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</p:sldIdLst>
  <p:sldSz cx="12192000" cy="6858000"/>
  <p:notesSz cx="6858000" cy="9144000"/>
  <p:embeddedFontLst>
    <p:embeddedFont>
      <p:font typeface="Inter" panose="020B0604020202020204" charset="0"/>
      <p:regular r:id="rId20"/>
      <p:bold r:id="rId21"/>
      <p:italic r:id="rId22"/>
    </p:embeddedFont>
    <p:embeddedFont>
      <p:font typeface="Inter SemiBold" panose="020B0604020202020204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8506" autoAdjust="0"/>
  </p:normalViewPr>
  <p:slideViewPr>
    <p:cSldViewPr snapToGrid="0" showGuides="1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03/12/2021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2E61F3-56E3-4328-80D3-EB308A54DC5A}"/>
              </a:ext>
            </a:extLst>
          </p:cNvPr>
          <p:cNvSpPr txBox="1"/>
          <p:nvPr userDrawn="1"/>
        </p:nvSpPr>
        <p:spPr>
          <a:xfrm>
            <a:off x="515935" y="2178050"/>
            <a:ext cx="9233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b="0" i="0" u="none" strike="noStrike" baseline="0">
                <a:solidFill>
                  <a:srgbClr val="0F464A"/>
                </a:solidFill>
                <a:latin typeface="Inter" panose="020B0502030000000004" pitchFamily="34" charset="0"/>
              </a:rPr>
              <a:t>Modtager: </a:t>
            </a:r>
            <a:endParaRPr lang="da-DK" sz="1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7C308-9E37-449C-AEE7-AE7B12BF0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4649" y="2178050"/>
            <a:ext cx="7181832" cy="216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72825-0223-4EF8-819F-7146A95D43D2}"/>
              </a:ext>
            </a:extLst>
          </p:cNvPr>
          <p:cNvSpPr txBox="1"/>
          <p:nvPr userDrawn="1"/>
        </p:nvSpPr>
        <p:spPr>
          <a:xfrm>
            <a:off x="515935" y="2449618"/>
            <a:ext cx="8658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b="0" i="0" u="none" strike="noStrike" baseline="0">
                <a:solidFill>
                  <a:srgbClr val="0F464A"/>
                </a:solidFill>
                <a:latin typeface="Inter" panose="020B0502030000000004" pitchFamily="34" charset="0"/>
              </a:rPr>
              <a:t>Afsender:</a:t>
            </a:r>
            <a:endParaRPr lang="da-DK" sz="140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ADA6F7D-FD13-4684-979F-A68AA77C83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1291" y="2449618"/>
            <a:ext cx="7235190" cy="216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74CA5E-E387-40A3-BEEF-B45B9C0147D9}"/>
              </a:ext>
            </a:extLst>
          </p:cNvPr>
          <p:cNvSpPr txBox="1"/>
          <p:nvPr userDrawn="1"/>
        </p:nvSpPr>
        <p:spPr>
          <a:xfrm>
            <a:off x="515935" y="2963545"/>
            <a:ext cx="11557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b="0" i="0" u="none" strike="noStrike" baseline="0">
                <a:solidFill>
                  <a:srgbClr val="0F464A"/>
                </a:solidFill>
                <a:latin typeface="Inter" panose="020B0502030000000004" pitchFamily="34" charset="0"/>
              </a:rPr>
              <a:t>KS af: / dato:</a:t>
            </a:r>
            <a:endParaRPr lang="da-DK" sz="140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D489A29-5E59-4642-862B-AE537A281A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05447" y="2963267"/>
            <a:ext cx="6961034" cy="216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dato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0E7D0B-4867-4262-AAFB-A263AC37B351}"/>
              </a:ext>
            </a:extLst>
          </p:cNvPr>
          <p:cNvSpPr txBox="1"/>
          <p:nvPr userDrawn="1"/>
        </p:nvSpPr>
        <p:spPr>
          <a:xfrm>
            <a:off x="515936" y="3234478"/>
            <a:ext cx="17510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b="0" i="0" u="none" strike="noStrike" baseline="0">
                <a:solidFill>
                  <a:srgbClr val="0F464A"/>
                </a:solidFill>
                <a:latin typeface="Inter" panose="020B0502030000000004" pitchFamily="34" charset="0"/>
              </a:rPr>
              <a:t>Godkendt af: / dato:</a:t>
            </a:r>
            <a:endParaRPr lang="da-DK" sz="140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D73BD56-4C8D-4874-8A3D-F711CC607A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11718" y="3234478"/>
            <a:ext cx="6354763" cy="216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dato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B4625A-F4D9-49DB-9595-0CF013E403A6}"/>
              </a:ext>
            </a:extLst>
          </p:cNvPr>
          <p:cNvSpPr txBox="1"/>
          <p:nvPr userDrawn="1"/>
        </p:nvSpPr>
        <p:spPr>
          <a:xfrm>
            <a:off x="515935" y="3505411"/>
            <a:ext cx="7508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b="0" i="0" u="none" strike="noStrike" baseline="0">
                <a:solidFill>
                  <a:srgbClr val="0F464A"/>
                </a:solidFill>
                <a:latin typeface="Inter" panose="020B0502030000000004" pitchFamily="34" charset="0"/>
              </a:rPr>
              <a:t>Version:</a:t>
            </a:r>
            <a:endParaRPr lang="da-DK" sz="140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745E19E-87E5-41E1-9E7C-0596B5F372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2545" y="3505411"/>
            <a:ext cx="7363936" cy="216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nummer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C71225E-6B4E-48F3-B3FD-5706B48F8B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98FF3A4-A0DA-4682-96FB-8C46DA9E3EDD}" type="datetime6">
              <a:rPr lang="da-DK" smtClean="0"/>
              <a:t>3.12.2021</a:t>
            </a:fld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42E844A-29EA-4139-81A9-9A7BEBD1F3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873CE2B-70EF-499C-AFE7-6EDF29DBFE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197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indhold + billed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D358E8-563F-48C4-9E4F-E50C71024AF4}"/>
              </a:ext>
            </a:extLst>
          </p:cNvPr>
          <p:cNvSpPr/>
          <p:nvPr userDrawn="1"/>
        </p:nvSpPr>
        <p:spPr>
          <a:xfrm>
            <a:off x="306001" y="304800"/>
            <a:ext cx="5776451" cy="5855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41E04-1457-406C-800D-36A384427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631184"/>
            <a:ext cx="4957200" cy="338554"/>
          </a:xfrm>
        </p:spPr>
        <p:txBody>
          <a:bodyPr wrap="square">
            <a:spAutoFit/>
          </a:bodyPr>
          <a:lstStyle/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E581F4-39F3-4F30-8A37-463C2AFB7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1005840"/>
            <a:ext cx="49572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9" y="2168524"/>
            <a:ext cx="4957200" cy="4149725"/>
          </a:xfrm>
        </p:spPr>
        <p:txBody>
          <a:bodyPr>
            <a:normAutofit/>
          </a:bodyPr>
          <a:lstStyle>
            <a:lvl1pPr marL="180000" indent="-180000">
              <a:buFont typeface="Inter" panose="020B0502030000000004" pitchFamily="34" charset="0"/>
              <a:buChar char=""/>
              <a:defRPr/>
            </a:lvl1pPr>
            <a:lvl2pPr marL="360000" indent="-180000">
              <a:buFont typeface="Inter" panose="020B0502030000000004" pitchFamily="34" charset="0"/>
              <a:buChar char=""/>
              <a:defRPr/>
            </a:lvl2pPr>
            <a:lvl3pPr marL="540000" indent="-180000">
              <a:buFont typeface="Inter" panose="020B0502030000000004" pitchFamily="34" charset="0"/>
              <a:buChar char=""/>
              <a:defRPr/>
            </a:lvl3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1A237-47DB-4BEA-96D5-08675F87EE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2452" y="0"/>
            <a:ext cx="6109548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7872A17-A7D4-428D-A81F-DE471EBB85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650"/>
            </a:lvl1pPr>
          </a:lstStyle>
          <a:p>
            <a:fld id="{A3472115-C9B2-46B6-BD76-C866000CE94E}" type="datetime6">
              <a:rPr lang="da-DK" smtClean="0"/>
              <a:t>3.12.2021</a:t>
            </a:fld>
            <a:endParaRPr lang="en-GB"/>
          </a:p>
        </p:txBody>
      </p:sp>
      <p:sp>
        <p:nvSpPr>
          <p:cNvPr id="17" name="FLD_PresentationTitle">
            <a:extLst>
              <a:ext uri="{FF2B5EF4-FFF2-40B4-BE49-F238E27FC236}">
                <a16:creationId xmlns:a16="http://schemas.microsoft.com/office/drawing/2014/main" id="{A93BCC2F-C867-432F-9D92-6640C1E55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2994" y="6516639"/>
            <a:ext cx="3154208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cap="none" baseline="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3667C8D-23A3-4746-9868-FF5FAAB73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650"/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218025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A23BADD-CD23-4B1C-97FD-680E6AC2C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631184"/>
            <a:ext cx="11197037" cy="320993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E581F4-39F3-4F30-8A37-463C2AFB7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005840"/>
            <a:ext cx="11197038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168524"/>
            <a:ext cx="3520969" cy="4149725"/>
          </a:xfrm>
        </p:spPr>
        <p:txBody>
          <a:bodyPr>
            <a:normAutofit/>
          </a:bodyPr>
          <a:lstStyle>
            <a:lvl1pPr marL="18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1pPr>
            <a:lvl2pPr marL="36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2pPr>
            <a:lvl3pPr marL="54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1455A3-9944-49A3-BF4A-132585B3E4E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353971" y="2168524"/>
            <a:ext cx="3520969" cy="4149725"/>
          </a:xfrm>
        </p:spPr>
        <p:txBody>
          <a:bodyPr>
            <a:normAutofit/>
          </a:bodyPr>
          <a:lstStyle>
            <a:lvl1pPr marL="18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1pPr>
            <a:lvl2pPr marL="36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2pPr>
            <a:lvl3pPr marL="54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396DAC-E914-488C-86AF-D05FD9E08E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192005" y="2168524"/>
            <a:ext cx="3520969" cy="4149725"/>
          </a:xfrm>
        </p:spPr>
        <p:txBody>
          <a:bodyPr>
            <a:normAutofit/>
          </a:bodyPr>
          <a:lstStyle>
            <a:lvl1pPr marL="18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1pPr>
            <a:lvl2pPr marL="36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2pPr>
            <a:lvl3pPr marL="54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7872A17-A7D4-428D-A81F-DE471EBB85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650"/>
            </a:lvl1pPr>
          </a:lstStyle>
          <a:p>
            <a:fld id="{5CB7B2DD-4D33-423D-A5FF-C0C4A64C8769}" type="datetime6">
              <a:rPr lang="da-DK" smtClean="0"/>
              <a:t>3.12.2021</a:t>
            </a:fld>
            <a:endParaRPr lang="en-GB"/>
          </a:p>
        </p:txBody>
      </p:sp>
      <p:sp>
        <p:nvSpPr>
          <p:cNvPr id="17" name="FLD_PresentationTitle">
            <a:extLst>
              <a:ext uri="{FF2B5EF4-FFF2-40B4-BE49-F238E27FC236}">
                <a16:creationId xmlns:a16="http://schemas.microsoft.com/office/drawing/2014/main" id="{A93BCC2F-C867-432F-9D92-6640C1E55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2993" y="6516639"/>
            <a:ext cx="4794393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cap="none" baseline="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3667C8D-23A3-4746-9868-FF5FAAB73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650"/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1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A23BADD-CD23-4B1C-97FD-680E6AC2C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631184"/>
            <a:ext cx="11197037" cy="320993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E581F4-39F3-4F30-8A37-463C2AFB7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005840"/>
            <a:ext cx="11197038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6" y="3867297"/>
            <a:ext cx="1692000" cy="2262568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200"/>
            </a:lvl1pPr>
            <a:lvl2pPr marL="18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2pPr>
            <a:lvl3pPr marL="36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3pPr>
            <a:lvl4pPr algn="ctr">
              <a:lnSpc>
                <a:spcPct val="110000"/>
              </a:lnSpc>
              <a:spcBef>
                <a:spcPts val="0"/>
              </a:spcBef>
              <a:defRPr sz="1400"/>
            </a:lvl4pPr>
            <a:lvl5pPr algn="ctr">
              <a:lnSpc>
                <a:spcPct val="11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FCDF7A-8825-4F50-966C-6AD0A887B0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7" y="2168524"/>
            <a:ext cx="1692000" cy="1692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63958-F61B-4D04-978D-4BF23B9EB1B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416944" y="3867297"/>
            <a:ext cx="1692000" cy="2262568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200"/>
            </a:lvl1pPr>
            <a:lvl2pPr marL="36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2pPr>
            <a:lvl3pPr marL="54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3pPr>
            <a:lvl4pPr algn="ctr">
              <a:lnSpc>
                <a:spcPct val="110000"/>
              </a:lnSpc>
              <a:spcBef>
                <a:spcPts val="0"/>
              </a:spcBef>
              <a:defRPr sz="1400"/>
            </a:lvl4pPr>
            <a:lvl5pPr algn="ctr">
              <a:lnSpc>
                <a:spcPct val="11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52F8279-1F43-4394-82FE-B089DC65C75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16944" y="2169582"/>
            <a:ext cx="1692000" cy="1692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B6F7D7-1EF4-463A-8A82-F0FC5D448A5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317952" y="3867297"/>
            <a:ext cx="1692000" cy="2262568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200"/>
            </a:lvl1pPr>
            <a:lvl2pPr marL="36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2pPr>
            <a:lvl3pPr marL="54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3pPr>
            <a:lvl4pPr algn="ctr">
              <a:lnSpc>
                <a:spcPct val="110000"/>
              </a:lnSpc>
              <a:spcBef>
                <a:spcPts val="0"/>
              </a:spcBef>
              <a:defRPr sz="1400"/>
            </a:lvl4pPr>
            <a:lvl5pPr algn="ctr">
              <a:lnSpc>
                <a:spcPct val="11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509F783-2875-417E-AF69-428A3801B6F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17951" y="2168524"/>
            <a:ext cx="1692000" cy="1692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B183930-F148-4F0A-8599-92A31DDE7E7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8960" y="3867297"/>
            <a:ext cx="1692000" cy="2262568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200"/>
            </a:lvl1pPr>
            <a:lvl2pPr marL="36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2pPr>
            <a:lvl3pPr marL="54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3pPr>
            <a:lvl4pPr algn="ctr">
              <a:lnSpc>
                <a:spcPct val="110000"/>
              </a:lnSpc>
              <a:spcBef>
                <a:spcPts val="0"/>
              </a:spcBef>
              <a:defRPr sz="1400"/>
            </a:lvl4pPr>
            <a:lvl5pPr algn="ctr">
              <a:lnSpc>
                <a:spcPct val="11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1E710D22-3815-4B5D-B99B-C0584F2FF4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18958" y="2168524"/>
            <a:ext cx="1692000" cy="1692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4F6EFFF-49FE-4A72-B75C-85116CCE90F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119968" y="3867297"/>
            <a:ext cx="1692000" cy="2262568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200"/>
            </a:lvl1pPr>
            <a:lvl2pPr marL="36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2pPr>
            <a:lvl3pPr marL="54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3pPr>
            <a:lvl4pPr algn="ctr">
              <a:lnSpc>
                <a:spcPct val="110000"/>
              </a:lnSpc>
              <a:spcBef>
                <a:spcPts val="0"/>
              </a:spcBef>
              <a:defRPr sz="1400"/>
            </a:lvl4pPr>
            <a:lvl5pPr algn="ctr">
              <a:lnSpc>
                <a:spcPct val="11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7EBE1E5-434E-45A1-8CE2-37E26DAAF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19965" y="2169582"/>
            <a:ext cx="1692000" cy="1692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1C32104-7D23-44B8-AF04-7510A5CEAF1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0020974" y="3860524"/>
            <a:ext cx="1692000" cy="2262568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FontTx/>
              <a:buNone/>
              <a:defRPr sz="1200"/>
            </a:lvl1pPr>
            <a:lvl2pPr marL="36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2pPr>
            <a:lvl3pPr marL="540000" indent="-180000" algn="ctr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200"/>
            </a:lvl3pPr>
            <a:lvl4pPr algn="ctr">
              <a:lnSpc>
                <a:spcPct val="110000"/>
              </a:lnSpc>
              <a:spcBef>
                <a:spcPts val="0"/>
              </a:spcBef>
              <a:defRPr sz="1400"/>
            </a:lvl4pPr>
            <a:lvl5pPr algn="ctr">
              <a:lnSpc>
                <a:spcPct val="11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C6BB37D4-41D2-40D9-8DC0-E1A45A8BD06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020974" y="2168524"/>
            <a:ext cx="1692000" cy="1692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7872A17-A7D4-428D-A81F-DE471EBB85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650"/>
            </a:lvl1pPr>
          </a:lstStyle>
          <a:p>
            <a:fld id="{5CB7B2DD-4D33-423D-A5FF-C0C4A64C8769}" type="datetime6">
              <a:rPr lang="da-DK" smtClean="0"/>
              <a:t>3.12.2021</a:t>
            </a:fld>
            <a:endParaRPr lang="en-GB"/>
          </a:p>
        </p:txBody>
      </p:sp>
      <p:sp>
        <p:nvSpPr>
          <p:cNvPr id="17" name="FLD_PresentationTitle">
            <a:extLst>
              <a:ext uri="{FF2B5EF4-FFF2-40B4-BE49-F238E27FC236}">
                <a16:creationId xmlns:a16="http://schemas.microsoft.com/office/drawing/2014/main" id="{A93BCC2F-C867-432F-9D92-6640C1E55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2993" y="6516639"/>
            <a:ext cx="4794393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cap="none" baseline="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3667C8D-23A3-4746-9868-FF5FAAB73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650"/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4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ndhold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A23BADD-CD23-4B1C-97FD-680E6AC2C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631184"/>
            <a:ext cx="4349433" cy="320993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E581F4-39F3-4F30-8A37-463C2AFB7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005840"/>
            <a:ext cx="4349432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undertitel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7FC156-8D36-40B1-9440-AEE95BB088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58790" y="0"/>
            <a:ext cx="663321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D717E7-062F-41D7-B64C-AD6602179C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168524"/>
            <a:ext cx="3520969" cy="4149725"/>
          </a:xfrm>
        </p:spPr>
        <p:txBody>
          <a:bodyPr>
            <a:normAutofit/>
          </a:bodyPr>
          <a:lstStyle>
            <a:lvl1pPr marL="18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1pPr>
            <a:lvl2pPr marL="36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2pPr>
            <a:lvl3pPr marL="54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7872A17-A7D4-428D-A81F-DE471EBB85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650"/>
            </a:lvl1pPr>
          </a:lstStyle>
          <a:p>
            <a:fld id="{07EB8411-9B63-4C9D-B780-8CF62E8298B8}" type="datetime6">
              <a:rPr lang="da-DK" smtClean="0"/>
              <a:t>3.12.2021</a:t>
            </a:fld>
            <a:endParaRPr lang="en-GB"/>
          </a:p>
        </p:txBody>
      </p:sp>
      <p:sp>
        <p:nvSpPr>
          <p:cNvPr id="17" name="FLD_PresentationTitle">
            <a:extLst>
              <a:ext uri="{FF2B5EF4-FFF2-40B4-BE49-F238E27FC236}">
                <a16:creationId xmlns:a16="http://schemas.microsoft.com/office/drawing/2014/main" id="{A93BCC2F-C867-432F-9D92-6640C1E55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2993" y="6516639"/>
            <a:ext cx="4794393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cap="none" baseline="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3667C8D-23A3-4746-9868-FF5FAAB73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650"/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00822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A23BADD-CD23-4B1C-97FD-680E6AC2C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631184"/>
            <a:ext cx="7359003" cy="320993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E581F4-39F3-4F30-8A37-463C2AFB7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005840"/>
            <a:ext cx="7359002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168524"/>
            <a:ext cx="3511232" cy="4149725"/>
          </a:xfrm>
        </p:spPr>
        <p:txBody>
          <a:bodyPr>
            <a:normAutofit/>
          </a:bodyPr>
          <a:lstStyle>
            <a:lvl1pPr marL="18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1pPr>
            <a:lvl2pPr marL="36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2pPr>
            <a:lvl3pPr marL="54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F00192-E72B-4229-8514-915AEF72A4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353971" y="2168524"/>
            <a:ext cx="3520969" cy="4149725"/>
          </a:xfrm>
        </p:spPr>
        <p:txBody>
          <a:bodyPr>
            <a:normAutofit/>
          </a:bodyPr>
          <a:lstStyle>
            <a:lvl1pPr marL="18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1pPr>
            <a:lvl2pPr marL="36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2pPr>
            <a:lvl3pPr marL="540000" indent="-180000">
              <a:lnSpc>
                <a:spcPct val="110000"/>
              </a:lnSpc>
              <a:spcBef>
                <a:spcPts val="0"/>
              </a:spcBef>
              <a:buFont typeface="Inter" panose="020B0502030000000004" pitchFamily="34" charset="0"/>
              <a:buChar char=""/>
              <a:defRPr sz="1100"/>
            </a:lvl3pPr>
            <a:lvl4pPr>
              <a:lnSpc>
                <a:spcPct val="110000"/>
              </a:lnSpc>
              <a:spcBef>
                <a:spcPts val="0"/>
              </a:spcBef>
              <a:defRPr/>
            </a:lvl4pPr>
            <a:lvl5pPr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7FC156-8D36-40B1-9440-AEE95BB088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33510" y="0"/>
            <a:ext cx="315849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7872A17-A7D4-428D-A81F-DE471EBB85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650"/>
            </a:lvl1pPr>
          </a:lstStyle>
          <a:p>
            <a:fld id="{07EB8411-9B63-4C9D-B780-8CF62E8298B8}" type="datetime6">
              <a:rPr lang="da-DK" smtClean="0"/>
              <a:t>3.12.2021</a:t>
            </a:fld>
            <a:endParaRPr lang="en-GB"/>
          </a:p>
        </p:txBody>
      </p:sp>
      <p:sp>
        <p:nvSpPr>
          <p:cNvPr id="17" name="FLD_PresentationTitle">
            <a:extLst>
              <a:ext uri="{FF2B5EF4-FFF2-40B4-BE49-F238E27FC236}">
                <a16:creationId xmlns:a16="http://schemas.microsoft.com/office/drawing/2014/main" id="{A93BCC2F-C867-432F-9D92-6640C1E55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2993" y="6516639"/>
            <a:ext cx="4794393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cap="none" baseline="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3667C8D-23A3-4746-9868-FF5FAAB73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650"/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26234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178BDC1-6101-4885-A064-5FCD1DD9C0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005840"/>
            <a:ext cx="11196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5938" y="2168524"/>
            <a:ext cx="5508000" cy="4149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3938" y="2168524"/>
            <a:ext cx="5508000" cy="41494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F6B7-772B-45A9-9F7C-1587123C8834}" type="datetime6">
              <a:rPr lang="da-DK" smtClean="0"/>
              <a:t>3.12.2021</a:t>
            </a:fld>
            <a:endParaRPr lang="da-DK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præsentationstitel via sidehoved &amp; sidefod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D9E10EF-F18A-4881-B306-A4238327186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</p:spTree>
    <p:extLst>
      <p:ext uri="{BB962C8B-B14F-4D97-AF65-F5344CB8AC3E}">
        <p14:creationId xmlns:p14="http://schemas.microsoft.com/office/powerpoint/2010/main" val="161411320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4CAC-6150-4665-AB2B-33DC1D8D0FFA}" type="datetime6">
              <a:rPr lang="da-DK" smtClean="0"/>
              <a:t>3.12.2021</a:t>
            </a:fld>
            <a:endParaRPr lang="da-DK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præsentationstitel via sidehoved &amp;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E70-B6E9-444A-93C6-4D8BCA9DAD60}" type="datetime6">
              <a:rPr lang="da-DK" smtClean="0"/>
              <a:t>3.12.2021</a:t>
            </a:fld>
            <a:endParaRPr lang="da-DK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præsentationstitel via sidehoved &amp; sidefod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482602" y="446550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12321" y="1815926"/>
            <a:ext cx="228036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0" noProof="1">
                <a:latin typeface="+mj-lt"/>
                <a:cs typeface="Arial" panose="020B0604020202020204" pitchFamily="34" charset="0"/>
              </a:rPr>
              <a:t>Brug</a:t>
            </a:r>
            <a:r>
              <a:rPr lang="da-DK" sz="900" b="0" baseline="0" noProof="1">
                <a:latin typeface="+mj-lt"/>
                <a:cs typeface="Arial" panose="020B0604020202020204" pitchFamily="34" charset="0"/>
              </a:rPr>
              <a:t> tekst typografier</a:t>
            </a:r>
            <a:endParaRPr lang="da-DK" sz="900" b="0" noProof="1"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TAB</a:t>
            </a:r>
            <a:r>
              <a:rPr lang="da-DK" altLang="da-DK" sz="900" b="1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, derefter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brug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SHIFT+TAB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og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Inter" panose="020B060402020202020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0" noProof="1"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TIP: Brug</a:t>
            </a:r>
            <a:r>
              <a:rPr lang="da-DK" sz="900" b="0" baseline="0" noProof="1"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 bullet knappen</a:t>
            </a:r>
            <a:endParaRPr lang="da-DK" sz="900" b="0" noProof="1">
              <a:latin typeface="Inter SemiBold" panose="020B0502030000000004" pitchFamily="34" charset="0"/>
              <a:ea typeface="Inter SemiBold" panose="020B05020300000000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ved siden af </a:t>
            </a:r>
            <a:r>
              <a:rPr lang="da-DK" altLang="da-DK" sz="900" b="0" baseline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Inter" panose="020B060402020202020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Vælg </a:t>
            </a: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Klik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hold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TIP</a:t>
            </a:r>
            <a:r>
              <a:rPr lang="da-DK" altLang="da-DK" sz="900" b="1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: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Vælg </a:t>
            </a: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Inter" panose="020B060402020202020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Inter" panose="020B060402020202020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justere sidenummerering, </a:t>
            </a:r>
            <a:br>
              <a:rPr 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Inter" panose="020B060402020202020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Klik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Vælg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Anvend på alle</a:t>
            </a:r>
            <a:r>
              <a:rPr lang="da-DK" altLang="da-DK" sz="900" b="1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eller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Vis</a:t>
            </a:r>
            <a:r>
              <a:rPr lang="da-DK" altLang="da-DK" sz="900" b="1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Inter" panose="020B060402020202020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Inter SemiBold" panose="020B05020300000000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Inter" panose="020B060402020202020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Inter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927502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4516181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5490083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1121" y="5102569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1121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1121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1121" y="3242399"/>
            <a:ext cx="359695" cy="335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789902" y="3714324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02390" y="705699"/>
            <a:ext cx="4957200" cy="1529502"/>
          </a:xfrm>
        </p:spPr>
        <p:txBody>
          <a:bodyPr anchor="b" anchorCtr="0"/>
          <a:lstStyle>
            <a:lvl1pPr algn="l">
              <a:lnSpc>
                <a:spcPct val="92000"/>
              </a:lnSpc>
              <a:defRPr sz="54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EE0DB4F-F2AA-425A-92B4-423B8653E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7" y="2565400"/>
            <a:ext cx="4957200" cy="470898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D0548A1F-BA41-47C5-B15B-5006401DDA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2452" y="0"/>
            <a:ext cx="6109548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grpSp>
        <p:nvGrpSpPr>
          <p:cNvPr id="12" name="Logo">
            <a:extLst>
              <a:ext uri="{FF2B5EF4-FFF2-40B4-BE49-F238E27FC236}">
                <a16:creationId xmlns:a16="http://schemas.microsoft.com/office/drawing/2014/main" id="{E31AA10D-8F07-46D7-909A-586C1C3BDA33}"/>
              </a:ext>
            </a:extLst>
          </p:cNvPr>
          <p:cNvGrpSpPr/>
          <p:nvPr userDrawn="1"/>
        </p:nvGrpSpPr>
        <p:grpSpPr>
          <a:xfrm>
            <a:off x="536260" y="5703146"/>
            <a:ext cx="1041365" cy="646111"/>
            <a:chOff x="4867275" y="2667000"/>
            <a:chExt cx="2457831" cy="1524952"/>
          </a:xfrm>
        </p:grpSpPr>
        <p:grpSp>
          <p:nvGrpSpPr>
            <p:cNvPr id="13" name="Graphic 14">
              <a:extLst>
                <a:ext uri="{FF2B5EF4-FFF2-40B4-BE49-F238E27FC236}">
                  <a16:creationId xmlns:a16="http://schemas.microsoft.com/office/drawing/2014/main" id="{312E6D8E-9390-4065-95C9-2F05D5B64228}"/>
                </a:ext>
              </a:extLst>
            </p:cNvPr>
            <p:cNvGrpSpPr/>
            <p:nvPr/>
          </p:nvGrpSpPr>
          <p:grpSpPr>
            <a:xfrm>
              <a:off x="4868227" y="2667000"/>
              <a:ext cx="2412682" cy="846772"/>
              <a:chOff x="4868227" y="2667000"/>
              <a:chExt cx="2412682" cy="846772"/>
            </a:xfrm>
            <a:solidFill>
              <a:srgbClr val="A3CB2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F757C65-AC5B-4C10-AC80-83E69F4FD7B9}"/>
                  </a:ext>
                </a:extLst>
              </p:cNvPr>
              <p:cNvSpPr/>
              <p:nvPr/>
            </p:nvSpPr>
            <p:spPr>
              <a:xfrm>
                <a:off x="4868227" y="3183255"/>
                <a:ext cx="64770" cy="329565"/>
              </a:xfrm>
              <a:custGeom>
                <a:avLst/>
                <a:gdLst>
                  <a:gd name="connsiteX0" fmla="*/ 64770 w 64770"/>
                  <a:gd name="connsiteY0" fmla="*/ 11430 h 329565"/>
                  <a:gd name="connsiteX1" fmla="*/ 53340 w 64770"/>
                  <a:gd name="connsiteY1" fmla="*/ 0 h 329565"/>
                  <a:gd name="connsiteX2" fmla="*/ 11430 w 64770"/>
                  <a:gd name="connsiteY2" fmla="*/ 0 h 329565"/>
                  <a:gd name="connsiteX3" fmla="*/ 0 w 64770"/>
                  <a:gd name="connsiteY3" fmla="*/ 11430 h 329565"/>
                  <a:gd name="connsiteX4" fmla="*/ 0 w 64770"/>
                  <a:gd name="connsiteY4" fmla="*/ 329565 h 329565"/>
                  <a:gd name="connsiteX5" fmla="*/ 63818 w 64770"/>
                  <a:gd name="connsiteY5" fmla="*/ 329565 h 329565"/>
                  <a:gd name="connsiteX6" fmla="*/ 63818 w 64770"/>
                  <a:gd name="connsiteY6" fmla="*/ 11430 h 329565"/>
                  <a:gd name="connsiteX7" fmla="*/ 64770 w 64770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329565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3818" y="329565"/>
                    </a:lnTo>
                    <a:lnTo>
                      <a:pt x="63818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3302E0B-2CAC-4817-BCBC-1DCF01C6F6D6}"/>
                  </a:ext>
                </a:extLst>
              </p:cNvPr>
              <p:cNvSpPr/>
              <p:nvPr/>
            </p:nvSpPr>
            <p:spPr>
              <a:xfrm>
                <a:off x="5006340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E18EAC9-3AEC-4EB7-BC86-C5A469612119}"/>
                  </a:ext>
                </a:extLst>
              </p:cNvPr>
              <p:cNvSpPr/>
              <p:nvPr/>
            </p:nvSpPr>
            <p:spPr>
              <a:xfrm>
                <a:off x="5144452" y="3183255"/>
                <a:ext cx="64770" cy="329565"/>
              </a:xfrm>
              <a:custGeom>
                <a:avLst/>
                <a:gdLst>
                  <a:gd name="connsiteX0" fmla="*/ 64770 w 64770"/>
                  <a:gd name="connsiteY0" fmla="*/ 11430 h 329565"/>
                  <a:gd name="connsiteX1" fmla="*/ 53340 w 64770"/>
                  <a:gd name="connsiteY1" fmla="*/ 0 h 329565"/>
                  <a:gd name="connsiteX2" fmla="*/ 11430 w 64770"/>
                  <a:gd name="connsiteY2" fmla="*/ 0 h 329565"/>
                  <a:gd name="connsiteX3" fmla="*/ 0 w 64770"/>
                  <a:gd name="connsiteY3" fmla="*/ 11430 h 329565"/>
                  <a:gd name="connsiteX4" fmla="*/ 0 w 64770"/>
                  <a:gd name="connsiteY4" fmla="*/ 329565 h 329565"/>
                  <a:gd name="connsiteX5" fmla="*/ 64770 w 64770"/>
                  <a:gd name="connsiteY5" fmla="*/ 329565 h 329565"/>
                  <a:gd name="connsiteX6" fmla="*/ 64770 w 64770"/>
                  <a:gd name="connsiteY6" fmla="*/ 11430 h 329565"/>
                  <a:gd name="connsiteX7" fmla="*/ 64770 w 64770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329565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28B6015-4506-42F9-9CA4-C4B124098DAD}"/>
                  </a:ext>
                </a:extLst>
              </p:cNvPr>
              <p:cNvSpPr/>
              <p:nvPr/>
            </p:nvSpPr>
            <p:spPr>
              <a:xfrm>
                <a:off x="5282564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3818 w 64770"/>
                  <a:gd name="connsiteY5" fmla="*/ 558165 h 558165"/>
                  <a:gd name="connsiteX6" fmla="*/ 63818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3818" y="558165"/>
                    </a:lnTo>
                    <a:lnTo>
                      <a:pt x="63818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FF69E6F-1ECA-4D48-9564-5E14760A98EC}"/>
                  </a:ext>
                </a:extLst>
              </p:cNvPr>
              <p:cNvSpPr/>
              <p:nvPr/>
            </p:nvSpPr>
            <p:spPr>
              <a:xfrm>
                <a:off x="5420677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4770 w 64770"/>
                  <a:gd name="connsiteY5" fmla="*/ 558165 h 558165"/>
                  <a:gd name="connsiteX6" fmla="*/ 64770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4770" y="558165"/>
                    </a:lnTo>
                    <a:lnTo>
                      <a:pt x="64770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0D8FDEB-EF46-43CE-ACF1-966049F0BBA2}"/>
                  </a:ext>
                </a:extLst>
              </p:cNvPr>
              <p:cNvSpPr/>
              <p:nvPr/>
            </p:nvSpPr>
            <p:spPr>
              <a:xfrm>
                <a:off x="5558789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3818 w 64770"/>
                  <a:gd name="connsiteY5" fmla="*/ 558165 h 558165"/>
                  <a:gd name="connsiteX6" fmla="*/ 63818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3818" y="558165"/>
                    </a:lnTo>
                    <a:lnTo>
                      <a:pt x="63818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CB72382-1FD2-4CA4-A77E-57B4AF82E3CA}"/>
                  </a:ext>
                </a:extLst>
              </p:cNvPr>
              <p:cNvSpPr/>
              <p:nvPr/>
            </p:nvSpPr>
            <p:spPr>
              <a:xfrm>
                <a:off x="5696902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BF76DF1-BFCB-4190-8AF6-D042016AB150}"/>
                  </a:ext>
                </a:extLst>
              </p:cNvPr>
              <p:cNvSpPr/>
              <p:nvPr/>
            </p:nvSpPr>
            <p:spPr>
              <a:xfrm>
                <a:off x="5835014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F07023-A8F6-4669-961A-AFA24BCBB698}"/>
                  </a:ext>
                </a:extLst>
              </p:cNvPr>
              <p:cNvSpPr/>
              <p:nvPr/>
            </p:nvSpPr>
            <p:spPr>
              <a:xfrm>
                <a:off x="5973127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397600-694D-484E-A882-B1F31C7831F9}"/>
                  </a:ext>
                </a:extLst>
              </p:cNvPr>
              <p:cNvSpPr/>
              <p:nvPr/>
            </p:nvSpPr>
            <p:spPr>
              <a:xfrm>
                <a:off x="6111240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3817 w 64769"/>
                  <a:gd name="connsiteY5" fmla="*/ 845820 h 845820"/>
                  <a:gd name="connsiteX6" fmla="*/ 63817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3817" y="845820"/>
                    </a:lnTo>
                    <a:lnTo>
                      <a:pt x="63817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91F880D-D5D6-44FE-8320-5D73BDDA6063}"/>
                  </a:ext>
                </a:extLst>
              </p:cNvPr>
              <p:cNvSpPr/>
              <p:nvPr/>
            </p:nvSpPr>
            <p:spPr>
              <a:xfrm>
                <a:off x="6249352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4770 w 64769"/>
                  <a:gd name="connsiteY5" fmla="*/ 845820 h 845820"/>
                  <a:gd name="connsiteX6" fmla="*/ 64770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4770" y="845820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C5EF1A7-B950-4F5B-AEF8-4D1FD47597D7}"/>
                  </a:ext>
                </a:extLst>
              </p:cNvPr>
              <p:cNvSpPr/>
              <p:nvPr/>
            </p:nvSpPr>
            <p:spPr>
              <a:xfrm>
                <a:off x="6387465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4770 w 64769"/>
                  <a:gd name="connsiteY5" fmla="*/ 845820 h 845820"/>
                  <a:gd name="connsiteX6" fmla="*/ 64770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4770" y="845820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9D81242-35EB-4137-A33C-4C79C1206189}"/>
                  </a:ext>
                </a:extLst>
              </p:cNvPr>
              <p:cNvSpPr/>
              <p:nvPr/>
            </p:nvSpPr>
            <p:spPr>
              <a:xfrm>
                <a:off x="6525577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818FDF5-5B15-47E1-8581-6509F6AE6F2A}"/>
                  </a:ext>
                </a:extLst>
              </p:cNvPr>
              <p:cNvSpPr/>
              <p:nvPr/>
            </p:nvSpPr>
            <p:spPr>
              <a:xfrm>
                <a:off x="6663690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6E77706-944E-4DFF-A97C-09FD5A1EA2E5}"/>
                  </a:ext>
                </a:extLst>
              </p:cNvPr>
              <p:cNvSpPr/>
              <p:nvPr/>
            </p:nvSpPr>
            <p:spPr>
              <a:xfrm>
                <a:off x="6801802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ED2E7D1-D1C4-4775-9D1A-544EED9C1D67}"/>
                  </a:ext>
                </a:extLst>
              </p:cNvPr>
              <p:cNvSpPr/>
              <p:nvPr/>
            </p:nvSpPr>
            <p:spPr>
              <a:xfrm>
                <a:off x="6939915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947DB72-D704-4BCF-99D1-35C203EF2348}"/>
                  </a:ext>
                </a:extLst>
              </p:cNvPr>
              <p:cNvSpPr/>
              <p:nvPr/>
            </p:nvSpPr>
            <p:spPr>
              <a:xfrm>
                <a:off x="7078027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3817 w 64769"/>
                  <a:gd name="connsiteY5" fmla="*/ 329565 h 329565"/>
                  <a:gd name="connsiteX6" fmla="*/ 63817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3817" y="329565"/>
                    </a:lnTo>
                    <a:lnTo>
                      <a:pt x="63817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ABB5A06-0BD4-4BCF-B897-C005619EFFED}"/>
                  </a:ext>
                </a:extLst>
              </p:cNvPr>
              <p:cNvSpPr/>
              <p:nvPr/>
            </p:nvSpPr>
            <p:spPr>
              <a:xfrm>
                <a:off x="7216140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grpSp>
          <p:nvGrpSpPr>
            <p:cNvPr id="16" name="Graphic 14">
              <a:extLst>
                <a:ext uri="{FF2B5EF4-FFF2-40B4-BE49-F238E27FC236}">
                  <a16:creationId xmlns:a16="http://schemas.microsoft.com/office/drawing/2014/main" id="{1947E151-364E-400C-AE1E-55FCCBBC6858}"/>
                </a:ext>
              </a:extLst>
            </p:cNvPr>
            <p:cNvGrpSpPr/>
            <p:nvPr/>
          </p:nvGrpSpPr>
          <p:grpSpPr>
            <a:xfrm>
              <a:off x="4867275" y="3639502"/>
              <a:ext cx="2457831" cy="552450"/>
              <a:chOff x="4867275" y="3639502"/>
              <a:chExt cx="2457831" cy="552450"/>
            </a:xfrm>
            <a:solidFill>
              <a:srgbClr val="FFFFFF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8553E1-7978-4772-9D8A-B107B6F4ADEA}"/>
                  </a:ext>
                </a:extLst>
              </p:cNvPr>
              <p:cNvSpPr/>
              <p:nvPr/>
            </p:nvSpPr>
            <p:spPr>
              <a:xfrm>
                <a:off x="5392102" y="3639502"/>
                <a:ext cx="432435" cy="552450"/>
              </a:xfrm>
              <a:custGeom>
                <a:avLst/>
                <a:gdLst>
                  <a:gd name="connsiteX0" fmla="*/ 216218 w 432435"/>
                  <a:gd name="connsiteY0" fmla="*/ 0 h 552450"/>
                  <a:gd name="connsiteX1" fmla="*/ 0 w 432435"/>
                  <a:gd name="connsiteY1" fmla="*/ 181927 h 552450"/>
                  <a:gd name="connsiteX2" fmla="*/ 0 w 432435"/>
                  <a:gd name="connsiteY2" fmla="*/ 370523 h 552450"/>
                  <a:gd name="connsiteX3" fmla="*/ 216218 w 432435"/>
                  <a:gd name="connsiteY3" fmla="*/ 552450 h 552450"/>
                  <a:gd name="connsiteX4" fmla="*/ 432435 w 432435"/>
                  <a:gd name="connsiteY4" fmla="*/ 370523 h 552450"/>
                  <a:gd name="connsiteX5" fmla="*/ 432435 w 432435"/>
                  <a:gd name="connsiteY5" fmla="*/ 181927 h 552450"/>
                  <a:gd name="connsiteX6" fmla="*/ 216218 w 432435"/>
                  <a:gd name="connsiteY6" fmla="*/ 0 h 552450"/>
                  <a:gd name="connsiteX7" fmla="*/ 348615 w 432435"/>
                  <a:gd name="connsiteY7" fmla="*/ 182880 h 552450"/>
                  <a:gd name="connsiteX8" fmla="*/ 348615 w 432435"/>
                  <a:gd name="connsiteY8" fmla="*/ 367665 h 552450"/>
                  <a:gd name="connsiteX9" fmla="*/ 216218 w 432435"/>
                  <a:gd name="connsiteY9" fmla="*/ 476250 h 552450"/>
                  <a:gd name="connsiteX10" fmla="*/ 83820 w 432435"/>
                  <a:gd name="connsiteY10" fmla="*/ 367665 h 552450"/>
                  <a:gd name="connsiteX11" fmla="*/ 83820 w 432435"/>
                  <a:gd name="connsiteY11" fmla="*/ 182880 h 552450"/>
                  <a:gd name="connsiteX12" fmla="*/ 216218 w 432435"/>
                  <a:gd name="connsiteY12" fmla="*/ 74295 h 552450"/>
                  <a:gd name="connsiteX13" fmla="*/ 348615 w 432435"/>
                  <a:gd name="connsiteY13" fmla="*/ 18288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2435" h="552450">
                    <a:moveTo>
                      <a:pt x="216218" y="0"/>
                    </a:moveTo>
                    <a:cubicBezTo>
                      <a:pt x="79058" y="0"/>
                      <a:pt x="0" y="66675"/>
                      <a:pt x="0" y="181927"/>
                    </a:cubicBezTo>
                    <a:lnTo>
                      <a:pt x="0" y="370523"/>
                    </a:lnTo>
                    <a:cubicBezTo>
                      <a:pt x="0" y="485775"/>
                      <a:pt x="79058" y="552450"/>
                      <a:pt x="216218" y="552450"/>
                    </a:cubicBezTo>
                    <a:cubicBezTo>
                      <a:pt x="353378" y="552450"/>
                      <a:pt x="432435" y="485775"/>
                      <a:pt x="432435" y="370523"/>
                    </a:cubicBezTo>
                    <a:lnTo>
                      <a:pt x="432435" y="181927"/>
                    </a:lnTo>
                    <a:cubicBezTo>
                      <a:pt x="432435" y="65723"/>
                      <a:pt x="353378" y="0"/>
                      <a:pt x="216218" y="0"/>
                    </a:cubicBezTo>
                    <a:moveTo>
                      <a:pt x="348615" y="182880"/>
                    </a:moveTo>
                    <a:lnTo>
                      <a:pt x="348615" y="367665"/>
                    </a:lnTo>
                    <a:cubicBezTo>
                      <a:pt x="348615" y="440055"/>
                      <a:pt x="303848" y="476250"/>
                      <a:pt x="216218" y="476250"/>
                    </a:cubicBezTo>
                    <a:cubicBezTo>
                      <a:pt x="128588" y="476250"/>
                      <a:pt x="83820" y="440055"/>
                      <a:pt x="83820" y="367665"/>
                    </a:cubicBezTo>
                    <a:lnTo>
                      <a:pt x="83820" y="182880"/>
                    </a:lnTo>
                    <a:cubicBezTo>
                      <a:pt x="83820" y="110490"/>
                      <a:pt x="128588" y="74295"/>
                      <a:pt x="216218" y="74295"/>
                    </a:cubicBezTo>
                    <a:cubicBezTo>
                      <a:pt x="303848" y="75248"/>
                      <a:pt x="348615" y="111443"/>
                      <a:pt x="348615" y="18288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9FFA429-E0D1-4000-9E38-0D9112BBA3DA}"/>
                  </a:ext>
                </a:extLst>
              </p:cNvPr>
              <p:cNvSpPr/>
              <p:nvPr/>
            </p:nvSpPr>
            <p:spPr>
              <a:xfrm>
                <a:off x="6343650" y="3639502"/>
                <a:ext cx="432434" cy="552450"/>
              </a:xfrm>
              <a:custGeom>
                <a:avLst/>
                <a:gdLst>
                  <a:gd name="connsiteX0" fmla="*/ 216217 w 432434"/>
                  <a:gd name="connsiteY0" fmla="*/ 0 h 552450"/>
                  <a:gd name="connsiteX1" fmla="*/ 0 w 432434"/>
                  <a:gd name="connsiteY1" fmla="*/ 181927 h 552450"/>
                  <a:gd name="connsiteX2" fmla="*/ 0 w 432434"/>
                  <a:gd name="connsiteY2" fmla="*/ 370523 h 552450"/>
                  <a:gd name="connsiteX3" fmla="*/ 216217 w 432434"/>
                  <a:gd name="connsiteY3" fmla="*/ 552450 h 552450"/>
                  <a:gd name="connsiteX4" fmla="*/ 432435 w 432434"/>
                  <a:gd name="connsiteY4" fmla="*/ 370523 h 552450"/>
                  <a:gd name="connsiteX5" fmla="*/ 432435 w 432434"/>
                  <a:gd name="connsiteY5" fmla="*/ 181927 h 552450"/>
                  <a:gd name="connsiteX6" fmla="*/ 216217 w 432434"/>
                  <a:gd name="connsiteY6" fmla="*/ 0 h 552450"/>
                  <a:gd name="connsiteX7" fmla="*/ 348615 w 432434"/>
                  <a:gd name="connsiteY7" fmla="*/ 182880 h 552450"/>
                  <a:gd name="connsiteX8" fmla="*/ 348615 w 432434"/>
                  <a:gd name="connsiteY8" fmla="*/ 367665 h 552450"/>
                  <a:gd name="connsiteX9" fmla="*/ 216217 w 432434"/>
                  <a:gd name="connsiteY9" fmla="*/ 476250 h 552450"/>
                  <a:gd name="connsiteX10" fmla="*/ 83820 w 432434"/>
                  <a:gd name="connsiteY10" fmla="*/ 367665 h 552450"/>
                  <a:gd name="connsiteX11" fmla="*/ 83820 w 432434"/>
                  <a:gd name="connsiteY11" fmla="*/ 182880 h 552450"/>
                  <a:gd name="connsiteX12" fmla="*/ 216217 w 432434"/>
                  <a:gd name="connsiteY12" fmla="*/ 74295 h 552450"/>
                  <a:gd name="connsiteX13" fmla="*/ 348615 w 432434"/>
                  <a:gd name="connsiteY13" fmla="*/ 18288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2434" h="552450">
                    <a:moveTo>
                      <a:pt x="216217" y="0"/>
                    </a:moveTo>
                    <a:cubicBezTo>
                      <a:pt x="79058" y="0"/>
                      <a:pt x="0" y="66675"/>
                      <a:pt x="0" y="181927"/>
                    </a:cubicBezTo>
                    <a:lnTo>
                      <a:pt x="0" y="370523"/>
                    </a:lnTo>
                    <a:cubicBezTo>
                      <a:pt x="0" y="485775"/>
                      <a:pt x="79058" y="552450"/>
                      <a:pt x="216217" y="552450"/>
                    </a:cubicBezTo>
                    <a:cubicBezTo>
                      <a:pt x="353378" y="552450"/>
                      <a:pt x="432435" y="485775"/>
                      <a:pt x="432435" y="370523"/>
                    </a:cubicBezTo>
                    <a:lnTo>
                      <a:pt x="432435" y="181927"/>
                    </a:lnTo>
                    <a:cubicBezTo>
                      <a:pt x="432435" y="65723"/>
                      <a:pt x="353378" y="0"/>
                      <a:pt x="216217" y="0"/>
                    </a:cubicBezTo>
                    <a:moveTo>
                      <a:pt x="348615" y="182880"/>
                    </a:moveTo>
                    <a:lnTo>
                      <a:pt x="348615" y="367665"/>
                    </a:lnTo>
                    <a:cubicBezTo>
                      <a:pt x="348615" y="440055"/>
                      <a:pt x="303847" y="476250"/>
                      <a:pt x="216217" y="476250"/>
                    </a:cubicBezTo>
                    <a:cubicBezTo>
                      <a:pt x="128588" y="476250"/>
                      <a:pt x="83820" y="440055"/>
                      <a:pt x="83820" y="367665"/>
                    </a:cubicBezTo>
                    <a:lnTo>
                      <a:pt x="83820" y="182880"/>
                    </a:lnTo>
                    <a:cubicBezTo>
                      <a:pt x="83820" y="110490"/>
                      <a:pt x="128588" y="74295"/>
                      <a:pt x="216217" y="74295"/>
                    </a:cubicBezTo>
                    <a:cubicBezTo>
                      <a:pt x="303847" y="75248"/>
                      <a:pt x="348615" y="111443"/>
                      <a:pt x="348615" y="18288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5987597-8532-434E-B68E-17FADE1A3936}"/>
                  </a:ext>
                </a:extLst>
              </p:cNvPr>
              <p:cNvSpPr/>
              <p:nvPr/>
            </p:nvSpPr>
            <p:spPr>
              <a:xfrm>
                <a:off x="5926454" y="3649027"/>
                <a:ext cx="358140" cy="533400"/>
              </a:xfrm>
              <a:custGeom>
                <a:avLst/>
                <a:gdLst>
                  <a:gd name="connsiteX0" fmla="*/ 345758 w 358140"/>
                  <a:gd name="connsiteY0" fmla="*/ 0 h 533400"/>
                  <a:gd name="connsiteX1" fmla="*/ 11430 w 358140"/>
                  <a:gd name="connsiteY1" fmla="*/ 0 h 533400"/>
                  <a:gd name="connsiteX2" fmla="*/ 0 w 358140"/>
                  <a:gd name="connsiteY2" fmla="*/ 11430 h 533400"/>
                  <a:gd name="connsiteX3" fmla="*/ 0 w 358140"/>
                  <a:gd name="connsiteY3" fmla="*/ 521970 h 533400"/>
                  <a:gd name="connsiteX4" fmla="*/ 11430 w 358140"/>
                  <a:gd name="connsiteY4" fmla="*/ 533400 h 533400"/>
                  <a:gd name="connsiteX5" fmla="*/ 73343 w 358140"/>
                  <a:gd name="connsiteY5" fmla="*/ 533400 h 533400"/>
                  <a:gd name="connsiteX6" fmla="*/ 84773 w 358140"/>
                  <a:gd name="connsiteY6" fmla="*/ 521970 h 533400"/>
                  <a:gd name="connsiteX7" fmla="*/ 84773 w 358140"/>
                  <a:gd name="connsiteY7" fmla="*/ 322898 h 533400"/>
                  <a:gd name="connsiteX8" fmla="*/ 327660 w 358140"/>
                  <a:gd name="connsiteY8" fmla="*/ 322898 h 533400"/>
                  <a:gd name="connsiteX9" fmla="*/ 339090 w 358140"/>
                  <a:gd name="connsiteY9" fmla="*/ 311468 h 533400"/>
                  <a:gd name="connsiteX10" fmla="*/ 339090 w 358140"/>
                  <a:gd name="connsiteY10" fmla="*/ 311468 h 533400"/>
                  <a:gd name="connsiteX11" fmla="*/ 339090 w 358140"/>
                  <a:gd name="connsiteY11" fmla="*/ 257175 h 533400"/>
                  <a:gd name="connsiteX12" fmla="*/ 339090 w 358140"/>
                  <a:gd name="connsiteY12" fmla="*/ 257175 h 533400"/>
                  <a:gd name="connsiteX13" fmla="*/ 327660 w 358140"/>
                  <a:gd name="connsiteY13" fmla="*/ 245745 h 533400"/>
                  <a:gd name="connsiteX14" fmla="*/ 84773 w 358140"/>
                  <a:gd name="connsiteY14" fmla="*/ 245745 h 533400"/>
                  <a:gd name="connsiteX15" fmla="*/ 84773 w 358140"/>
                  <a:gd name="connsiteY15" fmla="*/ 76200 h 533400"/>
                  <a:gd name="connsiteX16" fmla="*/ 346710 w 358140"/>
                  <a:gd name="connsiteY16" fmla="*/ 76200 h 533400"/>
                  <a:gd name="connsiteX17" fmla="*/ 358140 w 358140"/>
                  <a:gd name="connsiteY17" fmla="*/ 64770 h 533400"/>
                  <a:gd name="connsiteX18" fmla="*/ 358140 w 358140"/>
                  <a:gd name="connsiteY18" fmla="*/ 10477 h 533400"/>
                  <a:gd name="connsiteX19" fmla="*/ 345758 w 358140"/>
                  <a:gd name="connsiteY19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8140" h="533400">
                    <a:moveTo>
                      <a:pt x="345758" y="0"/>
                    </a:move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521970"/>
                    </a:lnTo>
                    <a:cubicBezTo>
                      <a:pt x="0" y="527685"/>
                      <a:pt x="4763" y="533400"/>
                      <a:pt x="11430" y="533400"/>
                    </a:cubicBezTo>
                    <a:lnTo>
                      <a:pt x="73343" y="533400"/>
                    </a:lnTo>
                    <a:cubicBezTo>
                      <a:pt x="79058" y="533400"/>
                      <a:pt x="84773" y="528638"/>
                      <a:pt x="84773" y="521970"/>
                    </a:cubicBezTo>
                    <a:lnTo>
                      <a:pt x="84773" y="322898"/>
                    </a:lnTo>
                    <a:lnTo>
                      <a:pt x="327660" y="322898"/>
                    </a:lnTo>
                    <a:cubicBezTo>
                      <a:pt x="333375" y="322898"/>
                      <a:pt x="339090" y="318135"/>
                      <a:pt x="339090" y="311468"/>
                    </a:cubicBezTo>
                    <a:lnTo>
                      <a:pt x="339090" y="311468"/>
                    </a:lnTo>
                    <a:lnTo>
                      <a:pt x="339090" y="257175"/>
                    </a:lnTo>
                    <a:lnTo>
                      <a:pt x="339090" y="257175"/>
                    </a:lnTo>
                    <a:cubicBezTo>
                      <a:pt x="339090" y="251460"/>
                      <a:pt x="334328" y="245745"/>
                      <a:pt x="327660" y="245745"/>
                    </a:cubicBezTo>
                    <a:lnTo>
                      <a:pt x="84773" y="245745"/>
                    </a:lnTo>
                    <a:lnTo>
                      <a:pt x="84773" y="76200"/>
                    </a:lnTo>
                    <a:lnTo>
                      <a:pt x="346710" y="76200"/>
                    </a:lnTo>
                    <a:cubicBezTo>
                      <a:pt x="352425" y="76200"/>
                      <a:pt x="358140" y="71438"/>
                      <a:pt x="358140" y="64770"/>
                    </a:cubicBezTo>
                    <a:lnTo>
                      <a:pt x="358140" y="10477"/>
                    </a:lnTo>
                    <a:cubicBezTo>
                      <a:pt x="356235" y="4763"/>
                      <a:pt x="351473" y="0"/>
                      <a:pt x="345758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602A7C-AC99-41EF-B693-73BBFF2B08D4}"/>
                  </a:ext>
                </a:extLst>
              </p:cNvPr>
              <p:cNvSpPr/>
              <p:nvPr/>
            </p:nvSpPr>
            <p:spPr>
              <a:xfrm>
                <a:off x="6869429" y="3649027"/>
                <a:ext cx="455676" cy="533400"/>
              </a:xfrm>
              <a:custGeom>
                <a:avLst/>
                <a:gdLst>
                  <a:gd name="connsiteX0" fmla="*/ 450533 w 455676"/>
                  <a:gd name="connsiteY0" fmla="*/ 530543 h 533400"/>
                  <a:gd name="connsiteX1" fmla="*/ 444817 w 455676"/>
                  <a:gd name="connsiteY1" fmla="*/ 532448 h 533400"/>
                  <a:gd name="connsiteX2" fmla="*/ 373380 w 455676"/>
                  <a:gd name="connsiteY2" fmla="*/ 532448 h 533400"/>
                  <a:gd name="connsiteX3" fmla="*/ 364808 w 455676"/>
                  <a:gd name="connsiteY3" fmla="*/ 527685 h 533400"/>
                  <a:gd name="connsiteX4" fmla="*/ 222885 w 455676"/>
                  <a:gd name="connsiteY4" fmla="*/ 347663 h 533400"/>
                  <a:gd name="connsiteX5" fmla="*/ 84773 w 455676"/>
                  <a:gd name="connsiteY5" fmla="*/ 347663 h 533400"/>
                  <a:gd name="connsiteX6" fmla="*/ 84773 w 455676"/>
                  <a:gd name="connsiteY6" fmla="*/ 521970 h 533400"/>
                  <a:gd name="connsiteX7" fmla="*/ 73342 w 455676"/>
                  <a:gd name="connsiteY7" fmla="*/ 533400 h 533400"/>
                  <a:gd name="connsiteX8" fmla="*/ 11430 w 455676"/>
                  <a:gd name="connsiteY8" fmla="*/ 533400 h 533400"/>
                  <a:gd name="connsiteX9" fmla="*/ 0 w 455676"/>
                  <a:gd name="connsiteY9" fmla="*/ 521970 h 533400"/>
                  <a:gd name="connsiteX10" fmla="*/ 0 w 455676"/>
                  <a:gd name="connsiteY10" fmla="*/ 11430 h 533400"/>
                  <a:gd name="connsiteX11" fmla="*/ 11430 w 455676"/>
                  <a:gd name="connsiteY11" fmla="*/ 0 h 533400"/>
                  <a:gd name="connsiteX12" fmla="*/ 227648 w 455676"/>
                  <a:gd name="connsiteY12" fmla="*/ 0 h 533400"/>
                  <a:gd name="connsiteX13" fmla="*/ 401955 w 455676"/>
                  <a:gd name="connsiteY13" fmla="*/ 148590 h 533400"/>
                  <a:gd name="connsiteX14" fmla="*/ 401955 w 455676"/>
                  <a:gd name="connsiteY14" fmla="*/ 163830 h 533400"/>
                  <a:gd name="connsiteX15" fmla="*/ 311467 w 455676"/>
                  <a:gd name="connsiteY15" fmla="*/ 334328 h 533400"/>
                  <a:gd name="connsiteX16" fmla="*/ 453390 w 455676"/>
                  <a:gd name="connsiteY16" fmla="*/ 514350 h 533400"/>
                  <a:gd name="connsiteX17" fmla="*/ 450533 w 455676"/>
                  <a:gd name="connsiteY17" fmla="*/ 530543 h 533400"/>
                  <a:gd name="connsiteX18" fmla="*/ 319088 w 455676"/>
                  <a:gd name="connsiteY18" fmla="*/ 149543 h 533400"/>
                  <a:gd name="connsiteX19" fmla="*/ 226695 w 455676"/>
                  <a:gd name="connsiteY19" fmla="*/ 76200 h 533400"/>
                  <a:gd name="connsiteX20" fmla="*/ 85725 w 455676"/>
                  <a:gd name="connsiteY20" fmla="*/ 76200 h 533400"/>
                  <a:gd name="connsiteX21" fmla="*/ 85725 w 455676"/>
                  <a:gd name="connsiteY21" fmla="*/ 270510 h 533400"/>
                  <a:gd name="connsiteX22" fmla="*/ 226695 w 455676"/>
                  <a:gd name="connsiteY22" fmla="*/ 270510 h 533400"/>
                  <a:gd name="connsiteX23" fmla="*/ 319088 w 455676"/>
                  <a:gd name="connsiteY23" fmla="*/ 197168 h 533400"/>
                  <a:gd name="connsiteX24" fmla="*/ 319088 w 455676"/>
                  <a:gd name="connsiteY24" fmla="*/ 149543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5676" h="533400">
                    <a:moveTo>
                      <a:pt x="450533" y="530543"/>
                    </a:moveTo>
                    <a:cubicBezTo>
                      <a:pt x="448627" y="531495"/>
                      <a:pt x="446723" y="532448"/>
                      <a:pt x="444817" y="532448"/>
                    </a:cubicBezTo>
                    <a:lnTo>
                      <a:pt x="373380" y="532448"/>
                    </a:lnTo>
                    <a:cubicBezTo>
                      <a:pt x="369570" y="532448"/>
                      <a:pt x="366713" y="530543"/>
                      <a:pt x="364808" y="527685"/>
                    </a:cubicBezTo>
                    <a:lnTo>
                      <a:pt x="222885" y="347663"/>
                    </a:lnTo>
                    <a:lnTo>
                      <a:pt x="84773" y="347663"/>
                    </a:lnTo>
                    <a:lnTo>
                      <a:pt x="84773" y="521970"/>
                    </a:lnTo>
                    <a:cubicBezTo>
                      <a:pt x="84773" y="527685"/>
                      <a:pt x="80010" y="533400"/>
                      <a:pt x="73342" y="533400"/>
                    </a:cubicBezTo>
                    <a:lnTo>
                      <a:pt x="11430" y="533400"/>
                    </a:lnTo>
                    <a:cubicBezTo>
                      <a:pt x="5715" y="533400"/>
                      <a:pt x="0" y="528638"/>
                      <a:pt x="0" y="521970"/>
                    </a:cubicBezTo>
                    <a:lnTo>
                      <a:pt x="0" y="11430"/>
                    </a:lnTo>
                    <a:cubicBezTo>
                      <a:pt x="0" y="5715"/>
                      <a:pt x="4763" y="0"/>
                      <a:pt x="11430" y="0"/>
                    </a:cubicBezTo>
                    <a:lnTo>
                      <a:pt x="227648" y="0"/>
                    </a:lnTo>
                    <a:cubicBezTo>
                      <a:pt x="346710" y="0"/>
                      <a:pt x="401955" y="47625"/>
                      <a:pt x="401955" y="148590"/>
                    </a:cubicBezTo>
                    <a:lnTo>
                      <a:pt x="401955" y="163830"/>
                    </a:lnTo>
                    <a:cubicBezTo>
                      <a:pt x="401955" y="239077"/>
                      <a:pt x="373380" y="315278"/>
                      <a:pt x="311467" y="334328"/>
                    </a:cubicBezTo>
                    <a:lnTo>
                      <a:pt x="453390" y="514350"/>
                    </a:lnTo>
                    <a:cubicBezTo>
                      <a:pt x="457200" y="520065"/>
                      <a:pt x="456248" y="527685"/>
                      <a:pt x="450533" y="530543"/>
                    </a:cubicBezTo>
                    <a:moveTo>
                      <a:pt x="319088" y="149543"/>
                    </a:moveTo>
                    <a:cubicBezTo>
                      <a:pt x="319088" y="94298"/>
                      <a:pt x="296228" y="76200"/>
                      <a:pt x="226695" y="76200"/>
                    </a:cubicBezTo>
                    <a:lnTo>
                      <a:pt x="85725" y="76200"/>
                    </a:lnTo>
                    <a:lnTo>
                      <a:pt x="85725" y="270510"/>
                    </a:lnTo>
                    <a:lnTo>
                      <a:pt x="226695" y="270510"/>
                    </a:lnTo>
                    <a:cubicBezTo>
                      <a:pt x="296228" y="270510"/>
                      <a:pt x="319088" y="252413"/>
                      <a:pt x="319088" y="197168"/>
                    </a:cubicBezTo>
                    <a:lnTo>
                      <a:pt x="319088" y="14954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134D9FA-B3BA-4B90-A928-01C7E9B1A251}"/>
                  </a:ext>
                </a:extLst>
              </p:cNvPr>
              <p:cNvSpPr/>
              <p:nvPr/>
            </p:nvSpPr>
            <p:spPr>
              <a:xfrm>
                <a:off x="4867275" y="3649027"/>
                <a:ext cx="425767" cy="533400"/>
              </a:xfrm>
              <a:custGeom>
                <a:avLst/>
                <a:gdLst>
                  <a:gd name="connsiteX0" fmla="*/ 414338 w 425767"/>
                  <a:gd name="connsiteY0" fmla="*/ 0 h 533400"/>
                  <a:gd name="connsiteX1" fmla="*/ 352425 w 425767"/>
                  <a:gd name="connsiteY1" fmla="*/ 0 h 533400"/>
                  <a:gd name="connsiteX2" fmla="*/ 340995 w 425767"/>
                  <a:gd name="connsiteY2" fmla="*/ 11430 h 533400"/>
                  <a:gd name="connsiteX3" fmla="*/ 340995 w 425767"/>
                  <a:gd name="connsiteY3" fmla="*/ 221933 h 533400"/>
                  <a:gd name="connsiteX4" fmla="*/ 84773 w 425767"/>
                  <a:gd name="connsiteY4" fmla="*/ 221933 h 533400"/>
                  <a:gd name="connsiteX5" fmla="*/ 84773 w 425767"/>
                  <a:gd name="connsiteY5" fmla="*/ 11430 h 533400"/>
                  <a:gd name="connsiteX6" fmla="*/ 73343 w 425767"/>
                  <a:gd name="connsiteY6" fmla="*/ 0 h 533400"/>
                  <a:gd name="connsiteX7" fmla="*/ 11430 w 425767"/>
                  <a:gd name="connsiteY7" fmla="*/ 0 h 533400"/>
                  <a:gd name="connsiteX8" fmla="*/ 0 w 425767"/>
                  <a:gd name="connsiteY8" fmla="*/ 11430 h 533400"/>
                  <a:gd name="connsiteX9" fmla="*/ 0 w 425767"/>
                  <a:gd name="connsiteY9" fmla="*/ 521970 h 533400"/>
                  <a:gd name="connsiteX10" fmla="*/ 11430 w 425767"/>
                  <a:gd name="connsiteY10" fmla="*/ 533400 h 533400"/>
                  <a:gd name="connsiteX11" fmla="*/ 73343 w 425767"/>
                  <a:gd name="connsiteY11" fmla="*/ 533400 h 533400"/>
                  <a:gd name="connsiteX12" fmla="*/ 84773 w 425767"/>
                  <a:gd name="connsiteY12" fmla="*/ 521970 h 533400"/>
                  <a:gd name="connsiteX13" fmla="*/ 84773 w 425767"/>
                  <a:gd name="connsiteY13" fmla="*/ 299085 h 533400"/>
                  <a:gd name="connsiteX14" fmla="*/ 340995 w 425767"/>
                  <a:gd name="connsiteY14" fmla="*/ 299085 h 533400"/>
                  <a:gd name="connsiteX15" fmla="*/ 340995 w 425767"/>
                  <a:gd name="connsiteY15" fmla="*/ 521970 h 533400"/>
                  <a:gd name="connsiteX16" fmla="*/ 352425 w 425767"/>
                  <a:gd name="connsiteY16" fmla="*/ 533400 h 533400"/>
                  <a:gd name="connsiteX17" fmla="*/ 414338 w 425767"/>
                  <a:gd name="connsiteY17" fmla="*/ 533400 h 533400"/>
                  <a:gd name="connsiteX18" fmla="*/ 425768 w 425767"/>
                  <a:gd name="connsiteY18" fmla="*/ 521970 h 533400"/>
                  <a:gd name="connsiteX19" fmla="*/ 425768 w 425767"/>
                  <a:gd name="connsiteY19" fmla="*/ 11430 h 533400"/>
                  <a:gd name="connsiteX20" fmla="*/ 414338 w 425767"/>
                  <a:gd name="connsiteY20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5767" h="533400">
                    <a:moveTo>
                      <a:pt x="414338" y="0"/>
                    </a:moveTo>
                    <a:lnTo>
                      <a:pt x="352425" y="0"/>
                    </a:lnTo>
                    <a:cubicBezTo>
                      <a:pt x="346710" y="0"/>
                      <a:pt x="340995" y="4763"/>
                      <a:pt x="340995" y="11430"/>
                    </a:cubicBezTo>
                    <a:lnTo>
                      <a:pt x="340995" y="221933"/>
                    </a:lnTo>
                    <a:lnTo>
                      <a:pt x="84773" y="221933"/>
                    </a:lnTo>
                    <a:lnTo>
                      <a:pt x="84773" y="11430"/>
                    </a:lnTo>
                    <a:cubicBezTo>
                      <a:pt x="84773" y="5715"/>
                      <a:pt x="80010" y="0"/>
                      <a:pt x="73343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521970"/>
                    </a:lnTo>
                    <a:cubicBezTo>
                      <a:pt x="0" y="527685"/>
                      <a:pt x="4763" y="533400"/>
                      <a:pt x="11430" y="533400"/>
                    </a:cubicBezTo>
                    <a:lnTo>
                      <a:pt x="73343" y="533400"/>
                    </a:lnTo>
                    <a:cubicBezTo>
                      <a:pt x="79058" y="533400"/>
                      <a:pt x="84773" y="528638"/>
                      <a:pt x="84773" y="521970"/>
                    </a:cubicBezTo>
                    <a:lnTo>
                      <a:pt x="84773" y="299085"/>
                    </a:lnTo>
                    <a:lnTo>
                      <a:pt x="340995" y="299085"/>
                    </a:lnTo>
                    <a:lnTo>
                      <a:pt x="340995" y="521970"/>
                    </a:lnTo>
                    <a:cubicBezTo>
                      <a:pt x="340995" y="527685"/>
                      <a:pt x="345758" y="533400"/>
                      <a:pt x="352425" y="533400"/>
                    </a:cubicBezTo>
                    <a:lnTo>
                      <a:pt x="414338" y="533400"/>
                    </a:lnTo>
                    <a:cubicBezTo>
                      <a:pt x="420053" y="533400"/>
                      <a:pt x="425768" y="528638"/>
                      <a:pt x="425768" y="521970"/>
                    </a:cubicBezTo>
                    <a:lnTo>
                      <a:pt x="425768" y="11430"/>
                    </a:lnTo>
                    <a:cubicBezTo>
                      <a:pt x="425768" y="4763"/>
                      <a:pt x="421005" y="0"/>
                      <a:pt x="414338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238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v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02390" y="705699"/>
            <a:ext cx="5580062" cy="1529502"/>
          </a:xfrm>
        </p:spPr>
        <p:txBody>
          <a:bodyPr anchor="b" anchorCtr="0"/>
          <a:lstStyle>
            <a:lvl1pPr algn="l">
              <a:lnSpc>
                <a:spcPct val="92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EE0DB4F-F2AA-425A-92B4-423B8653E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7" y="2565400"/>
            <a:ext cx="5580062" cy="470898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grpSp>
        <p:nvGrpSpPr>
          <p:cNvPr id="3" name="Logo">
            <a:extLst>
              <a:ext uri="{FF2B5EF4-FFF2-40B4-BE49-F238E27FC236}">
                <a16:creationId xmlns:a16="http://schemas.microsoft.com/office/drawing/2014/main" id="{1B1E87B8-DD6C-4DF8-A006-6D19FECD893B}"/>
              </a:ext>
            </a:extLst>
          </p:cNvPr>
          <p:cNvGrpSpPr/>
          <p:nvPr userDrawn="1"/>
        </p:nvGrpSpPr>
        <p:grpSpPr>
          <a:xfrm>
            <a:off x="536260" y="5703146"/>
            <a:ext cx="1041365" cy="646111"/>
            <a:chOff x="536260" y="5703146"/>
            <a:chExt cx="1041365" cy="646111"/>
          </a:xfrm>
        </p:grpSpPr>
        <p:grpSp>
          <p:nvGrpSpPr>
            <p:cNvPr id="13" name="Graphic 14">
              <a:extLst>
                <a:ext uri="{FF2B5EF4-FFF2-40B4-BE49-F238E27FC236}">
                  <a16:creationId xmlns:a16="http://schemas.microsoft.com/office/drawing/2014/main" id="{312E6D8E-9390-4065-95C9-2F05D5B64228}"/>
                </a:ext>
              </a:extLst>
            </p:cNvPr>
            <p:cNvGrpSpPr/>
            <p:nvPr/>
          </p:nvGrpSpPr>
          <p:grpSpPr>
            <a:xfrm>
              <a:off x="536663" y="5703146"/>
              <a:ext cx="1022236" cy="358771"/>
              <a:chOff x="4868227" y="2667000"/>
              <a:chExt cx="2412682" cy="846772"/>
            </a:xfrm>
            <a:solidFill>
              <a:srgbClr val="A3CB2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F757C65-AC5B-4C10-AC80-83E69F4FD7B9}"/>
                  </a:ext>
                </a:extLst>
              </p:cNvPr>
              <p:cNvSpPr/>
              <p:nvPr/>
            </p:nvSpPr>
            <p:spPr>
              <a:xfrm>
                <a:off x="4868227" y="3183255"/>
                <a:ext cx="64770" cy="329565"/>
              </a:xfrm>
              <a:custGeom>
                <a:avLst/>
                <a:gdLst>
                  <a:gd name="connsiteX0" fmla="*/ 64770 w 64770"/>
                  <a:gd name="connsiteY0" fmla="*/ 11430 h 329565"/>
                  <a:gd name="connsiteX1" fmla="*/ 53340 w 64770"/>
                  <a:gd name="connsiteY1" fmla="*/ 0 h 329565"/>
                  <a:gd name="connsiteX2" fmla="*/ 11430 w 64770"/>
                  <a:gd name="connsiteY2" fmla="*/ 0 h 329565"/>
                  <a:gd name="connsiteX3" fmla="*/ 0 w 64770"/>
                  <a:gd name="connsiteY3" fmla="*/ 11430 h 329565"/>
                  <a:gd name="connsiteX4" fmla="*/ 0 w 64770"/>
                  <a:gd name="connsiteY4" fmla="*/ 329565 h 329565"/>
                  <a:gd name="connsiteX5" fmla="*/ 63818 w 64770"/>
                  <a:gd name="connsiteY5" fmla="*/ 329565 h 329565"/>
                  <a:gd name="connsiteX6" fmla="*/ 63818 w 64770"/>
                  <a:gd name="connsiteY6" fmla="*/ 11430 h 329565"/>
                  <a:gd name="connsiteX7" fmla="*/ 64770 w 64770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329565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3818" y="329565"/>
                    </a:lnTo>
                    <a:lnTo>
                      <a:pt x="63818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3302E0B-2CAC-4817-BCBC-1DCF01C6F6D6}"/>
                  </a:ext>
                </a:extLst>
              </p:cNvPr>
              <p:cNvSpPr/>
              <p:nvPr/>
            </p:nvSpPr>
            <p:spPr>
              <a:xfrm>
                <a:off x="5006340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E18EAC9-3AEC-4EB7-BC86-C5A469612119}"/>
                  </a:ext>
                </a:extLst>
              </p:cNvPr>
              <p:cNvSpPr/>
              <p:nvPr/>
            </p:nvSpPr>
            <p:spPr>
              <a:xfrm>
                <a:off x="5144452" y="3183255"/>
                <a:ext cx="64770" cy="329565"/>
              </a:xfrm>
              <a:custGeom>
                <a:avLst/>
                <a:gdLst>
                  <a:gd name="connsiteX0" fmla="*/ 64770 w 64770"/>
                  <a:gd name="connsiteY0" fmla="*/ 11430 h 329565"/>
                  <a:gd name="connsiteX1" fmla="*/ 53340 w 64770"/>
                  <a:gd name="connsiteY1" fmla="*/ 0 h 329565"/>
                  <a:gd name="connsiteX2" fmla="*/ 11430 w 64770"/>
                  <a:gd name="connsiteY2" fmla="*/ 0 h 329565"/>
                  <a:gd name="connsiteX3" fmla="*/ 0 w 64770"/>
                  <a:gd name="connsiteY3" fmla="*/ 11430 h 329565"/>
                  <a:gd name="connsiteX4" fmla="*/ 0 w 64770"/>
                  <a:gd name="connsiteY4" fmla="*/ 329565 h 329565"/>
                  <a:gd name="connsiteX5" fmla="*/ 64770 w 64770"/>
                  <a:gd name="connsiteY5" fmla="*/ 329565 h 329565"/>
                  <a:gd name="connsiteX6" fmla="*/ 64770 w 64770"/>
                  <a:gd name="connsiteY6" fmla="*/ 11430 h 329565"/>
                  <a:gd name="connsiteX7" fmla="*/ 64770 w 64770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329565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28B6015-4506-42F9-9CA4-C4B124098DAD}"/>
                  </a:ext>
                </a:extLst>
              </p:cNvPr>
              <p:cNvSpPr/>
              <p:nvPr/>
            </p:nvSpPr>
            <p:spPr>
              <a:xfrm>
                <a:off x="5282564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3818 w 64770"/>
                  <a:gd name="connsiteY5" fmla="*/ 558165 h 558165"/>
                  <a:gd name="connsiteX6" fmla="*/ 63818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3818" y="558165"/>
                    </a:lnTo>
                    <a:lnTo>
                      <a:pt x="63818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FF69E6F-1ECA-4D48-9564-5E14760A98EC}"/>
                  </a:ext>
                </a:extLst>
              </p:cNvPr>
              <p:cNvSpPr/>
              <p:nvPr/>
            </p:nvSpPr>
            <p:spPr>
              <a:xfrm>
                <a:off x="5420677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4770 w 64770"/>
                  <a:gd name="connsiteY5" fmla="*/ 558165 h 558165"/>
                  <a:gd name="connsiteX6" fmla="*/ 64770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4770" y="558165"/>
                    </a:lnTo>
                    <a:lnTo>
                      <a:pt x="64770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0D8FDEB-EF46-43CE-ACF1-966049F0BBA2}"/>
                  </a:ext>
                </a:extLst>
              </p:cNvPr>
              <p:cNvSpPr/>
              <p:nvPr/>
            </p:nvSpPr>
            <p:spPr>
              <a:xfrm>
                <a:off x="5558789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3818 w 64770"/>
                  <a:gd name="connsiteY5" fmla="*/ 558165 h 558165"/>
                  <a:gd name="connsiteX6" fmla="*/ 63818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3818" y="558165"/>
                    </a:lnTo>
                    <a:lnTo>
                      <a:pt x="63818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CB72382-1FD2-4CA4-A77E-57B4AF82E3CA}"/>
                  </a:ext>
                </a:extLst>
              </p:cNvPr>
              <p:cNvSpPr/>
              <p:nvPr/>
            </p:nvSpPr>
            <p:spPr>
              <a:xfrm>
                <a:off x="5696902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BF76DF1-BFCB-4190-8AF6-D042016AB150}"/>
                  </a:ext>
                </a:extLst>
              </p:cNvPr>
              <p:cNvSpPr/>
              <p:nvPr/>
            </p:nvSpPr>
            <p:spPr>
              <a:xfrm>
                <a:off x="5835014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F07023-A8F6-4669-961A-AFA24BCBB698}"/>
                  </a:ext>
                </a:extLst>
              </p:cNvPr>
              <p:cNvSpPr/>
              <p:nvPr/>
            </p:nvSpPr>
            <p:spPr>
              <a:xfrm>
                <a:off x="5973127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397600-694D-484E-A882-B1F31C7831F9}"/>
                  </a:ext>
                </a:extLst>
              </p:cNvPr>
              <p:cNvSpPr/>
              <p:nvPr/>
            </p:nvSpPr>
            <p:spPr>
              <a:xfrm>
                <a:off x="6111240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3817 w 64769"/>
                  <a:gd name="connsiteY5" fmla="*/ 845820 h 845820"/>
                  <a:gd name="connsiteX6" fmla="*/ 63817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3817" y="845820"/>
                    </a:lnTo>
                    <a:lnTo>
                      <a:pt x="63817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91F880D-D5D6-44FE-8320-5D73BDDA6063}"/>
                  </a:ext>
                </a:extLst>
              </p:cNvPr>
              <p:cNvSpPr/>
              <p:nvPr/>
            </p:nvSpPr>
            <p:spPr>
              <a:xfrm>
                <a:off x="6249352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4770 w 64769"/>
                  <a:gd name="connsiteY5" fmla="*/ 845820 h 845820"/>
                  <a:gd name="connsiteX6" fmla="*/ 64770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4770" y="845820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C5EF1A7-B950-4F5B-AEF8-4D1FD47597D7}"/>
                  </a:ext>
                </a:extLst>
              </p:cNvPr>
              <p:cNvSpPr/>
              <p:nvPr/>
            </p:nvSpPr>
            <p:spPr>
              <a:xfrm>
                <a:off x="6387465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4770 w 64769"/>
                  <a:gd name="connsiteY5" fmla="*/ 845820 h 845820"/>
                  <a:gd name="connsiteX6" fmla="*/ 64770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4770" y="845820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9D81242-35EB-4137-A33C-4C79C1206189}"/>
                  </a:ext>
                </a:extLst>
              </p:cNvPr>
              <p:cNvSpPr/>
              <p:nvPr/>
            </p:nvSpPr>
            <p:spPr>
              <a:xfrm>
                <a:off x="6525577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818FDF5-5B15-47E1-8581-6509F6AE6F2A}"/>
                  </a:ext>
                </a:extLst>
              </p:cNvPr>
              <p:cNvSpPr/>
              <p:nvPr/>
            </p:nvSpPr>
            <p:spPr>
              <a:xfrm>
                <a:off x="6663690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6E77706-944E-4DFF-A97C-09FD5A1EA2E5}"/>
                  </a:ext>
                </a:extLst>
              </p:cNvPr>
              <p:cNvSpPr/>
              <p:nvPr/>
            </p:nvSpPr>
            <p:spPr>
              <a:xfrm>
                <a:off x="6801802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ED2E7D1-D1C4-4775-9D1A-544EED9C1D67}"/>
                  </a:ext>
                </a:extLst>
              </p:cNvPr>
              <p:cNvSpPr/>
              <p:nvPr/>
            </p:nvSpPr>
            <p:spPr>
              <a:xfrm>
                <a:off x="6939915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947DB72-D704-4BCF-99D1-35C203EF2348}"/>
                  </a:ext>
                </a:extLst>
              </p:cNvPr>
              <p:cNvSpPr/>
              <p:nvPr/>
            </p:nvSpPr>
            <p:spPr>
              <a:xfrm>
                <a:off x="7078027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3817 w 64769"/>
                  <a:gd name="connsiteY5" fmla="*/ 329565 h 329565"/>
                  <a:gd name="connsiteX6" fmla="*/ 63817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3817" y="329565"/>
                    </a:lnTo>
                    <a:lnTo>
                      <a:pt x="63817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ABB5A06-0BD4-4BCF-B897-C005619EFFED}"/>
                  </a:ext>
                </a:extLst>
              </p:cNvPr>
              <p:cNvSpPr/>
              <p:nvPr/>
            </p:nvSpPr>
            <p:spPr>
              <a:xfrm>
                <a:off x="7216140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grpSp>
          <p:nvGrpSpPr>
            <p:cNvPr id="16" name="Graphic 14">
              <a:extLst>
                <a:ext uri="{FF2B5EF4-FFF2-40B4-BE49-F238E27FC236}">
                  <a16:creationId xmlns:a16="http://schemas.microsoft.com/office/drawing/2014/main" id="{1947E151-364E-400C-AE1E-55FCCBBC6858}"/>
                </a:ext>
              </a:extLst>
            </p:cNvPr>
            <p:cNvGrpSpPr/>
            <p:nvPr/>
          </p:nvGrpSpPr>
          <p:grpSpPr>
            <a:xfrm>
              <a:off x="536260" y="6115188"/>
              <a:ext cx="1041365" cy="234069"/>
              <a:chOff x="4867275" y="3639502"/>
              <a:chExt cx="2457831" cy="552450"/>
            </a:xfrm>
            <a:solidFill>
              <a:schemeClr val="tx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8553E1-7978-4772-9D8A-B107B6F4ADEA}"/>
                  </a:ext>
                </a:extLst>
              </p:cNvPr>
              <p:cNvSpPr/>
              <p:nvPr/>
            </p:nvSpPr>
            <p:spPr>
              <a:xfrm>
                <a:off x="5392102" y="3639502"/>
                <a:ext cx="432435" cy="552450"/>
              </a:xfrm>
              <a:custGeom>
                <a:avLst/>
                <a:gdLst>
                  <a:gd name="connsiteX0" fmla="*/ 216218 w 432435"/>
                  <a:gd name="connsiteY0" fmla="*/ 0 h 552450"/>
                  <a:gd name="connsiteX1" fmla="*/ 0 w 432435"/>
                  <a:gd name="connsiteY1" fmla="*/ 181927 h 552450"/>
                  <a:gd name="connsiteX2" fmla="*/ 0 w 432435"/>
                  <a:gd name="connsiteY2" fmla="*/ 370523 h 552450"/>
                  <a:gd name="connsiteX3" fmla="*/ 216218 w 432435"/>
                  <a:gd name="connsiteY3" fmla="*/ 552450 h 552450"/>
                  <a:gd name="connsiteX4" fmla="*/ 432435 w 432435"/>
                  <a:gd name="connsiteY4" fmla="*/ 370523 h 552450"/>
                  <a:gd name="connsiteX5" fmla="*/ 432435 w 432435"/>
                  <a:gd name="connsiteY5" fmla="*/ 181927 h 552450"/>
                  <a:gd name="connsiteX6" fmla="*/ 216218 w 432435"/>
                  <a:gd name="connsiteY6" fmla="*/ 0 h 552450"/>
                  <a:gd name="connsiteX7" fmla="*/ 348615 w 432435"/>
                  <a:gd name="connsiteY7" fmla="*/ 182880 h 552450"/>
                  <a:gd name="connsiteX8" fmla="*/ 348615 w 432435"/>
                  <a:gd name="connsiteY8" fmla="*/ 367665 h 552450"/>
                  <a:gd name="connsiteX9" fmla="*/ 216218 w 432435"/>
                  <a:gd name="connsiteY9" fmla="*/ 476250 h 552450"/>
                  <a:gd name="connsiteX10" fmla="*/ 83820 w 432435"/>
                  <a:gd name="connsiteY10" fmla="*/ 367665 h 552450"/>
                  <a:gd name="connsiteX11" fmla="*/ 83820 w 432435"/>
                  <a:gd name="connsiteY11" fmla="*/ 182880 h 552450"/>
                  <a:gd name="connsiteX12" fmla="*/ 216218 w 432435"/>
                  <a:gd name="connsiteY12" fmla="*/ 74295 h 552450"/>
                  <a:gd name="connsiteX13" fmla="*/ 348615 w 432435"/>
                  <a:gd name="connsiteY13" fmla="*/ 18288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2435" h="552450">
                    <a:moveTo>
                      <a:pt x="216218" y="0"/>
                    </a:moveTo>
                    <a:cubicBezTo>
                      <a:pt x="79058" y="0"/>
                      <a:pt x="0" y="66675"/>
                      <a:pt x="0" y="181927"/>
                    </a:cubicBezTo>
                    <a:lnTo>
                      <a:pt x="0" y="370523"/>
                    </a:lnTo>
                    <a:cubicBezTo>
                      <a:pt x="0" y="485775"/>
                      <a:pt x="79058" y="552450"/>
                      <a:pt x="216218" y="552450"/>
                    </a:cubicBezTo>
                    <a:cubicBezTo>
                      <a:pt x="353378" y="552450"/>
                      <a:pt x="432435" y="485775"/>
                      <a:pt x="432435" y="370523"/>
                    </a:cubicBezTo>
                    <a:lnTo>
                      <a:pt x="432435" y="181927"/>
                    </a:lnTo>
                    <a:cubicBezTo>
                      <a:pt x="432435" y="65723"/>
                      <a:pt x="353378" y="0"/>
                      <a:pt x="216218" y="0"/>
                    </a:cubicBezTo>
                    <a:moveTo>
                      <a:pt x="348615" y="182880"/>
                    </a:moveTo>
                    <a:lnTo>
                      <a:pt x="348615" y="367665"/>
                    </a:lnTo>
                    <a:cubicBezTo>
                      <a:pt x="348615" y="440055"/>
                      <a:pt x="303848" y="476250"/>
                      <a:pt x="216218" y="476250"/>
                    </a:cubicBezTo>
                    <a:cubicBezTo>
                      <a:pt x="128588" y="476250"/>
                      <a:pt x="83820" y="440055"/>
                      <a:pt x="83820" y="367665"/>
                    </a:cubicBezTo>
                    <a:lnTo>
                      <a:pt x="83820" y="182880"/>
                    </a:lnTo>
                    <a:cubicBezTo>
                      <a:pt x="83820" y="110490"/>
                      <a:pt x="128588" y="74295"/>
                      <a:pt x="216218" y="74295"/>
                    </a:cubicBezTo>
                    <a:cubicBezTo>
                      <a:pt x="303848" y="75248"/>
                      <a:pt x="348615" y="111443"/>
                      <a:pt x="348615" y="18288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9FFA429-E0D1-4000-9E38-0D9112BBA3DA}"/>
                  </a:ext>
                </a:extLst>
              </p:cNvPr>
              <p:cNvSpPr/>
              <p:nvPr/>
            </p:nvSpPr>
            <p:spPr>
              <a:xfrm>
                <a:off x="6343650" y="3639502"/>
                <a:ext cx="432434" cy="552450"/>
              </a:xfrm>
              <a:custGeom>
                <a:avLst/>
                <a:gdLst>
                  <a:gd name="connsiteX0" fmla="*/ 216217 w 432434"/>
                  <a:gd name="connsiteY0" fmla="*/ 0 h 552450"/>
                  <a:gd name="connsiteX1" fmla="*/ 0 w 432434"/>
                  <a:gd name="connsiteY1" fmla="*/ 181927 h 552450"/>
                  <a:gd name="connsiteX2" fmla="*/ 0 w 432434"/>
                  <a:gd name="connsiteY2" fmla="*/ 370523 h 552450"/>
                  <a:gd name="connsiteX3" fmla="*/ 216217 w 432434"/>
                  <a:gd name="connsiteY3" fmla="*/ 552450 h 552450"/>
                  <a:gd name="connsiteX4" fmla="*/ 432435 w 432434"/>
                  <a:gd name="connsiteY4" fmla="*/ 370523 h 552450"/>
                  <a:gd name="connsiteX5" fmla="*/ 432435 w 432434"/>
                  <a:gd name="connsiteY5" fmla="*/ 181927 h 552450"/>
                  <a:gd name="connsiteX6" fmla="*/ 216217 w 432434"/>
                  <a:gd name="connsiteY6" fmla="*/ 0 h 552450"/>
                  <a:gd name="connsiteX7" fmla="*/ 348615 w 432434"/>
                  <a:gd name="connsiteY7" fmla="*/ 182880 h 552450"/>
                  <a:gd name="connsiteX8" fmla="*/ 348615 w 432434"/>
                  <a:gd name="connsiteY8" fmla="*/ 367665 h 552450"/>
                  <a:gd name="connsiteX9" fmla="*/ 216217 w 432434"/>
                  <a:gd name="connsiteY9" fmla="*/ 476250 h 552450"/>
                  <a:gd name="connsiteX10" fmla="*/ 83820 w 432434"/>
                  <a:gd name="connsiteY10" fmla="*/ 367665 h 552450"/>
                  <a:gd name="connsiteX11" fmla="*/ 83820 w 432434"/>
                  <a:gd name="connsiteY11" fmla="*/ 182880 h 552450"/>
                  <a:gd name="connsiteX12" fmla="*/ 216217 w 432434"/>
                  <a:gd name="connsiteY12" fmla="*/ 74295 h 552450"/>
                  <a:gd name="connsiteX13" fmla="*/ 348615 w 432434"/>
                  <a:gd name="connsiteY13" fmla="*/ 18288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2434" h="552450">
                    <a:moveTo>
                      <a:pt x="216217" y="0"/>
                    </a:moveTo>
                    <a:cubicBezTo>
                      <a:pt x="79058" y="0"/>
                      <a:pt x="0" y="66675"/>
                      <a:pt x="0" y="181927"/>
                    </a:cubicBezTo>
                    <a:lnTo>
                      <a:pt x="0" y="370523"/>
                    </a:lnTo>
                    <a:cubicBezTo>
                      <a:pt x="0" y="485775"/>
                      <a:pt x="79058" y="552450"/>
                      <a:pt x="216217" y="552450"/>
                    </a:cubicBezTo>
                    <a:cubicBezTo>
                      <a:pt x="353378" y="552450"/>
                      <a:pt x="432435" y="485775"/>
                      <a:pt x="432435" y="370523"/>
                    </a:cubicBezTo>
                    <a:lnTo>
                      <a:pt x="432435" y="181927"/>
                    </a:lnTo>
                    <a:cubicBezTo>
                      <a:pt x="432435" y="65723"/>
                      <a:pt x="353378" y="0"/>
                      <a:pt x="216217" y="0"/>
                    </a:cubicBezTo>
                    <a:moveTo>
                      <a:pt x="348615" y="182880"/>
                    </a:moveTo>
                    <a:lnTo>
                      <a:pt x="348615" y="367665"/>
                    </a:lnTo>
                    <a:cubicBezTo>
                      <a:pt x="348615" y="440055"/>
                      <a:pt x="303847" y="476250"/>
                      <a:pt x="216217" y="476250"/>
                    </a:cubicBezTo>
                    <a:cubicBezTo>
                      <a:pt x="128588" y="476250"/>
                      <a:pt x="83820" y="440055"/>
                      <a:pt x="83820" y="367665"/>
                    </a:cubicBezTo>
                    <a:lnTo>
                      <a:pt x="83820" y="182880"/>
                    </a:lnTo>
                    <a:cubicBezTo>
                      <a:pt x="83820" y="110490"/>
                      <a:pt x="128588" y="74295"/>
                      <a:pt x="216217" y="74295"/>
                    </a:cubicBezTo>
                    <a:cubicBezTo>
                      <a:pt x="303847" y="75248"/>
                      <a:pt x="348615" y="111443"/>
                      <a:pt x="348615" y="18288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5987597-8532-434E-B68E-17FADE1A3936}"/>
                  </a:ext>
                </a:extLst>
              </p:cNvPr>
              <p:cNvSpPr/>
              <p:nvPr/>
            </p:nvSpPr>
            <p:spPr>
              <a:xfrm>
                <a:off x="5926454" y="3649027"/>
                <a:ext cx="358140" cy="533400"/>
              </a:xfrm>
              <a:custGeom>
                <a:avLst/>
                <a:gdLst>
                  <a:gd name="connsiteX0" fmla="*/ 345758 w 358140"/>
                  <a:gd name="connsiteY0" fmla="*/ 0 h 533400"/>
                  <a:gd name="connsiteX1" fmla="*/ 11430 w 358140"/>
                  <a:gd name="connsiteY1" fmla="*/ 0 h 533400"/>
                  <a:gd name="connsiteX2" fmla="*/ 0 w 358140"/>
                  <a:gd name="connsiteY2" fmla="*/ 11430 h 533400"/>
                  <a:gd name="connsiteX3" fmla="*/ 0 w 358140"/>
                  <a:gd name="connsiteY3" fmla="*/ 521970 h 533400"/>
                  <a:gd name="connsiteX4" fmla="*/ 11430 w 358140"/>
                  <a:gd name="connsiteY4" fmla="*/ 533400 h 533400"/>
                  <a:gd name="connsiteX5" fmla="*/ 73343 w 358140"/>
                  <a:gd name="connsiteY5" fmla="*/ 533400 h 533400"/>
                  <a:gd name="connsiteX6" fmla="*/ 84773 w 358140"/>
                  <a:gd name="connsiteY6" fmla="*/ 521970 h 533400"/>
                  <a:gd name="connsiteX7" fmla="*/ 84773 w 358140"/>
                  <a:gd name="connsiteY7" fmla="*/ 322898 h 533400"/>
                  <a:gd name="connsiteX8" fmla="*/ 327660 w 358140"/>
                  <a:gd name="connsiteY8" fmla="*/ 322898 h 533400"/>
                  <a:gd name="connsiteX9" fmla="*/ 339090 w 358140"/>
                  <a:gd name="connsiteY9" fmla="*/ 311468 h 533400"/>
                  <a:gd name="connsiteX10" fmla="*/ 339090 w 358140"/>
                  <a:gd name="connsiteY10" fmla="*/ 311468 h 533400"/>
                  <a:gd name="connsiteX11" fmla="*/ 339090 w 358140"/>
                  <a:gd name="connsiteY11" fmla="*/ 257175 h 533400"/>
                  <a:gd name="connsiteX12" fmla="*/ 339090 w 358140"/>
                  <a:gd name="connsiteY12" fmla="*/ 257175 h 533400"/>
                  <a:gd name="connsiteX13" fmla="*/ 327660 w 358140"/>
                  <a:gd name="connsiteY13" fmla="*/ 245745 h 533400"/>
                  <a:gd name="connsiteX14" fmla="*/ 84773 w 358140"/>
                  <a:gd name="connsiteY14" fmla="*/ 245745 h 533400"/>
                  <a:gd name="connsiteX15" fmla="*/ 84773 w 358140"/>
                  <a:gd name="connsiteY15" fmla="*/ 76200 h 533400"/>
                  <a:gd name="connsiteX16" fmla="*/ 346710 w 358140"/>
                  <a:gd name="connsiteY16" fmla="*/ 76200 h 533400"/>
                  <a:gd name="connsiteX17" fmla="*/ 358140 w 358140"/>
                  <a:gd name="connsiteY17" fmla="*/ 64770 h 533400"/>
                  <a:gd name="connsiteX18" fmla="*/ 358140 w 358140"/>
                  <a:gd name="connsiteY18" fmla="*/ 10477 h 533400"/>
                  <a:gd name="connsiteX19" fmla="*/ 345758 w 358140"/>
                  <a:gd name="connsiteY19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8140" h="533400">
                    <a:moveTo>
                      <a:pt x="345758" y="0"/>
                    </a:move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521970"/>
                    </a:lnTo>
                    <a:cubicBezTo>
                      <a:pt x="0" y="527685"/>
                      <a:pt x="4763" y="533400"/>
                      <a:pt x="11430" y="533400"/>
                    </a:cubicBezTo>
                    <a:lnTo>
                      <a:pt x="73343" y="533400"/>
                    </a:lnTo>
                    <a:cubicBezTo>
                      <a:pt x="79058" y="533400"/>
                      <a:pt x="84773" y="528638"/>
                      <a:pt x="84773" y="521970"/>
                    </a:cubicBezTo>
                    <a:lnTo>
                      <a:pt x="84773" y="322898"/>
                    </a:lnTo>
                    <a:lnTo>
                      <a:pt x="327660" y="322898"/>
                    </a:lnTo>
                    <a:cubicBezTo>
                      <a:pt x="333375" y="322898"/>
                      <a:pt x="339090" y="318135"/>
                      <a:pt x="339090" y="311468"/>
                    </a:cubicBezTo>
                    <a:lnTo>
                      <a:pt x="339090" y="311468"/>
                    </a:lnTo>
                    <a:lnTo>
                      <a:pt x="339090" y="257175"/>
                    </a:lnTo>
                    <a:lnTo>
                      <a:pt x="339090" y="257175"/>
                    </a:lnTo>
                    <a:cubicBezTo>
                      <a:pt x="339090" y="251460"/>
                      <a:pt x="334328" y="245745"/>
                      <a:pt x="327660" y="245745"/>
                    </a:cubicBezTo>
                    <a:lnTo>
                      <a:pt x="84773" y="245745"/>
                    </a:lnTo>
                    <a:lnTo>
                      <a:pt x="84773" y="76200"/>
                    </a:lnTo>
                    <a:lnTo>
                      <a:pt x="346710" y="76200"/>
                    </a:lnTo>
                    <a:cubicBezTo>
                      <a:pt x="352425" y="76200"/>
                      <a:pt x="358140" y="71438"/>
                      <a:pt x="358140" y="64770"/>
                    </a:cubicBezTo>
                    <a:lnTo>
                      <a:pt x="358140" y="10477"/>
                    </a:lnTo>
                    <a:cubicBezTo>
                      <a:pt x="356235" y="4763"/>
                      <a:pt x="351473" y="0"/>
                      <a:pt x="345758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602A7C-AC99-41EF-B693-73BBFF2B08D4}"/>
                  </a:ext>
                </a:extLst>
              </p:cNvPr>
              <p:cNvSpPr/>
              <p:nvPr/>
            </p:nvSpPr>
            <p:spPr>
              <a:xfrm>
                <a:off x="6869429" y="3649027"/>
                <a:ext cx="455676" cy="533400"/>
              </a:xfrm>
              <a:custGeom>
                <a:avLst/>
                <a:gdLst>
                  <a:gd name="connsiteX0" fmla="*/ 450533 w 455676"/>
                  <a:gd name="connsiteY0" fmla="*/ 530543 h 533400"/>
                  <a:gd name="connsiteX1" fmla="*/ 444817 w 455676"/>
                  <a:gd name="connsiteY1" fmla="*/ 532448 h 533400"/>
                  <a:gd name="connsiteX2" fmla="*/ 373380 w 455676"/>
                  <a:gd name="connsiteY2" fmla="*/ 532448 h 533400"/>
                  <a:gd name="connsiteX3" fmla="*/ 364808 w 455676"/>
                  <a:gd name="connsiteY3" fmla="*/ 527685 h 533400"/>
                  <a:gd name="connsiteX4" fmla="*/ 222885 w 455676"/>
                  <a:gd name="connsiteY4" fmla="*/ 347663 h 533400"/>
                  <a:gd name="connsiteX5" fmla="*/ 84773 w 455676"/>
                  <a:gd name="connsiteY5" fmla="*/ 347663 h 533400"/>
                  <a:gd name="connsiteX6" fmla="*/ 84773 w 455676"/>
                  <a:gd name="connsiteY6" fmla="*/ 521970 h 533400"/>
                  <a:gd name="connsiteX7" fmla="*/ 73342 w 455676"/>
                  <a:gd name="connsiteY7" fmla="*/ 533400 h 533400"/>
                  <a:gd name="connsiteX8" fmla="*/ 11430 w 455676"/>
                  <a:gd name="connsiteY8" fmla="*/ 533400 h 533400"/>
                  <a:gd name="connsiteX9" fmla="*/ 0 w 455676"/>
                  <a:gd name="connsiteY9" fmla="*/ 521970 h 533400"/>
                  <a:gd name="connsiteX10" fmla="*/ 0 w 455676"/>
                  <a:gd name="connsiteY10" fmla="*/ 11430 h 533400"/>
                  <a:gd name="connsiteX11" fmla="*/ 11430 w 455676"/>
                  <a:gd name="connsiteY11" fmla="*/ 0 h 533400"/>
                  <a:gd name="connsiteX12" fmla="*/ 227648 w 455676"/>
                  <a:gd name="connsiteY12" fmla="*/ 0 h 533400"/>
                  <a:gd name="connsiteX13" fmla="*/ 401955 w 455676"/>
                  <a:gd name="connsiteY13" fmla="*/ 148590 h 533400"/>
                  <a:gd name="connsiteX14" fmla="*/ 401955 w 455676"/>
                  <a:gd name="connsiteY14" fmla="*/ 163830 h 533400"/>
                  <a:gd name="connsiteX15" fmla="*/ 311467 w 455676"/>
                  <a:gd name="connsiteY15" fmla="*/ 334328 h 533400"/>
                  <a:gd name="connsiteX16" fmla="*/ 453390 w 455676"/>
                  <a:gd name="connsiteY16" fmla="*/ 514350 h 533400"/>
                  <a:gd name="connsiteX17" fmla="*/ 450533 w 455676"/>
                  <a:gd name="connsiteY17" fmla="*/ 530543 h 533400"/>
                  <a:gd name="connsiteX18" fmla="*/ 319088 w 455676"/>
                  <a:gd name="connsiteY18" fmla="*/ 149543 h 533400"/>
                  <a:gd name="connsiteX19" fmla="*/ 226695 w 455676"/>
                  <a:gd name="connsiteY19" fmla="*/ 76200 h 533400"/>
                  <a:gd name="connsiteX20" fmla="*/ 85725 w 455676"/>
                  <a:gd name="connsiteY20" fmla="*/ 76200 h 533400"/>
                  <a:gd name="connsiteX21" fmla="*/ 85725 w 455676"/>
                  <a:gd name="connsiteY21" fmla="*/ 270510 h 533400"/>
                  <a:gd name="connsiteX22" fmla="*/ 226695 w 455676"/>
                  <a:gd name="connsiteY22" fmla="*/ 270510 h 533400"/>
                  <a:gd name="connsiteX23" fmla="*/ 319088 w 455676"/>
                  <a:gd name="connsiteY23" fmla="*/ 197168 h 533400"/>
                  <a:gd name="connsiteX24" fmla="*/ 319088 w 455676"/>
                  <a:gd name="connsiteY24" fmla="*/ 149543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5676" h="533400">
                    <a:moveTo>
                      <a:pt x="450533" y="530543"/>
                    </a:moveTo>
                    <a:cubicBezTo>
                      <a:pt x="448627" y="531495"/>
                      <a:pt x="446723" y="532448"/>
                      <a:pt x="444817" y="532448"/>
                    </a:cubicBezTo>
                    <a:lnTo>
                      <a:pt x="373380" y="532448"/>
                    </a:lnTo>
                    <a:cubicBezTo>
                      <a:pt x="369570" y="532448"/>
                      <a:pt x="366713" y="530543"/>
                      <a:pt x="364808" y="527685"/>
                    </a:cubicBezTo>
                    <a:lnTo>
                      <a:pt x="222885" y="347663"/>
                    </a:lnTo>
                    <a:lnTo>
                      <a:pt x="84773" y="347663"/>
                    </a:lnTo>
                    <a:lnTo>
                      <a:pt x="84773" y="521970"/>
                    </a:lnTo>
                    <a:cubicBezTo>
                      <a:pt x="84773" y="527685"/>
                      <a:pt x="80010" y="533400"/>
                      <a:pt x="73342" y="533400"/>
                    </a:cubicBezTo>
                    <a:lnTo>
                      <a:pt x="11430" y="533400"/>
                    </a:lnTo>
                    <a:cubicBezTo>
                      <a:pt x="5715" y="533400"/>
                      <a:pt x="0" y="528638"/>
                      <a:pt x="0" y="521970"/>
                    </a:cubicBezTo>
                    <a:lnTo>
                      <a:pt x="0" y="11430"/>
                    </a:lnTo>
                    <a:cubicBezTo>
                      <a:pt x="0" y="5715"/>
                      <a:pt x="4763" y="0"/>
                      <a:pt x="11430" y="0"/>
                    </a:cubicBezTo>
                    <a:lnTo>
                      <a:pt x="227648" y="0"/>
                    </a:lnTo>
                    <a:cubicBezTo>
                      <a:pt x="346710" y="0"/>
                      <a:pt x="401955" y="47625"/>
                      <a:pt x="401955" y="148590"/>
                    </a:cubicBezTo>
                    <a:lnTo>
                      <a:pt x="401955" y="163830"/>
                    </a:lnTo>
                    <a:cubicBezTo>
                      <a:pt x="401955" y="239077"/>
                      <a:pt x="373380" y="315278"/>
                      <a:pt x="311467" y="334328"/>
                    </a:cubicBezTo>
                    <a:lnTo>
                      <a:pt x="453390" y="514350"/>
                    </a:lnTo>
                    <a:cubicBezTo>
                      <a:pt x="457200" y="520065"/>
                      <a:pt x="456248" y="527685"/>
                      <a:pt x="450533" y="530543"/>
                    </a:cubicBezTo>
                    <a:moveTo>
                      <a:pt x="319088" y="149543"/>
                    </a:moveTo>
                    <a:cubicBezTo>
                      <a:pt x="319088" y="94298"/>
                      <a:pt x="296228" y="76200"/>
                      <a:pt x="226695" y="76200"/>
                    </a:cubicBezTo>
                    <a:lnTo>
                      <a:pt x="85725" y="76200"/>
                    </a:lnTo>
                    <a:lnTo>
                      <a:pt x="85725" y="270510"/>
                    </a:lnTo>
                    <a:lnTo>
                      <a:pt x="226695" y="270510"/>
                    </a:lnTo>
                    <a:cubicBezTo>
                      <a:pt x="296228" y="270510"/>
                      <a:pt x="319088" y="252413"/>
                      <a:pt x="319088" y="197168"/>
                    </a:cubicBezTo>
                    <a:lnTo>
                      <a:pt x="319088" y="1495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134D9FA-B3BA-4B90-A928-01C7E9B1A251}"/>
                  </a:ext>
                </a:extLst>
              </p:cNvPr>
              <p:cNvSpPr/>
              <p:nvPr/>
            </p:nvSpPr>
            <p:spPr>
              <a:xfrm>
                <a:off x="4867275" y="3649027"/>
                <a:ext cx="425767" cy="533400"/>
              </a:xfrm>
              <a:custGeom>
                <a:avLst/>
                <a:gdLst>
                  <a:gd name="connsiteX0" fmla="*/ 414338 w 425767"/>
                  <a:gd name="connsiteY0" fmla="*/ 0 h 533400"/>
                  <a:gd name="connsiteX1" fmla="*/ 352425 w 425767"/>
                  <a:gd name="connsiteY1" fmla="*/ 0 h 533400"/>
                  <a:gd name="connsiteX2" fmla="*/ 340995 w 425767"/>
                  <a:gd name="connsiteY2" fmla="*/ 11430 h 533400"/>
                  <a:gd name="connsiteX3" fmla="*/ 340995 w 425767"/>
                  <a:gd name="connsiteY3" fmla="*/ 221933 h 533400"/>
                  <a:gd name="connsiteX4" fmla="*/ 84773 w 425767"/>
                  <a:gd name="connsiteY4" fmla="*/ 221933 h 533400"/>
                  <a:gd name="connsiteX5" fmla="*/ 84773 w 425767"/>
                  <a:gd name="connsiteY5" fmla="*/ 11430 h 533400"/>
                  <a:gd name="connsiteX6" fmla="*/ 73343 w 425767"/>
                  <a:gd name="connsiteY6" fmla="*/ 0 h 533400"/>
                  <a:gd name="connsiteX7" fmla="*/ 11430 w 425767"/>
                  <a:gd name="connsiteY7" fmla="*/ 0 h 533400"/>
                  <a:gd name="connsiteX8" fmla="*/ 0 w 425767"/>
                  <a:gd name="connsiteY8" fmla="*/ 11430 h 533400"/>
                  <a:gd name="connsiteX9" fmla="*/ 0 w 425767"/>
                  <a:gd name="connsiteY9" fmla="*/ 521970 h 533400"/>
                  <a:gd name="connsiteX10" fmla="*/ 11430 w 425767"/>
                  <a:gd name="connsiteY10" fmla="*/ 533400 h 533400"/>
                  <a:gd name="connsiteX11" fmla="*/ 73343 w 425767"/>
                  <a:gd name="connsiteY11" fmla="*/ 533400 h 533400"/>
                  <a:gd name="connsiteX12" fmla="*/ 84773 w 425767"/>
                  <a:gd name="connsiteY12" fmla="*/ 521970 h 533400"/>
                  <a:gd name="connsiteX13" fmla="*/ 84773 w 425767"/>
                  <a:gd name="connsiteY13" fmla="*/ 299085 h 533400"/>
                  <a:gd name="connsiteX14" fmla="*/ 340995 w 425767"/>
                  <a:gd name="connsiteY14" fmla="*/ 299085 h 533400"/>
                  <a:gd name="connsiteX15" fmla="*/ 340995 w 425767"/>
                  <a:gd name="connsiteY15" fmla="*/ 521970 h 533400"/>
                  <a:gd name="connsiteX16" fmla="*/ 352425 w 425767"/>
                  <a:gd name="connsiteY16" fmla="*/ 533400 h 533400"/>
                  <a:gd name="connsiteX17" fmla="*/ 414338 w 425767"/>
                  <a:gd name="connsiteY17" fmla="*/ 533400 h 533400"/>
                  <a:gd name="connsiteX18" fmla="*/ 425768 w 425767"/>
                  <a:gd name="connsiteY18" fmla="*/ 521970 h 533400"/>
                  <a:gd name="connsiteX19" fmla="*/ 425768 w 425767"/>
                  <a:gd name="connsiteY19" fmla="*/ 11430 h 533400"/>
                  <a:gd name="connsiteX20" fmla="*/ 414338 w 425767"/>
                  <a:gd name="connsiteY20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5767" h="533400">
                    <a:moveTo>
                      <a:pt x="414338" y="0"/>
                    </a:moveTo>
                    <a:lnTo>
                      <a:pt x="352425" y="0"/>
                    </a:lnTo>
                    <a:cubicBezTo>
                      <a:pt x="346710" y="0"/>
                      <a:pt x="340995" y="4763"/>
                      <a:pt x="340995" y="11430"/>
                    </a:cubicBezTo>
                    <a:lnTo>
                      <a:pt x="340995" y="221933"/>
                    </a:lnTo>
                    <a:lnTo>
                      <a:pt x="84773" y="221933"/>
                    </a:lnTo>
                    <a:lnTo>
                      <a:pt x="84773" y="11430"/>
                    </a:lnTo>
                    <a:cubicBezTo>
                      <a:pt x="84773" y="5715"/>
                      <a:pt x="80010" y="0"/>
                      <a:pt x="73343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521970"/>
                    </a:lnTo>
                    <a:cubicBezTo>
                      <a:pt x="0" y="527685"/>
                      <a:pt x="4763" y="533400"/>
                      <a:pt x="11430" y="533400"/>
                    </a:cubicBezTo>
                    <a:lnTo>
                      <a:pt x="73343" y="533400"/>
                    </a:lnTo>
                    <a:cubicBezTo>
                      <a:pt x="79058" y="533400"/>
                      <a:pt x="84773" y="528638"/>
                      <a:pt x="84773" y="521970"/>
                    </a:cubicBezTo>
                    <a:lnTo>
                      <a:pt x="84773" y="299085"/>
                    </a:lnTo>
                    <a:lnTo>
                      <a:pt x="340995" y="299085"/>
                    </a:lnTo>
                    <a:lnTo>
                      <a:pt x="340995" y="521970"/>
                    </a:lnTo>
                    <a:cubicBezTo>
                      <a:pt x="340995" y="527685"/>
                      <a:pt x="345758" y="533400"/>
                      <a:pt x="352425" y="533400"/>
                    </a:cubicBezTo>
                    <a:lnTo>
                      <a:pt x="414338" y="533400"/>
                    </a:lnTo>
                    <a:cubicBezTo>
                      <a:pt x="420053" y="533400"/>
                      <a:pt x="425768" y="528638"/>
                      <a:pt x="425768" y="521970"/>
                    </a:cubicBezTo>
                    <a:lnTo>
                      <a:pt x="425768" y="11430"/>
                    </a:lnTo>
                    <a:cubicBezTo>
                      <a:pt x="425768" y="4763"/>
                      <a:pt x="421005" y="0"/>
                      <a:pt x="414338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68350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02390" y="705699"/>
            <a:ext cx="4958217" cy="1529502"/>
          </a:xfrm>
        </p:spPr>
        <p:txBody>
          <a:bodyPr anchor="b" anchorCtr="0"/>
          <a:lstStyle>
            <a:lvl1pPr algn="l">
              <a:lnSpc>
                <a:spcPct val="92000"/>
              </a:lnSpc>
              <a:defRPr sz="54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EE0DB4F-F2AA-425A-92B4-423B8653E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7" y="2565400"/>
            <a:ext cx="4944670" cy="470898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40" name="Footer Date">
            <a:extLst>
              <a:ext uri="{FF2B5EF4-FFF2-40B4-BE49-F238E27FC236}">
                <a16:creationId xmlns:a16="http://schemas.microsoft.com/office/drawing/2014/main" id="{1CA749E9-65FC-4667-A97A-9E6FEFB3C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3001" y="6516639"/>
            <a:ext cx="530007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>
                <a:solidFill>
                  <a:schemeClr val="bg1"/>
                </a:solidFill>
                <a:latin typeface="Inter" panose="020B0604020202020204" charset="0"/>
              </a:defRPr>
            </a:lvl1pPr>
          </a:lstStyle>
          <a:p>
            <a:fld id="{AF4E8F1C-97BA-4A52-BE95-C356FBB08B25}" type="datetime6">
              <a:rPr lang="da-DK" smtClean="0"/>
              <a:t>3.12.2021</a:t>
            </a:fld>
            <a:endParaRPr lang="en-GB"/>
          </a:p>
        </p:txBody>
      </p:sp>
      <p:sp>
        <p:nvSpPr>
          <p:cNvPr id="33" name="Picture Placeholder">
            <a:extLst>
              <a:ext uri="{FF2B5EF4-FFF2-40B4-BE49-F238E27FC236}">
                <a16:creationId xmlns:a16="http://schemas.microsoft.com/office/drawing/2014/main" id="{3DF36571-956F-4063-8E92-8F7184AFA1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2452" y="0"/>
            <a:ext cx="6109548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41" name="Footer Title">
            <a:extLst>
              <a:ext uri="{FF2B5EF4-FFF2-40B4-BE49-F238E27FC236}">
                <a16:creationId xmlns:a16="http://schemas.microsoft.com/office/drawing/2014/main" id="{2E3B31ED-83BF-47F5-B6DF-FB5DB7137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2993" y="6516639"/>
            <a:ext cx="3240000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cap="none" baseline="0">
                <a:solidFill>
                  <a:schemeClr val="bg1"/>
                </a:solidFill>
                <a:latin typeface="Inter" panose="020B0604020202020204" charset="0"/>
              </a:defRPr>
            </a:lvl1pPr>
          </a:lstStyle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68" name="Footer Slide Number">
            <a:extLst>
              <a:ext uri="{FF2B5EF4-FFF2-40B4-BE49-F238E27FC236}">
                <a16:creationId xmlns:a16="http://schemas.microsoft.com/office/drawing/2014/main" id="{1E3A059A-62A8-4403-BB65-63065458D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083" y="6516639"/>
            <a:ext cx="269893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50" b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4" name="Logo">
            <a:extLst>
              <a:ext uri="{FF2B5EF4-FFF2-40B4-BE49-F238E27FC236}">
                <a16:creationId xmlns:a16="http://schemas.microsoft.com/office/drawing/2014/main" id="{92B6AF67-4186-4971-A94D-43541D758F9D}"/>
              </a:ext>
            </a:extLst>
          </p:cNvPr>
          <p:cNvGrpSpPr/>
          <p:nvPr userDrawn="1"/>
        </p:nvGrpSpPr>
        <p:grpSpPr>
          <a:xfrm>
            <a:off x="515938" y="6381112"/>
            <a:ext cx="336211" cy="208601"/>
            <a:chOff x="515938" y="6381112"/>
            <a:chExt cx="336211" cy="208601"/>
          </a:xfrm>
        </p:grpSpPr>
        <p:grpSp>
          <p:nvGrpSpPr>
            <p:cNvPr id="96" name="Graphic 7">
              <a:extLst>
                <a:ext uri="{FF2B5EF4-FFF2-40B4-BE49-F238E27FC236}">
                  <a16:creationId xmlns:a16="http://schemas.microsoft.com/office/drawing/2014/main" id="{880E0110-A3DF-4F56-BE6E-3451D7C22B1C}"/>
                </a:ext>
              </a:extLst>
            </p:cNvPr>
            <p:cNvGrpSpPr/>
            <p:nvPr/>
          </p:nvGrpSpPr>
          <p:grpSpPr>
            <a:xfrm>
              <a:off x="516068" y="6381112"/>
              <a:ext cx="330035" cy="115832"/>
              <a:chOff x="4868227" y="2667000"/>
              <a:chExt cx="2412682" cy="846772"/>
            </a:xfrm>
            <a:solidFill>
              <a:srgbClr val="A3CB21"/>
            </a:solidFill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15EDCB7-41FE-4C45-9D70-6D0CAACEA318}"/>
                  </a:ext>
                </a:extLst>
              </p:cNvPr>
              <p:cNvSpPr/>
              <p:nvPr/>
            </p:nvSpPr>
            <p:spPr>
              <a:xfrm>
                <a:off x="4868227" y="3183255"/>
                <a:ext cx="64770" cy="329565"/>
              </a:xfrm>
              <a:custGeom>
                <a:avLst/>
                <a:gdLst>
                  <a:gd name="connsiteX0" fmla="*/ 64770 w 64770"/>
                  <a:gd name="connsiteY0" fmla="*/ 11430 h 329565"/>
                  <a:gd name="connsiteX1" fmla="*/ 53340 w 64770"/>
                  <a:gd name="connsiteY1" fmla="*/ 0 h 329565"/>
                  <a:gd name="connsiteX2" fmla="*/ 11430 w 64770"/>
                  <a:gd name="connsiteY2" fmla="*/ 0 h 329565"/>
                  <a:gd name="connsiteX3" fmla="*/ 0 w 64770"/>
                  <a:gd name="connsiteY3" fmla="*/ 11430 h 329565"/>
                  <a:gd name="connsiteX4" fmla="*/ 0 w 64770"/>
                  <a:gd name="connsiteY4" fmla="*/ 329565 h 329565"/>
                  <a:gd name="connsiteX5" fmla="*/ 63818 w 64770"/>
                  <a:gd name="connsiteY5" fmla="*/ 329565 h 329565"/>
                  <a:gd name="connsiteX6" fmla="*/ 63818 w 64770"/>
                  <a:gd name="connsiteY6" fmla="*/ 11430 h 329565"/>
                  <a:gd name="connsiteX7" fmla="*/ 64770 w 64770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329565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3818" y="329565"/>
                    </a:lnTo>
                    <a:lnTo>
                      <a:pt x="63818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B402A3E-EC63-41A6-9371-4D4CD777ED34}"/>
                  </a:ext>
                </a:extLst>
              </p:cNvPr>
              <p:cNvSpPr/>
              <p:nvPr/>
            </p:nvSpPr>
            <p:spPr>
              <a:xfrm>
                <a:off x="5006340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2FAEB05D-135F-46C0-8DD7-DA90AACCC7F5}"/>
                  </a:ext>
                </a:extLst>
              </p:cNvPr>
              <p:cNvSpPr/>
              <p:nvPr/>
            </p:nvSpPr>
            <p:spPr>
              <a:xfrm>
                <a:off x="5144452" y="3183255"/>
                <a:ext cx="64770" cy="329565"/>
              </a:xfrm>
              <a:custGeom>
                <a:avLst/>
                <a:gdLst>
                  <a:gd name="connsiteX0" fmla="*/ 64770 w 64770"/>
                  <a:gd name="connsiteY0" fmla="*/ 11430 h 329565"/>
                  <a:gd name="connsiteX1" fmla="*/ 53340 w 64770"/>
                  <a:gd name="connsiteY1" fmla="*/ 0 h 329565"/>
                  <a:gd name="connsiteX2" fmla="*/ 11430 w 64770"/>
                  <a:gd name="connsiteY2" fmla="*/ 0 h 329565"/>
                  <a:gd name="connsiteX3" fmla="*/ 0 w 64770"/>
                  <a:gd name="connsiteY3" fmla="*/ 11430 h 329565"/>
                  <a:gd name="connsiteX4" fmla="*/ 0 w 64770"/>
                  <a:gd name="connsiteY4" fmla="*/ 329565 h 329565"/>
                  <a:gd name="connsiteX5" fmla="*/ 64770 w 64770"/>
                  <a:gd name="connsiteY5" fmla="*/ 329565 h 329565"/>
                  <a:gd name="connsiteX6" fmla="*/ 64770 w 64770"/>
                  <a:gd name="connsiteY6" fmla="*/ 11430 h 329565"/>
                  <a:gd name="connsiteX7" fmla="*/ 64770 w 64770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329565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B22A805-0A25-4AD4-BE9F-50156DDBE79C}"/>
                  </a:ext>
                </a:extLst>
              </p:cNvPr>
              <p:cNvSpPr/>
              <p:nvPr/>
            </p:nvSpPr>
            <p:spPr>
              <a:xfrm>
                <a:off x="5282564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3818 w 64770"/>
                  <a:gd name="connsiteY5" fmla="*/ 558165 h 558165"/>
                  <a:gd name="connsiteX6" fmla="*/ 63818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3818" y="558165"/>
                    </a:lnTo>
                    <a:lnTo>
                      <a:pt x="63818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2519DC5-CEEB-40B3-A552-3F0E75FC67A4}"/>
                  </a:ext>
                </a:extLst>
              </p:cNvPr>
              <p:cNvSpPr/>
              <p:nvPr/>
            </p:nvSpPr>
            <p:spPr>
              <a:xfrm>
                <a:off x="5420677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4770 w 64770"/>
                  <a:gd name="connsiteY5" fmla="*/ 558165 h 558165"/>
                  <a:gd name="connsiteX6" fmla="*/ 64770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4770" y="558165"/>
                    </a:lnTo>
                    <a:lnTo>
                      <a:pt x="64770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DA1963F-F33F-409F-BB04-5C9FB5F1E493}"/>
                  </a:ext>
                </a:extLst>
              </p:cNvPr>
              <p:cNvSpPr/>
              <p:nvPr/>
            </p:nvSpPr>
            <p:spPr>
              <a:xfrm>
                <a:off x="5558789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3818 w 64770"/>
                  <a:gd name="connsiteY5" fmla="*/ 558165 h 558165"/>
                  <a:gd name="connsiteX6" fmla="*/ 63818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3818" y="558165"/>
                    </a:lnTo>
                    <a:lnTo>
                      <a:pt x="63818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68D8DDA-09B2-43AF-AC12-E24425E5FBF5}"/>
                  </a:ext>
                </a:extLst>
              </p:cNvPr>
              <p:cNvSpPr/>
              <p:nvPr/>
            </p:nvSpPr>
            <p:spPr>
              <a:xfrm>
                <a:off x="5696902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69FF90D-6164-46C2-9AC2-4DCB3399F8D5}"/>
                  </a:ext>
                </a:extLst>
              </p:cNvPr>
              <p:cNvSpPr/>
              <p:nvPr/>
            </p:nvSpPr>
            <p:spPr>
              <a:xfrm>
                <a:off x="5835014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6C7189D-6791-4668-9F8E-00D59989BAD9}"/>
                  </a:ext>
                </a:extLst>
              </p:cNvPr>
              <p:cNvSpPr/>
              <p:nvPr/>
            </p:nvSpPr>
            <p:spPr>
              <a:xfrm>
                <a:off x="5973127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43097E83-84CD-45FE-812D-68ACCC1EB683}"/>
                  </a:ext>
                </a:extLst>
              </p:cNvPr>
              <p:cNvSpPr/>
              <p:nvPr/>
            </p:nvSpPr>
            <p:spPr>
              <a:xfrm>
                <a:off x="6111240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3817 w 64769"/>
                  <a:gd name="connsiteY5" fmla="*/ 845820 h 845820"/>
                  <a:gd name="connsiteX6" fmla="*/ 63817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3817" y="845820"/>
                    </a:lnTo>
                    <a:lnTo>
                      <a:pt x="63817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B87EF20-5AC2-4C60-88E5-24E9FE05823B}"/>
                  </a:ext>
                </a:extLst>
              </p:cNvPr>
              <p:cNvSpPr/>
              <p:nvPr/>
            </p:nvSpPr>
            <p:spPr>
              <a:xfrm>
                <a:off x="6249352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4770 w 64769"/>
                  <a:gd name="connsiteY5" fmla="*/ 845820 h 845820"/>
                  <a:gd name="connsiteX6" fmla="*/ 64770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4770" y="845820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74043EC0-E4F6-499A-B65B-F781A9CE45C8}"/>
                  </a:ext>
                </a:extLst>
              </p:cNvPr>
              <p:cNvSpPr/>
              <p:nvPr/>
            </p:nvSpPr>
            <p:spPr>
              <a:xfrm>
                <a:off x="6387465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4770 w 64769"/>
                  <a:gd name="connsiteY5" fmla="*/ 845820 h 845820"/>
                  <a:gd name="connsiteX6" fmla="*/ 64770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4770" y="845820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6FCA9AF-30D1-4716-9C67-EBE3A1A8A70B}"/>
                  </a:ext>
                </a:extLst>
              </p:cNvPr>
              <p:cNvSpPr/>
              <p:nvPr/>
            </p:nvSpPr>
            <p:spPr>
              <a:xfrm>
                <a:off x="6525577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E960428-44BE-4B55-97A5-3EC4741BA626}"/>
                  </a:ext>
                </a:extLst>
              </p:cNvPr>
              <p:cNvSpPr/>
              <p:nvPr/>
            </p:nvSpPr>
            <p:spPr>
              <a:xfrm>
                <a:off x="6663690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843295A-A6B3-446B-BBA9-BD2DA7D6987C}"/>
                  </a:ext>
                </a:extLst>
              </p:cNvPr>
              <p:cNvSpPr/>
              <p:nvPr/>
            </p:nvSpPr>
            <p:spPr>
              <a:xfrm>
                <a:off x="6801802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780A138-231D-456E-AB07-A79B9AA34D7A}"/>
                  </a:ext>
                </a:extLst>
              </p:cNvPr>
              <p:cNvSpPr/>
              <p:nvPr/>
            </p:nvSpPr>
            <p:spPr>
              <a:xfrm>
                <a:off x="6939915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3062E09E-1C44-40D9-B591-E86721465716}"/>
                  </a:ext>
                </a:extLst>
              </p:cNvPr>
              <p:cNvSpPr/>
              <p:nvPr/>
            </p:nvSpPr>
            <p:spPr>
              <a:xfrm>
                <a:off x="7078027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3817 w 64769"/>
                  <a:gd name="connsiteY5" fmla="*/ 329565 h 329565"/>
                  <a:gd name="connsiteX6" fmla="*/ 63817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3817" y="329565"/>
                    </a:lnTo>
                    <a:lnTo>
                      <a:pt x="63817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81DB1FC-73FF-4A8D-9416-F6B2DC554D02}"/>
                  </a:ext>
                </a:extLst>
              </p:cNvPr>
              <p:cNvSpPr/>
              <p:nvPr/>
            </p:nvSpPr>
            <p:spPr>
              <a:xfrm>
                <a:off x="7216140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grpSp>
          <p:nvGrpSpPr>
            <p:cNvPr id="97" name="Graphic 7">
              <a:extLst>
                <a:ext uri="{FF2B5EF4-FFF2-40B4-BE49-F238E27FC236}">
                  <a16:creationId xmlns:a16="http://schemas.microsoft.com/office/drawing/2014/main" id="{FBD6716C-FDF7-4054-B127-D718DA7A56F4}"/>
                </a:ext>
              </a:extLst>
            </p:cNvPr>
            <p:cNvGrpSpPr/>
            <p:nvPr/>
          </p:nvGrpSpPr>
          <p:grpSpPr>
            <a:xfrm>
              <a:off x="515938" y="6514142"/>
              <a:ext cx="336211" cy="75571"/>
              <a:chOff x="4867275" y="3639502"/>
              <a:chExt cx="2457831" cy="552450"/>
            </a:xfrm>
            <a:solidFill>
              <a:schemeClr val="bg1"/>
            </a:solidFill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DE09C36-3EE6-4506-B8EA-C58EACED4297}"/>
                  </a:ext>
                </a:extLst>
              </p:cNvPr>
              <p:cNvSpPr/>
              <p:nvPr/>
            </p:nvSpPr>
            <p:spPr>
              <a:xfrm>
                <a:off x="5392102" y="3639502"/>
                <a:ext cx="432435" cy="552450"/>
              </a:xfrm>
              <a:custGeom>
                <a:avLst/>
                <a:gdLst>
                  <a:gd name="connsiteX0" fmla="*/ 216218 w 432435"/>
                  <a:gd name="connsiteY0" fmla="*/ 0 h 552450"/>
                  <a:gd name="connsiteX1" fmla="*/ 0 w 432435"/>
                  <a:gd name="connsiteY1" fmla="*/ 181927 h 552450"/>
                  <a:gd name="connsiteX2" fmla="*/ 0 w 432435"/>
                  <a:gd name="connsiteY2" fmla="*/ 370523 h 552450"/>
                  <a:gd name="connsiteX3" fmla="*/ 216218 w 432435"/>
                  <a:gd name="connsiteY3" fmla="*/ 552450 h 552450"/>
                  <a:gd name="connsiteX4" fmla="*/ 432435 w 432435"/>
                  <a:gd name="connsiteY4" fmla="*/ 370523 h 552450"/>
                  <a:gd name="connsiteX5" fmla="*/ 432435 w 432435"/>
                  <a:gd name="connsiteY5" fmla="*/ 181927 h 552450"/>
                  <a:gd name="connsiteX6" fmla="*/ 216218 w 432435"/>
                  <a:gd name="connsiteY6" fmla="*/ 0 h 552450"/>
                  <a:gd name="connsiteX7" fmla="*/ 348615 w 432435"/>
                  <a:gd name="connsiteY7" fmla="*/ 182880 h 552450"/>
                  <a:gd name="connsiteX8" fmla="*/ 348615 w 432435"/>
                  <a:gd name="connsiteY8" fmla="*/ 367665 h 552450"/>
                  <a:gd name="connsiteX9" fmla="*/ 216218 w 432435"/>
                  <a:gd name="connsiteY9" fmla="*/ 476250 h 552450"/>
                  <a:gd name="connsiteX10" fmla="*/ 83820 w 432435"/>
                  <a:gd name="connsiteY10" fmla="*/ 367665 h 552450"/>
                  <a:gd name="connsiteX11" fmla="*/ 83820 w 432435"/>
                  <a:gd name="connsiteY11" fmla="*/ 182880 h 552450"/>
                  <a:gd name="connsiteX12" fmla="*/ 216218 w 432435"/>
                  <a:gd name="connsiteY12" fmla="*/ 74295 h 552450"/>
                  <a:gd name="connsiteX13" fmla="*/ 348615 w 432435"/>
                  <a:gd name="connsiteY13" fmla="*/ 18288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2435" h="552450">
                    <a:moveTo>
                      <a:pt x="216218" y="0"/>
                    </a:moveTo>
                    <a:cubicBezTo>
                      <a:pt x="79058" y="0"/>
                      <a:pt x="0" y="66675"/>
                      <a:pt x="0" y="181927"/>
                    </a:cubicBezTo>
                    <a:lnTo>
                      <a:pt x="0" y="370523"/>
                    </a:lnTo>
                    <a:cubicBezTo>
                      <a:pt x="0" y="485775"/>
                      <a:pt x="79058" y="552450"/>
                      <a:pt x="216218" y="552450"/>
                    </a:cubicBezTo>
                    <a:cubicBezTo>
                      <a:pt x="353378" y="552450"/>
                      <a:pt x="432435" y="485775"/>
                      <a:pt x="432435" y="370523"/>
                    </a:cubicBezTo>
                    <a:lnTo>
                      <a:pt x="432435" y="181927"/>
                    </a:lnTo>
                    <a:cubicBezTo>
                      <a:pt x="432435" y="65723"/>
                      <a:pt x="353378" y="0"/>
                      <a:pt x="216218" y="0"/>
                    </a:cubicBezTo>
                    <a:moveTo>
                      <a:pt x="348615" y="182880"/>
                    </a:moveTo>
                    <a:lnTo>
                      <a:pt x="348615" y="367665"/>
                    </a:lnTo>
                    <a:cubicBezTo>
                      <a:pt x="348615" y="440055"/>
                      <a:pt x="303848" y="476250"/>
                      <a:pt x="216218" y="476250"/>
                    </a:cubicBezTo>
                    <a:cubicBezTo>
                      <a:pt x="128588" y="476250"/>
                      <a:pt x="83820" y="440055"/>
                      <a:pt x="83820" y="367665"/>
                    </a:cubicBezTo>
                    <a:lnTo>
                      <a:pt x="83820" y="182880"/>
                    </a:lnTo>
                    <a:cubicBezTo>
                      <a:pt x="83820" y="110490"/>
                      <a:pt x="128588" y="74295"/>
                      <a:pt x="216218" y="74295"/>
                    </a:cubicBezTo>
                    <a:cubicBezTo>
                      <a:pt x="303848" y="75248"/>
                      <a:pt x="348615" y="111443"/>
                      <a:pt x="348615" y="18288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C0EB232-D646-42D0-83E1-C92EA616DC55}"/>
                  </a:ext>
                </a:extLst>
              </p:cNvPr>
              <p:cNvSpPr/>
              <p:nvPr/>
            </p:nvSpPr>
            <p:spPr>
              <a:xfrm>
                <a:off x="6343650" y="3639502"/>
                <a:ext cx="432434" cy="552450"/>
              </a:xfrm>
              <a:custGeom>
                <a:avLst/>
                <a:gdLst>
                  <a:gd name="connsiteX0" fmla="*/ 216217 w 432434"/>
                  <a:gd name="connsiteY0" fmla="*/ 0 h 552450"/>
                  <a:gd name="connsiteX1" fmla="*/ 0 w 432434"/>
                  <a:gd name="connsiteY1" fmla="*/ 181927 h 552450"/>
                  <a:gd name="connsiteX2" fmla="*/ 0 w 432434"/>
                  <a:gd name="connsiteY2" fmla="*/ 370523 h 552450"/>
                  <a:gd name="connsiteX3" fmla="*/ 216217 w 432434"/>
                  <a:gd name="connsiteY3" fmla="*/ 552450 h 552450"/>
                  <a:gd name="connsiteX4" fmla="*/ 432435 w 432434"/>
                  <a:gd name="connsiteY4" fmla="*/ 370523 h 552450"/>
                  <a:gd name="connsiteX5" fmla="*/ 432435 w 432434"/>
                  <a:gd name="connsiteY5" fmla="*/ 181927 h 552450"/>
                  <a:gd name="connsiteX6" fmla="*/ 216217 w 432434"/>
                  <a:gd name="connsiteY6" fmla="*/ 0 h 552450"/>
                  <a:gd name="connsiteX7" fmla="*/ 348615 w 432434"/>
                  <a:gd name="connsiteY7" fmla="*/ 182880 h 552450"/>
                  <a:gd name="connsiteX8" fmla="*/ 348615 w 432434"/>
                  <a:gd name="connsiteY8" fmla="*/ 367665 h 552450"/>
                  <a:gd name="connsiteX9" fmla="*/ 216217 w 432434"/>
                  <a:gd name="connsiteY9" fmla="*/ 476250 h 552450"/>
                  <a:gd name="connsiteX10" fmla="*/ 83820 w 432434"/>
                  <a:gd name="connsiteY10" fmla="*/ 367665 h 552450"/>
                  <a:gd name="connsiteX11" fmla="*/ 83820 w 432434"/>
                  <a:gd name="connsiteY11" fmla="*/ 182880 h 552450"/>
                  <a:gd name="connsiteX12" fmla="*/ 216217 w 432434"/>
                  <a:gd name="connsiteY12" fmla="*/ 74295 h 552450"/>
                  <a:gd name="connsiteX13" fmla="*/ 348615 w 432434"/>
                  <a:gd name="connsiteY13" fmla="*/ 18288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2434" h="552450">
                    <a:moveTo>
                      <a:pt x="216217" y="0"/>
                    </a:moveTo>
                    <a:cubicBezTo>
                      <a:pt x="79058" y="0"/>
                      <a:pt x="0" y="66675"/>
                      <a:pt x="0" y="181927"/>
                    </a:cubicBezTo>
                    <a:lnTo>
                      <a:pt x="0" y="370523"/>
                    </a:lnTo>
                    <a:cubicBezTo>
                      <a:pt x="0" y="485775"/>
                      <a:pt x="79058" y="552450"/>
                      <a:pt x="216217" y="552450"/>
                    </a:cubicBezTo>
                    <a:cubicBezTo>
                      <a:pt x="353378" y="552450"/>
                      <a:pt x="432435" y="485775"/>
                      <a:pt x="432435" y="370523"/>
                    </a:cubicBezTo>
                    <a:lnTo>
                      <a:pt x="432435" y="181927"/>
                    </a:lnTo>
                    <a:cubicBezTo>
                      <a:pt x="432435" y="65723"/>
                      <a:pt x="353378" y="0"/>
                      <a:pt x="216217" y="0"/>
                    </a:cubicBezTo>
                    <a:moveTo>
                      <a:pt x="348615" y="182880"/>
                    </a:moveTo>
                    <a:lnTo>
                      <a:pt x="348615" y="367665"/>
                    </a:lnTo>
                    <a:cubicBezTo>
                      <a:pt x="348615" y="440055"/>
                      <a:pt x="303847" y="476250"/>
                      <a:pt x="216217" y="476250"/>
                    </a:cubicBezTo>
                    <a:cubicBezTo>
                      <a:pt x="128588" y="476250"/>
                      <a:pt x="83820" y="440055"/>
                      <a:pt x="83820" y="367665"/>
                    </a:cubicBezTo>
                    <a:lnTo>
                      <a:pt x="83820" y="182880"/>
                    </a:lnTo>
                    <a:cubicBezTo>
                      <a:pt x="83820" y="110490"/>
                      <a:pt x="128588" y="74295"/>
                      <a:pt x="216217" y="74295"/>
                    </a:cubicBezTo>
                    <a:cubicBezTo>
                      <a:pt x="303847" y="75248"/>
                      <a:pt x="348615" y="111443"/>
                      <a:pt x="348615" y="18288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8D24CA3-CDFF-4569-B461-54338B390E98}"/>
                  </a:ext>
                </a:extLst>
              </p:cNvPr>
              <p:cNvSpPr/>
              <p:nvPr/>
            </p:nvSpPr>
            <p:spPr>
              <a:xfrm>
                <a:off x="5926454" y="3649027"/>
                <a:ext cx="358140" cy="533400"/>
              </a:xfrm>
              <a:custGeom>
                <a:avLst/>
                <a:gdLst>
                  <a:gd name="connsiteX0" fmla="*/ 345758 w 358140"/>
                  <a:gd name="connsiteY0" fmla="*/ 0 h 533400"/>
                  <a:gd name="connsiteX1" fmla="*/ 11430 w 358140"/>
                  <a:gd name="connsiteY1" fmla="*/ 0 h 533400"/>
                  <a:gd name="connsiteX2" fmla="*/ 0 w 358140"/>
                  <a:gd name="connsiteY2" fmla="*/ 11430 h 533400"/>
                  <a:gd name="connsiteX3" fmla="*/ 0 w 358140"/>
                  <a:gd name="connsiteY3" fmla="*/ 521970 h 533400"/>
                  <a:gd name="connsiteX4" fmla="*/ 11430 w 358140"/>
                  <a:gd name="connsiteY4" fmla="*/ 533400 h 533400"/>
                  <a:gd name="connsiteX5" fmla="*/ 73343 w 358140"/>
                  <a:gd name="connsiteY5" fmla="*/ 533400 h 533400"/>
                  <a:gd name="connsiteX6" fmla="*/ 84773 w 358140"/>
                  <a:gd name="connsiteY6" fmla="*/ 521970 h 533400"/>
                  <a:gd name="connsiteX7" fmla="*/ 84773 w 358140"/>
                  <a:gd name="connsiteY7" fmla="*/ 322898 h 533400"/>
                  <a:gd name="connsiteX8" fmla="*/ 327660 w 358140"/>
                  <a:gd name="connsiteY8" fmla="*/ 322898 h 533400"/>
                  <a:gd name="connsiteX9" fmla="*/ 339090 w 358140"/>
                  <a:gd name="connsiteY9" fmla="*/ 311468 h 533400"/>
                  <a:gd name="connsiteX10" fmla="*/ 339090 w 358140"/>
                  <a:gd name="connsiteY10" fmla="*/ 311468 h 533400"/>
                  <a:gd name="connsiteX11" fmla="*/ 339090 w 358140"/>
                  <a:gd name="connsiteY11" fmla="*/ 257175 h 533400"/>
                  <a:gd name="connsiteX12" fmla="*/ 339090 w 358140"/>
                  <a:gd name="connsiteY12" fmla="*/ 257175 h 533400"/>
                  <a:gd name="connsiteX13" fmla="*/ 327660 w 358140"/>
                  <a:gd name="connsiteY13" fmla="*/ 245745 h 533400"/>
                  <a:gd name="connsiteX14" fmla="*/ 84773 w 358140"/>
                  <a:gd name="connsiteY14" fmla="*/ 245745 h 533400"/>
                  <a:gd name="connsiteX15" fmla="*/ 84773 w 358140"/>
                  <a:gd name="connsiteY15" fmla="*/ 76200 h 533400"/>
                  <a:gd name="connsiteX16" fmla="*/ 346710 w 358140"/>
                  <a:gd name="connsiteY16" fmla="*/ 76200 h 533400"/>
                  <a:gd name="connsiteX17" fmla="*/ 358140 w 358140"/>
                  <a:gd name="connsiteY17" fmla="*/ 64770 h 533400"/>
                  <a:gd name="connsiteX18" fmla="*/ 358140 w 358140"/>
                  <a:gd name="connsiteY18" fmla="*/ 10477 h 533400"/>
                  <a:gd name="connsiteX19" fmla="*/ 345758 w 358140"/>
                  <a:gd name="connsiteY19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8140" h="533400">
                    <a:moveTo>
                      <a:pt x="345758" y="0"/>
                    </a:move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521970"/>
                    </a:lnTo>
                    <a:cubicBezTo>
                      <a:pt x="0" y="527685"/>
                      <a:pt x="4763" y="533400"/>
                      <a:pt x="11430" y="533400"/>
                    </a:cubicBezTo>
                    <a:lnTo>
                      <a:pt x="73343" y="533400"/>
                    </a:lnTo>
                    <a:cubicBezTo>
                      <a:pt x="79058" y="533400"/>
                      <a:pt x="84773" y="528638"/>
                      <a:pt x="84773" y="521970"/>
                    </a:cubicBezTo>
                    <a:lnTo>
                      <a:pt x="84773" y="322898"/>
                    </a:lnTo>
                    <a:lnTo>
                      <a:pt x="327660" y="322898"/>
                    </a:lnTo>
                    <a:cubicBezTo>
                      <a:pt x="333375" y="322898"/>
                      <a:pt x="339090" y="318135"/>
                      <a:pt x="339090" y="311468"/>
                    </a:cubicBezTo>
                    <a:lnTo>
                      <a:pt x="339090" y="311468"/>
                    </a:lnTo>
                    <a:lnTo>
                      <a:pt x="339090" y="257175"/>
                    </a:lnTo>
                    <a:lnTo>
                      <a:pt x="339090" y="257175"/>
                    </a:lnTo>
                    <a:cubicBezTo>
                      <a:pt x="339090" y="251460"/>
                      <a:pt x="334328" y="245745"/>
                      <a:pt x="327660" y="245745"/>
                    </a:cubicBezTo>
                    <a:lnTo>
                      <a:pt x="84773" y="245745"/>
                    </a:lnTo>
                    <a:lnTo>
                      <a:pt x="84773" y="76200"/>
                    </a:lnTo>
                    <a:lnTo>
                      <a:pt x="346710" y="76200"/>
                    </a:lnTo>
                    <a:cubicBezTo>
                      <a:pt x="352425" y="76200"/>
                      <a:pt x="358140" y="71438"/>
                      <a:pt x="358140" y="64770"/>
                    </a:cubicBezTo>
                    <a:lnTo>
                      <a:pt x="358140" y="10477"/>
                    </a:lnTo>
                    <a:cubicBezTo>
                      <a:pt x="356235" y="4763"/>
                      <a:pt x="351473" y="0"/>
                      <a:pt x="345758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44DD11E-6CD0-4E3F-93E8-CFB3F2ADA347}"/>
                  </a:ext>
                </a:extLst>
              </p:cNvPr>
              <p:cNvSpPr/>
              <p:nvPr/>
            </p:nvSpPr>
            <p:spPr>
              <a:xfrm>
                <a:off x="6869429" y="3649027"/>
                <a:ext cx="455676" cy="533400"/>
              </a:xfrm>
              <a:custGeom>
                <a:avLst/>
                <a:gdLst>
                  <a:gd name="connsiteX0" fmla="*/ 450533 w 455676"/>
                  <a:gd name="connsiteY0" fmla="*/ 530543 h 533400"/>
                  <a:gd name="connsiteX1" fmla="*/ 444817 w 455676"/>
                  <a:gd name="connsiteY1" fmla="*/ 532448 h 533400"/>
                  <a:gd name="connsiteX2" fmla="*/ 373380 w 455676"/>
                  <a:gd name="connsiteY2" fmla="*/ 532448 h 533400"/>
                  <a:gd name="connsiteX3" fmla="*/ 364808 w 455676"/>
                  <a:gd name="connsiteY3" fmla="*/ 527685 h 533400"/>
                  <a:gd name="connsiteX4" fmla="*/ 222885 w 455676"/>
                  <a:gd name="connsiteY4" fmla="*/ 347663 h 533400"/>
                  <a:gd name="connsiteX5" fmla="*/ 84773 w 455676"/>
                  <a:gd name="connsiteY5" fmla="*/ 347663 h 533400"/>
                  <a:gd name="connsiteX6" fmla="*/ 84773 w 455676"/>
                  <a:gd name="connsiteY6" fmla="*/ 521970 h 533400"/>
                  <a:gd name="connsiteX7" fmla="*/ 73342 w 455676"/>
                  <a:gd name="connsiteY7" fmla="*/ 533400 h 533400"/>
                  <a:gd name="connsiteX8" fmla="*/ 11430 w 455676"/>
                  <a:gd name="connsiteY8" fmla="*/ 533400 h 533400"/>
                  <a:gd name="connsiteX9" fmla="*/ 0 w 455676"/>
                  <a:gd name="connsiteY9" fmla="*/ 521970 h 533400"/>
                  <a:gd name="connsiteX10" fmla="*/ 0 w 455676"/>
                  <a:gd name="connsiteY10" fmla="*/ 11430 h 533400"/>
                  <a:gd name="connsiteX11" fmla="*/ 11430 w 455676"/>
                  <a:gd name="connsiteY11" fmla="*/ 0 h 533400"/>
                  <a:gd name="connsiteX12" fmla="*/ 227648 w 455676"/>
                  <a:gd name="connsiteY12" fmla="*/ 0 h 533400"/>
                  <a:gd name="connsiteX13" fmla="*/ 401955 w 455676"/>
                  <a:gd name="connsiteY13" fmla="*/ 148590 h 533400"/>
                  <a:gd name="connsiteX14" fmla="*/ 401955 w 455676"/>
                  <a:gd name="connsiteY14" fmla="*/ 163830 h 533400"/>
                  <a:gd name="connsiteX15" fmla="*/ 311467 w 455676"/>
                  <a:gd name="connsiteY15" fmla="*/ 334328 h 533400"/>
                  <a:gd name="connsiteX16" fmla="*/ 453390 w 455676"/>
                  <a:gd name="connsiteY16" fmla="*/ 514350 h 533400"/>
                  <a:gd name="connsiteX17" fmla="*/ 450533 w 455676"/>
                  <a:gd name="connsiteY17" fmla="*/ 530543 h 533400"/>
                  <a:gd name="connsiteX18" fmla="*/ 319088 w 455676"/>
                  <a:gd name="connsiteY18" fmla="*/ 149543 h 533400"/>
                  <a:gd name="connsiteX19" fmla="*/ 226695 w 455676"/>
                  <a:gd name="connsiteY19" fmla="*/ 76200 h 533400"/>
                  <a:gd name="connsiteX20" fmla="*/ 85725 w 455676"/>
                  <a:gd name="connsiteY20" fmla="*/ 76200 h 533400"/>
                  <a:gd name="connsiteX21" fmla="*/ 85725 w 455676"/>
                  <a:gd name="connsiteY21" fmla="*/ 270510 h 533400"/>
                  <a:gd name="connsiteX22" fmla="*/ 226695 w 455676"/>
                  <a:gd name="connsiteY22" fmla="*/ 270510 h 533400"/>
                  <a:gd name="connsiteX23" fmla="*/ 319088 w 455676"/>
                  <a:gd name="connsiteY23" fmla="*/ 197168 h 533400"/>
                  <a:gd name="connsiteX24" fmla="*/ 319088 w 455676"/>
                  <a:gd name="connsiteY24" fmla="*/ 149543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5676" h="533400">
                    <a:moveTo>
                      <a:pt x="450533" y="530543"/>
                    </a:moveTo>
                    <a:cubicBezTo>
                      <a:pt x="448627" y="531495"/>
                      <a:pt x="446723" y="532448"/>
                      <a:pt x="444817" y="532448"/>
                    </a:cubicBezTo>
                    <a:lnTo>
                      <a:pt x="373380" y="532448"/>
                    </a:lnTo>
                    <a:cubicBezTo>
                      <a:pt x="369570" y="532448"/>
                      <a:pt x="366713" y="530543"/>
                      <a:pt x="364808" y="527685"/>
                    </a:cubicBezTo>
                    <a:lnTo>
                      <a:pt x="222885" y="347663"/>
                    </a:lnTo>
                    <a:lnTo>
                      <a:pt x="84773" y="347663"/>
                    </a:lnTo>
                    <a:lnTo>
                      <a:pt x="84773" y="521970"/>
                    </a:lnTo>
                    <a:cubicBezTo>
                      <a:pt x="84773" y="527685"/>
                      <a:pt x="80010" y="533400"/>
                      <a:pt x="73342" y="533400"/>
                    </a:cubicBezTo>
                    <a:lnTo>
                      <a:pt x="11430" y="533400"/>
                    </a:lnTo>
                    <a:cubicBezTo>
                      <a:pt x="5715" y="533400"/>
                      <a:pt x="0" y="528638"/>
                      <a:pt x="0" y="521970"/>
                    </a:cubicBezTo>
                    <a:lnTo>
                      <a:pt x="0" y="11430"/>
                    </a:lnTo>
                    <a:cubicBezTo>
                      <a:pt x="0" y="5715"/>
                      <a:pt x="4763" y="0"/>
                      <a:pt x="11430" y="0"/>
                    </a:cubicBezTo>
                    <a:lnTo>
                      <a:pt x="227648" y="0"/>
                    </a:lnTo>
                    <a:cubicBezTo>
                      <a:pt x="346710" y="0"/>
                      <a:pt x="401955" y="47625"/>
                      <a:pt x="401955" y="148590"/>
                    </a:cubicBezTo>
                    <a:lnTo>
                      <a:pt x="401955" y="163830"/>
                    </a:lnTo>
                    <a:cubicBezTo>
                      <a:pt x="401955" y="239077"/>
                      <a:pt x="373380" y="315278"/>
                      <a:pt x="311467" y="334328"/>
                    </a:cubicBezTo>
                    <a:lnTo>
                      <a:pt x="453390" y="514350"/>
                    </a:lnTo>
                    <a:cubicBezTo>
                      <a:pt x="457200" y="520065"/>
                      <a:pt x="456248" y="527685"/>
                      <a:pt x="450533" y="530543"/>
                    </a:cubicBezTo>
                    <a:moveTo>
                      <a:pt x="319088" y="149543"/>
                    </a:moveTo>
                    <a:cubicBezTo>
                      <a:pt x="319088" y="94298"/>
                      <a:pt x="296228" y="76200"/>
                      <a:pt x="226695" y="76200"/>
                    </a:cubicBezTo>
                    <a:lnTo>
                      <a:pt x="85725" y="76200"/>
                    </a:lnTo>
                    <a:lnTo>
                      <a:pt x="85725" y="270510"/>
                    </a:lnTo>
                    <a:lnTo>
                      <a:pt x="226695" y="270510"/>
                    </a:lnTo>
                    <a:cubicBezTo>
                      <a:pt x="296228" y="270510"/>
                      <a:pt x="319088" y="252413"/>
                      <a:pt x="319088" y="197168"/>
                    </a:cubicBezTo>
                    <a:lnTo>
                      <a:pt x="319088" y="1495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99EAE4B-4A64-48A4-B0D6-D4F124DC4690}"/>
                  </a:ext>
                </a:extLst>
              </p:cNvPr>
              <p:cNvSpPr/>
              <p:nvPr/>
            </p:nvSpPr>
            <p:spPr>
              <a:xfrm>
                <a:off x="4867275" y="3649027"/>
                <a:ext cx="425767" cy="533400"/>
              </a:xfrm>
              <a:custGeom>
                <a:avLst/>
                <a:gdLst>
                  <a:gd name="connsiteX0" fmla="*/ 414338 w 425767"/>
                  <a:gd name="connsiteY0" fmla="*/ 0 h 533400"/>
                  <a:gd name="connsiteX1" fmla="*/ 352425 w 425767"/>
                  <a:gd name="connsiteY1" fmla="*/ 0 h 533400"/>
                  <a:gd name="connsiteX2" fmla="*/ 340995 w 425767"/>
                  <a:gd name="connsiteY2" fmla="*/ 11430 h 533400"/>
                  <a:gd name="connsiteX3" fmla="*/ 340995 w 425767"/>
                  <a:gd name="connsiteY3" fmla="*/ 221933 h 533400"/>
                  <a:gd name="connsiteX4" fmla="*/ 84773 w 425767"/>
                  <a:gd name="connsiteY4" fmla="*/ 221933 h 533400"/>
                  <a:gd name="connsiteX5" fmla="*/ 84773 w 425767"/>
                  <a:gd name="connsiteY5" fmla="*/ 11430 h 533400"/>
                  <a:gd name="connsiteX6" fmla="*/ 73343 w 425767"/>
                  <a:gd name="connsiteY6" fmla="*/ 0 h 533400"/>
                  <a:gd name="connsiteX7" fmla="*/ 11430 w 425767"/>
                  <a:gd name="connsiteY7" fmla="*/ 0 h 533400"/>
                  <a:gd name="connsiteX8" fmla="*/ 0 w 425767"/>
                  <a:gd name="connsiteY8" fmla="*/ 11430 h 533400"/>
                  <a:gd name="connsiteX9" fmla="*/ 0 w 425767"/>
                  <a:gd name="connsiteY9" fmla="*/ 521970 h 533400"/>
                  <a:gd name="connsiteX10" fmla="*/ 11430 w 425767"/>
                  <a:gd name="connsiteY10" fmla="*/ 533400 h 533400"/>
                  <a:gd name="connsiteX11" fmla="*/ 73343 w 425767"/>
                  <a:gd name="connsiteY11" fmla="*/ 533400 h 533400"/>
                  <a:gd name="connsiteX12" fmla="*/ 84773 w 425767"/>
                  <a:gd name="connsiteY12" fmla="*/ 521970 h 533400"/>
                  <a:gd name="connsiteX13" fmla="*/ 84773 w 425767"/>
                  <a:gd name="connsiteY13" fmla="*/ 299085 h 533400"/>
                  <a:gd name="connsiteX14" fmla="*/ 340995 w 425767"/>
                  <a:gd name="connsiteY14" fmla="*/ 299085 h 533400"/>
                  <a:gd name="connsiteX15" fmla="*/ 340995 w 425767"/>
                  <a:gd name="connsiteY15" fmla="*/ 521970 h 533400"/>
                  <a:gd name="connsiteX16" fmla="*/ 352425 w 425767"/>
                  <a:gd name="connsiteY16" fmla="*/ 533400 h 533400"/>
                  <a:gd name="connsiteX17" fmla="*/ 414338 w 425767"/>
                  <a:gd name="connsiteY17" fmla="*/ 533400 h 533400"/>
                  <a:gd name="connsiteX18" fmla="*/ 425768 w 425767"/>
                  <a:gd name="connsiteY18" fmla="*/ 521970 h 533400"/>
                  <a:gd name="connsiteX19" fmla="*/ 425768 w 425767"/>
                  <a:gd name="connsiteY19" fmla="*/ 11430 h 533400"/>
                  <a:gd name="connsiteX20" fmla="*/ 414338 w 425767"/>
                  <a:gd name="connsiteY20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5767" h="533400">
                    <a:moveTo>
                      <a:pt x="414338" y="0"/>
                    </a:moveTo>
                    <a:lnTo>
                      <a:pt x="352425" y="0"/>
                    </a:lnTo>
                    <a:cubicBezTo>
                      <a:pt x="346710" y="0"/>
                      <a:pt x="340995" y="4763"/>
                      <a:pt x="340995" y="11430"/>
                    </a:cubicBezTo>
                    <a:lnTo>
                      <a:pt x="340995" y="221933"/>
                    </a:lnTo>
                    <a:lnTo>
                      <a:pt x="84773" y="221933"/>
                    </a:lnTo>
                    <a:lnTo>
                      <a:pt x="84773" y="11430"/>
                    </a:lnTo>
                    <a:cubicBezTo>
                      <a:pt x="84773" y="5715"/>
                      <a:pt x="80010" y="0"/>
                      <a:pt x="73343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521970"/>
                    </a:lnTo>
                    <a:cubicBezTo>
                      <a:pt x="0" y="527685"/>
                      <a:pt x="4763" y="533400"/>
                      <a:pt x="11430" y="533400"/>
                    </a:cubicBezTo>
                    <a:lnTo>
                      <a:pt x="73343" y="533400"/>
                    </a:lnTo>
                    <a:cubicBezTo>
                      <a:pt x="79058" y="533400"/>
                      <a:pt x="84773" y="528638"/>
                      <a:pt x="84773" y="521970"/>
                    </a:cubicBezTo>
                    <a:lnTo>
                      <a:pt x="84773" y="299085"/>
                    </a:lnTo>
                    <a:lnTo>
                      <a:pt x="340995" y="299085"/>
                    </a:lnTo>
                    <a:lnTo>
                      <a:pt x="340995" y="521970"/>
                    </a:lnTo>
                    <a:cubicBezTo>
                      <a:pt x="340995" y="527685"/>
                      <a:pt x="345758" y="533400"/>
                      <a:pt x="352425" y="533400"/>
                    </a:cubicBezTo>
                    <a:lnTo>
                      <a:pt x="414338" y="533400"/>
                    </a:lnTo>
                    <a:cubicBezTo>
                      <a:pt x="420053" y="533400"/>
                      <a:pt x="425768" y="528638"/>
                      <a:pt x="425768" y="521970"/>
                    </a:cubicBezTo>
                    <a:lnTo>
                      <a:pt x="425768" y="11430"/>
                    </a:lnTo>
                    <a:cubicBezTo>
                      <a:pt x="425768" y="4763"/>
                      <a:pt x="421005" y="0"/>
                      <a:pt x="414338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750623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02390" y="705699"/>
            <a:ext cx="4957200" cy="1529502"/>
          </a:xfrm>
        </p:spPr>
        <p:txBody>
          <a:bodyPr anchor="b" anchorCtr="0">
            <a:noAutofit/>
          </a:bodyPr>
          <a:lstStyle>
            <a:lvl1pPr algn="l">
              <a:lnSpc>
                <a:spcPct val="92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EE0DB4F-F2AA-425A-92B4-423B8653E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7" y="2565400"/>
            <a:ext cx="4957200" cy="470898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B286AE1C-0EE9-49AF-9AEE-9BEA425B59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2452" y="0"/>
            <a:ext cx="6109548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70" name="Footer Date">
            <a:extLst>
              <a:ext uri="{FF2B5EF4-FFF2-40B4-BE49-F238E27FC236}">
                <a16:creationId xmlns:a16="http://schemas.microsoft.com/office/drawing/2014/main" id="{5192BEFB-4548-4BE6-9F6D-F0CF7135D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3001" y="6516639"/>
            <a:ext cx="530007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fld id="{54506CD0-8460-423A-9127-4544C92A7F20}" type="datetime6">
              <a:rPr lang="da-DK" smtClean="0"/>
              <a:t>3.12.2021</a:t>
            </a:fld>
            <a:endParaRPr lang="en-GB"/>
          </a:p>
        </p:txBody>
      </p:sp>
      <p:sp>
        <p:nvSpPr>
          <p:cNvPr id="71" name="Footer Title">
            <a:extLst>
              <a:ext uri="{FF2B5EF4-FFF2-40B4-BE49-F238E27FC236}">
                <a16:creationId xmlns:a16="http://schemas.microsoft.com/office/drawing/2014/main" id="{3B795BAB-3ABF-451D-9884-D51FA0364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2993" y="6516639"/>
            <a:ext cx="3240000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cap="none" baseline="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44" name="Footer Slide Number">
            <a:extLst>
              <a:ext uri="{FF2B5EF4-FFF2-40B4-BE49-F238E27FC236}">
                <a16:creationId xmlns:a16="http://schemas.microsoft.com/office/drawing/2014/main" id="{35154BFF-3F45-4862-AFB1-1A9013CD7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083" y="6516639"/>
            <a:ext cx="269893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50" b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2062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0A0F-C931-4EE0-B627-CD49882B1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31184"/>
            <a:ext cx="4957200" cy="3209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2168524"/>
            <a:ext cx="4957200" cy="4149725"/>
          </a:xfrm>
        </p:spPr>
        <p:txBody>
          <a:bodyPr/>
          <a:lstStyle>
            <a:lvl1pPr marL="0" indent="0" defTabSz="432000">
              <a:spcBef>
                <a:spcPts val="1200"/>
              </a:spcBef>
              <a:buFontTx/>
              <a:buNone/>
              <a:defRPr sz="1600"/>
            </a:lvl1pPr>
            <a:lvl2pPr marL="360000" indent="-180000" defTabSz="432000">
              <a:spcBef>
                <a:spcPts val="1200"/>
              </a:spcBef>
              <a:buFont typeface="Inter" panose="020B0502030000000004" pitchFamily="34" charset="0"/>
              <a:buChar char=""/>
              <a:defRPr sz="1600"/>
            </a:lvl2pPr>
            <a:lvl3pPr marL="540000" indent="-180000" defTabSz="432000">
              <a:spcBef>
                <a:spcPts val="1200"/>
              </a:spcBef>
              <a:buFont typeface="Inter" panose="020B0502030000000004" pitchFamily="34" charset="0"/>
              <a:buChar char=""/>
              <a:defRPr sz="1600"/>
            </a:lvl3pPr>
            <a:lvl4pPr defTabSz="432000">
              <a:spcBef>
                <a:spcPts val="1200"/>
              </a:spcBef>
              <a:defRPr/>
            </a:lvl4pPr>
            <a:lvl5pPr defTabSz="432000">
              <a:spcBef>
                <a:spcPts val="1200"/>
              </a:spcBef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F7B5382-C7E7-473D-A93E-6C47BC7657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2452" y="0"/>
            <a:ext cx="6109548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270AA-398B-415C-A77D-94174E0CE52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A51FD3E-5EA0-4E89-A333-9059FDEA763E}" type="datetime6">
              <a:rPr lang="da-DK" smtClean="0"/>
              <a:t>3.12.2021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B1F7E-9B9A-42F3-AA7D-151196FB12B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382993" y="6516639"/>
            <a:ext cx="3240000" cy="90000"/>
          </a:xfrm>
        </p:spPr>
        <p:txBody>
          <a:bodyPr/>
          <a:lstStyle/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99CC0-2A42-4427-8222-885C785582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559652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billed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E3A0-992C-4A4F-BBD5-33BDBC8C9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31184"/>
            <a:ext cx="6927954" cy="338554"/>
          </a:xfrm>
        </p:spPr>
        <p:txBody>
          <a:bodyPr>
            <a:spAutoFit/>
          </a:bodyPr>
          <a:lstStyle/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E581F4-39F3-4F30-8A37-463C2AFB7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005840"/>
            <a:ext cx="6927954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9" y="2168524"/>
            <a:ext cx="6927954" cy="4149725"/>
          </a:xfrm>
        </p:spPr>
        <p:txBody>
          <a:bodyPr>
            <a:normAutofit/>
          </a:bodyPr>
          <a:lstStyle>
            <a:lvl1pPr marL="180000" indent="-180000">
              <a:buFont typeface="Inter" panose="020B0502030000000004" pitchFamily="34" charset="0"/>
              <a:buChar char=""/>
              <a:defRPr/>
            </a:lvl1pPr>
            <a:lvl2pPr marL="360000" indent="-180000">
              <a:buFont typeface="Inter" panose="020B0502030000000004" pitchFamily="34" charset="0"/>
              <a:buChar char=""/>
              <a:defRPr/>
            </a:lvl2pPr>
            <a:lvl3pPr marL="540000" indent="-180000">
              <a:buFont typeface="Inter" panose="020B0502030000000004" pitchFamily="34" charset="0"/>
              <a:buChar char=""/>
              <a:defRPr/>
            </a:lvl3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1A237-47DB-4BEA-96D5-08675F87EE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94134" y="0"/>
            <a:ext cx="4097866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7872A17-A7D4-428D-A81F-DE471EBB85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650"/>
            </a:lvl1pPr>
          </a:lstStyle>
          <a:p>
            <a:fld id="{78FBA176-5687-4EAA-B3C3-F35D8C362DFC}" type="datetime6">
              <a:rPr lang="da-DK" smtClean="0"/>
              <a:t>3.12.2021</a:t>
            </a:fld>
            <a:endParaRPr lang="en-GB"/>
          </a:p>
        </p:txBody>
      </p:sp>
      <p:sp>
        <p:nvSpPr>
          <p:cNvPr id="17" name="FLD_PresentationTitle">
            <a:extLst>
              <a:ext uri="{FF2B5EF4-FFF2-40B4-BE49-F238E27FC236}">
                <a16:creationId xmlns:a16="http://schemas.microsoft.com/office/drawing/2014/main" id="{A93BCC2F-C867-432F-9D92-6640C1E55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2993" y="6516639"/>
            <a:ext cx="4794393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cap="none" baseline="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3667C8D-23A3-4746-9868-FF5FAAB73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650"/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979672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billed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1E04-1457-406C-800D-36A384427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631184"/>
            <a:ext cx="4957200" cy="338554"/>
          </a:xfrm>
        </p:spPr>
        <p:txBody>
          <a:bodyPr wrap="square">
            <a:spAutoFit/>
          </a:bodyPr>
          <a:lstStyle/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E581F4-39F3-4F30-8A37-463C2AFB7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1005840"/>
            <a:ext cx="49572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9" y="2168524"/>
            <a:ext cx="4957200" cy="4149725"/>
          </a:xfrm>
        </p:spPr>
        <p:txBody>
          <a:bodyPr>
            <a:normAutofit/>
          </a:bodyPr>
          <a:lstStyle>
            <a:lvl1pPr marL="180000" indent="-180000">
              <a:buFont typeface="Inter" panose="020B0502030000000004" pitchFamily="34" charset="0"/>
              <a:buChar char=""/>
              <a:defRPr/>
            </a:lvl1pPr>
            <a:lvl2pPr marL="360000" indent="-180000">
              <a:buFont typeface="Inter" panose="020B0502030000000004" pitchFamily="34" charset="0"/>
              <a:buChar char=""/>
              <a:defRPr/>
            </a:lvl2pPr>
            <a:lvl3pPr marL="540000" indent="-180000">
              <a:buFont typeface="Inter" panose="020B0502030000000004" pitchFamily="34" charset="0"/>
              <a:buChar char=""/>
              <a:defRPr/>
            </a:lvl3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1A237-47DB-4BEA-96D5-08675F87EE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2452" y="0"/>
            <a:ext cx="6109548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7872A17-A7D4-428D-A81F-DE471EBB85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650"/>
            </a:lvl1pPr>
          </a:lstStyle>
          <a:p>
            <a:fld id="{A3472115-C9B2-46B6-BD76-C866000CE94E}" type="datetime6">
              <a:rPr lang="da-DK" smtClean="0"/>
              <a:t>3.12.2021</a:t>
            </a:fld>
            <a:endParaRPr lang="en-GB"/>
          </a:p>
        </p:txBody>
      </p:sp>
      <p:sp>
        <p:nvSpPr>
          <p:cNvPr id="17" name="FLD_PresentationTitle">
            <a:extLst>
              <a:ext uri="{FF2B5EF4-FFF2-40B4-BE49-F238E27FC236}">
                <a16:creationId xmlns:a16="http://schemas.microsoft.com/office/drawing/2014/main" id="{A93BCC2F-C867-432F-9D92-6640C1E55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2994" y="6516639"/>
            <a:ext cx="3154208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cap="none" baseline="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3667C8D-23A3-4746-9868-FF5FAAB73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650"/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3986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grå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1E04-1457-406C-800D-36A384427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631184"/>
            <a:ext cx="4957200" cy="338554"/>
          </a:xfrm>
        </p:spPr>
        <p:txBody>
          <a:bodyPr wrap="square">
            <a:spAutoFit/>
          </a:bodyPr>
          <a:lstStyle/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E581F4-39F3-4F30-8A37-463C2AFB7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1005840"/>
            <a:ext cx="49572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9" y="2168524"/>
            <a:ext cx="4957200" cy="4149725"/>
          </a:xfrm>
        </p:spPr>
        <p:txBody>
          <a:bodyPr>
            <a:normAutofit/>
          </a:bodyPr>
          <a:lstStyle>
            <a:lvl1pPr marL="180000" indent="-180000">
              <a:buFont typeface="Inter" panose="020B0502030000000004" pitchFamily="34" charset="0"/>
              <a:buChar char=""/>
              <a:defRPr/>
            </a:lvl1pPr>
            <a:lvl2pPr marL="360000" indent="-180000">
              <a:buFont typeface="Inter" panose="020B0502030000000004" pitchFamily="34" charset="0"/>
              <a:buChar char=""/>
              <a:defRPr/>
            </a:lvl2pPr>
            <a:lvl3pPr marL="540000" indent="-180000">
              <a:buFont typeface="Inter" panose="020B0502030000000004" pitchFamily="34" charset="0"/>
              <a:buChar char=""/>
              <a:defRPr/>
            </a:lvl3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032C16-633B-4898-B0BA-AE8AB0CA3715}"/>
              </a:ext>
            </a:extLst>
          </p:cNvPr>
          <p:cNvSpPr/>
          <p:nvPr userDrawn="1"/>
        </p:nvSpPr>
        <p:spPr>
          <a:xfrm>
            <a:off x="6082800" y="0"/>
            <a:ext cx="61092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2000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443A8-E6F2-4000-9366-D0127C2527F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60819" y="969738"/>
            <a:ext cx="4844164" cy="490909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7872A17-A7D4-428D-A81F-DE471EBB85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650"/>
            </a:lvl1pPr>
          </a:lstStyle>
          <a:p>
            <a:fld id="{A3472115-C9B2-46B6-BD76-C866000CE94E}" type="datetime6">
              <a:rPr lang="da-DK" smtClean="0"/>
              <a:t>3.12.2021</a:t>
            </a:fld>
            <a:endParaRPr lang="en-GB"/>
          </a:p>
        </p:txBody>
      </p:sp>
      <p:sp>
        <p:nvSpPr>
          <p:cNvPr id="17" name="FLD_PresentationTitle">
            <a:extLst>
              <a:ext uri="{FF2B5EF4-FFF2-40B4-BE49-F238E27FC236}">
                <a16:creationId xmlns:a16="http://schemas.microsoft.com/office/drawing/2014/main" id="{A93BCC2F-C867-432F-9D92-6640C1E55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2994" y="6516639"/>
            <a:ext cx="3154208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cap="none" baseline="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3667C8D-23A3-4746-9868-FF5FAAB73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650"/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928552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631184"/>
            <a:ext cx="11196000" cy="3209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2168524"/>
            <a:ext cx="11196000" cy="4178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Footer Date"/>
          <p:cNvSpPr>
            <a:spLocks noGrp="1"/>
          </p:cNvSpPr>
          <p:nvPr>
            <p:ph type="dt" sz="half" idx="2"/>
          </p:nvPr>
        </p:nvSpPr>
        <p:spPr>
          <a:xfrm>
            <a:off x="1473001" y="6516639"/>
            <a:ext cx="530007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fld id="{DDC8DB41-7411-4C50-A83B-D9AA291BB1C8}" type="datetime6">
              <a:rPr lang="da-DK" smtClean="0"/>
              <a:t>3.12.2021</a:t>
            </a:fld>
            <a:endParaRPr lang="en-GB"/>
          </a:p>
        </p:txBody>
      </p:sp>
      <p:sp>
        <p:nvSpPr>
          <p:cNvPr id="5" name="Footer Title"/>
          <p:cNvSpPr>
            <a:spLocks noGrp="1"/>
          </p:cNvSpPr>
          <p:nvPr>
            <p:ph type="ftr" sz="quarter" idx="3"/>
          </p:nvPr>
        </p:nvSpPr>
        <p:spPr>
          <a:xfrm>
            <a:off x="2382993" y="6516639"/>
            <a:ext cx="4794393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50" cap="none" baseline="0">
                <a:solidFill>
                  <a:schemeClr val="tx1"/>
                </a:solidFill>
                <a:latin typeface="Inter" panose="020B0604020202020204" charset="0"/>
              </a:defRPr>
            </a:lvl1pPr>
          </a:lstStyle>
          <a:p>
            <a:r>
              <a:rPr lang="da-DK"/>
              <a:t>Indsæt præsentationstitel via sidehoved &amp; sidefod</a:t>
            </a:r>
            <a:endParaRPr lang="en-GB"/>
          </a:p>
        </p:txBody>
      </p:sp>
      <p:sp>
        <p:nvSpPr>
          <p:cNvPr id="6" name="Footer Slide Number"/>
          <p:cNvSpPr>
            <a:spLocks noGrp="1"/>
          </p:cNvSpPr>
          <p:nvPr>
            <p:ph type="sldNum" sz="quarter" idx="4"/>
          </p:nvPr>
        </p:nvSpPr>
        <p:spPr>
          <a:xfrm>
            <a:off x="11443083" y="6516639"/>
            <a:ext cx="269893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50" b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0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42.5196838&lt;/Left&gt;&#10;      &lt;Top&gt;42.5196838&lt;/Top&gt;&#10;      &lt;Width&gt;72.91338&lt;/Width&gt;&#10;      &lt;Height&gt;454.960632&lt;/Height&gt;&#10;    &lt;/SubGrid&gt;&#10;    &lt;SubGrid&gt;&#10;      &lt;Left&gt;844.566956&lt;/Left&gt;&#10;      &lt;Top&gt;42.5196838&lt;/Top&gt;&#10;      &lt;Width&gt;72.91338&lt;/Width&gt;&#10;      &lt;Height&gt;454.960632&lt;/Height&gt;&#10;    &lt;/SubGrid&gt;&#10;    &lt;SubGrid&gt;&#10;      &lt;Left&gt;115.433067&lt;/Left&gt;&#10;      &lt;Top&gt;42.5196838&lt;/Top&gt;&#10;      &lt;Width&gt;72.91338&lt;/Width&gt;&#10;      &lt;Height&gt;454.960632&lt;/Height&gt;&#10;    &lt;/SubGrid&gt;&#10;    &lt;SubGrid&gt;&#10;      &lt;Left&gt;188.346451&lt;/Left&gt;&#10;      &lt;Top&gt;42.5196838&lt;/Top&gt;&#10;      &lt;Width&gt;72.91338&lt;/Width&gt;&#10;      &lt;Height&gt;454.960632&lt;/Height&gt;&#10;    &lt;/SubGrid&gt;&#10;    &lt;SubGrid&gt;&#10;      &lt;Left&gt;261.259857&lt;/Left&gt;&#10;      &lt;Top&gt;42.5196838&lt;/Top&gt;&#10;      &lt;Width&gt;72.91338&lt;/Width&gt;&#10;      &lt;Height&gt;454.960632&lt;/Height&gt;&#10;    &lt;/SubGrid&gt;&#10;    &lt;SubGrid&gt;&#10;      &lt;Left&gt;334.173218&lt;/Left&gt;&#10;      &lt;Top&gt;42.5196838&lt;/Top&gt;&#10;      &lt;Width&gt;72.91338&lt;/Width&gt;&#10;      &lt;Height&gt;454.960632&lt;/Height&gt;&#10;    &lt;/SubGrid&gt;&#10;    &lt;SubGrid&gt;&#10;      &lt;Left&gt;407.0866&lt;/Left&gt;&#10;      &lt;Top&gt;42.5196838&lt;/Top&gt;&#10;      &lt;Width&gt;72.91338&lt;/Width&gt;&#10;      &lt;Height&gt;454.960632&lt;/Height&gt;&#10;    &lt;/SubGrid&gt;&#10;    &lt;SubGrid&gt;&#10;      &lt;Left&gt;480&lt;/Left&gt;&#10;      &lt;Top&gt;42.5196838&lt;/Top&gt;&#10;      &lt;Width&gt;72.91338&lt;/Width&gt;&#10;      &lt;Height&gt;454.960632&lt;/Height&gt;&#10;    &lt;/SubGrid&gt;&#10;    &lt;SubGrid&gt;&#10;      &lt;Left&gt;552.9134&lt;/Left&gt;&#10;      &lt;Top&gt;42.5196838&lt;/Top&gt;&#10;      &lt;Width&gt;72.91338&lt;/Width&gt;&#10;      &lt;Height&gt;454.960632&lt;/Height&gt;&#10;    &lt;/SubGrid&gt;&#10;    &lt;SubGrid&gt;&#10;      &lt;Left&gt;625.8268&lt;/Left&gt;&#10;      &lt;Top&gt;42.5196838&lt;/Top&gt;&#10;      &lt;Width&gt;72.91338&lt;/Width&gt;&#10;      &lt;Height&gt;454.960632&lt;/Height&gt;&#10;    &lt;/SubGrid&gt;&#10;    &lt;SubGrid&gt;&#10;      &lt;Left&gt;698.7402&lt;/Left&gt;&#10;      &lt;Top&gt;42.5196838&lt;/Top&gt;&#10;      &lt;Width&gt;72.91338&lt;/Width&gt;&#10;      &lt;Height&gt;454.960632&lt;/Height&gt;&#10;    &lt;/SubGrid&gt;&#10;    &lt;SubGrid&gt;&#10;      &lt;Left&gt;771.653564&lt;/Left&gt;&#10;      &lt;Top&gt;42.5196838&lt;/Top&gt;&#10;      &lt;Width&gt;72.91338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BFE3CB6A-5BEF-4080-9C1B-99BF4F64AC8E}"/>
              </a:ext>
            </a:extLst>
          </p:cNvPr>
          <p:cNvSpPr/>
          <p:nvPr userDrawn="1"/>
        </p:nvSpPr>
        <p:spPr>
          <a:xfrm>
            <a:off x="515938" y="692150"/>
            <a:ext cx="11196000" cy="54737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>
              <a:latin typeface="Inter" panose="020B0604020202020204" charset="0"/>
            </a:endParaRP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BB6A7A5B-578C-4CEC-AAC9-82633C6C8126}"/>
              </a:ext>
            </a:extLst>
          </p:cNvPr>
          <p:cNvGrpSpPr/>
          <p:nvPr/>
        </p:nvGrpSpPr>
        <p:grpSpPr>
          <a:xfrm>
            <a:off x="515938" y="6381112"/>
            <a:ext cx="336211" cy="208601"/>
            <a:chOff x="4867275" y="2667000"/>
            <a:chExt cx="2457831" cy="1524952"/>
          </a:xfrm>
        </p:grpSpPr>
        <p:grpSp>
          <p:nvGrpSpPr>
            <p:cNvPr id="10" name="Graphic 7">
              <a:extLst>
                <a:ext uri="{FF2B5EF4-FFF2-40B4-BE49-F238E27FC236}">
                  <a16:creationId xmlns:a16="http://schemas.microsoft.com/office/drawing/2014/main" id="{BB6A7A5B-578C-4CEC-AAC9-82633C6C8126}"/>
                </a:ext>
              </a:extLst>
            </p:cNvPr>
            <p:cNvGrpSpPr/>
            <p:nvPr/>
          </p:nvGrpSpPr>
          <p:grpSpPr>
            <a:xfrm>
              <a:off x="4868227" y="2667000"/>
              <a:ext cx="2412682" cy="846772"/>
              <a:chOff x="4868227" y="2667000"/>
              <a:chExt cx="2412682" cy="846772"/>
            </a:xfrm>
            <a:solidFill>
              <a:srgbClr val="A3CB2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7320609-07D0-44F5-B138-E4C4BF4CF88C}"/>
                  </a:ext>
                </a:extLst>
              </p:cNvPr>
              <p:cNvSpPr/>
              <p:nvPr/>
            </p:nvSpPr>
            <p:spPr>
              <a:xfrm>
                <a:off x="4868227" y="3183255"/>
                <a:ext cx="64770" cy="329565"/>
              </a:xfrm>
              <a:custGeom>
                <a:avLst/>
                <a:gdLst>
                  <a:gd name="connsiteX0" fmla="*/ 64770 w 64770"/>
                  <a:gd name="connsiteY0" fmla="*/ 11430 h 329565"/>
                  <a:gd name="connsiteX1" fmla="*/ 53340 w 64770"/>
                  <a:gd name="connsiteY1" fmla="*/ 0 h 329565"/>
                  <a:gd name="connsiteX2" fmla="*/ 11430 w 64770"/>
                  <a:gd name="connsiteY2" fmla="*/ 0 h 329565"/>
                  <a:gd name="connsiteX3" fmla="*/ 0 w 64770"/>
                  <a:gd name="connsiteY3" fmla="*/ 11430 h 329565"/>
                  <a:gd name="connsiteX4" fmla="*/ 0 w 64770"/>
                  <a:gd name="connsiteY4" fmla="*/ 329565 h 329565"/>
                  <a:gd name="connsiteX5" fmla="*/ 63818 w 64770"/>
                  <a:gd name="connsiteY5" fmla="*/ 329565 h 329565"/>
                  <a:gd name="connsiteX6" fmla="*/ 63818 w 64770"/>
                  <a:gd name="connsiteY6" fmla="*/ 11430 h 329565"/>
                  <a:gd name="connsiteX7" fmla="*/ 64770 w 64770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329565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3818" y="329565"/>
                    </a:lnTo>
                    <a:lnTo>
                      <a:pt x="63818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8308F71-AAB9-40DB-B4AB-CE27C31721EC}"/>
                  </a:ext>
                </a:extLst>
              </p:cNvPr>
              <p:cNvSpPr/>
              <p:nvPr/>
            </p:nvSpPr>
            <p:spPr>
              <a:xfrm>
                <a:off x="5006340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30BD921-73F7-409E-B954-275392DBF530}"/>
                  </a:ext>
                </a:extLst>
              </p:cNvPr>
              <p:cNvSpPr/>
              <p:nvPr/>
            </p:nvSpPr>
            <p:spPr>
              <a:xfrm>
                <a:off x="5144452" y="3183255"/>
                <a:ext cx="64770" cy="329565"/>
              </a:xfrm>
              <a:custGeom>
                <a:avLst/>
                <a:gdLst>
                  <a:gd name="connsiteX0" fmla="*/ 64770 w 64770"/>
                  <a:gd name="connsiteY0" fmla="*/ 11430 h 329565"/>
                  <a:gd name="connsiteX1" fmla="*/ 53340 w 64770"/>
                  <a:gd name="connsiteY1" fmla="*/ 0 h 329565"/>
                  <a:gd name="connsiteX2" fmla="*/ 11430 w 64770"/>
                  <a:gd name="connsiteY2" fmla="*/ 0 h 329565"/>
                  <a:gd name="connsiteX3" fmla="*/ 0 w 64770"/>
                  <a:gd name="connsiteY3" fmla="*/ 11430 h 329565"/>
                  <a:gd name="connsiteX4" fmla="*/ 0 w 64770"/>
                  <a:gd name="connsiteY4" fmla="*/ 329565 h 329565"/>
                  <a:gd name="connsiteX5" fmla="*/ 64770 w 64770"/>
                  <a:gd name="connsiteY5" fmla="*/ 329565 h 329565"/>
                  <a:gd name="connsiteX6" fmla="*/ 64770 w 64770"/>
                  <a:gd name="connsiteY6" fmla="*/ 11430 h 329565"/>
                  <a:gd name="connsiteX7" fmla="*/ 64770 w 64770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329565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C08506D-DC29-493C-84AD-695B88994F89}"/>
                  </a:ext>
                </a:extLst>
              </p:cNvPr>
              <p:cNvSpPr/>
              <p:nvPr/>
            </p:nvSpPr>
            <p:spPr>
              <a:xfrm>
                <a:off x="5282564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3818 w 64770"/>
                  <a:gd name="connsiteY5" fmla="*/ 558165 h 558165"/>
                  <a:gd name="connsiteX6" fmla="*/ 63818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3818" y="558165"/>
                    </a:lnTo>
                    <a:lnTo>
                      <a:pt x="63818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5716371-9429-4C50-B2F7-48A7436DE891}"/>
                  </a:ext>
                </a:extLst>
              </p:cNvPr>
              <p:cNvSpPr/>
              <p:nvPr/>
            </p:nvSpPr>
            <p:spPr>
              <a:xfrm>
                <a:off x="5420677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4770 w 64770"/>
                  <a:gd name="connsiteY5" fmla="*/ 558165 h 558165"/>
                  <a:gd name="connsiteX6" fmla="*/ 64770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4770" y="558165"/>
                    </a:lnTo>
                    <a:lnTo>
                      <a:pt x="64770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15DFE8-65AB-4596-B444-2C135988183A}"/>
                  </a:ext>
                </a:extLst>
              </p:cNvPr>
              <p:cNvSpPr/>
              <p:nvPr/>
            </p:nvSpPr>
            <p:spPr>
              <a:xfrm>
                <a:off x="5558789" y="2954655"/>
                <a:ext cx="64770" cy="558165"/>
              </a:xfrm>
              <a:custGeom>
                <a:avLst/>
                <a:gdLst>
                  <a:gd name="connsiteX0" fmla="*/ 64770 w 64770"/>
                  <a:gd name="connsiteY0" fmla="*/ 10477 h 558165"/>
                  <a:gd name="connsiteX1" fmla="*/ 53340 w 64770"/>
                  <a:gd name="connsiteY1" fmla="*/ 0 h 558165"/>
                  <a:gd name="connsiteX2" fmla="*/ 11430 w 64770"/>
                  <a:gd name="connsiteY2" fmla="*/ 0 h 558165"/>
                  <a:gd name="connsiteX3" fmla="*/ 0 w 64770"/>
                  <a:gd name="connsiteY3" fmla="*/ 10477 h 558165"/>
                  <a:gd name="connsiteX4" fmla="*/ 0 w 64770"/>
                  <a:gd name="connsiteY4" fmla="*/ 558165 h 558165"/>
                  <a:gd name="connsiteX5" fmla="*/ 63818 w 64770"/>
                  <a:gd name="connsiteY5" fmla="*/ 558165 h 558165"/>
                  <a:gd name="connsiteX6" fmla="*/ 63818 w 64770"/>
                  <a:gd name="connsiteY6" fmla="*/ 10477 h 558165"/>
                  <a:gd name="connsiteX7" fmla="*/ 64770 w 64770"/>
                  <a:gd name="connsiteY7" fmla="*/ 10477 h 55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558165">
                    <a:moveTo>
                      <a:pt x="64770" y="10477"/>
                    </a:moveTo>
                    <a:cubicBezTo>
                      <a:pt x="64770" y="4763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0477"/>
                    </a:cubicBezTo>
                    <a:lnTo>
                      <a:pt x="0" y="558165"/>
                    </a:lnTo>
                    <a:lnTo>
                      <a:pt x="63818" y="558165"/>
                    </a:lnTo>
                    <a:lnTo>
                      <a:pt x="63818" y="10477"/>
                    </a:lnTo>
                    <a:lnTo>
                      <a:pt x="64770" y="10477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49AF652-4FB0-4990-A04B-F396AC6E92D1}"/>
                  </a:ext>
                </a:extLst>
              </p:cNvPr>
              <p:cNvSpPr/>
              <p:nvPr/>
            </p:nvSpPr>
            <p:spPr>
              <a:xfrm>
                <a:off x="5696902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3C6D99F-86FB-4629-8A68-592BB0A83A28}"/>
                  </a:ext>
                </a:extLst>
              </p:cNvPr>
              <p:cNvSpPr/>
              <p:nvPr/>
            </p:nvSpPr>
            <p:spPr>
              <a:xfrm>
                <a:off x="5835014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0AAEB98-961E-4B4D-8A72-F8571F6732B5}"/>
                  </a:ext>
                </a:extLst>
              </p:cNvPr>
              <p:cNvSpPr/>
              <p:nvPr/>
            </p:nvSpPr>
            <p:spPr>
              <a:xfrm>
                <a:off x="5973127" y="3074669"/>
                <a:ext cx="64770" cy="439102"/>
              </a:xfrm>
              <a:custGeom>
                <a:avLst/>
                <a:gdLst>
                  <a:gd name="connsiteX0" fmla="*/ 64770 w 64770"/>
                  <a:gd name="connsiteY0" fmla="*/ 11430 h 439102"/>
                  <a:gd name="connsiteX1" fmla="*/ 53340 w 64770"/>
                  <a:gd name="connsiteY1" fmla="*/ 0 h 439102"/>
                  <a:gd name="connsiteX2" fmla="*/ 11430 w 64770"/>
                  <a:gd name="connsiteY2" fmla="*/ 0 h 439102"/>
                  <a:gd name="connsiteX3" fmla="*/ 0 w 64770"/>
                  <a:gd name="connsiteY3" fmla="*/ 11430 h 439102"/>
                  <a:gd name="connsiteX4" fmla="*/ 0 w 64770"/>
                  <a:gd name="connsiteY4" fmla="*/ 439103 h 439102"/>
                  <a:gd name="connsiteX5" fmla="*/ 64770 w 64770"/>
                  <a:gd name="connsiteY5" fmla="*/ 439103 h 439102"/>
                  <a:gd name="connsiteX6" fmla="*/ 64770 w 64770"/>
                  <a:gd name="connsiteY6" fmla="*/ 11430 h 439102"/>
                  <a:gd name="connsiteX7" fmla="*/ 64770 w 64770"/>
                  <a:gd name="connsiteY7" fmla="*/ 11430 h 43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" h="439102">
                    <a:moveTo>
                      <a:pt x="64770" y="11430"/>
                    </a:moveTo>
                    <a:cubicBezTo>
                      <a:pt x="64770" y="5715"/>
                      <a:pt x="60008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439103"/>
                    </a:lnTo>
                    <a:lnTo>
                      <a:pt x="64770" y="439103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C55CCD6-68B6-46BF-94FA-4D2DB27F69CC}"/>
                  </a:ext>
                </a:extLst>
              </p:cNvPr>
              <p:cNvSpPr/>
              <p:nvPr/>
            </p:nvSpPr>
            <p:spPr>
              <a:xfrm>
                <a:off x="6111240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3817 w 64769"/>
                  <a:gd name="connsiteY5" fmla="*/ 845820 h 845820"/>
                  <a:gd name="connsiteX6" fmla="*/ 63817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3817" y="845820"/>
                    </a:lnTo>
                    <a:lnTo>
                      <a:pt x="63817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74FEF13-E1DF-4E99-B8DC-1FBA08457A7C}"/>
                  </a:ext>
                </a:extLst>
              </p:cNvPr>
              <p:cNvSpPr/>
              <p:nvPr/>
            </p:nvSpPr>
            <p:spPr>
              <a:xfrm>
                <a:off x="6249352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4770 w 64769"/>
                  <a:gd name="connsiteY5" fmla="*/ 845820 h 845820"/>
                  <a:gd name="connsiteX6" fmla="*/ 64770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4770" y="845820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0FD8DB3-83A6-4C3C-B3BF-B32DDEFE779F}"/>
                  </a:ext>
                </a:extLst>
              </p:cNvPr>
              <p:cNvSpPr/>
              <p:nvPr/>
            </p:nvSpPr>
            <p:spPr>
              <a:xfrm>
                <a:off x="6387465" y="2667000"/>
                <a:ext cx="64769" cy="845820"/>
              </a:xfrm>
              <a:custGeom>
                <a:avLst/>
                <a:gdLst>
                  <a:gd name="connsiteX0" fmla="*/ 64770 w 64769"/>
                  <a:gd name="connsiteY0" fmla="*/ 11430 h 845820"/>
                  <a:gd name="connsiteX1" fmla="*/ 53340 w 64769"/>
                  <a:gd name="connsiteY1" fmla="*/ 0 h 845820"/>
                  <a:gd name="connsiteX2" fmla="*/ 11430 w 64769"/>
                  <a:gd name="connsiteY2" fmla="*/ 0 h 845820"/>
                  <a:gd name="connsiteX3" fmla="*/ 0 w 64769"/>
                  <a:gd name="connsiteY3" fmla="*/ 11430 h 845820"/>
                  <a:gd name="connsiteX4" fmla="*/ 0 w 64769"/>
                  <a:gd name="connsiteY4" fmla="*/ 845820 h 845820"/>
                  <a:gd name="connsiteX5" fmla="*/ 64770 w 64769"/>
                  <a:gd name="connsiteY5" fmla="*/ 845820 h 845820"/>
                  <a:gd name="connsiteX6" fmla="*/ 64770 w 64769"/>
                  <a:gd name="connsiteY6" fmla="*/ 11430 h 845820"/>
                  <a:gd name="connsiteX7" fmla="*/ 64770 w 64769"/>
                  <a:gd name="connsiteY7" fmla="*/ 1143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845820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845820"/>
                    </a:lnTo>
                    <a:lnTo>
                      <a:pt x="64770" y="845820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FB1DB52-EF4D-4990-ACE6-A280E12E05F2}"/>
                  </a:ext>
                </a:extLst>
              </p:cNvPr>
              <p:cNvSpPr/>
              <p:nvPr/>
            </p:nvSpPr>
            <p:spPr>
              <a:xfrm>
                <a:off x="6525577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CBB1BAC-8CDC-4FC6-B102-DAB2E7E8533F}"/>
                  </a:ext>
                </a:extLst>
              </p:cNvPr>
              <p:cNvSpPr/>
              <p:nvPr/>
            </p:nvSpPr>
            <p:spPr>
              <a:xfrm>
                <a:off x="6663690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C49F965-4900-4D55-B9AE-C538FD01DDC8}"/>
                  </a:ext>
                </a:extLst>
              </p:cNvPr>
              <p:cNvSpPr/>
              <p:nvPr/>
            </p:nvSpPr>
            <p:spPr>
              <a:xfrm>
                <a:off x="6801802" y="2885122"/>
                <a:ext cx="64769" cy="627697"/>
              </a:xfrm>
              <a:custGeom>
                <a:avLst/>
                <a:gdLst>
                  <a:gd name="connsiteX0" fmla="*/ 64770 w 64769"/>
                  <a:gd name="connsiteY0" fmla="*/ 11430 h 627697"/>
                  <a:gd name="connsiteX1" fmla="*/ 53340 w 64769"/>
                  <a:gd name="connsiteY1" fmla="*/ 0 h 627697"/>
                  <a:gd name="connsiteX2" fmla="*/ 11430 w 64769"/>
                  <a:gd name="connsiteY2" fmla="*/ 0 h 627697"/>
                  <a:gd name="connsiteX3" fmla="*/ 0 w 64769"/>
                  <a:gd name="connsiteY3" fmla="*/ 11430 h 627697"/>
                  <a:gd name="connsiteX4" fmla="*/ 0 w 64769"/>
                  <a:gd name="connsiteY4" fmla="*/ 627698 h 627697"/>
                  <a:gd name="connsiteX5" fmla="*/ 64770 w 64769"/>
                  <a:gd name="connsiteY5" fmla="*/ 627698 h 627697"/>
                  <a:gd name="connsiteX6" fmla="*/ 64770 w 64769"/>
                  <a:gd name="connsiteY6" fmla="*/ 11430 h 627697"/>
                  <a:gd name="connsiteX7" fmla="*/ 64770 w 64769"/>
                  <a:gd name="connsiteY7" fmla="*/ 11430 h 62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627697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627698"/>
                    </a:lnTo>
                    <a:lnTo>
                      <a:pt x="64770" y="627698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D505F45-899F-44D2-A007-672B5FC61BFE}"/>
                  </a:ext>
                </a:extLst>
              </p:cNvPr>
              <p:cNvSpPr/>
              <p:nvPr/>
            </p:nvSpPr>
            <p:spPr>
              <a:xfrm>
                <a:off x="6939915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6D82E03-5D74-4763-87DC-B5AA30C1C9D4}"/>
                  </a:ext>
                </a:extLst>
              </p:cNvPr>
              <p:cNvSpPr/>
              <p:nvPr/>
            </p:nvSpPr>
            <p:spPr>
              <a:xfrm>
                <a:off x="7078027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3817 w 64769"/>
                  <a:gd name="connsiteY5" fmla="*/ 329565 h 329565"/>
                  <a:gd name="connsiteX6" fmla="*/ 63817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3817" y="329565"/>
                    </a:lnTo>
                    <a:lnTo>
                      <a:pt x="63817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83C4FAF-32EB-4036-98B1-4C46358F2973}"/>
                  </a:ext>
                </a:extLst>
              </p:cNvPr>
              <p:cNvSpPr/>
              <p:nvPr/>
            </p:nvSpPr>
            <p:spPr>
              <a:xfrm>
                <a:off x="7216140" y="3183255"/>
                <a:ext cx="64769" cy="329565"/>
              </a:xfrm>
              <a:custGeom>
                <a:avLst/>
                <a:gdLst>
                  <a:gd name="connsiteX0" fmla="*/ 64770 w 64769"/>
                  <a:gd name="connsiteY0" fmla="*/ 11430 h 329565"/>
                  <a:gd name="connsiteX1" fmla="*/ 53340 w 64769"/>
                  <a:gd name="connsiteY1" fmla="*/ 0 h 329565"/>
                  <a:gd name="connsiteX2" fmla="*/ 11430 w 64769"/>
                  <a:gd name="connsiteY2" fmla="*/ 0 h 329565"/>
                  <a:gd name="connsiteX3" fmla="*/ 0 w 64769"/>
                  <a:gd name="connsiteY3" fmla="*/ 11430 h 329565"/>
                  <a:gd name="connsiteX4" fmla="*/ 0 w 64769"/>
                  <a:gd name="connsiteY4" fmla="*/ 329565 h 329565"/>
                  <a:gd name="connsiteX5" fmla="*/ 64770 w 64769"/>
                  <a:gd name="connsiteY5" fmla="*/ 329565 h 329565"/>
                  <a:gd name="connsiteX6" fmla="*/ 64770 w 64769"/>
                  <a:gd name="connsiteY6" fmla="*/ 11430 h 329565"/>
                  <a:gd name="connsiteX7" fmla="*/ 64770 w 64769"/>
                  <a:gd name="connsiteY7" fmla="*/ 1143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9" h="329565">
                    <a:moveTo>
                      <a:pt x="64770" y="11430"/>
                    </a:moveTo>
                    <a:cubicBezTo>
                      <a:pt x="64770" y="5715"/>
                      <a:pt x="60007" y="0"/>
                      <a:pt x="53340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329565"/>
                    </a:lnTo>
                    <a:lnTo>
                      <a:pt x="64770" y="329565"/>
                    </a:lnTo>
                    <a:lnTo>
                      <a:pt x="64770" y="11430"/>
                    </a:lnTo>
                    <a:lnTo>
                      <a:pt x="64770" y="11430"/>
                    </a:lnTo>
                    <a:close/>
                  </a:path>
                </a:pathLst>
              </a:custGeom>
              <a:solidFill>
                <a:srgbClr val="A3C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grpSp>
          <p:nvGrpSpPr>
            <p:cNvPr id="70" name="Graphic 7">
              <a:extLst>
                <a:ext uri="{FF2B5EF4-FFF2-40B4-BE49-F238E27FC236}">
                  <a16:creationId xmlns:a16="http://schemas.microsoft.com/office/drawing/2014/main" id="{BB6A7A5B-578C-4CEC-AAC9-82633C6C8126}"/>
                </a:ext>
              </a:extLst>
            </p:cNvPr>
            <p:cNvGrpSpPr/>
            <p:nvPr/>
          </p:nvGrpSpPr>
          <p:grpSpPr>
            <a:xfrm>
              <a:off x="4867275" y="3639502"/>
              <a:ext cx="2457831" cy="552450"/>
              <a:chOff x="4867275" y="3639502"/>
              <a:chExt cx="2457831" cy="552450"/>
            </a:xfrm>
            <a:solidFill>
              <a:srgbClr val="13454B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75D1586-9FD3-43CB-BAED-3E970C88DAB7}"/>
                  </a:ext>
                </a:extLst>
              </p:cNvPr>
              <p:cNvSpPr/>
              <p:nvPr/>
            </p:nvSpPr>
            <p:spPr>
              <a:xfrm>
                <a:off x="5392102" y="3639502"/>
                <a:ext cx="432435" cy="552450"/>
              </a:xfrm>
              <a:custGeom>
                <a:avLst/>
                <a:gdLst>
                  <a:gd name="connsiteX0" fmla="*/ 216218 w 432435"/>
                  <a:gd name="connsiteY0" fmla="*/ 0 h 552450"/>
                  <a:gd name="connsiteX1" fmla="*/ 0 w 432435"/>
                  <a:gd name="connsiteY1" fmla="*/ 181927 h 552450"/>
                  <a:gd name="connsiteX2" fmla="*/ 0 w 432435"/>
                  <a:gd name="connsiteY2" fmla="*/ 370523 h 552450"/>
                  <a:gd name="connsiteX3" fmla="*/ 216218 w 432435"/>
                  <a:gd name="connsiteY3" fmla="*/ 552450 h 552450"/>
                  <a:gd name="connsiteX4" fmla="*/ 432435 w 432435"/>
                  <a:gd name="connsiteY4" fmla="*/ 370523 h 552450"/>
                  <a:gd name="connsiteX5" fmla="*/ 432435 w 432435"/>
                  <a:gd name="connsiteY5" fmla="*/ 181927 h 552450"/>
                  <a:gd name="connsiteX6" fmla="*/ 216218 w 432435"/>
                  <a:gd name="connsiteY6" fmla="*/ 0 h 552450"/>
                  <a:gd name="connsiteX7" fmla="*/ 348615 w 432435"/>
                  <a:gd name="connsiteY7" fmla="*/ 182880 h 552450"/>
                  <a:gd name="connsiteX8" fmla="*/ 348615 w 432435"/>
                  <a:gd name="connsiteY8" fmla="*/ 367665 h 552450"/>
                  <a:gd name="connsiteX9" fmla="*/ 216218 w 432435"/>
                  <a:gd name="connsiteY9" fmla="*/ 476250 h 552450"/>
                  <a:gd name="connsiteX10" fmla="*/ 83820 w 432435"/>
                  <a:gd name="connsiteY10" fmla="*/ 367665 h 552450"/>
                  <a:gd name="connsiteX11" fmla="*/ 83820 w 432435"/>
                  <a:gd name="connsiteY11" fmla="*/ 182880 h 552450"/>
                  <a:gd name="connsiteX12" fmla="*/ 216218 w 432435"/>
                  <a:gd name="connsiteY12" fmla="*/ 74295 h 552450"/>
                  <a:gd name="connsiteX13" fmla="*/ 348615 w 432435"/>
                  <a:gd name="connsiteY13" fmla="*/ 18288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2435" h="552450">
                    <a:moveTo>
                      <a:pt x="216218" y="0"/>
                    </a:moveTo>
                    <a:cubicBezTo>
                      <a:pt x="79058" y="0"/>
                      <a:pt x="0" y="66675"/>
                      <a:pt x="0" y="181927"/>
                    </a:cubicBezTo>
                    <a:lnTo>
                      <a:pt x="0" y="370523"/>
                    </a:lnTo>
                    <a:cubicBezTo>
                      <a:pt x="0" y="485775"/>
                      <a:pt x="79058" y="552450"/>
                      <a:pt x="216218" y="552450"/>
                    </a:cubicBezTo>
                    <a:cubicBezTo>
                      <a:pt x="353378" y="552450"/>
                      <a:pt x="432435" y="485775"/>
                      <a:pt x="432435" y="370523"/>
                    </a:cubicBezTo>
                    <a:lnTo>
                      <a:pt x="432435" y="181927"/>
                    </a:lnTo>
                    <a:cubicBezTo>
                      <a:pt x="432435" y="65723"/>
                      <a:pt x="353378" y="0"/>
                      <a:pt x="216218" y="0"/>
                    </a:cubicBezTo>
                    <a:moveTo>
                      <a:pt x="348615" y="182880"/>
                    </a:moveTo>
                    <a:lnTo>
                      <a:pt x="348615" y="367665"/>
                    </a:lnTo>
                    <a:cubicBezTo>
                      <a:pt x="348615" y="440055"/>
                      <a:pt x="303848" y="476250"/>
                      <a:pt x="216218" y="476250"/>
                    </a:cubicBezTo>
                    <a:cubicBezTo>
                      <a:pt x="128588" y="476250"/>
                      <a:pt x="83820" y="440055"/>
                      <a:pt x="83820" y="367665"/>
                    </a:cubicBezTo>
                    <a:lnTo>
                      <a:pt x="83820" y="182880"/>
                    </a:lnTo>
                    <a:cubicBezTo>
                      <a:pt x="83820" y="110490"/>
                      <a:pt x="128588" y="74295"/>
                      <a:pt x="216218" y="74295"/>
                    </a:cubicBezTo>
                    <a:cubicBezTo>
                      <a:pt x="303848" y="75248"/>
                      <a:pt x="348615" y="111443"/>
                      <a:pt x="348615" y="182880"/>
                    </a:cubicBezTo>
                  </a:path>
                </a:pathLst>
              </a:custGeom>
              <a:solidFill>
                <a:srgbClr val="1345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21F700F-307A-4F3C-89BC-20FEBD446DDC}"/>
                  </a:ext>
                </a:extLst>
              </p:cNvPr>
              <p:cNvSpPr/>
              <p:nvPr/>
            </p:nvSpPr>
            <p:spPr>
              <a:xfrm>
                <a:off x="6343650" y="3639502"/>
                <a:ext cx="432434" cy="552450"/>
              </a:xfrm>
              <a:custGeom>
                <a:avLst/>
                <a:gdLst>
                  <a:gd name="connsiteX0" fmla="*/ 216217 w 432434"/>
                  <a:gd name="connsiteY0" fmla="*/ 0 h 552450"/>
                  <a:gd name="connsiteX1" fmla="*/ 0 w 432434"/>
                  <a:gd name="connsiteY1" fmla="*/ 181927 h 552450"/>
                  <a:gd name="connsiteX2" fmla="*/ 0 w 432434"/>
                  <a:gd name="connsiteY2" fmla="*/ 370523 h 552450"/>
                  <a:gd name="connsiteX3" fmla="*/ 216217 w 432434"/>
                  <a:gd name="connsiteY3" fmla="*/ 552450 h 552450"/>
                  <a:gd name="connsiteX4" fmla="*/ 432435 w 432434"/>
                  <a:gd name="connsiteY4" fmla="*/ 370523 h 552450"/>
                  <a:gd name="connsiteX5" fmla="*/ 432435 w 432434"/>
                  <a:gd name="connsiteY5" fmla="*/ 181927 h 552450"/>
                  <a:gd name="connsiteX6" fmla="*/ 216217 w 432434"/>
                  <a:gd name="connsiteY6" fmla="*/ 0 h 552450"/>
                  <a:gd name="connsiteX7" fmla="*/ 348615 w 432434"/>
                  <a:gd name="connsiteY7" fmla="*/ 182880 h 552450"/>
                  <a:gd name="connsiteX8" fmla="*/ 348615 w 432434"/>
                  <a:gd name="connsiteY8" fmla="*/ 367665 h 552450"/>
                  <a:gd name="connsiteX9" fmla="*/ 216217 w 432434"/>
                  <a:gd name="connsiteY9" fmla="*/ 476250 h 552450"/>
                  <a:gd name="connsiteX10" fmla="*/ 83820 w 432434"/>
                  <a:gd name="connsiteY10" fmla="*/ 367665 h 552450"/>
                  <a:gd name="connsiteX11" fmla="*/ 83820 w 432434"/>
                  <a:gd name="connsiteY11" fmla="*/ 182880 h 552450"/>
                  <a:gd name="connsiteX12" fmla="*/ 216217 w 432434"/>
                  <a:gd name="connsiteY12" fmla="*/ 74295 h 552450"/>
                  <a:gd name="connsiteX13" fmla="*/ 348615 w 432434"/>
                  <a:gd name="connsiteY13" fmla="*/ 18288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2434" h="552450">
                    <a:moveTo>
                      <a:pt x="216217" y="0"/>
                    </a:moveTo>
                    <a:cubicBezTo>
                      <a:pt x="79058" y="0"/>
                      <a:pt x="0" y="66675"/>
                      <a:pt x="0" y="181927"/>
                    </a:cubicBezTo>
                    <a:lnTo>
                      <a:pt x="0" y="370523"/>
                    </a:lnTo>
                    <a:cubicBezTo>
                      <a:pt x="0" y="485775"/>
                      <a:pt x="79058" y="552450"/>
                      <a:pt x="216217" y="552450"/>
                    </a:cubicBezTo>
                    <a:cubicBezTo>
                      <a:pt x="353378" y="552450"/>
                      <a:pt x="432435" y="485775"/>
                      <a:pt x="432435" y="370523"/>
                    </a:cubicBezTo>
                    <a:lnTo>
                      <a:pt x="432435" y="181927"/>
                    </a:lnTo>
                    <a:cubicBezTo>
                      <a:pt x="432435" y="65723"/>
                      <a:pt x="353378" y="0"/>
                      <a:pt x="216217" y="0"/>
                    </a:cubicBezTo>
                    <a:moveTo>
                      <a:pt x="348615" y="182880"/>
                    </a:moveTo>
                    <a:lnTo>
                      <a:pt x="348615" y="367665"/>
                    </a:lnTo>
                    <a:cubicBezTo>
                      <a:pt x="348615" y="440055"/>
                      <a:pt x="303847" y="476250"/>
                      <a:pt x="216217" y="476250"/>
                    </a:cubicBezTo>
                    <a:cubicBezTo>
                      <a:pt x="128588" y="476250"/>
                      <a:pt x="83820" y="440055"/>
                      <a:pt x="83820" y="367665"/>
                    </a:cubicBezTo>
                    <a:lnTo>
                      <a:pt x="83820" y="182880"/>
                    </a:lnTo>
                    <a:cubicBezTo>
                      <a:pt x="83820" y="110490"/>
                      <a:pt x="128588" y="74295"/>
                      <a:pt x="216217" y="74295"/>
                    </a:cubicBezTo>
                    <a:cubicBezTo>
                      <a:pt x="303847" y="75248"/>
                      <a:pt x="348615" y="111443"/>
                      <a:pt x="348615" y="182880"/>
                    </a:cubicBezTo>
                  </a:path>
                </a:pathLst>
              </a:custGeom>
              <a:solidFill>
                <a:srgbClr val="1345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DBD80A6-3F14-4E95-B251-CA4DA1AFE010}"/>
                  </a:ext>
                </a:extLst>
              </p:cNvPr>
              <p:cNvSpPr/>
              <p:nvPr/>
            </p:nvSpPr>
            <p:spPr>
              <a:xfrm>
                <a:off x="5926454" y="3649027"/>
                <a:ext cx="358140" cy="533400"/>
              </a:xfrm>
              <a:custGeom>
                <a:avLst/>
                <a:gdLst>
                  <a:gd name="connsiteX0" fmla="*/ 345758 w 358140"/>
                  <a:gd name="connsiteY0" fmla="*/ 0 h 533400"/>
                  <a:gd name="connsiteX1" fmla="*/ 11430 w 358140"/>
                  <a:gd name="connsiteY1" fmla="*/ 0 h 533400"/>
                  <a:gd name="connsiteX2" fmla="*/ 0 w 358140"/>
                  <a:gd name="connsiteY2" fmla="*/ 11430 h 533400"/>
                  <a:gd name="connsiteX3" fmla="*/ 0 w 358140"/>
                  <a:gd name="connsiteY3" fmla="*/ 521970 h 533400"/>
                  <a:gd name="connsiteX4" fmla="*/ 11430 w 358140"/>
                  <a:gd name="connsiteY4" fmla="*/ 533400 h 533400"/>
                  <a:gd name="connsiteX5" fmla="*/ 73343 w 358140"/>
                  <a:gd name="connsiteY5" fmla="*/ 533400 h 533400"/>
                  <a:gd name="connsiteX6" fmla="*/ 84773 w 358140"/>
                  <a:gd name="connsiteY6" fmla="*/ 521970 h 533400"/>
                  <a:gd name="connsiteX7" fmla="*/ 84773 w 358140"/>
                  <a:gd name="connsiteY7" fmla="*/ 322898 h 533400"/>
                  <a:gd name="connsiteX8" fmla="*/ 327660 w 358140"/>
                  <a:gd name="connsiteY8" fmla="*/ 322898 h 533400"/>
                  <a:gd name="connsiteX9" fmla="*/ 339090 w 358140"/>
                  <a:gd name="connsiteY9" fmla="*/ 311468 h 533400"/>
                  <a:gd name="connsiteX10" fmla="*/ 339090 w 358140"/>
                  <a:gd name="connsiteY10" fmla="*/ 311468 h 533400"/>
                  <a:gd name="connsiteX11" fmla="*/ 339090 w 358140"/>
                  <a:gd name="connsiteY11" fmla="*/ 257175 h 533400"/>
                  <a:gd name="connsiteX12" fmla="*/ 339090 w 358140"/>
                  <a:gd name="connsiteY12" fmla="*/ 257175 h 533400"/>
                  <a:gd name="connsiteX13" fmla="*/ 327660 w 358140"/>
                  <a:gd name="connsiteY13" fmla="*/ 245745 h 533400"/>
                  <a:gd name="connsiteX14" fmla="*/ 84773 w 358140"/>
                  <a:gd name="connsiteY14" fmla="*/ 245745 h 533400"/>
                  <a:gd name="connsiteX15" fmla="*/ 84773 w 358140"/>
                  <a:gd name="connsiteY15" fmla="*/ 76200 h 533400"/>
                  <a:gd name="connsiteX16" fmla="*/ 346710 w 358140"/>
                  <a:gd name="connsiteY16" fmla="*/ 76200 h 533400"/>
                  <a:gd name="connsiteX17" fmla="*/ 358140 w 358140"/>
                  <a:gd name="connsiteY17" fmla="*/ 64770 h 533400"/>
                  <a:gd name="connsiteX18" fmla="*/ 358140 w 358140"/>
                  <a:gd name="connsiteY18" fmla="*/ 10477 h 533400"/>
                  <a:gd name="connsiteX19" fmla="*/ 345758 w 358140"/>
                  <a:gd name="connsiteY19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8140" h="533400">
                    <a:moveTo>
                      <a:pt x="345758" y="0"/>
                    </a:move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521970"/>
                    </a:lnTo>
                    <a:cubicBezTo>
                      <a:pt x="0" y="527685"/>
                      <a:pt x="4763" y="533400"/>
                      <a:pt x="11430" y="533400"/>
                    </a:cubicBezTo>
                    <a:lnTo>
                      <a:pt x="73343" y="533400"/>
                    </a:lnTo>
                    <a:cubicBezTo>
                      <a:pt x="79058" y="533400"/>
                      <a:pt x="84773" y="528638"/>
                      <a:pt x="84773" y="521970"/>
                    </a:cubicBezTo>
                    <a:lnTo>
                      <a:pt x="84773" y="322898"/>
                    </a:lnTo>
                    <a:lnTo>
                      <a:pt x="327660" y="322898"/>
                    </a:lnTo>
                    <a:cubicBezTo>
                      <a:pt x="333375" y="322898"/>
                      <a:pt x="339090" y="318135"/>
                      <a:pt x="339090" y="311468"/>
                    </a:cubicBezTo>
                    <a:lnTo>
                      <a:pt x="339090" y="311468"/>
                    </a:lnTo>
                    <a:lnTo>
                      <a:pt x="339090" y="257175"/>
                    </a:lnTo>
                    <a:lnTo>
                      <a:pt x="339090" y="257175"/>
                    </a:lnTo>
                    <a:cubicBezTo>
                      <a:pt x="339090" y="251460"/>
                      <a:pt x="334328" y="245745"/>
                      <a:pt x="327660" y="245745"/>
                    </a:cubicBezTo>
                    <a:lnTo>
                      <a:pt x="84773" y="245745"/>
                    </a:lnTo>
                    <a:lnTo>
                      <a:pt x="84773" y="76200"/>
                    </a:lnTo>
                    <a:lnTo>
                      <a:pt x="346710" y="76200"/>
                    </a:lnTo>
                    <a:cubicBezTo>
                      <a:pt x="352425" y="76200"/>
                      <a:pt x="358140" y="71438"/>
                      <a:pt x="358140" y="64770"/>
                    </a:cubicBezTo>
                    <a:lnTo>
                      <a:pt x="358140" y="10477"/>
                    </a:lnTo>
                    <a:cubicBezTo>
                      <a:pt x="356235" y="4763"/>
                      <a:pt x="351473" y="0"/>
                      <a:pt x="345758" y="0"/>
                    </a:cubicBezTo>
                  </a:path>
                </a:pathLst>
              </a:custGeom>
              <a:solidFill>
                <a:srgbClr val="1345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5565A64-CE43-47DD-B5F7-F0009B1A24D3}"/>
                  </a:ext>
                </a:extLst>
              </p:cNvPr>
              <p:cNvSpPr/>
              <p:nvPr/>
            </p:nvSpPr>
            <p:spPr>
              <a:xfrm>
                <a:off x="6869429" y="3649027"/>
                <a:ext cx="455676" cy="533400"/>
              </a:xfrm>
              <a:custGeom>
                <a:avLst/>
                <a:gdLst>
                  <a:gd name="connsiteX0" fmla="*/ 450533 w 455676"/>
                  <a:gd name="connsiteY0" fmla="*/ 530543 h 533400"/>
                  <a:gd name="connsiteX1" fmla="*/ 444817 w 455676"/>
                  <a:gd name="connsiteY1" fmla="*/ 532448 h 533400"/>
                  <a:gd name="connsiteX2" fmla="*/ 373380 w 455676"/>
                  <a:gd name="connsiteY2" fmla="*/ 532448 h 533400"/>
                  <a:gd name="connsiteX3" fmla="*/ 364808 w 455676"/>
                  <a:gd name="connsiteY3" fmla="*/ 527685 h 533400"/>
                  <a:gd name="connsiteX4" fmla="*/ 222885 w 455676"/>
                  <a:gd name="connsiteY4" fmla="*/ 347663 h 533400"/>
                  <a:gd name="connsiteX5" fmla="*/ 84773 w 455676"/>
                  <a:gd name="connsiteY5" fmla="*/ 347663 h 533400"/>
                  <a:gd name="connsiteX6" fmla="*/ 84773 w 455676"/>
                  <a:gd name="connsiteY6" fmla="*/ 521970 h 533400"/>
                  <a:gd name="connsiteX7" fmla="*/ 73342 w 455676"/>
                  <a:gd name="connsiteY7" fmla="*/ 533400 h 533400"/>
                  <a:gd name="connsiteX8" fmla="*/ 11430 w 455676"/>
                  <a:gd name="connsiteY8" fmla="*/ 533400 h 533400"/>
                  <a:gd name="connsiteX9" fmla="*/ 0 w 455676"/>
                  <a:gd name="connsiteY9" fmla="*/ 521970 h 533400"/>
                  <a:gd name="connsiteX10" fmla="*/ 0 w 455676"/>
                  <a:gd name="connsiteY10" fmla="*/ 11430 h 533400"/>
                  <a:gd name="connsiteX11" fmla="*/ 11430 w 455676"/>
                  <a:gd name="connsiteY11" fmla="*/ 0 h 533400"/>
                  <a:gd name="connsiteX12" fmla="*/ 227648 w 455676"/>
                  <a:gd name="connsiteY12" fmla="*/ 0 h 533400"/>
                  <a:gd name="connsiteX13" fmla="*/ 401955 w 455676"/>
                  <a:gd name="connsiteY13" fmla="*/ 148590 h 533400"/>
                  <a:gd name="connsiteX14" fmla="*/ 401955 w 455676"/>
                  <a:gd name="connsiteY14" fmla="*/ 163830 h 533400"/>
                  <a:gd name="connsiteX15" fmla="*/ 311467 w 455676"/>
                  <a:gd name="connsiteY15" fmla="*/ 334328 h 533400"/>
                  <a:gd name="connsiteX16" fmla="*/ 453390 w 455676"/>
                  <a:gd name="connsiteY16" fmla="*/ 514350 h 533400"/>
                  <a:gd name="connsiteX17" fmla="*/ 450533 w 455676"/>
                  <a:gd name="connsiteY17" fmla="*/ 530543 h 533400"/>
                  <a:gd name="connsiteX18" fmla="*/ 319088 w 455676"/>
                  <a:gd name="connsiteY18" fmla="*/ 149543 h 533400"/>
                  <a:gd name="connsiteX19" fmla="*/ 226695 w 455676"/>
                  <a:gd name="connsiteY19" fmla="*/ 76200 h 533400"/>
                  <a:gd name="connsiteX20" fmla="*/ 85725 w 455676"/>
                  <a:gd name="connsiteY20" fmla="*/ 76200 h 533400"/>
                  <a:gd name="connsiteX21" fmla="*/ 85725 w 455676"/>
                  <a:gd name="connsiteY21" fmla="*/ 270510 h 533400"/>
                  <a:gd name="connsiteX22" fmla="*/ 226695 w 455676"/>
                  <a:gd name="connsiteY22" fmla="*/ 270510 h 533400"/>
                  <a:gd name="connsiteX23" fmla="*/ 319088 w 455676"/>
                  <a:gd name="connsiteY23" fmla="*/ 197168 h 533400"/>
                  <a:gd name="connsiteX24" fmla="*/ 319088 w 455676"/>
                  <a:gd name="connsiteY24" fmla="*/ 149543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5676" h="533400">
                    <a:moveTo>
                      <a:pt x="450533" y="530543"/>
                    </a:moveTo>
                    <a:cubicBezTo>
                      <a:pt x="448627" y="531495"/>
                      <a:pt x="446723" y="532448"/>
                      <a:pt x="444817" y="532448"/>
                    </a:cubicBezTo>
                    <a:lnTo>
                      <a:pt x="373380" y="532448"/>
                    </a:lnTo>
                    <a:cubicBezTo>
                      <a:pt x="369570" y="532448"/>
                      <a:pt x="366713" y="530543"/>
                      <a:pt x="364808" y="527685"/>
                    </a:cubicBezTo>
                    <a:lnTo>
                      <a:pt x="222885" y="347663"/>
                    </a:lnTo>
                    <a:lnTo>
                      <a:pt x="84773" y="347663"/>
                    </a:lnTo>
                    <a:lnTo>
                      <a:pt x="84773" y="521970"/>
                    </a:lnTo>
                    <a:cubicBezTo>
                      <a:pt x="84773" y="527685"/>
                      <a:pt x="80010" y="533400"/>
                      <a:pt x="73342" y="533400"/>
                    </a:cubicBezTo>
                    <a:lnTo>
                      <a:pt x="11430" y="533400"/>
                    </a:lnTo>
                    <a:cubicBezTo>
                      <a:pt x="5715" y="533400"/>
                      <a:pt x="0" y="528638"/>
                      <a:pt x="0" y="521970"/>
                    </a:cubicBezTo>
                    <a:lnTo>
                      <a:pt x="0" y="11430"/>
                    </a:lnTo>
                    <a:cubicBezTo>
                      <a:pt x="0" y="5715"/>
                      <a:pt x="4763" y="0"/>
                      <a:pt x="11430" y="0"/>
                    </a:cubicBezTo>
                    <a:lnTo>
                      <a:pt x="227648" y="0"/>
                    </a:lnTo>
                    <a:cubicBezTo>
                      <a:pt x="346710" y="0"/>
                      <a:pt x="401955" y="47625"/>
                      <a:pt x="401955" y="148590"/>
                    </a:cubicBezTo>
                    <a:lnTo>
                      <a:pt x="401955" y="163830"/>
                    </a:lnTo>
                    <a:cubicBezTo>
                      <a:pt x="401955" y="239077"/>
                      <a:pt x="373380" y="315278"/>
                      <a:pt x="311467" y="334328"/>
                    </a:cubicBezTo>
                    <a:lnTo>
                      <a:pt x="453390" y="514350"/>
                    </a:lnTo>
                    <a:cubicBezTo>
                      <a:pt x="457200" y="520065"/>
                      <a:pt x="456248" y="527685"/>
                      <a:pt x="450533" y="530543"/>
                    </a:cubicBezTo>
                    <a:moveTo>
                      <a:pt x="319088" y="149543"/>
                    </a:moveTo>
                    <a:cubicBezTo>
                      <a:pt x="319088" y="94298"/>
                      <a:pt x="296228" y="76200"/>
                      <a:pt x="226695" y="76200"/>
                    </a:cubicBezTo>
                    <a:lnTo>
                      <a:pt x="85725" y="76200"/>
                    </a:lnTo>
                    <a:lnTo>
                      <a:pt x="85725" y="270510"/>
                    </a:lnTo>
                    <a:lnTo>
                      <a:pt x="226695" y="270510"/>
                    </a:lnTo>
                    <a:cubicBezTo>
                      <a:pt x="296228" y="270510"/>
                      <a:pt x="319088" y="252413"/>
                      <a:pt x="319088" y="197168"/>
                    </a:cubicBezTo>
                    <a:lnTo>
                      <a:pt x="319088" y="149543"/>
                    </a:lnTo>
                    <a:close/>
                  </a:path>
                </a:pathLst>
              </a:custGeom>
              <a:solidFill>
                <a:srgbClr val="1345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41FF3D5-0C56-43FB-8EB8-A70F36D6E754}"/>
                  </a:ext>
                </a:extLst>
              </p:cNvPr>
              <p:cNvSpPr/>
              <p:nvPr/>
            </p:nvSpPr>
            <p:spPr>
              <a:xfrm>
                <a:off x="4867275" y="3649027"/>
                <a:ext cx="425767" cy="533400"/>
              </a:xfrm>
              <a:custGeom>
                <a:avLst/>
                <a:gdLst>
                  <a:gd name="connsiteX0" fmla="*/ 414338 w 425767"/>
                  <a:gd name="connsiteY0" fmla="*/ 0 h 533400"/>
                  <a:gd name="connsiteX1" fmla="*/ 352425 w 425767"/>
                  <a:gd name="connsiteY1" fmla="*/ 0 h 533400"/>
                  <a:gd name="connsiteX2" fmla="*/ 340995 w 425767"/>
                  <a:gd name="connsiteY2" fmla="*/ 11430 h 533400"/>
                  <a:gd name="connsiteX3" fmla="*/ 340995 w 425767"/>
                  <a:gd name="connsiteY3" fmla="*/ 221933 h 533400"/>
                  <a:gd name="connsiteX4" fmla="*/ 84773 w 425767"/>
                  <a:gd name="connsiteY4" fmla="*/ 221933 h 533400"/>
                  <a:gd name="connsiteX5" fmla="*/ 84773 w 425767"/>
                  <a:gd name="connsiteY5" fmla="*/ 11430 h 533400"/>
                  <a:gd name="connsiteX6" fmla="*/ 73343 w 425767"/>
                  <a:gd name="connsiteY6" fmla="*/ 0 h 533400"/>
                  <a:gd name="connsiteX7" fmla="*/ 11430 w 425767"/>
                  <a:gd name="connsiteY7" fmla="*/ 0 h 533400"/>
                  <a:gd name="connsiteX8" fmla="*/ 0 w 425767"/>
                  <a:gd name="connsiteY8" fmla="*/ 11430 h 533400"/>
                  <a:gd name="connsiteX9" fmla="*/ 0 w 425767"/>
                  <a:gd name="connsiteY9" fmla="*/ 521970 h 533400"/>
                  <a:gd name="connsiteX10" fmla="*/ 11430 w 425767"/>
                  <a:gd name="connsiteY10" fmla="*/ 533400 h 533400"/>
                  <a:gd name="connsiteX11" fmla="*/ 73343 w 425767"/>
                  <a:gd name="connsiteY11" fmla="*/ 533400 h 533400"/>
                  <a:gd name="connsiteX12" fmla="*/ 84773 w 425767"/>
                  <a:gd name="connsiteY12" fmla="*/ 521970 h 533400"/>
                  <a:gd name="connsiteX13" fmla="*/ 84773 w 425767"/>
                  <a:gd name="connsiteY13" fmla="*/ 299085 h 533400"/>
                  <a:gd name="connsiteX14" fmla="*/ 340995 w 425767"/>
                  <a:gd name="connsiteY14" fmla="*/ 299085 h 533400"/>
                  <a:gd name="connsiteX15" fmla="*/ 340995 w 425767"/>
                  <a:gd name="connsiteY15" fmla="*/ 521970 h 533400"/>
                  <a:gd name="connsiteX16" fmla="*/ 352425 w 425767"/>
                  <a:gd name="connsiteY16" fmla="*/ 533400 h 533400"/>
                  <a:gd name="connsiteX17" fmla="*/ 414338 w 425767"/>
                  <a:gd name="connsiteY17" fmla="*/ 533400 h 533400"/>
                  <a:gd name="connsiteX18" fmla="*/ 425768 w 425767"/>
                  <a:gd name="connsiteY18" fmla="*/ 521970 h 533400"/>
                  <a:gd name="connsiteX19" fmla="*/ 425768 w 425767"/>
                  <a:gd name="connsiteY19" fmla="*/ 11430 h 533400"/>
                  <a:gd name="connsiteX20" fmla="*/ 414338 w 425767"/>
                  <a:gd name="connsiteY20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5767" h="533400">
                    <a:moveTo>
                      <a:pt x="414338" y="0"/>
                    </a:moveTo>
                    <a:lnTo>
                      <a:pt x="352425" y="0"/>
                    </a:lnTo>
                    <a:cubicBezTo>
                      <a:pt x="346710" y="0"/>
                      <a:pt x="340995" y="4763"/>
                      <a:pt x="340995" y="11430"/>
                    </a:cubicBezTo>
                    <a:lnTo>
                      <a:pt x="340995" y="221933"/>
                    </a:lnTo>
                    <a:lnTo>
                      <a:pt x="84773" y="221933"/>
                    </a:lnTo>
                    <a:lnTo>
                      <a:pt x="84773" y="11430"/>
                    </a:lnTo>
                    <a:cubicBezTo>
                      <a:pt x="84773" y="5715"/>
                      <a:pt x="80010" y="0"/>
                      <a:pt x="73343" y="0"/>
                    </a:cubicBezTo>
                    <a:lnTo>
                      <a:pt x="11430" y="0"/>
                    </a:lnTo>
                    <a:cubicBezTo>
                      <a:pt x="5715" y="0"/>
                      <a:pt x="0" y="4763"/>
                      <a:pt x="0" y="11430"/>
                    </a:cubicBezTo>
                    <a:lnTo>
                      <a:pt x="0" y="521970"/>
                    </a:lnTo>
                    <a:cubicBezTo>
                      <a:pt x="0" y="527685"/>
                      <a:pt x="4763" y="533400"/>
                      <a:pt x="11430" y="533400"/>
                    </a:cubicBezTo>
                    <a:lnTo>
                      <a:pt x="73343" y="533400"/>
                    </a:lnTo>
                    <a:cubicBezTo>
                      <a:pt x="79058" y="533400"/>
                      <a:pt x="84773" y="528638"/>
                      <a:pt x="84773" y="521970"/>
                    </a:cubicBezTo>
                    <a:lnTo>
                      <a:pt x="84773" y="299085"/>
                    </a:lnTo>
                    <a:lnTo>
                      <a:pt x="340995" y="299085"/>
                    </a:lnTo>
                    <a:lnTo>
                      <a:pt x="340995" y="521970"/>
                    </a:lnTo>
                    <a:cubicBezTo>
                      <a:pt x="340995" y="527685"/>
                      <a:pt x="345758" y="533400"/>
                      <a:pt x="352425" y="533400"/>
                    </a:cubicBezTo>
                    <a:lnTo>
                      <a:pt x="414338" y="533400"/>
                    </a:lnTo>
                    <a:cubicBezTo>
                      <a:pt x="420053" y="533400"/>
                      <a:pt x="425768" y="528638"/>
                      <a:pt x="425768" y="521970"/>
                    </a:cubicBezTo>
                    <a:lnTo>
                      <a:pt x="425768" y="11430"/>
                    </a:lnTo>
                    <a:cubicBezTo>
                      <a:pt x="425768" y="4763"/>
                      <a:pt x="421005" y="0"/>
                      <a:pt x="414338" y="0"/>
                    </a:cubicBezTo>
                  </a:path>
                </a:pathLst>
              </a:custGeom>
              <a:solidFill>
                <a:srgbClr val="1345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37" r:id="rId2"/>
    <p:sldLayoutId id="2147483756" r:id="rId3"/>
    <p:sldLayoutId id="2147483740" r:id="rId4"/>
    <p:sldLayoutId id="2147483742" r:id="rId5"/>
    <p:sldLayoutId id="2147483744" r:id="rId6"/>
    <p:sldLayoutId id="2147483745" r:id="rId7"/>
    <p:sldLayoutId id="2147483746" r:id="rId8"/>
    <p:sldLayoutId id="2147483754" r:id="rId9"/>
    <p:sldLayoutId id="2147483749" r:id="rId10"/>
    <p:sldLayoutId id="2147483747" r:id="rId11"/>
    <p:sldLayoutId id="2147483748" r:id="rId12"/>
    <p:sldLayoutId id="2147483752" r:id="rId13"/>
    <p:sldLayoutId id="2147483753" r:id="rId14"/>
    <p:sldLayoutId id="2147483652" r:id="rId15"/>
    <p:sldLayoutId id="2147483755" r:id="rId16"/>
    <p:sldLayoutId id="2147483654" r:id="rId17"/>
    <p:sldLayoutId id="2147483655" r:id="rId18"/>
    <p:sldLayoutId id="2147483728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0" kern="1200">
          <a:solidFill>
            <a:schemeClr val="tx1"/>
          </a:solidFill>
          <a:latin typeface="+mj-lt"/>
          <a:ea typeface="Inter" panose="020B0502030000000004" charset="0"/>
          <a:cs typeface="+mj-cs"/>
        </a:defRPr>
      </a:lvl1pPr>
    </p:titleStyle>
    <p:bodyStyle>
      <a:lvl1pPr marL="180000" indent="-180000" algn="l" defTabSz="432000" rtl="0" eaLnBrk="1" latinLnBrk="0" hangingPunct="1">
        <a:lnSpc>
          <a:spcPct val="100000"/>
        </a:lnSpc>
        <a:spcBef>
          <a:spcPts val="1200"/>
        </a:spcBef>
        <a:buClrTx/>
        <a:buFont typeface="Inter" panose="020B0502030000000004" pitchFamily="34" charset="0"/>
        <a:buChar char="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32000" rtl="0" eaLnBrk="1" latinLnBrk="0" hangingPunct="1">
        <a:lnSpc>
          <a:spcPct val="100000"/>
        </a:lnSpc>
        <a:spcBef>
          <a:spcPts val="1200"/>
        </a:spcBef>
        <a:buClrTx/>
        <a:buFont typeface="Inter" panose="020B0502030000000004" pitchFamily="34" charset="0"/>
        <a:buChar char="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32000" rtl="0" eaLnBrk="1" latinLnBrk="0" hangingPunct="1">
        <a:lnSpc>
          <a:spcPct val="100000"/>
        </a:lnSpc>
        <a:spcBef>
          <a:spcPts val="1200"/>
        </a:spcBef>
        <a:buClrTx/>
        <a:buFont typeface="Inter" panose="020B0502030000000004" pitchFamily="34" charset="0"/>
        <a:buChar char="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4320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​"/>
        <a:tabLst/>
        <a:defRPr sz="1600" b="0" i="0" kern="1200">
          <a:solidFill>
            <a:schemeClr val="tx1"/>
          </a:solidFill>
          <a:latin typeface="Inter SemiBold" panose="020B0502030000000004" pitchFamily="34" charset="0"/>
          <a:ea typeface="Inter SemiBold" panose="020B0502030000000004" pitchFamily="34" charset="0"/>
          <a:cs typeface="+mn-cs"/>
        </a:defRPr>
      </a:lvl4pPr>
      <a:lvl5pPr marL="0" indent="0" algn="l" defTabSz="4320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432000" rtl="0" eaLnBrk="1" latinLnBrk="0" hangingPunct="1">
        <a:lnSpc>
          <a:spcPct val="100000"/>
        </a:lnSpc>
        <a:spcBef>
          <a:spcPts val="1200"/>
        </a:spcBef>
        <a:buClrTx/>
        <a:buFont typeface="Inter" panose="020B0502030000000004" pitchFamily="34" charset="0"/>
        <a:buChar char="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320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​"/>
        <a:defRPr sz="1200" b="0" kern="1200" baseline="0">
          <a:solidFill>
            <a:schemeClr val="tx1"/>
          </a:solidFill>
          <a:latin typeface="Inter SemiBold" panose="020B0502030000000004" pitchFamily="34" charset="0"/>
          <a:ea typeface="Inter SemiBold" panose="020B0502030000000004" pitchFamily="34" charset="0"/>
          <a:cs typeface="+mn-cs"/>
        </a:defRPr>
      </a:lvl7pPr>
      <a:lvl8pPr marL="0" indent="0" algn="l" defTabSz="4320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4320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​"/>
        <a:defRPr sz="6600" b="0" kern="1200" baseline="0">
          <a:solidFill>
            <a:schemeClr val="tx1"/>
          </a:solidFill>
          <a:latin typeface="Inter SemiBold" panose="020B0502030000000004" pitchFamily="34" charset="0"/>
          <a:ea typeface="Inter SemiBold" panose="020B0502030000000004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1366" userDrawn="1">
          <p15:clr>
            <a:srgbClr val="F26B43"/>
          </p15:clr>
        </p15:guide>
        <p15:guide id="5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A690-2150-4D67-912C-2FE74686E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052" y="651042"/>
            <a:ext cx="6483948" cy="2268622"/>
          </a:xfrm>
        </p:spPr>
        <p:txBody>
          <a:bodyPr anchor="t"/>
          <a:lstStyle/>
          <a:p>
            <a:r>
              <a:rPr lang="da-DK" sz="4400"/>
              <a:t>Før- og eftermålinger af effekter af blødgøring i Brøndby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340A579-375C-469A-9A56-4D455599D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390" y="4257842"/>
            <a:ext cx="4957200" cy="553998"/>
          </a:xfrm>
        </p:spPr>
        <p:txBody>
          <a:bodyPr/>
          <a:lstStyle/>
          <a:p>
            <a:r>
              <a:rPr lang="en-US" sz="2000"/>
              <a:t>DANVA </a:t>
            </a:r>
            <a:r>
              <a:rPr lang="en-US" sz="2000" err="1"/>
              <a:t>og</a:t>
            </a:r>
            <a:r>
              <a:rPr lang="en-US" sz="2000"/>
              <a:t> Danske </a:t>
            </a:r>
            <a:r>
              <a:rPr lang="en-US" sz="2000" err="1"/>
              <a:t>Vandværker</a:t>
            </a:r>
            <a:r>
              <a:rPr lang="en-US" sz="2000"/>
              <a:t>, </a:t>
            </a:r>
            <a:r>
              <a:rPr lang="en-US" sz="2000" err="1"/>
              <a:t>Blødgøringsseminar</a:t>
            </a:r>
            <a:r>
              <a:rPr lang="en-US" sz="2000"/>
              <a:t> 7. December 2021</a:t>
            </a:r>
            <a:endParaRPr lang="da-DK" sz="200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2B37AB7-61B0-40AB-85C1-3408CB87B4EF}"/>
              </a:ext>
            </a:extLst>
          </p:cNvPr>
          <p:cNvSpPr txBox="1"/>
          <p:nvPr/>
        </p:nvSpPr>
        <p:spPr>
          <a:xfrm>
            <a:off x="374052" y="2606843"/>
            <a:ext cx="4331368" cy="312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v. Susanne Lykke Jakobsen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6DE9966-3138-49D4-BA63-087626B07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262" y="782562"/>
            <a:ext cx="2986088" cy="52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8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0DB6-FBFA-4FCB-9890-C1D6AB0A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76" y="398574"/>
            <a:ext cx="11196000" cy="320993"/>
          </a:xfrm>
        </p:spPr>
        <p:txBody>
          <a:bodyPr/>
          <a:lstStyle/>
          <a:p>
            <a:r>
              <a:rPr lang="da-DK" sz="3200"/>
              <a:t>Spørgeskemaundersøgelse – et år efter indførelse af blødgøring i Brøndby </a:t>
            </a:r>
            <a:r>
              <a:rPr lang="da-DK" sz="1600"/>
              <a:t>(500 telefoninterviews gennemført af Analyse Danmark)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710D2D3-3D78-4CD6-9EA7-F8EF6B2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10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BC55C6-4E5D-4B11-9EEF-12A6698A9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60" y="1572126"/>
            <a:ext cx="9388081" cy="45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0DB6-FBFA-4FCB-9890-C1D6AB0A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76" y="398574"/>
            <a:ext cx="11196000" cy="320993"/>
          </a:xfrm>
        </p:spPr>
        <p:txBody>
          <a:bodyPr/>
          <a:lstStyle/>
          <a:p>
            <a:r>
              <a:rPr lang="da-DK" sz="3200"/>
              <a:t>Spørgeskemaundersøgelse – et år efter indførelse af blødgøring i Brøndby </a:t>
            </a:r>
            <a:r>
              <a:rPr lang="da-DK" sz="1600"/>
              <a:t>(500 telefoninterviews gennemført af Analyse Danmark)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710D2D3-3D78-4CD6-9EA7-F8EF6B2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11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E30276B-A5E2-4EFB-BFE7-829528AEF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53" y="1625076"/>
            <a:ext cx="9056770" cy="45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8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9C930-61CF-489C-B63E-72B4CE7F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/>
              <a:t>Kundedialog med de største erhverv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3082106-3674-44FC-9FEF-5F56DB063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7" y="1467854"/>
            <a:ext cx="6045283" cy="4850146"/>
          </a:xfrm>
        </p:spPr>
        <p:txBody>
          <a:bodyPr/>
          <a:lstStyle/>
          <a:p>
            <a:r>
              <a:rPr lang="da-DK" sz="1800"/>
              <a:t>Udvælgelse af de største vandforbrugende og potentielt ”følsomme” kunder ift. indfasningen af blødere vand</a:t>
            </a:r>
          </a:p>
          <a:p>
            <a:pPr lvl="1"/>
            <a:r>
              <a:rPr lang="da-DK" sz="1800"/>
              <a:t>19 virksomheder (pharma, sygehuse, levnedsmidler)</a:t>
            </a:r>
          </a:p>
          <a:p>
            <a:pPr lvl="1"/>
            <a:r>
              <a:rPr lang="da-DK" sz="1800"/>
              <a:t>Etableret Erhvervskundeteam om indfasningen</a:t>
            </a:r>
          </a:p>
          <a:p>
            <a:pPr lvl="1"/>
            <a:r>
              <a:rPr lang="da-DK" sz="1800"/>
              <a:t>Interviews og besøgsrunde gennemført</a:t>
            </a:r>
          </a:p>
          <a:p>
            <a:r>
              <a:rPr lang="da-DK" sz="1800"/>
              <a:t>Virksomhedernes tilbagemeldinger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/>
              <a:t>Ser frem til det blødere vand – forventer fordele i driften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/>
              <a:t>Vurderer ikke at blødere vand kommer til at have nogen negativ indvirken på deres produktion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/>
              <a:t>Er glade for vores initiativ - føler sig trygge og har været tilfredse med informationen, de har fået fra os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/>
              <a:t>De fleste af dem er vant til at arbejde med blødere vand og avanceret vandbehandling, og forventer ikke umiddelbart nogle negative konsekvenser</a:t>
            </a:r>
          </a:p>
          <a:p>
            <a:pPr lvl="1"/>
            <a:endParaRPr lang="da-DK" sz="180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0C79D75-CBA8-4C81-9863-3299BFED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12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71E4042-8C11-4B08-991A-7DFE3918FF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789474" y="1373863"/>
            <a:ext cx="3820139" cy="241032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F578AD8-327C-495C-81A4-7F6CE5554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768" y="3981286"/>
            <a:ext cx="3001531" cy="268558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4E64FD07-F2DD-444C-B8D3-8C89BC67CA63}"/>
              </a:ext>
            </a:extLst>
          </p:cNvPr>
          <p:cNvSpPr txBox="1"/>
          <p:nvPr/>
        </p:nvSpPr>
        <p:spPr>
          <a:xfrm>
            <a:off x="6893748" y="1467854"/>
            <a:ext cx="2382253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>
                <a:solidFill>
                  <a:schemeClr val="bg1"/>
                </a:solidFill>
              </a:rPr>
              <a:t>Kundemøde hos Chr. Hansen i Hvidovre</a:t>
            </a:r>
          </a:p>
          <a:p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144168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58BBC-A0C9-4CFC-9DEB-040F3B56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/>
              <a:t>Nye kundeundersøgelser på vej i 2022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0E3CC5-AFDC-4DDC-8AD5-CCBD2A53A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575839"/>
            <a:ext cx="4813882" cy="4753894"/>
          </a:xfrm>
        </p:spPr>
        <p:txBody>
          <a:bodyPr/>
          <a:lstStyle/>
          <a:p>
            <a:pPr marL="0" indent="0">
              <a:buNone/>
            </a:pPr>
            <a:r>
              <a:rPr lang="da-DK" sz="1800" b="1"/>
              <a:t>Hvilke undersøgelser planlægger vi ?</a:t>
            </a:r>
          </a:p>
          <a:p>
            <a:r>
              <a:rPr lang="da-DK" sz="1800"/>
              <a:t>Før- og efter-kundeanalyser ift. indfasningen – i første omgang ved lanceringen af blødere vand fra Værket ved Søndersø i 2022</a:t>
            </a:r>
          </a:p>
          <a:p>
            <a:r>
              <a:rPr lang="da-DK" sz="1800"/>
              <a:t>Opfølgning på kundeoplevelsen i dag i Brøndby</a:t>
            </a:r>
          </a:p>
          <a:p>
            <a:r>
              <a:rPr lang="da-DK" sz="1800"/>
              <a:t>Målinger på hårdhed og beregninger på CCPP i vores ledningsnet (verificere model-beregninger, vidensopbygning ift. at kunne vejlede lokalt)</a:t>
            </a:r>
          </a:p>
          <a:p>
            <a:endParaRPr lang="da-DK" sz="1800"/>
          </a:p>
          <a:p>
            <a:endParaRPr lang="da-DK" sz="180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8FB8335-4870-4E09-9F85-BC0F8CEA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13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CBE510D-5203-49E2-B646-8B59F6BF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453" y="1595146"/>
            <a:ext cx="3911990" cy="1969006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69B4E73-10B9-4F2E-A430-0C17A8B58BEA}"/>
              </a:ext>
            </a:extLst>
          </p:cNvPr>
          <p:cNvSpPr txBox="1"/>
          <p:nvPr/>
        </p:nvSpPr>
        <p:spPr>
          <a:xfrm>
            <a:off x="6017685" y="1440932"/>
            <a:ext cx="40586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/>
              <a:t>Modelberegning af indfasningen af blødere vand</a:t>
            </a:r>
            <a:endParaRPr lang="da-DK" sz="1200" dirty="0" err="1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4D61A7A7-C937-4F97-BDCA-3A5107D57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443" y="1640032"/>
            <a:ext cx="852674" cy="64877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5029767-299D-4407-8E62-44DE57D74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453" y="3777687"/>
            <a:ext cx="6184060" cy="21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A6617-E1A9-40F0-A8FF-4A4EE2AE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38679"/>
            <a:ext cx="6927954" cy="553998"/>
          </a:xfrm>
        </p:spPr>
        <p:txBody>
          <a:bodyPr/>
          <a:lstStyle/>
          <a:p>
            <a:r>
              <a:rPr lang="da-DK" sz="3600"/>
              <a:t>Agenda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33631C0-2074-4552-86ED-8498E6E53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251283"/>
            <a:ext cx="6927954" cy="4903341"/>
          </a:xfrm>
        </p:spPr>
        <p:txBody>
          <a:bodyPr>
            <a:normAutofit fontScale="85000" lnSpcReduction="10000"/>
          </a:bodyPr>
          <a:lstStyle/>
          <a:p>
            <a:r>
              <a:rPr lang="da-DK" sz="2000" b="1"/>
              <a:t>HOFOR &amp; DTU Samarbejdsprojekt (2017-2018)</a:t>
            </a:r>
          </a:p>
          <a:p>
            <a:pPr lvl="2"/>
            <a:r>
              <a:rPr lang="da-DK" sz="1800"/>
              <a:t>Før- og Eftermålinger af effekter ved blødere vand</a:t>
            </a:r>
          </a:p>
          <a:p>
            <a:pPr lvl="2"/>
            <a:r>
              <a:rPr lang="da-DK" sz="1800"/>
              <a:t>Antropolog-undersøgelse af oplevede effekter </a:t>
            </a:r>
          </a:p>
          <a:p>
            <a:pPr marL="360000" lvl="2" indent="0">
              <a:buNone/>
            </a:pPr>
            <a:r>
              <a:rPr lang="da-DK" sz="1800"/>
              <a:t> </a:t>
            </a:r>
            <a:endParaRPr lang="da-DK" sz="2000"/>
          </a:p>
          <a:p>
            <a:r>
              <a:rPr lang="da-DK" sz="2000" b="1"/>
              <a:t>Analyse Danmark (2018)</a:t>
            </a:r>
          </a:p>
          <a:p>
            <a:pPr lvl="2"/>
            <a:r>
              <a:rPr lang="da-DK" sz="1800" err="1"/>
              <a:t>Spørgeskema-undersøgelse</a:t>
            </a:r>
            <a:r>
              <a:rPr lang="da-DK" sz="1800"/>
              <a:t> i Brøndby – oplevelsen af at få blødere vand i hanen </a:t>
            </a:r>
          </a:p>
          <a:p>
            <a:pPr marL="360000" lvl="2" indent="0">
              <a:buNone/>
            </a:pPr>
            <a:endParaRPr lang="da-DK" sz="1800"/>
          </a:p>
          <a:p>
            <a:r>
              <a:rPr lang="da-DK" sz="2000" b="1"/>
              <a:t>Kundedialog med udvalgte erhvervskunder (2020-2021)</a:t>
            </a:r>
          </a:p>
          <a:p>
            <a:pPr lvl="1"/>
            <a:r>
              <a:rPr lang="da-DK" sz="2000"/>
              <a:t>Forventninger til indfasningen af blødere vand hos de største /mest følsomme virksomheder</a:t>
            </a:r>
          </a:p>
          <a:p>
            <a:endParaRPr lang="da-DK" sz="2000"/>
          </a:p>
          <a:p>
            <a:r>
              <a:rPr lang="da-DK" sz="2000" b="1"/>
              <a:t>Nye kundeundersøgelser på vej i 2022</a:t>
            </a:r>
          </a:p>
          <a:p>
            <a:pPr lvl="2"/>
            <a:r>
              <a:rPr lang="da-DK" sz="1800"/>
              <a:t>Før og efter lancering af blødere vand fra Værket ved Søndersø</a:t>
            </a:r>
          </a:p>
          <a:p>
            <a:endParaRPr lang="da-DK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D7369532-8588-4143-9BCF-422E020FBB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39" y="1291389"/>
            <a:ext cx="3069614" cy="4903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76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57E7F-4E6A-44D8-B482-3772EA4E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00" y="379504"/>
            <a:ext cx="11196000" cy="320993"/>
          </a:xfrm>
        </p:spPr>
        <p:txBody>
          <a:bodyPr/>
          <a:lstStyle/>
          <a:p>
            <a:r>
              <a:rPr lang="da-DK" sz="3600"/>
              <a:t>HOFOR &amp; DTU Samarbejdsprojekt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4A819A5-7239-4EDC-90DE-08A9B089E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339516"/>
            <a:ext cx="5227136" cy="4978483"/>
          </a:xfrm>
        </p:spPr>
        <p:txBody>
          <a:bodyPr/>
          <a:lstStyle/>
          <a:p>
            <a:pPr marL="0" indent="0">
              <a:buNone/>
            </a:pPr>
            <a:r>
              <a:rPr lang="da-DK" sz="2000" b="1"/>
              <a:t>Formålet med Før- og Eftermålingerne</a:t>
            </a:r>
          </a:p>
          <a:p>
            <a:r>
              <a:rPr lang="da-DK" sz="1800"/>
              <a:t>Måle og kvantificere de økonomiske og miljømæssige effekter af at ændre vandets hårdhed fra ca. 20-22 </a:t>
            </a:r>
            <a:r>
              <a:rPr lang="da-DK" sz="1800" baseline="30000"/>
              <a:t>◦</a:t>
            </a:r>
            <a:r>
              <a:rPr lang="da-DK" sz="1800" err="1"/>
              <a:t>dH</a:t>
            </a:r>
            <a:r>
              <a:rPr lang="da-DK" sz="1800"/>
              <a:t> til ca. 10-12 </a:t>
            </a:r>
            <a:r>
              <a:rPr lang="da-DK" sz="1800" baseline="30000"/>
              <a:t>◦</a:t>
            </a:r>
            <a:r>
              <a:rPr lang="da-DK" sz="1800" err="1"/>
              <a:t>dH</a:t>
            </a:r>
            <a:r>
              <a:rPr lang="da-DK" sz="1800"/>
              <a:t> hos </a:t>
            </a:r>
            <a:r>
              <a:rPr lang="da-DK" sz="1800" err="1"/>
              <a:t>vandkunderne</a:t>
            </a:r>
            <a:r>
              <a:rPr lang="da-DK" sz="1800"/>
              <a:t> i Brøndby</a:t>
            </a:r>
          </a:p>
          <a:p>
            <a:r>
              <a:rPr lang="da-DK" sz="1800"/>
              <a:t>Verificere tidligere estimater og analyser (COWI 2011-14; Deloitte 2015; Rambøll 2017)</a:t>
            </a:r>
          </a:p>
          <a:p>
            <a:r>
              <a:rPr lang="da-DK" sz="1800"/>
              <a:t>Undersøge kundernes oplevelser af det blødere vand</a:t>
            </a:r>
            <a:endParaRPr lang="en-GB" sz="1800"/>
          </a:p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753B6BA8-019B-4314-8A73-B7BDA75B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3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055EA7D-5FD7-4498-A90A-BC6E6CBC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100" y="1339516"/>
            <a:ext cx="5407962" cy="37305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39F4E100-B357-4148-87D8-DCE4B69AA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79" y="4629469"/>
            <a:ext cx="4956971" cy="1688530"/>
          </a:xfrm>
          <a:prstGeom prst="rect">
            <a:avLst/>
          </a:prstGeom>
        </p:spPr>
      </p:pic>
      <p:pic>
        <p:nvPicPr>
          <p:cNvPr id="11" name="Picture 4" descr="DTU Corporate logo_F_A0">
            <a:extLst>
              <a:ext uri="{FF2B5EF4-FFF2-40B4-BE49-F238E27FC236}">
                <a16:creationId xmlns:a16="http://schemas.microsoft.com/office/drawing/2014/main" id="{76A68205-124B-48EF-A58F-F1D66DB8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23" y="6317999"/>
            <a:ext cx="218202" cy="4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1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1D3C7-1C4C-42FD-B856-E90C1934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/>
              <a:t>Deltagerne i Før- og Eftermålingerne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3437BE5-D2E9-458A-9F74-7987D065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4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B030F18-388D-493C-BB83-670003EC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428750"/>
            <a:ext cx="9723438" cy="4667250"/>
          </a:xfrm>
          <a:prstGeom prst="rect">
            <a:avLst/>
          </a:prstGeom>
        </p:spPr>
      </p:pic>
      <p:pic>
        <p:nvPicPr>
          <p:cNvPr id="7" name="Picture 4" descr="DTU Corporate logo_F_A0">
            <a:extLst>
              <a:ext uri="{FF2B5EF4-FFF2-40B4-BE49-F238E27FC236}">
                <a16:creationId xmlns:a16="http://schemas.microsoft.com/office/drawing/2014/main" id="{B48CD67C-3BED-4129-BDA0-85D942179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2" y="6322622"/>
            <a:ext cx="210598" cy="4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D2194-F0D6-4A2A-80F7-FB502A87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00" y="379503"/>
            <a:ext cx="11196000" cy="320993"/>
          </a:xfrm>
        </p:spPr>
        <p:txBody>
          <a:bodyPr/>
          <a:lstStyle/>
          <a:p>
            <a:r>
              <a:rPr lang="da-DK" sz="3600"/>
              <a:t>Eksempler på resultater fra erhverv &amp; institutioner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F73C250-5290-47F4-A4FA-C1C512EFC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395663"/>
            <a:ext cx="5508000" cy="49223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a-DK" b="1"/>
              <a:t>Æblehaven ældrecenter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b="1"/>
              <a:t>– Måling af tilkalkning af perlatorer og cisternekit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407133A-0C9C-493D-A40C-FAA02382C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876" y="1395662"/>
            <a:ext cx="5508000" cy="4922337"/>
          </a:xfrm>
        </p:spPr>
        <p:txBody>
          <a:bodyPr/>
          <a:lstStyle/>
          <a:p>
            <a:pPr marL="0" indent="0">
              <a:buNone/>
            </a:pPr>
            <a:r>
              <a:rPr lang="da-DK" b="1"/>
              <a:t>Taster Wine</a:t>
            </a:r>
            <a:br>
              <a:rPr lang="da-DK" b="1"/>
            </a:br>
            <a:r>
              <a:rPr lang="da-DK" b="1"/>
              <a:t>- Måling af energioverførsel og kalkudfældninger 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8A6101E8-6B9A-4BFC-AC99-F93E14E3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5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BD87F56-396E-4293-B77E-49113633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00" y="2249163"/>
            <a:ext cx="4803915" cy="312710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573BEA8-10FA-4318-87AB-5A5D4EB1C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38" y="2380456"/>
            <a:ext cx="5646137" cy="2952750"/>
          </a:xfrm>
          <a:prstGeom prst="rect">
            <a:avLst/>
          </a:prstGeom>
        </p:spPr>
      </p:pic>
      <p:pic>
        <p:nvPicPr>
          <p:cNvPr id="11" name="Picture 4" descr="DTU Corporate logo_F_A0">
            <a:extLst>
              <a:ext uri="{FF2B5EF4-FFF2-40B4-BE49-F238E27FC236}">
                <a16:creationId xmlns:a16="http://schemas.microsoft.com/office/drawing/2014/main" id="{B1F7419E-EEE2-4154-A4E6-E76186C0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01" y="6363224"/>
            <a:ext cx="204249" cy="3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112A9-906F-4E02-A12A-41D272C9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76" y="463324"/>
            <a:ext cx="11196000" cy="320993"/>
          </a:xfrm>
        </p:spPr>
        <p:txBody>
          <a:bodyPr/>
          <a:lstStyle/>
          <a:p>
            <a:r>
              <a:rPr lang="da-DK" sz="3600"/>
              <a:t>Oversigt over effekter hos erhverv &amp; institutioner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FA449A5-DD7B-4257-AB53-D3436CA4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6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9B470AD-EC69-42BA-8AA9-445F4CCBD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9" y="1330712"/>
            <a:ext cx="10047632" cy="4414129"/>
          </a:xfrm>
          <a:prstGeom prst="rect">
            <a:avLst/>
          </a:prstGeom>
        </p:spPr>
      </p:pic>
      <p:pic>
        <p:nvPicPr>
          <p:cNvPr id="7" name="Picture 4" descr="DTU Corporate logo_F_A0">
            <a:extLst>
              <a:ext uri="{FF2B5EF4-FFF2-40B4-BE49-F238E27FC236}">
                <a16:creationId xmlns:a16="http://schemas.microsoft.com/office/drawing/2014/main" id="{14130491-6F01-4352-8977-E18BE741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02" y="6318224"/>
            <a:ext cx="191126" cy="3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3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D2E25-E4EF-40C2-AB93-DD8B9EC4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/>
              <a:t>Eksempler på resultater fra private husholdninger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0D4EF-D37E-40A0-9D11-79E7AB0CA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604212"/>
            <a:ext cx="5508000" cy="4713788"/>
          </a:xfrm>
        </p:spPr>
        <p:txBody>
          <a:bodyPr/>
          <a:lstStyle/>
          <a:p>
            <a:pPr marL="0" indent="0">
              <a:buNone/>
            </a:pPr>
            <a:r>
              <a:rPr lang="da-DK" b="1"/>
              <a:t>Effekter på elkedler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B69AE91-5B9B-4127-96BB-2F944116F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38" y="1604212"/>
            <a:ext cx="5508000" cy="4713788"/>
          </a:xfrm>
        </p:spPr>
        <p:txBody>
          <a:bodyPr/>
          <a:lstStyle/>
          <a:p>
            <a:pPr marL="0" indent="0">
              <a:buNone/>
            </a:pPr>
            <a:r>
              <a:rPr lang="da-DK" b="1"/>
              <a:t>Reduktion af afkalkningsmidler til apparater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0A76195D-EBD9-4950-92C1-F3D791F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7</a:t>
            </a:fld>
            <a:endParaRPr lang="da-DK"/>
          </a:p>
        </p:txBody>
      </p:sp>
      <p:pic>
        <p:nvPicPr>
          <p:cNvPr id="9" name="Picture 4" descr="DTU Corporate logo_F_A0">
            <a:extLst>
              <a:ext uri="{FF2B5EF4-FFF2-40B4-BE49-F238E27FC236}">
                <a16:creationId xmlns:a16="http://schemas.microsoft.com/office/drawing/2014/main" id="{09F3D0D0-DC87-41EC-AC39-750138AE2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02" y="6363224"/>
            <a:ext cx="163836" cy="3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B259F3B-2BBF-4E0B-A1D8-E2C4717C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8" y="2088314"/>
            <a:ext cx="5287174" cy="353218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6CA2A8-7716-4210-ABE4-9708821DB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022" y="2088314"/>
            <a:ext cx="5149641" cy="35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D5213-34CD-4FFD-9F45-D37986DB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/>
              <a:t>Oversigt over effekter hos private husholdninger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DE11AE0-A862-496A-90F6-45FD09D8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8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A970F9C-3158-47B7-A8C6-8EF7D080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15" y="1386234"/>
            <a:ext cx="9804027" cy="4609840"/>
          </a:xfrm>
          <a:prstGeom prst="rect">
            <a:avLst/>
          </a:prstGeom>
        </p:spPr>
      </p:pic>
      <p:pic>
        <p:nvPicPr>
          <p:cNvPr id="7" name="Picture 4" descr="DTU Corporate logo_F_A0">
            <a:extLst>
              <a:ext uri="{FF2B5EF4-FFF2-40B4-BE49-F238E27FC236}">
                <a16:creationId xmlns:a16="http://schemas.microsoft.com/office/drawing/2014/main" id="{733C6B76-2433-4C85-AB77-815DDDE2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02" y="6363224"/>
            <a:ext cx="163836" cy="3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9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DCD6B-DB52-403A-B45B-3EE5CDB6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8363"/>
            <a:ext cx="7359003" cy="320993"/>
          </a:xfrm>
        </p:spPr>
        <p:txBody>
          <a:bodyPr/>
          <a:lstStyle/>
          <a:p>
            <a:r>
              <a:rPr lang="da-DK" sz="3600"/>
              <a:t>Antropologisk undersøgelse</a:t>
            </a:r>
            <a:br>
              <a:rPr lang="da-DK" sz="3600"/>
            </a:br>
            <a:r>
              <a:rPr lang="da-DK" sz="1600"/>
              <a:t>Ved antropolog Asmus Gemmer Haastrup</a:t>
            </a:r>
            <a:endParaRPr lang="da-DK" sz="360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1F80935-4712-4FFE-B3A4-A8B96747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474451"/>
            <a:ext cx="3511232" cy="414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b="1"/>
              <a:t>Driftsfolks erfaringer med blødere vand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EAE27DD-B417-4549-9F7F-8CBF283E148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20837" y="1474451"/>
            <a:ext cx="3520969" cy="414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b="1"/>
              <a:t>Privates erfaringer med blødere vand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178ABF05-B1D8-4142-A53D-38D79EB9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011" y="232109"/>
            <a:ext cx="2139114" cy="20752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EB7A74F-51CB-4D6D-8B71-241A000F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82" y="1881732"/>
            <a:ext cx="3869656" cy="421985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858783B-ED4B-4690-8DBB-4D27BE9AE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204" y="1881732"/>
            <a:ext cx="3511232" cy="4123398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33EFEF9-EC6D-4893-8EB7-C3748177F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172" y="2502842"/>
            <a:ext cx="2202791" cy="33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for">
  <a:themeElements>
    <a:clrScheme name="Hofor">
      <a:dk1>
        <a:srgbClr val="0F464B"/>
      </a:dk1>
      <a:lt1>
        <a:sysClr val="window" lastClr="FFFFFF"/>
      </a:lt1>
      <a:dk2>
        <a:srgbClr val="000000"/>
      </a:dk2>
      <a:lt2>
        <a:srgbClr val="C6EF75"/>
      </a:lt2>
      <a:accent1>
        <a:srgbClr val="0F464B"/>
      </a:accent1>
      <a:accent2>
        <a:srgbClr val="C6EF75"/>
      </a:accent2>
      <a:accent3>
        <a:srgbClr val="78A08C"/>
      </a:accent3>
      <a:accent4>
        <a:srgbClr val="BEBEB4"/>
      </a:accent4>
      <a:accent5>
        <a:srgbClr val="80CFBA"/>
      </a:accent5>
      <a:accent6>
        <a:srgbClr val="6E73AF"/>
      </a:accent6>
      <a:hlink>
        <a:srgbClr val="0F464B"/>
      </a:hlink>
      <a:folHlink>
        <a:srgbClr val="BEBEB4"/>
      </a:folHlink>
    </a:clrScheme>
    <a:fontScheme name="HOFO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20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FOR_Template_16-9_100821" id="{FEDD807B-228F-4B1A-AED0-17DEF613AADE}" vid="{DA627600-F28C-4D71-86E2-1E6F67DED8C7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anva documents" ma:contentTypeID="0x010100228831CEB8722F4E927EEBE9C5346737001DC43371583A1842B56A53C262B66E07" ma:contentTypeVersion="4" ma:contentTypeDescription="Create a new document." ma:contentTypeScope="" ma:versionID="6d87c41715a594b46e27300d3ac38593">
  <xsd:schema xmlns:xsd="http://www.w3.org/2001/XMLSchema" xmlns:xs="http://www.w3.org/2001/XMLSchema" xmlns:p="http://schemas.microsoft.com/office/2006/metadata/properties" xmlns:ns2="7e2b2031-807c-4b94-a17b-b1eb2b592cef" targetNamespace="http://schemas.microsoft.com/office/2006/metadata/properties" ma:root="true" ma:fieldsID="d37a39ca95c41b60b7123ecb59cf8a7b" ns2:_="">
    <xsd:import namespace="7e2b2031-807c-4b94-a17b-b1eb2b592cef"/>
    <xsd:element name="properties">
      <xsd:complexType>
        <xsd:sequence>
          <xsd:element name="documentManagement">
            <xsd:complexType>
              <xsd:all>
                <xsd:element ref="ns2:Danva_Emneord" minOccurs="0"/>
                <xsd:element ref="ns2:Danva_Dok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b2031-807c-4b94-a17b-b1eb2b592cef" elementFormDefault="qualified">
    <xsd:import namespace="http://schemas.microsoft.com/office/2006/documentManagement/types"/>
    <xsd:import namespace="http://schemas.microsoft.com/office/infopath/2007/PartnerControls"/>
    <xsd:element name="Danva_Emneord" ma:index="8" nillable="true" ma:displayName="Danva Emneord" ma:default="" ma:internalName="Danva_x0020_Emneor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rundvand"/>
                    <xsd:enumeration value="Drikkevand"/>
                    <xsd:enumeration value="Spildevand"/>
                    <xsd:enumeration value="Afløb"/>
                    <xsd:enumeration value="Lovgivning"/>
                    <xsd:enumeration value="Innovation"/>
                    <xsd:enumeration value="Internationalt samarbejde"/>
                    <xsd:enumeration value="Klima"/>
                    <xsd:enumeration value="Klimatilpasning"/>
                    <xsd:enumeration value="Samarbejdspartnere"/>
                    <xsd:enumeration value="Administration"/>
                  </xsd:restriction>
                </xsd:simpleType>
              </xsd:element>
            </xsd:sequence>
          </xsd:extension>
        </xsd:complexContent>
      </xsd:complexType>
    </xsd:element>
    <xsd:element name="Danva_Dokumenttype" ma:index="9" nillable="true" ma:displayName="Dokumenttype" ma:default="" ma:format="Dropdown" ma:internalName="Danva_x0020_Dokumenttype">
      <xsd:simpleType>
        <xsd:restriction base="dms:Choice">
          <xsd:enumeration value="ATR skema – budgetændring"/>
          <xsd:enumeration value="ATR skema"/>
          <xsd:enumeration value="Bilag"/>
          <xsd:enumeration value="Brev/E-mail"/>
          <xsd:enumeration value="Dagsorden/referat"/>
          <xsd:enumeration value="Drøftelse ved møder"/>
          <xsd:enumeration value="DANVA Flyer"/>
          <xsd:enumeration value="Indstilling til beslutning"/>
          <xsd:enumeration value="Memo"/>
          <xsd:enumeration value="Mundtlig orientering"/>
          <xsd:enumeration value="Notat"/>
          <xsd:enumeration value="Procedurebeskrivelse"/>
          <xsd:enumeration value="Rapport"/>
          <xsd:enumeration value="Pjecer"/>
          <xsd:enumeration value="Foldere"/>
          <xsd:enumeration value="Artikel"/>
          <xsd:enumeration value="Pressemeddelelse"/>
          <xsd:enumeration value="Skriftlig orientering"/>
          <xsd:enumeration value="Vejledning"/>
          <xsd:enumeration value="Kontrakter"/>
          <xsd:enumeration value="PowerPoi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nva_Emneord xmlns="7e2b2031-807c-4b94-a17b-b1eb2b592cef" xsi:nil="true"/>
    <Danva_Dokumenttype xmlns="7e2b2031-807c-4b94-a17b-b1eb2b592ce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5BB734-668F-41A7-A2CF-4238BF7514D8}"/>
</file>

<file path=customXml/itemProps2.xml><?xml version="1.0" encoding="utf-8"?>
<ds:datastoreItem xmlns:ds="http://schemas.openxmlformats.org/officeDocument/2006/customXml" ds:itemID="{28CF421E-693F-4D50-9FA9-49C21C492864}">
  <ds:schemaRefs>
    <ds:schemaRef ds:uri="http://purl.org/dc/dcmitype/"/>
    <ds:schemaRef ds:uri="http://schemas.microsoft.com/office/2006/documentManagement/types"/>
    <ds:schemaRef ds:uri="a1294c08-8767-4e0d-ae35-54a2cd92ba5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b021dc56-13b7-4a2a-8381-32f8d1b46b9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8261E4-D10E-4BEF-936C-3832D22AFE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279</TotalTime>
  <Words>466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Inter SemiBold</vt:lpstr>
      <vt:lpstr>Inter</vt:lpstr>
      <vt:lpstr>Arial</vt:lpstr>
      <vt:lpstr>Hofor</vt:lpstr>
      <vt:lpstr>Før- og eftermålinger af effekter af blødgøring i Brøndby</vt:lpstr>
      <vt:lpstr>Agenda</vt:lpstr>
      <vt:lpstr>HOFOR &amp; DTU Samarbejdsprojekt</vt:lpstr>
      <vt:lpstr>Deltagerne i Før- og Eftermålingerne</vt:lpstr>
      <vt:lpstr>Eksempler på resultater fra erhverv &amp; institutioner</vt:lpstr>
      <vt:lpstr>Oversigt over effekter hos erhverv &amp; institutioner</vt:lpstr>
      <vt:lpstr>Eksempler på resultater fra private husholdninger</vt:lpstr>
      <vt:lpstr>Oversigt over effekter hos private husholdninger</vt:lpstr>
      <vt:lpstr>Antropologisk undersøgelse Ved antropolog Asmus Gemmer Haastrup</vt:lpstr>
      <vt:lpstr>Spørgeskemaundersøgelse – et år efter indførelse af blødgøring i Brøndby (500 telefoninterviews gennemført af Analyse Danmark)</vt:lpstr>
      <vt:lpstr>Spørgeskemaundersøgelse – et år efter indførelse af blødgøring i Brøndby (500 telefoninterviews gennemført af Analyse Danmark)</vt:lpstr>
      <vt:lpstr>Kundedialog med de største erhverv</vt:lpstr>
      <vt:lpstr>Nye kundeundersøgelser på vej i 2022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Før- og eftermålinger af effekter af blødgøring i Brøndby</dc:title>
  <dc:creator>Susanne Lykke Jakobsen</dc:creator>
  <cp:lastModifiedBy>Susanne Lykke Jakobsen</cp:lastModifiedBy>
  <cp:revision>29</cp:revision>
  <dcterms:created xsi:type="dcterms:W3CDTF">2021-11-27T06:09:44Z</dcterms:created>
  <dcterms:modified xsi:type="dcterms:W3CDTF">2021-12-03T13:08:36Z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0x010100228831CEB8722F4E927EEBE9C5346737001DC43371583A1842B56A53C262B66E07</vt:lpwstr>
  </property>
</Properties>
</file>