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24" r:id="rId6"/>
    <p:sldMasterId id="2147484558" r:id="rId7"/>
    <p:sldMasterId id="2147484591" r:id="rId8"/>
  </p:sldMasterIdLst>
  <p:notesMasterIdLst>
    <p:notesMasterId r:id="rId24"/>
  </p:notesMasterIdLst>
  <p:sldIdLst>
    <p:sldId id="304" r:id="rId9"/>
    <p:sldId id="345" r:id="rId10"/>
    <p:sldId id="335" r:id="rId11"/>
    <p:sldId id="346" r:id="rId12"/>
    <p:sldId id="305" r:id="rId13"/>
    <p:sldId id="357" r:id="rId14"/>
    <p:sldId id="344" r:id="rId15"/>
    <p:sldId id="338" r:id="rId16"/>
    <p:sldId id="358" r:id="rId17"/>
    <p:sldId id="356" r:id="rId18"/>
    <p:sldId id="359" r:id="rId19"/>
    <p:sldId id="360" r:id="rId20"/>
    <p:sldId id="336" r:id="rId21"/>
    <p:sldId id="334" r:id="rId22"/>
    <p:sldId id="333" r:id="rId23"/>
  </p:sldIdLst>
  <p:sldSz cx="12192000" cy="6858000"/>
  <p:notesSz cx="6858000" cy="9144000"/>
  <p:custDataLst>
    <p:tags r:id="rId25"/>
  </p:custData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4D0D56-B06D-47F7-9784-581D4BD46BCD}" v="757" dt="2021-12-06T10:01:45.7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55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5/10/relationships/revisionInfo" Target="revisionInfo.xml"/><Relationship Id="rId30" Type="http://schemas.microsoft.com/office/2016/11/relationships/changesInfo" Target="changesInfos/changesInfo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la Tang (CTA)" userId="4e9b8642-a180-48d0-bfd6-dc9ad090493e" providerId="ADAL" clId="{EC4D0D56-B06D-47F7-9784-581D4BD46BCD}"/>
    <pc:docChg chg="undo redo custSel addSld delSld modSld sldOrd modMainMaster">
      <pc:chgData name="Camilla Tang (CTA)" userId="4e9b8642-a180-48d0-bfd6-dc9ad090493e" providerId="ADAL" clId="{EC4D0D56-B06D-47F7-9784-581D4BD46BCD}" dt="2021-12-06T10:30:54.229" v="2014" actId="1076"/>
      <pc:docMkLst>
        <pc:docMk/>
      </pc:docMkLst>
      <pc:sldChg chg="del">
        <pc:chgData name="Camilla Tang (CTA)" userId="4e9b8642-a180-48d0-bfd6-dc9ad090493e" providerId="ADAL" clId="{EC4D0D56-B06D-47F7-9784-581D4BD46BCD}" dt="2021-12-03T13:04:24.121" v="35" actId="47"/>
        <pc:sldMkLst>
          <pc:docMk/>
          <pc:sldMk cId="698177667" sldId="303"/>
        </pc:sldMkLst>
      </pc:sldChg>
      <pc:sldChg chg="modSp mod">
        <pc:chgData name="Camilla Tang (CTA)" userId="4e9b8642-a180-48d0-bfd6-dc9ad090493e" providerId="ADAL" clId="{EC4D0D56-B06D-47F7-9784-581D4BD46BCD}" dt="2021-12-06T08:24:40.323" v="1982" actId="20577"/>
        <pc:sldMkLst>
          <pc:docMk/>
          <pc:sldMk cId="3644162105" sldId="304"/>
        </pc:sldMkLst>
        <pc:spChg chg="mod">
          <ac:chgData name="Camilla Tang (CTA)" userId="4e9b8642-a180-48d0-bfd6-dc9ad090493e" providerId="ADAL" clId="{EC4D0D56-B06D-47F7-9784-581D4BD46BCD}" dt="2021-12-06T08:24:40.323" v="1982" actId="20577"/>
          <ac:spMkLst>
            <pc:docMk/>
            <pc:sldMk cId="3644162105" sldId="304"/>
            <ac:spMk id="19" creationId="{33EA30CF-029C-443B-838F-D0880B1703BD}"/>
          </ac:spMkLst>
        </pc:spChg>
        <pc:graphicFrameChg chg="modGraphic">
          <ac:chgData name="Camilla Tang (CTA)" userId="4e9b8642-a180-48d0-bfd6-dc9ad090493e" providerId="ADAL" clId="{EC4D0D56-B06D-47F7-9784-581D4BD46BCD}" dt="2021-12-03T13:01:05.004" v="33" actId="20577"/>
          <ac:graphicFrameMkLst>
            <pc:docMk/>
            <pc:sldMk cId="3644162105" sldId="304"/>
            <ac:graphicFrameMk id="4" creationId="{1F755A64-8CAC-47AC-93DB-FDE781CDF04B}"/>
          </ac:graphicFrameMkLst>
        </pc:graphicFrameChg>
      </pc:sldChg>
      <pc:sldChg chg="addSp modSp add mod modAnim">
        <pc:chgData name="Camilla Tang (CTA)" userId="4e9b8642-a180-48d0-bfd6-dc9ad090493e" providerId="ADAL" clId="{EC4D0D56-B06D-47F7-9784-581D4BD46BCD}" dt="2021-12-06T10:30:26.851" v="2012" actId="20577"/>
        <pc:sldMkLst>
          <pc:docMk/>
          <pc:sldMk cId="716210744" sldId="305"/>
        </pc:sldMkLst>
        <pc:spChg chg="mod">
          <ac:chgData name="Camilla Tang (CTA)" userId="4e9b8642-a180-48d0-bfd6-dc9ad090493e" providerId="ADAL" clId="{EC4D0D56-B06D-47F7-9784-581D4BD46BCD}" dt="2021-12-06T10:30:26.851" v="2012" actId="20577"/>
          <ac:spMkLst>
            <pc:docMk/>
            <pc:sldMk cId="716210744" sldId="305"/>
            <ac:spMk id="3" creationId="{83D8BAEB-B0C7-4E3E-8D25-D1B17D4CD920}"/>
          </ac:spMkLst>
        </pc:spChg>
        <pc:spChg chg="add mod">
          <ac:chgData name="Camilla Tang (CTA)" userId="4e9b8642-a180-48d0-bfd6-dc9ad090493e" providerId="ADAL" clId="{EC4D0D56-B06D-47F7-9784-581D4BD46BCD}" dt="2021-12-05T09:56:28.753" v="526" actId="113"/>
          <ac:spMkLst>
            <pc:docMk/>
            <pc:sldMk cId="716210744" sldId="305"/>
            <ac:spMk id="28" creationId="{78DDC65E-7F75-4D71-B1D1-40C0AB919202}"/>
          </ac:spMkLst>
        </pc:spChg>
      </pc:sldChg>
      <pc:sldChg chg="delSp add mod">
        <pc:chgData name="Camilla Tang (CTA)" userId="4e9b8642-a180-48d0-bfd6-dc9ad090493e" providerId="ADAL" clId="{EC4D0D56-B06D-47F7-9784-581D4BD46BCD}" dt="2021-12-03T13:05:09.795" v="48" actId="478"/>
        <pc:sldMkLst>
          <pc:docMk/>
          <pc:sldMk cId="4090496489" sldId="333"/>
        </pc:sldMkLst>
        <pc:spChg chg="del">
          <ac:chgData name="Camilla Tang (CTA)" userId="4e9b8642-a180-48d0-bfd6-dc9ad090493e" providerId="ADAL" clId="{EC4D0D56-B06D-47F7-9784-581D4BD46BCD}" dt="2021-12-03T13:05:06.225" v="46" actId="478"/>
          <ac:spMkLst>
            <pc:docMk/>
            <pc:sldMk cId="4090496489" sldId="333"/>
            <ac:spMk id="5" creationId="{4E537A4C-7C19-45A8-8F19-9AAFE0BBABAD}"/>
          </ac:spMkLst>
        </pc:spChg>
        <pc:picChg chg="del">
          <ac:chgData name="Camilla Tang (CTA)" userId="4e9b8642-a180-48d0-bfd6-dc9ad090493e" providerId="ADAL" clId="{EC4D0D56-B06D-47F7-9784-581D4BD46BCD}" dt="2021-12-03T13:05:09.795" v="48" actId="478"/>
          <ac:picMkLst>
            <pc:docMk/>
            <pc:sldMk cId="4090496489" sldId="333"/>
            <ac:picMk id="19" creationId="{21312D79-1955-4687-9615-B9B9F45D6BC5}"/>
          </ac:picMkLst>
        </pc:picChg>
        <pc:picChg chg="del">
          <ac:chgData name="Camilla Tang (CTA)" userId="4e9b8642-a180-48d0-bfd6-dc9ad090493e" providerId="ADAL" clId="{EC4D0D56-B06D-47F7-9784-581D4BD46BCD}" dt="2021-12-03T13:05:09.165" v="47" actId="478"/>
          <ac:picMkLst>
            <pc:docMk/>
            <pc:sldMk cId="4090496489" sldId="333"/>
            <ac:picMk id="1026" creationId="{F9C394C4-9816-4655-969C-3AA51959AC07}"/>
          </ac:picMkLst>
        </pc:picChg>
      </pc:sldChg>
      <pc:sldChg chg="delSp modSp add mod">
        <pc:chgData name="Camilla Tang (CTA)" userId="4e9b8642-a180-48d0-bfd6-dc9ad090493e" providerId="ADAL" clId="{EC4D0D56-B06D-47F7-9784-581D4BD46BCD}" dt="2021-12-05T13:30:03.947" v="1901" actId="1076"/>
        <pc:sldMkLst>
          <pc:docMk/>
          <pc:sldMk cId="1555779064" sldId="334"/>
        </pc:sldMkLst>
        <pc:spChg chg="mod">
          <ac:chgData name="Camilla Tang (CTA)" userId="4e9b8642-a180-48d0-bfd6-dc9ad090493e" providerId="ADAL" clId="{EC4D0D56-B06D-47F7-9784-581D4BD46BCD}" dt="2021-12-05T13:30:03.947" v="1901" actId="1076"/>
          <ac:spMkLst>
            <pc:docMk/>
            <pc:sldMk cId="1555779064" sldId="334"/>
            <ac:spMk id="19" creationId="{02567915-D7DC-4A2A-B65A-9CA2A342687A}"/>
          </ac:spMkLst>
        </pc:spChg>
        <pc:spChg chg="mod">
          <ac:chgData name="Camilla Tang (CTA)" userId="4e9b8642-a180-48d0-bfd6-dc9ad090493e" providerId="ADAL" clId="{EC4D0D56-B06D-47F7-9784-581D4BD46BCD}" dt="2021-12-05T13:29:22.200" v="1720" actId="20577"/>
          <ac:spMkLst>
            <pc:docMk/>
            <pc:sldMk cId="1555779064" sldId="334"/>
            <ac:spMk id="20" creationId="{07934C3C-31CA-47DF-96EA-AB641D9F0BA8}"/>
          </ac:spMkLst>
        </pc:spChg>
        <pc:spChg chg="mod">
          <ac:chgData name="Camilla Tang (CTA)" userId="4e9b8642-a180-48d0-bfd6-dc9ad090493e" providerId="ADAL" clId="{EC4D0D56-B06D-47F7-9784-581D4BD46BCD}" dt="2021-12-05T13:14:15.606" v="1153" actId="20577"/>
          <ac:spMkLst>
            <pc:docMk/>
            <pc:sldMk cId="1555779064" sldId="334"/>
            <ac:spMk id="23" creationId="{EE283217-5968-445C-9D66-D1D174503335}"/>
          </ac:spMkLst>
        </pc:spChg>
        <pc:spChg chg="del mod">
          <ac:chgData name="Camilla Tang (CTA)" userId="4e9b8642-a180-48d0-bfd6-dc9ad090493e" providerId="ADAL" clId="{EC4D0D56-B06D-47F7-9784-581D4BD46BCD}" dt="2021-12-05T13:28:51.668" v="1565" actId="478"/>
          <ac:spMkLst>
            <pc:docMk/>
            <pc:sldMk cId="1555779064" sldId="334"/>
            <ac:spMk id="24" creationId="{04FD52B2-9E56-4A68-84D8-847BC660CEAF}"/>
          </ac:spMkLst>
        </pc:spChg>
        <pc:picChg chg="del">
          <ac:chgData name="Camilla Tang (CTA)" userId="4e9b8642-a180-48d0-bfd6-dc9ad090493e" providerId="ADAL" clId="{EC4D0D56-B06D-47F7-9784-581D4BD46BCD}" dt="2021-12-05T13:28:52.208" v="1566" actId="478"/>
          <ac:picMkLst>
            <pc:docMk/>
            <pc:sldMk cId="1555779064" sldId="334"/>
            <ac:picMk id="22" creationId="{FB3869F8-7C6D-4E1C-A0E3-9C74A69DF89F}"/>
          </ac:picMkLst>
        </pc:picChg>
      </pc:sldChg>
      <pc:sldChg chg="delSp modSp add mod delAnim">
        <pc:chgData name="Camilla Tang (CTA)" userId="4e9b8642-a180-48d0-bfd6-dc9ad090493e" providerId="ADAL" clId="{EC4D0D56-B06D-47F7-9784-581D4BD46BCD}" dt="2021-12-06T09:48:11.563" v="1983" actId="478"/>
        <pc:sldMkLst>
          <pc:docMk/>
          <pc:sldMk cId="2639319800" sldId="335"/>
        </pc:sldMkLst>
        <pc:spChg chg="del">
          <ac:chgData name="Camilla Tang (CTA)" userId="4e9b8642-a180-48d0-bfd6-dc9ad090493e" providerId="ADAL" clId="{EC4D0D56-B06D-47F7-9784-581D4BD46BCD}" dt="2021-12-06T09:48:11.563" v="1983" actId="478"/>
          <ac:spMkLst>
            <pc:docMk/>
            <pc:sldMk cId="2639319800" sldId="335"/>
            <ac:spMk id="27" creationId="{04FC6224-36CB-4F7B-AEBF-A12BB86CFCD2}"/>
          </ac:spMkLst>
        </pc:spChg>
        <pc:cxnChg chg="mod">
          <ac:chgData name="Camilla Tang (CTA)" userId="4e9b8642-a180-48d0-bfd6-dc9ad090493e" providerId="ADAL" clId="{EC4D0D56-B06D-47F7-9784-581D4BD46BCD}" dt="2021-12-05T09:55:45.077" v="483" actId="1076"/>
          <ac:cxnSpMkLst>
            <pc:docMk/>
            <pc:sldMk cId="2639319800" sldId="335"/>
            <ac:cxnSpMk id="9" creationId="{5B02ABC4-D92A-4D52-AF44-AC8E6FA604C2}"/>
          </ac:cxnSpMkLst>
        </pc:cxnChg>
      </pc:sldChg>
      <pc:sldChg chg="modSp add">
        <pc:chgData name="Camilla Tang (CTA)" userId="4e9b8642-a180-48d0-bfd6-dc9ad090493e" providerId="ADAL" clId="{EC4D0D56-B06D-47F7-9784-581D4BD46BCD}" dt="2021-12-06T10:01:45.769" v="2005" actId="20577"/>
        <pc:sldMkLst>
          <pc:docMk/>
          <pc:sldMk cId="1202620871" sldId="336"/>
        </pc:sldMkLst>
        <pc:spChg chg="mod">
          <ac:chgData name="Camilla Tang (CTA)" userId="4e9b8642-a180-48d0-bfd6-dc9ad090493e" providerId="ADAL" clId="{EC4D0D56-B06D-47F7-9784-581D4BD46BCD}" dt="2021-12-06T10:01:45.769" v="2005" actId="20577"/>
          <ac:spMkLst>
            <pc:docMk/>
            <pc:sldMk cId="1202620871" sldId="336"/>
            <ac:spMk id="10" creationId="{D8E1ECD9-D3D0-4AFC-B283-CE4921D2850A}"/>
          </ac:spMkLst>
        </pc:spChg>
      </pc:sldChg>
      <pc:sldChg chg="addSp delSp modSp mod addAnim delAnim modAnim">
        <pc:chgData name="Camilla Tang (CTA)" userId="4e9b8642-a180-48d0-bfd6-dc9ad090493e" providerId="ADAL" clId="{EC4D0D56-B06D-47F7-9784-581D4BD46BCD}" dt="2021-12-05T10:35:35.509" v="936" actId="113"/>
        <pc:sldMkLst>
          <pc:docMk/>
          <pc:sldMk cId="1692293623" sldId="338"/>
        </pc:sldMkLst>
        <pc:spChg chg="add del mod">
          <ac:chgData name="Camilla Tang (CTA)" userId="4e9b8642-a180-48d0-bfd6-dc9ad090493e" providerId="ADAL" clId="{EC4D0D56-B06D-47F7-9784-581D4BD46BCD}" dt="2021-12-05T10:10:02.265" v="613" actId="478"/>
          <ac:spMkLst>
            <pc:docMk/>
            <pc:sldMk cId="1692293623" sldId="338"/>
            <ac:spMk id="2" creationId="{133277CA-8BF4-4B01-AF8D-2F051667651A}"/>
          </ac:spMkLst>
        </pc:spChg>
        <pc:spChg chg="del">
          <ac:chgData name="Camilla Tang (CTA)" userId="4e9b8642-a180-48d0-bfd6-dc9ad090493e" providerId="ADAL" clId="{EC4D0D56-B06D-47F7-9784-581D4BD46BCD}" dt="2021-12-03T13:17:33.412" v="90" actId="478"/>
          <ac:spMkLst>
            <pc:docMk/>
            <pc:sldMk cId="1692293623" sldId="338"/>
            <ac:spMk id="2" creationId="{9EB8C2C7-9749-449C-8A52-1E42F4EA0B82}"/>
          </ac:spMkLst>
        </pc:spChg>
        <pc:spChg chg="mod">
          <ac:chgData name="Camilla Tang (CTA)" userId="4e9b8642-a180-48d0-bfd6-dc9ad090493e" providerId="ADAL" clId="{EC4D0D56-B06D-47F7-9784-581D4BD46BCD}" dt="2021-12-05T10:10:11.265" v="642" actId="1035"/>
          <ac:spMkLst>
            <pc:docMk/>
            <pc:sldMk cId="1692293623" sldId="338"/>
            <ac:spMk id="9" creationId="{08E7CEEC-5335-4859-8422-E89D222F6930}"/>
          </ac:spMkLst>
        </pc:spChg>
        <pc:spChg chg="mod">
          <ac:chgData name="Camilla Tang (CTA)" userId="4e9b8642-a180-48d0-bfd6-dc9ad090493e" providerId="ADAL" clId="{EC4D0D56-B06D-47F7-9784-581D4BD46BCD}" dt="2021-12-05T10:10:11.265" v="642" actId="1035"/>
          <ac:spMkLst>
            <pc:docMk/>
            <pc:sldMk cId="1692293623" sldId="338"/>
            <ac:spMk id="11" creationId="{D46C2659-0033-43CE-A636-BA05EA51A10B}"/>
          </ac:spMkLst>
        </pc:spChg>
        <pc:spChg chg="mod">
          <ac:chgData name="Camilla Tang (CTA)" userId="4e9b8642-a180-48d0-bfd6-dc9ad090493e" providerId="ADAL" clId="{EC4D0D56-B06D-47F7-9784-581D4BD46BCD}" dt="2021-12-05T10:10:11.265" v="642" actId="1035"/>
          <ac:spMkLst>
            <pc:docMk/>
            <pc:sldMk cId="1692293623" sldId="338"/>
            <ac:spMk id="13" creationId="{C3640835-858A-4EFB-8994-BF1891048A0D}"/>
          </ac:spMkLst>
        </pc:spChg>
        <pc:spChg chg="del">
          <ac:chgData name="Camilla Tang (CTA)" userId="4e9b8642-a180-48d0-bfd6-dc9ad090493e" providerId="ADAL" clId="{EC4D0D56-B06D-47F7-9784-581D4BD46BCD}" dt="2021-12-03T13:17:32.542" v="89" actId="478"/>
          <ac:spMkLst>
            <pc:docMk/>
            <pc:sldMk cId="1692293623" sldId="338"/>
            <ac:spMk id="14" creationId="{F386239B-6A9D-4E93-82AA-D1B1E049FA51}"/>
          </ac:spMkLst>
        </pc:spChg>
        <pc:spChg chg="mod">
          <ac:chgData name="Camilla Tang (CTA)" userId="4e9b8642-a180-48d0-bfd6-dc9ad090493e" providerId="ADAL" clId="{EC4D0D56-B06D-47F7-9784-581D4BD46BCD}" dt="2021-12-05T10:10:11.265" v="642" actId="1035"/>
          <ac:spMkLst>
            <pc:docMk/>
            <pc:sldMk cId="1692293623" sldId="338"/>
            <ac:spMk id="15" creationId="{36BB1048-D4B2-45AD-8E31-D45FDBE3CEE8}"/>
          </ac:spMkLst>
        </pc:spChg>
        <pc:spChg chg="mod">
          <ac:chgData name="Camilla Tang (CTA)" userId="4e9b8642-a180-48d0-bfd6-dc9ad090493e" providerId="ADAL" clId="{EC4D0D56-B06D-47F7-9784-581D4BD46BCD}" dt="2021-12-05T10:10:11.265" v="642" actId="1035"/>
          <ac:spMkLst>
            <pc:docMk/>
            <pc:sldMk cId="1692293623" sldId="338"/>
            <ac:spMk id="16" creationId="{54868846-E4FF-4709-A956-8CAD9FB71CF3}"/>
          </ac:spMkLst>
        </pc:spChg>
        <pc:spChg chg="del">
          <ac:chgData name="Camilla Tang (CTA)" userId="4e9b8642-a180-48d0-bfd6-dc9ad090493e" providerId="ADAL" clId="{EC4D0D56-B06D-47F7-9784-581D4BD46BCD}" dt="2021-12-03T13:17:34.002" v="91" actId="478"/>
          <ac:spMkLst>
            <pc:docMk/>
            <pc:sldMk cId="1692293623" sldId="338"/>
            <ac:spMk id="17" creationId="{EDF0AB0B-D7FD-4039-B210-0B5252BC264A}"/>
          </ac:spMkLst>
        </pc:spChg>
        <pc:spChg chg="del">
          <ac:chgData name="Camilla Tang (CTA)" userId="4e9b8642-a180-48d0-bfd6-dc9ad090493e" providerId="ADAL" clId="{EC4D0D56-B06D-47F7-9784-581D4BD46BCD}" dt="2021-12-03T13:17:31.256" v="88" actId="478"/>
          <ac:spMkLst>
            <pc:docMk/>
            <pc:sldMk cId="1692293623" sldId="338"/>
            <ac:spMk id="18" creationId="{7CFA27EC-D983-4B0D-9FC9-D69C4ABAF7E7}"/>
          </ac:spMkLst>
        </pc:spChg>
        <pc:spChg chg="add del mod">
          <ac:chgData name="Camilla Tang (CTA)" userId="4e9b8642-a180-48d0-bfd6-dc9ad090493e" providerId="ADAL" clId="{EC4D0D56-B06D-47F7-9784-581D4BD46BCD}" dt="2021-12-05T10:09:29.327" v="584" actId="478"/>
          <ac:spMkLst>
            <pc:docMk/>
            <pc:sldMk cId="1692293623" sldId="338"/>
            <ac:spMk id="21" creationId="{A612812C-F0CB-4383-9B32-5388B1B32D35}"/>
          </ac:spMkLst>
        </pc:spChg>
        <pc:spChg chg="add del mod">
          <ac:chgData name="Camilla Tang (CTA)" userId="4e9b8642-a180-48d0-bfd6-dc9ad090493e" providerId="ADAL" clId="{EC4D0D56-B06D-47F7-9784-581D4BD46BCD}" dt="2021-12-05T10:09:31.241" v="585" actId="478"/>
          <ac:spMkLst>
            <pc:docMk/>
            <pc:sldMk cId="1692293623" sldId="338"/>
            <ac:spMk id="22" creationId="{4E9C69B2-C03C-4F84-A205-4A91434BAB28}"/>
          </ac:spMkLst>
        </pc:spChg>
        <pc:spChg chg="add mod">
          <ac:chgData name="Camilla Tang (CTA)" userId="4e9b8642-a180-48d0-bfd6-dc9ad090493e" providerId="ADAL" clId="{EC4D0D56-B06D-47F7-9784-581D4BD46BCD}" dt="2021-12-05T10:12:29.891" v="792" actId="1076"/>
          <ac:spMkLst>
            <pc:docMk/>
            <pc:sldMk cId="1692293623" sldId="338"/>
            <ac:spMk id="26" creationId="{3E456D71-817B-4E8F-91D5-0A7411C741DF}"/>
          </ac:spMkLst>
        </pc:spChg>
        <pc:spChg chg="add mod">
          <ac:chgData name="Camilla Tang (CTA)" userId="4e9b8642-a180-48d0-bfd6-dc9ad090493e" providerId="ADAL" clId="{EC4D0D56-B06D-47F7-9784-581D4BD46BCD}" dt="2021-12-05T10:12:39.248" v="795" actId="20577"/>
          <ac:spMkLst>
            <pc:docMk/>
            <pc:sldMk cId="1692293623" sldId="338"/>
            <ac:spMk id="27" creationId="{0FF6AB2B-C82B-4DB4-BA55-B25C8BCBF06C}"/>
          </ac:spMkLst>
        </pc:spChg>
        <pc:graphicFrameChg chg="add mod modGraphic">
          <ac:chgData name="Camilla Tang (CTA)" userId="4e9b8642-a180-48d0-bfd6-dc9ad090493e" providerId="ADAL" clId="{EC4D0D56-B06D-47F7-9784-581D4BD46BCD}" dt="2021-12-05T10:35:35.509" v="936" actId="113"/>
          <ac:graphicFrameMkLst>
            <pc:docMk/>
            <pc:sldMk cId="1692293623" sldId="338"/>
            <ac:graphicFrameMk id="23" creationId="{1008E27E-D853-443C-AB7F-125B32121D98}"/>
          </ac:graphicFrameMkLst>
        </pc:graphicFrameChg>
        <pc:picChg chg="del">
          <ac:chgData name="Camilla Tang (CTA)" userId="4e9b8642-a180-48d0-bfd6-dc9ad090493e" providerId="ADAL" clId="{EC4D0D56-B06D-47F7-9784-581D4BD46BCD}" dt="2021-12-03T13:17:58.412" v="94" actId="478"/>
          <ac:picMkLst>
            <pc:docMk/>
            <pc:sldMk cId="1692293623" sldId="338"/>
            <ac:picMk id="19" creationId="{9067EC75-FAC7-41D0-99DB-6C445F74CEED}"/>
          </ac:picMkLst>
        </pc:picChg>
        <pc:cxnChg chg="mod">
          <ac:chgData name="Camilla Tang (CTA)" userId="4e9b8642-a180-48d0-bfd6-dc9ad090493e" providerId="ADAL" clId="{EC4D0D56-B06D-47F7-9784-581D4BD46BCD}" dt="2021-12-05T10:10:11.265" v="642" actId="1035"/>
          <ac:cxnSpMkLst>
            <pc:docMk/>
            <pc:sldMk cId="1692293623" sldId="338"/>
            <ac:cxnSpMk id="7" creationId="{091F74EF-3E0E-4247-BE19-35B8677DFF07}"/>
          </ac:cxnSpMkLst>
        </pc:cxnChg>
        <pc:cxnChg chg="add mod">
          <ac:chgData name="Camilla Tang (CTA)" userId="4e9b8642-a180-48d0-bfd6-dc9ad090493e" providerId="ADAL" clId="{EC4D0D56-B06D-47F7-9784-581D4BD46BCD}" dt="2021-12-05T10:11:19.242" v="724" actId="14100"/>
          <ac:cxnSpMkLst>
            <pc:docMk/>
            <pc:sldMk cId="1692293623" sldId="338"/>
            <ac:cxnSpMk id="8" creationId="{E255A080-BADB-4CC9-BCB9-1EC852D698CA}"/>
          </ac:cxnSpMkLst>
        </pc:cxnChg>
        <pc:cxnChg chg="mod">
          <ac:chgData name="Camilla Tang (CTA)" userId="4e9b8642-a180-48d0-bfd6-dc9ad090493e" providerId="ADAL" clId="{EC4D0D56-B06D-47F7-9784-581D4BD46BCD}" dt="2021-12-05T10:10:11.265" v="642" actId="1035"/>
          <ac:cxnSpMkLst>
            <pc:docMk/>
            <pc:sldMk cId="1692293623" sldId="338"/>
            <ac:cxnSpMk id="10" creationId="{8EEF9AB7-BD6C-4455-97FD-57087550B12E}"/>
          </ac:cxnSpMkLst>
        </pc:cxnChg>
        <pc:cxnChg chg="mod">
          <ac:chgData name="Camilla Tang (CTA)" userId="4e9b8642-a180-48d0-bfd6-dc9ad090493e" providerId="ADAL" clId="{EC4D0D56-B06D-47F7-9784-581D4BD46BCD}" dt="2021-12-05T10:10:11.265" v="642" actId="1035"/>
          <ac:cxnSpMkLst>
            <pc:docMk/>
            <pc:sldMk cId="1692293623" sldId="338"/>
            <ac:cxnSpMk id="12" creationId="{67852867-6390-44DA-A7DD-CACDC3C37635}"/>
          </ac:cxnSpMkLst>
        </pc:cxnChg>
        <pc:cxnChg chg="add mod">
          <ac:chgData name="Camilla Tang (CTA)" userId="4e9b8642-a180-48d0-bfd6-dc9ad090493e" providerId="ADAL" clId="{EC4D0D56-B06D-47F7-9784-581D4BD46BCD}" dt="2021-12-05T10:11:17.065" v="723" actId="14100"/>
          <ac:cxnSpMkLst>
            <pc:docMk/>
            <pc:sldMk cId="1692293623" sldId="338"/>
            <ac:cxnSpMk id="17" creationId="{37AFD33D-0723-44BE-BDA6-4C1FA3FE1939}"/>
          </ac:cxnSpMkLst>
        </pc:cxnChg>
      </pc:sldChg>
      <pc:sldChg chg="delSp modSp add mod ord delAnim modAnim">
        <pc:chgData name="Camilla Tang (CTA)" userId="4e9b8642-a180-48d0-bfd6-dc9ad090493e" providerId="ADAL" clId="{EC4D0D56-B06D-47F7-9784-581D4BD46BCD}" dt="2021-12-05T10:35:18.585" v="935"/>
        <pc:sldMkLst>
          <pc:docMk/>
          <pc:sldMk cId="1216465253" sldId="344"/>
        </pc:sldMkLst>
        <pc:spChg chg="mod">
          <ac:chgData name="Camilla Tang (CTA)" userId="4e9b8642-a180-48d0-bfd6-dc9ad090493e" providerId="ADAL" clId="{EC4D0D56-B06D-47F7-9784-581D4BD46BCD}" dt="2021-12-05T09:57:36.494" v="533" actId="1076"/>
          <ac:spMkLst>
            <pc:docMk/>
            <pc:sldMk cId="1216465253" sldId="344"/>
            <ac:spMk id="3" creationId="{617A8E05-5161-4FD4-BFB8-C5C80961E806}"/>
          </ac:spMkLst>
        </pc:spChg>
        <pc:spChg chg="del">
          <ac:chgData name="Camilla Tang (CTA)" userId="4e9b8642-a180-48d0-bfd6-dc9ad090493e" providerId="ADAL" clId="{EC4D0D56-B06D-47F7-9784-581D4BD46BCD}" dt="2021-12-05T09:57:27.476" v="532" actId="478"/>
          <ac:spMkLst>
            <pc:docMk/>
            <pc:sldMk cId="1216465253" sldId="344"/>
            <ac:spMk id="5" creationId="{69A3848F-9C02-41C0-AE0D-001B0AD4DF40}"/>
          </ac:spMkLst>
        </pc:spChg>
        <pc:spChg chg="mod">
          <ac:chgData name="Camilla Tang (CTA)" userId="4e9b8642-a180-48d0-bfd6-dc9ad090493e" providerId="ADAL" clId="{EC4D0D56-B06D-47F7-9784-581D4BD46BCD}" dt="2021-12-05T09:57:36.494" v="533" actId="1076"/>
          <ac:spMkLst>
            <pc:docMk/>
            <pc:sldMk cId="1216465253" sldId="344"/>
            <ac:spMk id="33" creationId="{787F1375-57FF-4A41-9BA4-35E82FEC7944}"/>
          </ac:spMkLst>
        </pc:spChg>
        <pc:spChg chg="mod">
          <ac:chgData name="Camilla Tang (CTA)" userId="4e9b8642-a180-48d0-bfd6-dc9ad090493e" providerId="ADAL" clId="{EC4D0D56-B06D-47F7-9784-581D4BD46BCD}" dt="2021-12-05T09:57:36.494" v="533" actId="1076"/>
          <ac:spMkLst>
            <pc:docMk/>
            <pc:sldMk cId="1216465253" sldId="344"/>
            <ac:spMk id="34" creationId="{9464B99E-9EC7-4FE3-8E8E-F29B004E9256}"/>
          </ac:spMkLst>
        </pc:spChg>
        <pc:spChg chg="mod">
          <ac:chgData name="Camilla Tang (CTA)" userId="4e9b8642-a180-48d0-bfd6-dc9ad090493e" providerId="ADAL" clId="{EC4D0D56-B06D-47F7-9784-581D4BD46BCD}" dt="2021-12-05T09:57:36.494" v="533" actId="1076"/>
          <ac:spMkLst>
            <pc:docMk/>
            <pc:sldMk cId="1216465253" sldId="344"/>
            <ac:spMk id="35" creationId="{FB76B434-B059-4311-B0B0-6A4010B4DB3C}"/>
          </ac:spMkLst>
        </pc:spChg>
        <pc:spChg chg="del">
          <ac:chgData name="Camilla Tang (CTA)" userId="4e9b8642-a180-48d0-bfd6-dc9ad090493e" providerId="ADAL" clId="{EC4D0D56-B06D-47F7-9784-581D4BD46BCD}" dt="2021-12-05T09:57:27.476" v="532" actId="478"/>
          <ac:spMkLst>
            <pc:docMk/>
            <pc:sldMk cId="1216465253" sldId="344"/>
            <ac:spMk id="47" creationId="{DE4F19F8-08DD-43B5-94A2-7939E70B413C}"/>
          </ac:spMkLst>
        </pc:spChg>
        <pc:spChg chg="del">
          <ac:chgData name="Camilla Tang (CTA)" userId="4e9b8642-a180-48d0-bfd6-dc9ad090493e" providerId="ADAL" clId="{EC4D0D56-B06D-47F7-9784-581D4BD46BCD}" dt="2021-12-05T09:57:27.476" v="532" actId="478"/>
          <ac:spMkLst>
            <pc:docMk/>
            <pc:sldMk cId="1216465253" sldId="344"/>
            <ac:spMk id="49" creationId="{FAD6687F-2F16-4D5C-8F00-9150BBB0DFC2}"/>
          </ac:spMkLst>
        </pc:spChg>
        <pc:spChg chg="del">
          <ac:chgData name="Camilla Tang (CTA)" userId="4e9b8642-a180-48d0-bfd6-dc9ad090493e" providerId="ADAL" clId="{EC4D0D56-B06D-47F7-9784-581D4BD46BCD}" dt="2021-12-05T09:57:27.476" v="532" actId="478"/>
          <ac:spMkLst>
            <pc:docMk/>
            <pc:sldMk cId="1216465253" sldId="344"/>
            <ac:spMk id="51" creationId="{C49FF02E-0D30-42EA-B5F1-CDF9A5507E07}"/>
          </ac:spMkLst>
        </pc:spChg>
        <pc:spChg chg="del">
          <ac:chgData name="Camilla Tang (CTA)" userId="4e9b8642-a180-48d0-bfd6-dc9ad090493e" providerId="ADAL" clId="{EC4D0D56-B06D-47F7-9784-581D4BD46BCD}" dt="2021-12-05T09:57:27.476" v="532" actId="478"/>
          <ac:spMkLst>
            <pc:docMk/>
            <pc:sldMk cId="1216465253" sldId="344"/>
            <ac:spMk id="52" creationId="{701C5D05-25F4-45F9-9A25-012C15B33641}"/>
          </ac:spMkLst>
        </pc:spChg>
        <pc:spChg chg="del">
          <ac:chgData name="Camilla Tang (CTA)" userId="4e9b8642-a180-48d0-bfd6-dc9ad090493e" providerId="ADAL" clId="{EC4D0D56-B06D-47F7-9784-581D4BD46BCD}" dt="2021-12-05T09:57:27.476" v="532" actId="478"/>
          <ac:spMkLst>
            <pc:docMk/>
            <pc:sldMk cId="1216465253" sldId="344"/>
            <ac:spMk id="53" creationId="{80AFBE6B-3CC4-41CD-9AEC-9A88826C889F}"/>
          </ac:spMkLst>
        </pc:spChg>
        <pc:spChg chg="del">
          <ac:chgData name="Camilla Tang (CTA)" userId="4e9b8642-a180-48d0-bfd6-dc9ad090493e" providerId="ADAL" clId="{EC4D0D56-B06D-47F7-9784-581D4BD46BCD}" dt="2021-12-05T09:57:22.839" v="531" actId="478"/>
          <ac:spMkLst>
            <pc:docMk/>
            <pc:sldMk cId="1216465253" sldId="344"/>
            <ac:spMk id="54" creationId="{8A5D9E74-FBFE-47CB-9DFE-A464DAF44CDC}"/>
          </ac:spMkLst>
        </pc:spChg>
        <pc:picChg chg="mod">
          <ac:chgData name="Camilla Tang (CTA)" userId="4e9b8642-a180-48d0-bfd6-dc9ad090493e" providerId="ADAL" clId="{EC4D0D56-B06D-47F7-9784-581D4BD46BCD}" dt="2021-12-05T09:57:36.494" v="533" actId="1076"/>
          <ac:picMkLst>
            <pc:docMk/>
            <pc:sldMk cId="1216465253" sldId="344"/>
            <ac:picMk id="32" creationId="{F4BA688C-9F22-4E8C-98DD-D7AB2C56EEC5}"/>
          </ac:picMkLst>
        </pc:picChg>
        <pc:picChg chg="mod">
          <ac:chgData name="Camilla Tang (CTA)" userId="4e9b8642-a180-48d0-bfd6-dc9ad090493e" providerId="ADAL" clId="{EC4D0D56-B06D-47F7-9784-581D4BD46BCD}" dt="2021-12-05T09:57:36.494" v="533" actId="1076"/>
          <ac:picMkLst>
            <pc:docMk/>
            <pc:sldMk cId="1216465253" sldId="344"/>
            <ac:picMk id="36" creationId="{E2FA2BFB-6697-402A-9F2A-20A4FE4D79D8}"/>
          </ac:picMkLst>
        </pc:picChg>
        <pc:picChg chg="mod">
          <ac:chgData name="Camilla Tang (CTA)" userId="4e9b8642-a180-48d0-bfd6-dc9ad090493e" providerId="ADAL" clId="{EC4D0D56-B06D-47F7-9784-581D4BD46BCD}" dt="2021-12-05T09:57:36.494" v="533" actId="1076"/>
          <ac:picMkLst>
            <pc:docMk/>
            <pc:sldMk cId="1216465253" sldId="344"/>
            <ac:picMk id="37" creationId="{2585C177-0352-43AC-BF2D-EE9814E04340}"/>
          </ac:picMkLst>
        </pc:picChg>
        <pc:cxnChg chg="mod">
          <ac:chgData name="Camilla Tang (CTA)" userId="4e9b8642-a180-48d0-bfd6-dc9ad090493e" providerId="ADAL" clId="{EC4D0D56-B06D-47F7-9784-581D4BD46BCD}" dt="2021-12-05T09:57:36.494" v="533" actId="1076"/>
          <ac:cxnSpMkLst>
            <pc:docMk/>
            <pc:sldMk cId="1216465253" sldId="344"/>
            <ac:cxnSpMk id="30" creationId="{EDEC228F-A8A5-445B-A2B8-58163ECBC319}"/>
          </ac:cxnSpMkLst>
        </pc:cxnChg>
        <pc:cxnChg chg="del">
          <ac:chgData name="Camilla Tang (CTA)" userId="4e9b8642-a180-48d0-bfd6-dc9ad090493e" providerId="ADAL" clId="{EC4D0D56-B06D-47F7-9784-581D4BD46BCD}" dt="2021-12-05T09:57:27.476" v="532" actId="478"/>
          <ac:cxnSpMkLst>
            <pc:docMk/>
            <pc:sldMk cId="1216465253" sldId="344"/>
            <ac:cxnSpMk id="46" creationId="{571E5A59-EDF4-47B2-A643-BD8D7E2C06E5}"/>
          </ac:cxnSpMkLst>
        </pc:cxnChg>
        <pc:cxnChg chg="del">
          <ac:chgData name="Camilla Tang (CTA)" userId="4e9b8642-a180-48d0-bfd6-dc9ad090493e" providerId="ADAL" clId="{EC4D0D56-B06D-47F7-9784-581D4BD46BCD}" dt="2021-12-05T09:57:27.476" v="532" actId="478"/>
          <ac:cxnSpMkLst>
            <pc:docMk/>
            <pc:sldMk cId="1216465253" sldId="344"/>
            <ac:cxnSpMk id="48" creationId="{1742A6F3-BC3C-4365-A93D-BDCEA346F96E}"/>
          </ac:cxnSpMkLst>
        </pc:cxnChg>
        <pc:cxnChg chg="del">
          <ac:chgData name="Camilla Tang (CTA)" userId="4e9b8642-a180-48d0-bfd6-dc9ad090493e" providerId="ADAL" clId="{EC4D0D56-B06D-47F7-9784-581D4BD46BCD}" dt="2021-12-05T09:57:27.476" v="532" actId="478"/>
          <ac:cxnSpMkLst>
            <pc:docMk/>
            <pc:sldMk cId="1216465253" sldId="344"/>
            <ac:cxnSpMk id="50" creationId="{7C61E62D-1BDA-43D0-8547-CCF924D5DB93}"/>
          </ac:cxnSpMkLst>
        </pc:cxnChg>
      </pc:sldChg>
      <pc:sldChg chg="addSp modSp add mod modAnim">
        <pc:chgData name="Camilla Tang (CTA)" userId="4e9b8642-a180-48d0-bfd6-dc9ad090493e" providerId="ADAL" clId="{EC4D0D56-B06D-47F7-9784-581D4BD46BCD}" dt="2021-12-05T10:34:48.981" v="934" actId="20577"/>
        <pc:sldMkLst>
          <pc:docMk/>
          <pc:sldMk cId="2943546403" sldId="345"/>
        </pc:sldMkLst>
        <pc:spChg chg="mod">
          <ac:chgData name="Camilla Tang (CTA)" userId="4e9b8642-a180-48d0-bfd6-dc9ad090493e" providerId="ADAL" clId="{EC4D0D56-B06D-47F7-9784-581D4BD46BCD}" dt="2021-12-03T13:15:03.321" v="86" actId="20577"/>
          <ac:spMkLst>
            <pc:docMk/>
            <pc:sldMk cId="2943546403" sldId="345"/>
            <ac:spMk id="3" creationId="{A6E90481-FB0C-4C37-A05A-6CAAF9A53FA8}"/>
          </ac:spMkLst>
        </pc:spChg>
        <pc:spChg chg="add mod">
          <ac:chgData name="Camilla Tang (CTA)" userId="4e9b8642-a180-48d0-bfd6-dc9ad090493e" providerId="ADAL" clId="{EC4D0D56-B06D-47F7-9784-581D4BD46BCD}" dt="2021-12-05T09:43:50.495" v="342"/>
          <ac:spMkLst>
            <pc:docMk/>
            <pc:sldMk cId="2943546403" sldId="345"/>
            <ac:spMk id="5" creationId="{25CC63C6-BF0D-4E50-93EB-17BDA6676453}"/>
          </ac:spMkLst>
        </pc:spChg>
        <pc:spChg chg="add mod">
          <ac:chgData name="Camilla Tang (CTA)" userId="4e9b8642-a180-48d0-bfd6-dc9ad090493e" providerId="ADAL" clId="{EC4D0D56-B06D-47F7-9784-581D4BD46BCD}" dt="2021-12-05T09:50:57.820" v="473"/>
          <ac:spMkLst>
            <pc:docMk/>
            <pc:sldMk cId="2943546403" sldId="345"/>
            <ac:spMk id="13" creationId="{062E3E23-3D26-4F43-A17E-6E3547E2FF04}"/>
          </ac:spMkLst>
        </pc:spChg>
        <pc:spChg chg="add mod">
          <ac:chgData name="Camilla Tang (CTA)" userId="4e9b8642-a180-48d0-bfd6-dc9ad090493e" providerId="ADAL" clId="{EC4D0D56-B06D-47F7-9784-581D4BD46BCD}" dt="2021-12-05T09:51:33.911" v="481" actId="14100"/>
          <ac:spMkLst>
            <pc:docMk/>
            <pc:sldMk cId="2943546403" sldId="345"/>
            <ac:spMk id="16" creationId="{3B5F5D61-5E0F-4218-A2CA-CEC74F7BFB5F}"/>
          </ac:spMkLst>
        </pc:spChg>
        <pc:spChg chg="add mod">
          <ac:chgData name="Camilla Tang (CTA)" userId="4e9b8642-a180-48d0-bfd6-dc9ad090493e" providerId="ADAL" clId="{EC4D0D56-B06D-47F7-9784-581D4BD46BCD}" dt="2021-12-05T10:34:48.010" v="933" actId="20577"/>
          <ac:spMkLst>
            <pc:docMk/>
            <pc:sldMk cId="2943546403" sldId="345"/>
            <ac:spMk id="18" creationId="{B7AAACCA-B6B0-457D-A72C-197245720C59}"/>
          </ac:spMkLst>
        </pc:spChg>
        <pc:spChg chg="add mod">
          <ac:chgData name="Camilla Tang (CTA)" userId="4e9b8642-a180-48d0-bfd6-dc9ad090493e" providerId="ADAL" clId="{EC4D0D56-B06D-47F7-9784-581D4BD46BCD}" dt="2021-12-05T10:34:26.073" v="929" actId="20577"/>
          <ac:spMkLst>
            <pc:docMk/>
            <pc:sldMk cId="2943546403" sldId="345"/>
            <ac:spMk id="19" creationId="{CE3C4058-E7CD-419D-920D-B84BEE6E1873}"/>
          </ac:spMkLst>
        </pc:spChg>
        <pc:spChg chg="add mod">
          <ac:chgData name="Camilla Tang (CTA)" userId="4e9b8642-a180-48d0-bfd6-dc9ad090493e" providerId="ADAL" clId="{EC4D0D56-B06D-47F7-9784-581D4BD46BCD}" dt="2021-12-05T09:51:31.137" v="480" actId="14100"/>
          <ac:spMkLst>
            <pc:docMk/>
            <pc:sldMk cId="2943546403" sldId="345"/>
            <ac:spMk id="20" creationId="{68C3C5C6-7449-495E-95A0-CA0243D6E0D4}"/>
          </ac:spMkLst>
        </pc:spChg>
      </pc:sldChg>
      <pc:sldChg chg="add">
        <pc:chgData name="Camilla Tang (CTA)" userId="4e9b8642-a180-48d0-bfd6-dc9ad090493e" providerId="ADAL" clId="{EC4D0D56-B06D-47F7-9784-581D4BD46BCD}" dt="2021-12-06T09:58:40.273" v="1984"/>
        <pc:sldMkLst>
          <pc:docMk/>
          <pc:sldMk cId="1270716029" sldId="346"/>
        </pc:sldMkLst>
      </pc:sldChg>
      <pc:sldChg chg="add del">
        <pc:chgData name="Camilla Tang (CTA)" userId="4e9b8642-a180-48d0-bfd6-dc9ad090493e" providerId="ADAL" clId="{EC4D0D56-B06D-47F7-9784-581D4BD46BCD}" dt="2021-12-03T13:17:53.692" v="92" actId="47"/>
        <pc:sldMkLst>
          <pc:docMk/>
          <pc:sldMk cId="293686285" sldId="355"/>
        </pc:sldMkLst>
      </pc:sldChg>
      <pc:sldChg chg="delSp modSp mod ord">
        <pc:chgData name="Camilla Tang (CTA)" userId="4e9b8642-a180-48d0-bfd6-dc9ad090493e" providerId="ADAL" clId="{EC4D0D56-B06D-47F7-9784-581D4BD46BCD}" dt="2021-12-05T13:22:13.148" v="1220" actId="20577"/>
        <pc:sldMkLst>
          <pc:docMk/>
          <pc:sldMk cId="2254031252" sldId="356"/>
        </pc:sldMkLst>
        <pc:spChg chg="mod">
          <ac:chgData name="Camilla Tang (CTA)" userId="4e9b8642-a180-48d0-bfd6-dc9ad090493e" providerId="ADAL" clId="{EC4D0D56-B06D-47F7-9784-581D4BD46BCD}" dt="2021-12-05T13:22:13.148" v="1220" actId="20577"/>
          <ac:spMkLst>
            <pc:docMk/>
            <pc:sldMk cId="2254031252" sldId="356"/>
            <ac:spMk id="19" creationId="{74679922-CC49-42BE-9EC4-EDBEEFC4CEEC}"/>
          </ac:spMkLst>
        </pc:spChg>
        <pc:picChg chg="del">
          <ac:chgData name="Camilla Tang (CTA)" userId="4e9b8642-a180-48d0-bfd6-dc9ad090493e" providerId="ADAL" clId="{EC4D0D56-B06D-47F7-9784-581D4BD46BCD}" dt="2021-12-03T13:18:01.356" v="95" actId="478"/>
          <ac:picMkLst>
            <pc:docMk/>
            <pc:sldMk cId="2254031252" sldId="356"/>
            <ac:picMk id="7" creationId="{7B7852AB-EEFE-43A7-BF09-8F34AD102EE2}"/>
          </ac:picMkLst>
        </pc:picChg>
      </pc:sldChg>
      <pc:sldChg chg="delSp mod">
        <pc:chgData name="Camilla Tang (CTA)" userId="4e9b8642-a180-48d0-bfd6-dc9ad090493e" providerId="ADAL" clId="{EC4D0D56-B06D-47F7-9784-581D4BD46BCD}" dt="2021-12-03T13:17:56.522" v="93" actId="478"/>
        <pc:sldMkLst>
          <pc:docMk/>
          <pc:sldMk cId="4206950912" sldId="357"/>
        </pc:sldMkLst>
        <pc:picChg chg="del">
          <ac:chgData name="Camilla Tang (CTA)" userId="4e9b8642-a180-48d0-bfd6-dc9ad090493e" providerId="ADAL" clId="{EC4D0D56-B06D-47F7-9784-581D4BD46BCD}" dt="2021-12-03T13:17:56.522" v="93" actId="478"/>
          <ac:picMkLst>
            <pc:docMk/>
            <pc:sldMk cId="4206950912" sldId="357"/>
            <ac:picMk id="17" creationId="{4F92CC77-7A38-4458-84CE-278C353889B5}"/>
          </ac:picMkLst>
        </pc:picChg>
      </pc:sldChg>
      <pc:sldChg chg="addSp delSp modSp new mod delAnim modAnim">
        <pc:chgData name="Camilla Tang (CTA)" userId="4e9b8642-a180-48d0-bfd6-dc9ad090493e" providerId="ADAL" clId="{EC4D0D56-B06D-47F7-9784-581D4BD46BCD}" dt="2021-12-05T13:09:37.160" v="1075"/>
        <pc:sldMkLst>
          <pc:docMk/>
          <pc:sldMk cId="659864761" sldId="358"/>
        </pc:sldMkLst>
        <pc:spChg chg="mod">
          <ac:chgData name="Camilla Tang (CTA)" userId="4e9b8642-a180-48d0-bfd6-dc9ad090493e" providerId="ADAL" clId="{EC4D0D56-B06D-47F7-9784-581D4BD46BCD}" dt="2021-12-03T13:38:40.365" v="121" actId="20577"/>
          <ac:spMkLst>
            <pc:docMk/>
            <pc:sldMk cId="659864761" sldId="358"/>
            <ac:spMk id="2" creationId="{E8A97FBF-4FF7-4BF2-8EF3-ED39553139D1}"/>
          </ac:spMkLst>
        </pc:spChg>
        <pc:spChg chg="del mod">
          <ac:chgData name="Camilla Tang (CTA)" userId="4e9b8642-a180-48d0-bfd6-dc9ad090493e" providerId="ADAL" clId="{EC4D0D56-B06D-47F7-9784-581D4BD46BCD}" dt="2021-12-05T10:18:32.991" v="864" actId="478"/>
          <ac:spMkLst>
            <pc:docMk/>
            <pc:sldMk cId="659864761" sldId="358"/>
            <ac:spMk id="3" creationId="{67A4C503-8CE0-4796-A1E4-E0D6183B4167}"/>
          </ac:spMkLst>
        </pc:spChg>
        <pc:spChg chg="add del mod">
          <ac:chgData name="Camilla Tang (CTA)" userId="4e9b8642-a180-48d0-bfd6-dc9ad090493e" providerId="ADAL" clId="{EC4D0D56-B06D-47F7-9784-581D4BD46BCD}" dt="2021-12-05T13:07:06.778" v="940" actId="478"/>
          <ac:spMkLst>
            <pc:docMk/>
            <pc:sldMk cId="659864761" sldId="358"/>
            <ac:spMk id="7" creationId="{85A9A6B9-4C02-4416-862F-19CFF877DF48}"/>
          </ac:spMkLst>
        </pc:spChg>
        <pc:spChg chg="add del mod">
          <ac:chgData name="Camilla Tang (CTA)" userId="4e9b8642-a180-48d0-bfd6-dc9ad090493e" providerId="ADAL" clId="{EC4D0D56-B06D-47F7-9784-581D4BD46BCD}" dt="2021-12-05T13:07:03.639" v="938" actId="478"/>
          <ac:spMkLst>
            <pc:docMk/>
            <pc:sldMk cId="659864761" sldId="358"/>
            <ac:spMk id="8" creationId="{A9DB36BC-76B9-48E4-828C-92FA23E85D75}"/>
          </ac:spMkLst>
        </pc:spChg>
        <pc:spChg chg="add del mod">
          <ac:chgData name="Camilla Tang (CTA)" userId="4e9b8642-a180-48d0-bfd6-dc9ad090493e" providerId="ADAL" clId="{EC4D0D56-B06D-47F7-9784-581D4BD46BCD}" dt="2021-12-05T13:07:05.431" v="939" actId="478"/>
          <ac:spMkLst>
            <pc:docMk/>
            <pc:sldMk cId="659864761" sldId="358"/>
            <ac:spMk id="9" creationId="{73059EE1-E0ED-442C-97FC-5249466D3094}"/>
          </ac:spMkLst>
        </pc:spChg>
        <pc:spChg chg="add mod">
          <ac:chgData name="Camilla Tang (CTA)" userId="4e9b8642-a180-48d0-bfd6-dc9ad090493e" providerId="ADAL" clId="{EC4D0D56-B06D-47F7-9784-581D4BD46BCD}" dt="2021-12-05T13:07:34.732" v="942" actId="1076"/>
          <ac:spMkLst>
            <pc:docMk/>
            <pc:sldMk cId="659864761" sldId="358"/>
            <ac:spMk id="10" creationId="{4A1578F8-EFE9-49F1-A5D7-8E9B83FE24A4}"/>
          </ac:spMkLst>
        </pc:spChg>
        <pc:spChg chg="add mod">
          <ac:chgData name="Camilla Tang (CTA)" userId="4e9b8642-a180-48d0-bfd6-dc9ad090493e" providerId="ADAL" clId="{EC4D0D56-B06D-47F7-9784-581D4BD46BCD}" dt="2021-12-05T13:09:26.103" v="1074" actId="207"/>
          <ac:spMkLst>
            <pc:docMk/>
            <pc:sldMk cId="659864761" sldId="358"/>
            <ac:spMk id="11" creationId="{8F2696F6-4F25-46EC-9256-D71F684674C4}"/>
          </ac:spMkLst>
        </pc:spChg>
        <pc:spChg chg="add mod">
          <ac:chgData name="Camilla Tang (CTA)" userId="4e9b8642-a180-48d0-bfd6-dc9ad090493e" providerId="ADAL" clId="{EC4D0D56-B06D-47F7-9784-581D4BD46BCD}" dt="2021-12-05T13:09:26.103" v="1074" actId="207"/>
          <ac:spMkLst>
            <pc:docMk/>
            <pc:sldMk cId="659864761" sldId="358"/>
            <ac:spMk id="12" creationId="{E30CAE0C-6055-407F-98C4-41D1E7DE4006}"/>
          </ac:spMkLst>
        </pc:spChg>
        <pc:spChg chg="add mod">
          <ac:chgData name="Camilla Tang (CTA)" userId="4e9b8642-a180-48d0-bfd6-dc9ad090493e" providerId="ADAL" clId="{EC4D0D56-B06D-47F7-9784-581D4BD46BCD}" dt="2021-12-05T13:09:26.103" v="1074" actId="207"/>
          <ac:spMkLst>
            <pc:docMk/>
            <pc:sldMk cId="659864761" sldId="358"/>
            <ac:spMk id="15" creationId="{03E382E4-244B-46BC-8944-1D563AC61994}"/>
          </ac:spMkLst>
        </pc:spChg>
        <pc:spChg chg="add mod">
          <ac:chgData name="Camilla Tang (CTA)" userId="4e9b8642-a180-48d0-bfd6-dc9ad090493e" providerId="ADAL" clId="{EC4D0D56-B06D-47F7-9784-581D4BD46BCD}" dt="2021-12-05T13:08:34.063" v="1018"/>
          <ac:spMkLst>
            <pc:docMk/>
            <pc:sldMk cId="659864761" sldId="358"/>
            <ac:spMk id="16" creationId="{75334D9D-8EC8-4D3F-8024-2676BC3A1ABA}"/>
          </ac:spMkLst>
        </pc:spChg>
        <pc:spChg chg="add mod">
          <ac:chgData name="Camilla Tang (CTA)" userId="4e9b8642-a180-48d0-bfd6-dc9ad090493e" providerId="ADAL" clId="{EC4D0D56-B06D-47F7-9784-581D4BD46BCD}" dt="2021-12-05T13:08:41.909" v="1025" actId="20577"/>
          <ac:spMkLst>
            <pc:docMk/>
            <pc:sldMk cId="659864761" sldId="358"/>
            <ac:spMk id="17" creationId="{9F0B54B2-3BCE-4EF9-A702-1EDD9EEC7E75}"/>
          </ac:spMkLst>
        </pc:spChg>
        <pc:spChg chg="add mod">
          <ac:chgData name="Camilla Tang (CTA)" userId="4e9b8642-a180-48d0-bfd6-dc9ad090493e" providerId="ADAL" clId="{EC4D0D56-B06D-47F7-9784-581D4BD46BCD}" dt="2021-12-05T13:09:04.386" v="1060" actId="20577"/>
          <ac:spMkLst>
            <pc:docMk/>
            <pc:sldMk cId="659864761" sldId="358"/>
            <ac:spMk id="18" creationId="{43B9B08F-5EDD-43D9-A65F-D678BE10021D}"/>
          </ac:spMkLst>
        </pc:spChg>
        <pc:spChg chg="add mod">
          <ac:chgData name="Camilla Tang (CTA)" userId="4e9b8642-a180-48d0-bfd6-dc9ad090493e" providerId="ADAL" clId="{EC4D0D56-B06D-47F7-9784-581D4BD46BCD}" dt="2021-12-05T13:09:00.383" v="1050" actId="1076"/>
          <ac:spMkLst>
            <pc:docMk/>
            <pc:sldMk cId="659864761" sldId="358"/>
            <ac:spMk id="19" creationId="{78253347-E7E5-4D6A-9EB2-67F519B31DFC}"/>
          </ac:spMkLst>
        </pc:spChg>
        <pc:spChg chg="add mod">
          <ac:chgData name="Camilla Tang (CTA)" userId="4e9b8642-a180-48d0-bfd6-dc9ad090493e" providerId="ADAL" clId="{EC4D0D56-B06D-47F7-9784-581D4BD46BCD}" dt="2021-12-05T13:09:14.519" v="1073" actId="1076"/>
          <ac:spMkLst>
            <pc:docMk/>
            <pc:sldMk cId="659864761" sldId="358"/>
            <ac:spMk id="20" creationId="{FDA5EFBB-1945-4CE1-BA59-18BF3E516343}"/>
          </ac:spMkLst>
        </pc:spChg>
        <pc:graphicFrameChg chg="add mod">
          <ac:chgData name="Camilla Tang (CTA)" userId="4e9b8642-a180-48d0-bfd6-dc9ad090493e" providerId="ADAL" clId="{EC4D0D56-B06D-47F7-9784-581D4BD46BCD}" dt="2021-12-05T10:36:00.995" v="937" actId="1076"/>
          <ac:graphicFrameMkLst>
            <pc:docMk/>
            <pc:sldMk cId="659864761" sldId="358"/>
            <ac:graphicFrameMk id="6" creationId="{BDDC1A7B-300E-489F-B458-E843A85CE9EC}"/>
          </ac:graphicFrameMkLst>
        </pc:graphicFrameChg>
        <pc:cxnChg chg="add mod">
          <ac:chgData name="Camilla Tang (CTA)" userId="4e9b8642-a180-48d0-bfd6-dc9ad090493e" providerId="ADAL" clId="{EC4D0D56-B06D-47F7-9784-581D4BD46BCD}" dt="2021-12-05T13:07:34.732" v="942" actId="1076"/>
          <ac:cxnSpMkLst>
            <pc:docMk/>
            <pc:sldMk cId="659864761" sldId="358"/>
            <ac:cxnSpMk id="13" creationId="{E60A98D8-B95B-41C2-9832-13AEE51AD96C}"/>
          </ac:cxnSpMkLst>
        </pc:cxnChg>
        <pc:cxnChg chg="add mod">
          <ac:chgData name="Camilla Tang (CTA)" userId="4e9b8642-a180-48d0-bfd6-dc9ad090493e" providerId="ADAL" clId="{EC4D0D56-B06D-47F7-9784-581D4BD46BCD}" dt="2021-12-05T13:07:34.732" v="942" actId="1076"/>
          <ac:cxnSpMkLst>
            <pc:docMk/>
            <pc:sldMk cId="659864761" sldId="358"/>
            <ac:cxnSpMk id="14" creationId="{619236C5-D498-4E79-B9B8-7C53F08515F3}"/>
          </ac:cxnSpMkLst>
        </pc:cxnChg>
      </pc:sldChg>
      <pc:sldChg chg="addSp delSp modSp new mod modAnim">
        <pc:chgData name="Camilla Tang (CTA)" userId="4e9b8642-a180-48d0-bfd6-dc9ad090493e" providerId="ADAL" clId="{EC4D0D56-B06D-47F7-9784-581D4BD46BCD}" dt="2021-12-05T13:25:34.400" v="1473" actId="1076"/>
        <pc:sldMkLst>
          <pc:docMk/>
          <pc:sldMk cId="114314173" sldId="359"/>
        </pc:sldMkLst>
        <pc:spChg chg="mod">
          <ac:chgData name="Camilla Tang (CTA)" userId="4e9b8642-a180-48d0-bfd6-dc9ad090493e" providerId="ADAL" clId="{EC4D0D56-B06D-47F7-9784-581D4BD46BCD}" dt="2021-12-03T14:55:20.710" v="157" actId="20577"/>
          <ac:spMkLst>
            <pc:docMk/>
            <pc:sldMk cId="114314173" sldId="359"/>
            <ac:spMk id="2" creationId="{FDACE83D-294A-4C7F-84EA-3676D357394C}"/>
          </ac:spMkLst>
        </pc:spChg>
        <pc:spChg chg="add del mod">
          <ac:chgData name="Camilla Tang (CTA)" userId="4e9b8642-a180-48d0-bfd6-dc9ad090493e" providerId="ADAL" clId="{EC4D0D56-B06D-47F7-9784-581D4BD46BCD}" dt="2021-12-05T13:18:07.554" v="1155"/>
          <ac:spMkLst>
            <pc:docMk/>
            <pc:sldMk cId="114314173" sldId="359"/>
            <ac:spMk id="7" creationId="{0E083A2F-75A1-4094-9127-AB74D8F372FC}"/>
          </ac:spMkLst>
        </pc:spChg>
        <pc:spChg chg="add del mod">
          <ac:chgData name="Camilla Tang (CTA)" userId="4e9b8642-a180-48d0-bfd6-dc9ad090493e" providerId="ADAL" clId="{EC4D0D56-B06D-47F7-9784-581D4BD46BCD}" dt="2021-12-05T13:18:07.554" v="1155"/>
          <ac:spMkLst>
            <pc:docMk/>
            <pc:sldMk cId="114314173" sldId="359"/>
            <ac:spMk id="8" creationId="{7C46D06D-A13E-4C1F-A190-D12E0B8C9CA5}"/>
          </ac:spMkLst>
        </pc:spChg>
        <pc:spChg chg="add del mod">
          <ac:chgData name="Camilla Tang (CTA)" userId="4e9b8642-a180-48d0-bfd6-dc9ad090493e" providerId="ADAL" clId="{EC4D0D56-B06D-47F7-9784-581D4BD46BCD}" dt="2021-12-05T13:18:07.554" v="1155"/>
          <ac:spMkLst>
            <pc:docMk/>
            <pc:sldMk cId="114314173" sldId="359"/>
            <ac:spMk id="9" creationId="{622FCB36-F344-43B9-B225-E2D9CC3F6DBA}"/>
          </ac:spMkLst>
        </pc:spChg>
        <pc:spChg chg="add del mod">
          <ac:chgData name="Camilla Tang (CTA)" userId="4e9b8642-a180-48d0-bfd6-dc9ad090493e" providerId="ADAL" clId="{EC4D0D56-B06D-47F7-9784-581D4BD46BCD}" dt="2021-12-05T13:18:07.554" v="1155"/>
          <ac:spMkLst>
            <pc:docMk/>
            <pc:sldMk cId="114314173" sldId="359"/>
            <ac:spMk id="11" creationId="{71FC5898-77FD-4726-9937-3B74406059F2}"/>
          </ac:spMkLst>
        </pc:spChg>
        <pc:spChg chg="add del mod">
          <ac:chgData name="Camilla Tang (CTA)" userId="4e9b8642-a180-48d0-bfd6-dc9ad090493e" providerId="ADAL" clId="{EC4D0D56-B06D-47F7-9784-581D4BD46BCD}" dt="2021-12-05T13:18:07.554" v="1155"/>
          <ac:spMkLst>
            <pc:docMk/>
            <pc:sldMk cId="114314173" sldId="359"/>
            <ac:spMk id="12" creationId="{F993186A-2EBC-4E9F-B92D-AD266B109601}"/>
          </ac:spMkLst>
        </pc:spChg>
        <pc:spChg chg="add del mod">
          <ac:chgData name="Camilla Tang (CTA)" userId="4e9b8642-a180-48d0-bfd6-dc9ad090493e" providerId="ADAL" clId="{EC4D0D56-B06D-47F7-9784-581D4BD46BCD}" dt="2021-12-05T13:18:07.554" v="1155"/>
          <ac:spMkLst>
            <pc:docMk/>
            <pc:sldMk cId="114314173" sldId="359"/>
            <ac:spMk id="13" creationId="{A6A868E4-4521-482E-864B-6FA23AD94F23}"/>
          </ac:spMkLst>
        </pc:spChg>
        <pc:spChg chg="add del mod">
          <ac:chgData name="Camilla Tang (CTA)" userId="4e9b8642-a180-48d0-bfd6-dc9ad090493e" providerId="ADAL" clId="{EC4D0D56-B06D-47F7-9784-581D4BD46BCD}" dt="2021-12-05T13:18:07.554" v="1155"/>
          <ac:spMkLst>
            <pc:docMk/>
            <pc:sldMk cId="114314173" sldId="359"/>
            <ac:spMk id="14" creationId="{F53F179F-5537-4B5B-B723-DD6E36336819}"/>
          </ac:spMkLst>
        </pc:spChg>
        <pc:spChg chg="add del mod">
          <ac:chgData name="Camilla Tang (CTA)" userId="4e9b8642-a180-48d0-bfd6-dc9ad090493e" providerId="ADAL" clId="{EC4D0D56-B06D-47F7-9784-581D4BD46BCD}" dt="2021-12-05T13:18:07.554" v="1155"/>
          <ac:spMkLst>
            <pc:docMk/>
            <pc:sldMk cId="114314173" sldId="359"/>
            <ac:spMk id="16" creationId="{894C1F02-7F6B-4494-9180-59B6D623C973}"/>
          </ac:spMkLst>
        </pc:spChg>
        <pc:spChg chg="add mod">
          <ac:chgData name="Camilla Tang (CTA)" userId="4e9b8642-a180-48d0-bfd6-dc9ad090493e" providerId="ADAL" clId="{EC4D0D56-B06D-47F7-9784-581D4BD46BCD}" dt="2021-12-05T13:18:30.858" v="1160" actId="14100"/>
          <ac:spMkLst>
            <pc:docMk/>
            <pc:sldMk cId="114314173" sldId="359"/>
            <ac:spMk id="19" creationId="{5E149F7B-9AF9-4715-9315-BFE8FDE4331C}"/>
          </ac:spMkLst>
        </pc:spChg>
        <pc:spChg chg="add mod">
          <ac:chgData name="Camilla Tang (CTA)" userId="4e9b8642-a180-48d0-bfd6-dc9ad090493e" providerId="ADAL" clId="{EC4D0D56-B06D-47F7-9784-581D4BD46BCD}" dt="2021-12-05T13:25:31.153" v="1472" actId="14100"/>
          <ac:spMkLst>
            <pc:docMk/>
            <pc:sldMk cId="114314173" sldId="359"/>
            <ac:spMk id="20" creationId="{B85404CF-A4F8-4F44-B0FC-A7D9C28A17A7}"/>
          </ac:spMkLst>
        </pc:spChg>
        <pc:spChg chg="add mod">
          <ac:chgData name="Camilla Tang (CTA)" userId="4e9b8642-a180-48d0-bfd6-dc9ad090493e" providerId="ADAL" clId="{EC4D0D56-B06D-47F7-9784-581D4BD46BCD}" dt="2021-12-05T13:25:34.400" v="1473" actId="1076"/>
          <ac:spMkLst>
            <pc:docMk/>
            <pc:sldMk cId="114314173" sldId="359"/>
            <ac:spMk id="21" creationId="{74ABD742-D18F-44FE-8008-42B9F5122D7C}"/>
          </ac:spMkLst>
        </pc:spChg>
        <pc:spChg chg="add mod">
          <ac:chgData name="Camilla Tang (CTA)" userId="4e9b8642-a180-48d0-bfd6-dc9ad090493e" providerId="ADAL" clId="{EC4D0D56-B06D-47F7-9784-581D4BD46BCD}" dt="2021-12-05T13:23:19.460" v="1300" actId="1076"/>
          <ac:spMkLst>
            <pc:docMk/>
            <pc:sldMk cId="114314173" sldId="359"/>
            <ac:spMk id="23" creationId="{7525D659-D25E-4E91-8C75-458EF77BD13B}"/>
          </ac:spMkLst>
        </pc:spChg>
        <pc:spChg chg="add mod">
          <ac:chgData name="Camilla Tang (CTA)" userId="4e9b8642-a180-48d0-bfd6-dc9ad090493e" providerId="ADAL" clId="{EC4D0D56-B06D-47F7-9784-581D4BD46BCD}" dt="2021-12-05T13:24:00.326" v="1366" actId="1076"/>
          <ac:spMkLst>
            <pc:docMk/>
            <pc:sldMk cId="114314173" sldId="359"/>
            <ac:spMk id="24" creationId="{BF0DD195-6622-4D53-A4AF-423FD5F4575B}"/>
          </ac:spMkLst>
        </pc:spChg>
        <pc:spChg chg="add mod">
          <ac:chgData name="Camilla Tang (CTA)" userId="4e9b8642-a180-48d0-bfd6-dc9ad090493e" providerId="ADAL" clId="{EC4D0D56-B06D-47F7-9784-581D4BD46BCD}" dt="2021-12-05T13:24:11.412" v="1377" actId="1076"/>
          <ac:spMkLst>
            <pc:docMk/>
            <pc:sldMk cId="114314173" sldId="359"/>
            <ac:spMk id="25" creationId="{941583BD-BD92-4535-8249-48B131098341}"/>
          </ac:spMkLst>
        </pc:spChg>
        <pc:spChg chg="add mod">
          <ac:chgData name="Camilla Tang (CTA)" userId="4e9b8642-a180-48d0-bfd6-dc9ad090493e" providerId="ADAL" clId="{EC4D0D56-B06D-47F7-9784-581D4BD46BCD}" dt="2021-12-05T13:22:32.434" v="1222" actId="14100"/>
          <ac:spMkLst>
            <pc:docMk/>
            <pc:sldMk cId="114314173" sldId="359"/>
            <ac:spMk id="26" creationId="{71D18912-D995-4AE0-A4A6-7450A2BC326B}"/>
          </ac:spMkLst>
        </pc:spChg>
        <pc:spChg chg="add mod">
          <ac:chgData name="Camilla Tang (CTA)" userId="4e9b8642-a180-48d0-bfd6-dc9ad090493e" providerId="ADAL" clId="{EC4D0D56-B06D-47F7-9784-581D4BD46BCD}" dt="2021-12-05T13:23:44.824" v="1354" actId="20577"/>
          <ac:spMkLst>
            <pc:docMk/>
            <pc:sldMk cId="114314173" sldId="359"/>
            <ac:spMk id="28" creationId="{50EAD95C-C242-443A-86DB-0C88E519DB8C}"/>
          </ac:spMkLst>
        </pc:spChg>
        <pc:spChg chg="add mod">
          <ac:chgData name="Camilla Tang (CTA)" userId="4e9b8642-a180-48d0-bfd6-dc9ad090493e" providerId="ADAL" clId="{EC4D0D56-B06D-47F7-9784-581D4BD46BCD}" dt="2021-12-05T13:24:43.346" v="1440" actId="14100"/>
          <ac:spMkLst>
            <pc:docMk/>
            <pc:sldMk cId="114314173" sldId="359"/>
            <ac:spMk id="30" creationId="{A82F118B-4C22-48F3-92FA-6FEBF499C59D}"/>
          </ac:spMkLst>
        </pc:spChg>
        <pc:spChg chg="add mod">
          <ac:chgData name="Camilla Tang (CTA)" userId="4e9b8642-a180-48d0-bfd6-dc9ad090493e" providerId="ADAL" clId="{EC4D0D56-B06D-47F7-9784-581D4BD46BCD}" dt="2021-12-05T13:24:57.744" v="1453" actId="1076"/>
          <ac:spMkLst>
            <pc:docMk/>
            <pc:sldMk cId="114314173" sldId="359"/>
            <ac:spMk id="31" creationId="{68C2C8A7-15CB-48FF-977C-FB00C7C3F364}"/>
          </ac:spMkLst>
        </pc:spChg>
        <pc:spChg chg="add mod">
          <ac:chgData name="Camilla Tang (CTA)" userId="4e9b8642-a180-48d0-bfd6-dc9ad090493e" providerId="ADAL" clId="{EC4D0D56-B06D-47F7-9784-581D4BD46BCD}" dt="2021-12-05T13:25:09.256" v="1470" actId="1076"/>
          <ac:spMkLst>
            <pc:docMk/>
            <pc:sldMk cId="114314173" sldId="359"/>
            <ac:spMk id="32" creationId="{5F6B1D4F-9B12-47AC-AECC-E5A985D1B7C9}"/>
          </ac:spMkLst>
        </pc:spChg>
        <pc:picChg chg="add del mod">
          <ac:chgData name="Camilla Tang (CTA)" userId="4e9b8642-a180-48d0-bfd6-dc9ad090493e" providerId="ADAL" clId="{EC4D0D56-B06D-47F7-9784-581D4BD46BCD}" dt="2021-12-05T13:18:07.554" v="1155"/>
          <ac:picMkLst>
            <pc:docMk/>
            <pc:sldMk cId="114314173" sldId="359"/>
            <ac:picMk id="6" creationId="{8780E4AC-C68C-435B-AAC3-4B2375B3BC28}"/>
          </ac:picMkLst>
        </pc:picChg>
        <pc:picChg chg="add del mod">
          <ac:chgData name="Camilla Tang (CTA)" userId="4e9b8642-a180-48d0-bfd6-dc9ad090493e" providerId="ADAL" clId="{EC4D0D56-B06D-47F7-9784-581D4BD46BCD}" dt="2021-12-05T13:18:07.554" v="1155"/>
          <ac:picMkLst>
            <pc:docMk/>
            <pc:sldMk cId="114314173" sldId="359"/>
            <ac:picMk id="10" creationId="{B0997337-5C25-4549-94ED-F3BAE4E5010E}"/>
          </ac:picMkLst>
        </pc:picChg>
        <pc:picChg chg="add mod">
          <ac:chgData name="Camilla Tang (CTA)" userId="4e9b8642-a180-48d0-bfd6-dc9ad090493e" providerId="ADAL" clId="{EC4D0D56-B06D-47F7-9784-581D4BD46BCD}" dt="2021-12-05T13:23:49.758" v="1355" actId="1076"/>
          <ac:picMkLst>
            <pc:docMk/>
            <pc:sldMk cId="114314173" sldId="359"/>
            <ac:picMk id="18" creationId="{3005EB31-19FF-4951-984F-F9E8DBC79889}"/>
          </ac:picMkLst>
        </pc:picChg>
        <pc:picChg chg="add mod">
          <ac:chgData name="Camilla Tang (CTA)" userId="4e9b8642-a180-48d0-bfd6-dc9ad090493e" providerId="ADAL" clId="{EC4D0D56-B06D-47F7-9784-581D4BD46BCD}" dt="2021-12-05T13:23:24.878" v="1301" actId="1076"/>
          <ac:picMkLst>
            <pc:docMk/>
            <pc:sldMk cId="114314173" sldId="359"/>
            <ac:picMk id="22" creationId="{2DCEEC3F-879D-4A83-9F7D-D44CD0828F90}"/>
          </ac:picMkLst>
        </pc:picChg>
        <pc:cxnChg chg="add del mod">
          <ac:chgData name="Camilla Tang (CTA)" userId="4e9b8642-a180-48d0-bfd6-dc9ad090493e" providerId="ADAL" clId="{EC4D0D56-B06D-47F7-9784-581D4BD46BCD}" dt="2021-12-05T13:18:07.554" v="1155"/>
          <ac:cxnSpMkLst>
            <pc:docMk/>
            <pc:sldMk cId="114314173" sldId="359"/>
            <ac:cxnSpMk id="15" creationId="{E9EE7439-4441-48B0-8A06-53092FB61AA8}"/>
          </ac:cxnSpMkLst>
        </pc:cxnChg>
        <pc:cxnChg chg="add del mod">
          <ac:chgData name="Camilla Tang (CTA)" userId="4e9b8642-a180-48d0-bfd6-dc9ad090493e" providerId="ADAL" clId="{EC4D0D56-B06D-47F7-9784-581D4BD46BCD}" dt="2021-12-05T13:18:07.554" v="1155"/>
          <ac:cxnSpMkLst>
            <pc:docMk/>
            <pc:sldMk cId="114314173" sldId="359"/>
            <ac:cxnSpMk id="17" creationId="{11D18D7B-E478-4F43-A3BF-D4FACDA9CA20}"/>
          </ac:cxnSpMkLst>
        </pc:cxnChg>
        <pc:cxnChg chg="add mod">
          <ac:chgData name="Camilla Tang (CTA)" userId="4e9b8642-a180-48d0-bfd6-dc9ad090493e" providerId="ADAL" clId="{EC4D0D56-B06D-47F7-9784-581D4BD46BCD}" dt="2021-12-05T13:23:16.427" v="1299" actId="1076"/>
          <ac:cxnSpMkLst>
            <pc:docMk/>
            <pc:sldMk cId="114314173" sldId="359"/>
            <ac:cxnSpMk id="27" creationId="{E91A0C0D-0D23-4EDB-AFEC-F600711EFECF}"/>
          </ac:cxnSpMkLst>
        </pc:cxnChg>
        <pc:cxnChg chg="add mod">
          <ac:chgData name="Camilla Tang (CTA)" userId="4e9b8642-a180-48d0-bfd6-dc9ad090493e" providerId="ADAL" clId="{EC4D0D56-B06D-47F7-9784-581D4BD46BCD}" dt="2021-12-05T13:23:30.938" v="1302" actId="1076"/>
          <ac:cxnSpMkLst>
            <pc:docMk/>
            <pc:sldMk cId="114314173" sldId="359"/>
            <ac:cxnSpMk id="29" creationId="{DEDF30BF-7AEC-4C95-A410-6102755FF5C6}"/>
          </ac:cxnSpMkLst>
        </pc:cxnChg>
      </pc:sldChg>
      <pc:sldChg chg="addSp delSp modSp new mod modAnim">
        <pc:chgData name="Camilla Tang (CTA)" userId="4e9b8642-a180-48d0-bfd6-dc9ad090493e" providerId="ADAL" clId="{EC4D0D56-B06D-47F7-9784-581D4BD46BCD}" dt="2021-12-06T10:30:54.229" v="2014" actId="1076"/>
        <pc:sldMkLst>
          <pc:docMk/>
          <pc:sldMk cId="113589976" sldId="360"/>
        </pc:sldMkLst>
        <pc:spChg chg="mod">
          <ac:chgData name="Camilla Tang (CTA)" userId="4e9b8642-a180-48d0-bfd6-dc9ad090493e" providerId="ADAL" clId="{EC4D0D56-B06D-47F7-9784-581D4BD46BCD}" dt="2021-12-05T10:17:22.665" v="853" actId="20577"/>
          <ac:spMkLst>
            <pc:docMk/>
            <pc:sldMk cId="113589976" sldId="360"/>
            <ac:spMk id="2" creationId="{0C772C24-CF3E-4C64-931B-EDD7EA89A2E6}"/>
          </ac:spMkLst>
        </pc:spChg>
        <pc:spChg chg="del mod">
          <ac:chgData name="Camilla Tang (CTA)" userId="4e9b8642-a180-48d0-bfd6-dc9ad090493e" providerId="ADAL" clId="{EC4D0D56-B06D-47F7-9784-581D4BD46BCD}" dt="2021-12-05T13:28:12.288" v="1481" actId="478"/>
          <ac:spMkLst>
            <pc:docMk/>
            <pc:sldMk cId="113589976" sldId="360"/>
            <ac:spMk id="3" creationId="{934C9BA1-C530-4877-AD3E-272B2FB1BCB3}"/>
          </ac:spMkLst>
        </pc:spChg>
        <pc:spChg chg="add mod">
          <ac:chgData name="Camilla Tang (CTA)" userId="4e9b8642-a180-48d0-bfd6-dc9ad090493e" providerId="ADAL" clId="{EC4D0D56-B06D-47F7-9784-581D4BD46BCD}" dt="2021-12-05T13:28:27.585" v="1502" actId="1076"/>
          <ac:spMkLst>
            <pc:docMk/>
            <pc:sldMk cId="113589976" sldId="360"/>
            <ac:spMk id="8" creationId="{C69DB379-8D7B-42C2-B837-3331D0780F8B}"/>
          </ac:spMkLst>
        </pc:spChg>
        <pc:picChg chg="add mod">
          <ac:chgData name="Camilla Tang (CTA)" userId="4e9b8642-a180-48d0-bfd6-dc9ad090493e" providerId="ADAL" clId="{EC4D0D56-B06D-47F7-9784-581D4BD46BCD}" dt="2021-12-06T10:30:54.229" v="2014" actId="1076"/>
          <ac:picMkLst>
            <pc:docMk/>
            <pc:sldMk cId="113589976" sldId="360"/>
            <ac:picMk id="6" creationId="{1CBE2BF4-36D5-4CDC-A8B4-222F1074C47F}"/>
          </ac:picMkLst>
        </pc:picChg>
        <pc:picChg chg="add mod">
          <ac:chgData name="Camilla Tang (CTA)" userId="4e9b8642-a180-48d0-bfd6-dc9ad090493e" providerId="ADAL" clId="{EC4D0D56-B06D-47F7-9784-581D4BD46BCD}" dt="2021-12-06T10:30:54.229" v="2014" actId="1076"/>
          <ac:picMkLst>
            <pc:docMk/>
            <pc:sldMk cId="113589976" sldId="360"/>
            <ac:picMk id="7" creationId="{47B1A5B5-18C2-46DD-BEBC-0DB56C537AFD}"/>
          </ac:picMkLst>
        </pc:picChg>
      </pc:sldChg>
      <pc:sldChg chg="add del">
        <pc:chgData name="Camilla Tang (CTA)" userId="4e9b8642-a180-48d0-bfd6-dc9ad090493e" providerId="ADAL" clId="{EC4D0D56-B06D-47F7-9784-581D4BD46BCD}" dt="2021-12-05T09:37:01.178" v="242" actId="2890"/>
        <pc:sldMkLst>
          <pc:docMk/>
          <pc:sldMk cId="222845898" sldId="360"/>
        </pc:sldMkLst>
      </pc:sldChg>
      <pc:sldMasterChg chg="delSldLayout">
        <pc:chgData name="Camilla Tang (CTA)" userId="4e9b8642-a180-48d0-bfd6-dc9ad090493e" providerId="ADAL" clId="{EC4D0D56-B06D-47F7-9784-581D4BD46BCD}" dt="2021-12-03T13:17:53.692" v="92" actId="47"/>
        <pc:sldMasterMkLst>
          <pc:docMk/>
          <pc:sldMasterMk cId="2971788584" sldId="2147484524"/>
        </pc:sldMasterMkLst>
        <pc:sldLayoutChg chg="del">
          <pc:chgData name="Camilla Tang (CTA)" userId="4e9b8642-a180-48d0-bfd6-dc9ad090493e" providerId="ADAL" clId="{EC4D0D56-B06D-47F7-9784-581D4BD46BCD}" dt="2021-12-03T13:17:53.692" v="92" actId="47"/>
          <pc:sldLayoutMkLst>
            <pc:docMk/>
            <pc:sldMasterMk cId="2971788584" sldId="2147484524"/>
            <pc:sldLayoutMk cId="3532268385" sldId="2147484557"/>
          </pc:sldLayoutMkLst>
        </pc:sldLayoutChg>
      </pc:sldMasterChg>
      <pc:sldMasterChg chg="modSldLayout">
        <pc:chgData name="Camilla Tang (CTA)" userId="4e9b8642-a180-48d0-bfd6-dc9ad090493e" providerId="ADAL" clId="{EC4D0D56-B06D-47F7-9784-581D4BD46BCD}" dt="2021-12-06T08:24:40.183" v="1941" actId="20577"/>
        <pc:sldMasterMkLst>
          <pc:docMk/>
          <pc:sldMasterMk cId="831989800" sldId="2147484558"/>
        </pc:sldMasterMkLst>
        <pc:sldLayoutChg chg="modSp mod">
          <pc:chgData name="Camilla Tang (CTA)" userId="4e9b8642-a180-48d0-bfd6-dc9ad090493e" providerId="ADAL" clId="{EC4D0D56-B06D-47F7-9784-581D4BD46BCD}" dt="2021-12-06T08:24:40.027" v="1903" actId="20577"/>
          <pc:sldLayoutMkLst>
            <pc:docMk/>
            <pc:sldMasterMk cId="831989800" sldId="2147484558"/>
            <pc:sldLayoutMk cId="3511061573" sldId="2147484559"/>
          </pc:sldLayoutMkLst>
          <pc:spChg chg="mod">
            <ac:chgData name="Camilla Tang (CTA)" userId="4e9b8642-a180-48d0-bfd6-dc9ad090493e" providerId="ADAL" clId="{EC4D0D56-B06D-47F7-9784-581D4BD46BCD}" dt="2021-12-06T08:24:40.025" v="1902" actId="20577"/>
            <ac:spMkLst>
              <pc:docMk/>
              <pc:sldMasterMk cId="831989800" sldId="2147484558"/>
              <pc:sldLayoutMk cId="3511061573" sldId="2147484559"/>
              <ac:spMk id="9" creationId="{060123AB-F4EB-41F1-8A94-975FBA3A89B4}"/>
            </ac:spMkLst>
          </pc:spChg>
          <pc:spChg chg="mod">
            <ac:chgData name="Camilla Tang (CTA)" userId="4e9b8642-a180-48d0-bfd6-dc9ad090493e" providerId="ADAL" clId="{EC4D0D56-B06D-47F7-9784-581D4BD46BCD}" dt="2021-12-06T08:24:40.027" v="1903" actId="20577"/>
            <ac:spMkLst>
              <pc:docMk/>
              <pc:sldMasterMk cId="831989800" sldId="2147484558"/>
              <pc:sldLayoutMk cId="3511061573" sldId="2147484559"/>
              <ac:spMk id="10" creationId="{290CAE4A-FCB0-4B2A-BC7D-C8588C6DA304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032" v="1905" actId="20577"/>
          <pc:sldLayoutMkLst>
            <pc:docMk/>
            <pc:sldMasterMk cId="831989800" sldId="2147484558"/>
            <pc:sldLayoutMk cId="621132134" sldId="2147484560"/>
          </pc:sldLayoutMkLst>
          <pc:spChg chg="mod">
            <ac:chgData name="Camilla Tang (CTA)" userId="4e9b8642-a180-48d0-bfd6-dc9ad090493e" providerId="ADAL" clId="{EC4D0D56-B06D-47F7-9784-581D4BD46BCD}" dt="2021-12-06T08:24:40.030" v="1904" actId="20577"/>
            <ac:spMkLst>
              <pc:docMk/>
              <pc:sldMasterMk cId="831989800" sldId="2147484558"/>
              <pc:sldLayoutMk cId="621132134" sldId="2147484560"/>
              <ac:spMk id="10" creationId="{ED3E1516-5485-4675-B57A-EF5738477CDF}"/>
            </ac:spMkLst>
          </pc:spChg>
          <pc:spChg chg="mod">
            <ac:chgData name="Camilla Tang (CTA)" userId="4e9b8642-a180-48d0-bfd6-dc9ad090493e" providerId="ADAL" clId="{EC4D0D56-B06D-47F7-9784-581D4BD46BCD}" dt="2021-12-06T08:24:40.032" v="1905" actId="20577"/>
            <ac:spMkLst>
              <pc:docMk/>
              <pc:sldMasterMk cId="831989800" sldId="2147484558"/>
              <pc:sldLayoutMk cId="621132134" sldId="2147484560"/>
              <ac:spMk id="13" creationId="{B5C8AE91-1F54-4289-B79C-90576F95A189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035" v="1907" actId="20577"/>
          <pc:sldLayoutMkLst>
            <pc:docMk/>
            <pc:sldMasterMk cId="831989800" sldId="2147484558"/>
            <pc:sldLayoutMk cId="4152859255" sldId="2147484561"/>
          </pc:sldLayoutMkLst>
          <pc:spChg chg="mod">
            <ac:chgData name="Camilla Tang (CTA)" userId="4e9b8642-a180-48d0-bfd6-dc9ad090493e" providerId="ADAL" clId="{EC4D0D56-B06D-47F7-9784-581D4BD46BCD}" dt="2021-12-06T08:24:40.034" v="1906" actId="20577"/>
            <ac:spMkLst>
              <pc:docMk/>
              <pc:sldMasterMk cId="831989800" sldId="2147484558"/>
              <pc:sldLayoutMk cId="4152859255" sldId="2147484561"/>
              <ac:spMk id="6" creationId="{BE201D6F-6040-4CB9-8CBB-46BD87A3BFB4}"/>
            </ac:spMkLst>
          </pc:spChg>
          <pc:spChg chg="mod">
            <ac:chgData name="Camilla Tang (CTA)" userId="4e9b8642-a180-48d0-bfd6-dc9ad090493e" providerId="ADAL" clId="{EC4D0D56-B06D-47F7-9784-581D4BD46BCD}" dt="2021-12-06T08:24:40.035" v="1907" actId="20577"/>
            <ac:spMkLst>
              <pc:docMk/>
              <pc:sldMasterMk cId="831989800" sldId="2147484558"/>
              <pc:sldLayoutMk cId="4152859255" sldId="2147484561"/>
              <ac:spMk id="8" creationId="{E65EEEC3-E28B-426D-9551-F8943DAFB4FE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042" v="1909" actId="20577"/>
          <pc:sldLayoutMkLst>
            <pc:docMk/>
            <pc:sldMasterMk cId="831989800" sldId="2147484558"/>
            <pc:sldLayoutMk cId="4128087629" sldId="2147484562"/>
          </pc:sldLayoutMkLst>
          <pc:spChg chg="mod">
            <ac:chgData name="Camilla Tang (CTA)" userId="4e9b8642-a180-48d0-bfd6-dc9ad090493e" providerId="ADAL" clId="{EC4D0D56-B06D-47F7-9784-581D4BD46BCD}" dt="2021-12-06T08:24:40.039" v="1908" actId="20577"/>
            <ac:spMkLst>
              <pc:docMk/>
              <pc:sldMasterMk cId="831989800" sldId="2147484558"/>
              <pc:sldLayoutMk cId="4128087629" sldId="2147484562"/>
              <ac:spMk id="12" creationId="{FD6C9617-2017-4978-A566-C2160F7CD75A}"/>
            </ac:spMkLst>
          </pc:spChg>
          <pc:spChg chg="mod">
            <ac:chgData name="Camilla Tang (CTA)" userId="4e9b8642-a180-48d0-bfd6-dc9ad090493e" providerId="ADAL" clId="{EC4D0D56-B06D-47F7-9784-581D4BD46BCD}" dt="2021-12-06T08:24:40.042" v="1909" actId="20577"/>
            <ac:spMkLst>
              <pc:docMk/>
              <pc:sldMasterMk cId="831989800" sldId="2147484558"/>
              <pc:sldLayoutMk cId="4128087629" sldId="2147484562"/>
              <ac:spMk id="13" creationId="{6897EAFE-1E66-4485-A97A-686729CA38D3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046" v="1911" actId="20577"/>
          <pc:sldLayoutMkLst>
            <pc:docMk/>
            <pc:sldMasterMk cId="831989800" sldId="2147484558"/>
            <pc:sldLayoutMk cId="4211960609" sldId="2147484563"/>
          </pc:sldLayoutMkLst>
          <pc:spChg chg="mod">
            <ac:chgData name="Camilla Tang (CTA)" userId="4e9b8642-a180-48d0-bfd6-dc9ad090493e" providerId="ADAL" clId="{EC4D0D56-B06D-47F7-9784-581D4BD46BCD}" dt="2021-12-06T08:24:40.045" v="1910" actId="20577"/>
            <ac:spMkLst>
              <pc:docMk/>
              <pc:sldMasterMk cId="831989800" sldId="2147484558"/>
              <pc:sldLayoutMk cId="4211960609" sldId="2147484563"/>
              <ac:spMk id="12" creationId="{915A5073-3A8E-4ED0-8F3C-1EA26B9BAE0C}"/>
            </ac:spMkLst>
          </pc:spChg>
          <pc:spChg chg="mod">
            <ac:chgData name="Camilla Tang (CTA)" userId="4e9b8642-a180-48d0-bfd6-dc9ad090493e" providerId="ADAL" clId="{EC4D0D56-B06D-47F7-9784-581D4BD46BCD}" dt="2021-12-06T08:24:40.046" v="1911" actId="20577"/>
            <ac:spMkLst>
              <pc:docMk/>
              <pc:sldMasterMk cId="831989800" sldId="2147484558"/>
              <pc:sldLayoutMk cId="4211960609" sldId="2147484563"/>
              <ac:spMk id="13" creationId="{1512550E-157B-4B1A-9A42-9C8FB8D9E2F2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051" v="1913" actId="20577"/>
          <pc:sldLayoutMkLst>
            <pc:docMk/>
            <pc:sldMasterMk cId="831989800" sldId="2147484558"/>
            <pc:sldLayoutMk cId="2905384484" sldId="2147484564"/>
          </pc:sldLayoutMkLst>
          <pc:spChg chg="mod">
            <ac:chgData name="Camilla Tang (CTA)" userId="4e9b8642-a180-48d0-bfd6-dc9ad090493e" providerId="ADAL" clId="{EC4D0D56-B06D-47F7-9784-581D4BD46BCD}" dt="2021-12-06T08:24:40.051" v="1913" actId="20577"/>
            <ac:spMkLst>
              <pc:docMk/>
              <pc:sldMasterMk cId="831989800" sldId="2147484558"/>
              <pc:sldLayoutMk cId="2905384484" sldId="2147484564"/>
              <ac:spMk id="9" creationId="{C394B6E7-E767-42C4-98F9-42CAD7DC8592}"/>
            </ac:spMkLst>
          </pc:spChg>
          <pc:spChg chg="mod">
            <ac:chgData name="Camilla Tang (CTA)" userId="4e9b8642-a180-48d0-bfd6-dc9ad090493e" providerId="ADAL" clId="{EC4D0D56-B06D-47F7-9784-581D4BD46BCD}" dt="2021-12-06T08:24:40.049" v="1912" actId="20577"/>
            <ac:spMkLst>
              <pc:docMk/>
              <pc:sldMasterMk cId="831989800" sldId="2147484558"/>
              <pc:sldLayoutMk cId="2905384484" sldId="2147484564"/>
              <ac:spMk id="11" creationId="{BA87D010-AD08-4BF7-A549-296E0AC0C341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056" v="1915" actId="20577"/>
          <pc:sldLayoutMkLst>
            <pc:docMk/>
            <pc:sldMasterMk cId="831989800" sldId="2147484558"/>
            <pc:sldLayoutMk cId="908144790" sldId="2147484565"/>
          </pc:sldLayoutMkLst>
          <pc:spChg chg="mod">
            <ac:chgData name="Camilla Tang (CTA)" userId="4e9b8642-a180-48d0-bfd6-dc9ad090493e" providerId="ADAL" clId="{EC4D0D56-B06D-47F7-9784-581D4BD46BCD}" dt="2021-12-06T08:24:40.054" v="1914" actId="20577"/>
            <ac:spMkLst>
              <pc:docMk/>
              <pc:sldMasterMk cId="831989800" sldId="2147484558"/>
              <pc:sldLayoutMk cId="908144790" sldId="2147484565"/>
              <ac:spMk id="9" creationId="{9A033383-F554-4B63-B1DE-AC28B6D6D26B}"/>
            </ac:spMkLst>
          </pc:spChg>
          <pc:spChg chg="mod">
            <ac:chgData name="Camilla Tang (CTA)" userId="4e9b8642-a180-48d0-bfd6-dc9ad090493e" providerId="ADAL" clId="{EC4D0D56-B06D-47F7-9784-581D4BD46BCD}" dt="2021-12-06T08:24:40.056" v="1915" actId="20577"/>
            <ac:spMkLst>
              <pc:docMk/>
              <pc:sldMasterMk cId="831989800" sldId="2147484558"/>
              <pc:sldLayoutMk cId="908144790" sldId="2147484565"/>
              <ac:spMk id="10" creationId="{3DAC8923-5839-4118-8C81-0AE0C0168462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062" v="1917" actId="20577"/>
          <pc:sldLayoutMkLst>
            <pc:docMk/>
            <pc:sldMasterMk cId="831989800" sldId="2147484558"/>
            <pc:sldLayoutMk cId="833267881" sldId="2147484566"/>
          </pc:sldLayoutMkLst>
          <pc:spChg chg="mod">
            <ac:chgData name="Camilla Tang (CTA)" userId="4e9b8642-a180-48d0-bfd6-dc9ad090493e" providerId="ADAL" clId="{EC4D0D56-B06D-47F7-9784-581D4BD46BCD}" dt="2021-12-06T08:24:40.060" v="1916" actId="20577"/>
            <ac:spMkLst>
              <pc:docMk/>
              <pc:sldMasterMk cId="831989800" sldId="2147484558"/>
              <pc:sldLayoutMk cId="833267881" sldId="2147484566"/>
              <ac:spMk id="31" creationId="{825FB020-B420-4BC6-8401-E7675810B46E}"/>
            </ac:spMkLst>
          </pc:spChg>
          <pc:spChg chg="mod">
            <ac:chgData name="Camilla Tang (CTA)" userId="4e9b8642-a180-48d0-bfd6-dc9ad090493e" providerId="ADAL" clId="{EC4D0D56-B06D-47F7-9784-581D4BD46BCD}" dt="2021-12-06T08:24:40.062" v="1917" actId="20577"/>
            <ac:spMkLst>
              <pc:docMk/>
              <pc:sldMasterMk cId="831989800" sldId="2147484558"/>
              <pc:sldLayoutMk cId="833267881" sldId="2147484566"/>
              <ac:spMk id="33" creationId="{197D707A-0EE8-407F-A04F-58A14F75875D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067" v="1919" actId="20577"/>
          <pc:sldLayoutMkLst>
            <pc:docMk/>
            <pc:sldMasterMk cId="831989800" sldId="2147484558"/>
            <pc:sldLayoutMk cId="1436485236" sldId="2147484567"/>
          </pc:sldLayoutMkLst>
          <pc:spChg chg="mod">
            <ac:chgData name="Camilla Tang (CTA)" userId="4e9b8642-a180-48d0-bfd6-dc9ad090493e" providerId="ADAL" clId="{EC4D0D56-B06D-47F7-9784-581D4BD46BCD}" dt="2021-12-06T08:24:40.066" v="1918" actId="20577"/>
            <ac:spMkLst>
              <pc:docMk/>
              <pc:sldMasterMk cId="831989800" sldId="2147484558"/>
              <pc:sldLayoutMk cId="1436485236" sldId="2147484567"/>
              <ac:spMk id="40" creationId="{504B94C4-7D46-403E-BD16-F98FEE3DB55A}"/>
            </ac:spMkLst>
          </pc:spChg>
          <pc:spChg chg="mod">
            <ac:chgData name="Camilla Tang (CTA)" userId="4e9b8642-a180-48d0-bfd6-dc9ad090493e" providerId="ADAL" clId="{EC4D0D56-B06D-47F7-9784-581D4BD46BCD}" dt="2021-12-06T08:24:40.067" v="1919" actId="20577"/>
            <ac:spMkLst>
              <pc:docMk/>
              <pc:sldMasterMk cId="831989800" sldId="2147484558"/>
              <pc:sldLayoutMk cId="1436485236" sldId="2147484567"/>
              <ac:spMk id="54" creationId="{2A019DAD-8DE5-406F-845B-64AC2E62F18E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075" v="1921" actId="20577"/>
          <pc:sldLayoutMkLst>
            <pc:docMk/>
            <pc:sldMasterMk cId="831989800" sldId="2147484558"/>
            <pc:sldLayoutMk cId="3899037023" sldId="2147484568"/>
          </pc:sldLayoutMkLst>
          <pc:spChg chg="mod">
            <ac:chgData name="Camilla Tang (CTA)" userId="4e9b8642-a180-48d0-bfd6-dc9ad090493e" providerId="ADAL" clId="{EC4D0D56-B06D-47F7-9784-581D4BD46BCD}" dt="2021-12-06T08:24:40.072" v="1920" actId="20577"/>
            <ac:spMkLst>
              <pc:docMk/>
              <pc:sldMasterMk cId="831989800" sldId="2147484558"/>
              <pc:sldLayoutMk cId="3899037023" sldId="2147484568"/>
              <ac:spMk id="26" creationId="{F1B5855C-E9C3-42C9-9006-FDE0A985997B}"/>
            </ac:spMkLst>
          </pc:spChg>
          <pc:spChg chg="mod">
            <ac:chgData name="Camilla Tang (CTA)" userId="4e9b8642-a180-48d0-bfd6-dc9ad090493e" providerId="ADAL" clId="{EC4D0D56-B06D-47F7-9784-581D4BD46BCD}" dt="2021-12-06T08:24:40.075" v="1921" actId="20577"/>
            <ac:spMkLst>
              <pc:docMk/>
              <pc:sldMasterMk cId="831989800" sldId="2147484558"/>
              <pc:sldLayoutMk cId="3899037023" sldId="2147484568"/>
              <ac:spMk id="27" creationId="{FE290FC9-CF23-4A36-ABEA-616983FD2AD6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079" v="1923" actId="20577"/>
          <pc:sldLayoutMkLst>
            <pc:docMk/>
            <pc:sldMasterMk cId="831989800" sldId="2147484558"/>
            <pc:sldLayoutMk cId="1865401669" sldId="2147484569"/>
          </pc:sldLayoutMkLst>
          <pc:spChg chg="mod">
            <ac:chgData name="Camilla Tang (CTA)" userId="4e9b8642-a180-48d0-bfd6-dc9ad090493e" providerId="ADAL" clId="{EC4D0D56-B06D-47F7-9784-581D4BD46BCD}" dt="2021-12-06T08:24:40.078" v="1922" actId="20577"/>
            <ac:spMkLst>
              <pc:docMk/>
              <pc:sldMasterMk cId="831989800" sldId="2147484558"/>
              <pc:sldLayoutMk cId="1865401669" sldId="2147484569"/>
              <ac:spMk id="12" creationId="{60DF5F64-6A32-40D9-9038-F59E3C381981}"/>
            </ac:spMkLst>
          </pc:spChg>
          <pc:spChg chg="mod">
            <ac:chgData name="Camilla Tang (CTA)" userId="4e9b8642-a180-48d0-bfd6-dc9ad090493e" providerId="ADAL" clId="{EC4D0D56-B06D-47F7-9784-581D4BD46BCD}" dt="2021-12-06T08:24:40.079" v="1923" actId="20577"/>
            <ac:spMkLst>
              <pc:docMk/>
              <pc:sldMasterMk cId="831989800" sldId="2147484558"/>
              <pc:sldLayoutMk cId="1865401669" sldId="2147484569"/>
              <ac:spMk id="13" creationId="{24DA05C1-8E62-4E0A-97DA-E045EDFB1CCE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084" v="1925" actId="20577"/>
          <pc:sldLayoutMkLst>
            <pc:docMk/>
            <pc:sldMasterMk cId="831989800" sldId="2147484558"/>
            <pc:sldLayoutMk cId="618796467" sldId="2147484570"/>
          </pc:sldLayoutMkLst>
          <pc:spChg chg="mod">
            <ac:chgData name="Camilla Tang (CTA)" userId="4e9b8642-a180-48d0-bfd6-dc9ad090493e" providerId="ADAL" clId="{EC4D0D56-B06D-47F7-9784-581D4BD46BCD}" dt="2021-12-06T08:24:40.083" v="1924" actId="20577"/>
            <ac:spMkLst>
              <pc:docMk/>
              <pc:sldMasterMk cId="831989800" sldId="2147484558"/>
              <pc:sldLayoutMk cId="618796467" sldId="2147484570"/>
              <ac:spMk id="17" creationId="{4C195991-D2BC-4693-824C-A74FBFD27BA4}"/>
            </ac:spMkLst>
          </pc:spChg>
          <pc:spChg chg="mod">
            <ac:chgData name="Camilla Tang (CTA)" userId="4e9b8642-a180-48d0-bfd6-dc9ad090493e" providerId="ADAL" clId="{EC4D0D56-B06D-47F7-9784-581D4BD46BCD}" dt="2021-12-06T08:24:40.084" v="1925" actId="20577"/>
            <ac:spMkLst>
              <pc:docMk/>
              <pc:sldMasterMk cId="831989800" sldId="2147484558"/>
              <pc:sldLayoutMk cId="618796467" sldId="2147484570"/>
              <ac:spMk id="25" creationId="{CA0D9303-8A0D-4245-A958-0E30C8D8E404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090" v="1927" actId="20577"/>
          <pc:sldLayoutMkLst>
            <pc:docMk/>
            <pc:sldMasterMk cId="831989800" sldId="2147484558"/>
            <pc:sldLayoutMk cId="1081914250" sldId="2147484571"/>
          </pc:sldLayoutMkLst>
          <pc:spChg chg="mod">
            <ac:chgData name="Camilla Tang (CTA)" userId="4e9b8642-a180-48d0-bfd6-dc9ad090493e" providerId="ADAL" clId="{EC4D0D56-B06D-47F7-9784-581D4BD46BCD}" dt="2021-12-06T08:24:40.088" v="1926" actId="20577"/>
            <ac:spMkLst>
              <pc:docMk/>
              <pc:sldMasterMk cId="831989800" sldId="2147484558"/>
              <pc:sldLayoutMk cId="1081914250" sldId="2147484571"/>
              <ac:spMk id="14" creationId="{1A003A73-6B4E-4B31-8AF6-0C17F8E03C26}"/>
            </ac:spMkLst>
          </pc:spChg>
          <pc:spChg chg="mod">
            <ac:chgData name="Camilla Tang (CTA)" userId="4e9b8642-a180-48d0-bfd6-dc9ad090493e" providerId="ADAL" clId="{EC4D0D56-B06D-47F7-9784-581D4BD46BCD}" dt="2021-12-06T08:24:40.090" v="1927" actId="20577"/>
            <ac:spMkLst>
              <pc:docMk/>
              <pc:sldMasterMk cId="831989800" sldId="2147484558"/>
              <pc:sldLayoutMk cId="1081914250" sldId="2147484571"/>
              <ac:spMk id="15" creationId="{93ACCB42-CE0A-493E-A2B6-CCDFA21BE23A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096" v="1929" actId="20577"/>
          <pc:sldLayoutMkLst>
            <pc:docMk/>
            <pc:sldMasterMk cId="831989800" sldId="2147484558"/>
            <pc:sldLayoutMk cId="3500208749" sldId="2147484572"/>
          </pc:sldLayoutMkLst>
          <pc:spChg chg="mod">
            <ac:chgData name="Camilla Tang (CTA)" userId="4e9b8642-a180-48d0-bfd6-dc9ad090493e" providerId="ADAL" clId="{EC4D0D56-B06D-47F7-9784-581D4BD46BCD}" dt="2021-12-06T08:24:40.095" v="1928" actId="20577"/>
            <ac:spMkLst>
              <pc:docMk/>
              <pc:sldMasterMk cId="831989800" sldId="2147484558"/>
              <pc:sldLayoutMk cId="3500208749" sldId="2147484572"/>
              <ac:spMk id="17" creationId="{B8DE0197-6A2A-4725-9EFE-B8CCC28E88C4}"/>
            </ac:spMkLst>
          </pc:spChg>
          <pc:spChg chg="mod">
            <ac:chgData name="Camilla Tang (CTA)" userId="4e9b8642-a180-48d0-bfd6-dc9ad090493e" providerId="ADAL" clId="{EC4D0D56-B06D-47F7-9784-581D4BD46BCD}" dt="2021-12-06T08:24:40.096" v="1929" actId="20577"/>
            <ac:spMkLst>
              <pc:docMk/>
              <pc:sldMasterMk cId="831989800" sldId="2147484558"/>
              <pc:sldLayoutMk cId="3500208749" sldId="2147484572"/>
              <ac:spMk id="18" creationId="{EE0EEDF2-8516-4BD6-9C04-51A521F4A14A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102" v="1931" actId="20577"/>
          <pc:sldLayoutMkLst>
            <pc:docMk/>
            <pc:sldMasterMk cId="831989800" sldId="2147484558"/>
            <pc:sldLayoutMk cId="115440523" sldId="2147484573"/>
          </pc:sldLayoutMkLst>
          <pc:spChg chg="mod">
            <ac:chgData name="Camilla Tang (CTA)" userId="4e9b8642-a180-48d0-bfd6-dc9ad090493e" providerId="ADAL" clId="{EC4D0D56-B06D-47F7-9784-581D4BD46BCD}" dt="2021-12-06T08:24:40.101" v="1930" actId="20577"/>
            <ac:spMkLst>
              <pc:docMk/>
              <pc:sldMasterMk cId="831989800" sldId="2147484558"/>
              <pc:sldLayoutMk cId="115440523" sldId="2147484573"/>
              <ac:spMk id="30" creationId="{649DC678-2653-492E-B0BD-EDFD0957671A}"/>
            </ac:spMkLst>
          </pc:spChg>
          <pc:spChg chg="mod">
            <ac:chgData name="Camilla Tang (CTA)" userId="4e9b8642-a180-48d0-bfd6-dc9ad090493e" providerId="ADAL" clId="{EC4D0D56-B06D-47F7-9784-581D4BD46BCD}" dt="2021-12-06T08:24:40.102" v="1931" actId="20577"/>
            <ac:spMkLst>
              <pc:docMk/>
              <pc:sldMasterMk cId="831989800" sldId="2147484558"/>
              <pc:sldLayoutMk cId="115440523" sldId="2147484573"/>
              <ac:spMk id="31" creationId="{0AA8AAE7-D20B-4186-85EE-7A4E8F9C064F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108" v="1933" actId="20577"/>
          <pc:sldLayoutMkLst>
            <pc:docMk/>
            <pc:sldMasterMk cId="831989800" sldId="2147484558"/>
            <pc:sldLayoutMk cId="2575721903" sldId="2147484574"/>
          </pc:sldLayoutMkLst>
          <pc:spChg chg="mod">
            <ac:chgData name="Camilla Tang (CTA)" userId="4e9b8642-a180-48d0-bfd6-dc9ad090493e" providerId="ADAL" clId="{EC4D0D56-B06D-47F7-9784-581D4BD46BCD}" dt="2021-12-06T08:24:40.106" v="1932" actId="20577"/>
            <ac:spMkLst>
              <pc:docMk/>
              <pc:sldMasterMk cId="831989800" sldId="2147484558"/>
              <pc:sldLayoutMk cId="2575721903" sldId="2147484574"/>
              <ac:spMk id="9" creationId="{160CA6CD-D574-4DD4-816C-71D2845FEEEC}"/>
            </ac:spMkLst>
          </pc:spChg>
          <pc:spChg chg="mod">
            <ac:chgData name="Camilla Tang (CTA)" userId="4e9b8642-a180-48d0-bfd6-dc9ad090493e" providerId="ADAL" clId="{EC4D0D56-B06D-47F7-9784-581D4BD46BCD}" dt="2021-12-06T08:24:40.108" v="1933" actId="20577"/>
            <ac:spMkLst>
              <pc:docMk/>
              <pc:sldMasterMk cId="831989800" sldId="2147484558"/>
              <pc:sldLayoutMk cId="2575721903" sldId="2147484574"/>
              <ac:spMk id="12" creationId="{E4E49ACB-73AA-479D-9846-EE3AA784EEC1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149" v="1934" actId="20577"/>
          <pc:sldLayoutMkLst>
            <pc:docMk/>
            <pc:sldMasterMk cId="831989800" sldId="2147484558"/>
            <pc:sldLayoutMk cId="2689440030" sldId="2147484579"/>
          </pc:sldLayoutMkLst>
          <pc:spChg chg="mod">
            <ac:chgData name="Camilla Tang (CTA)" userId="4e9b8642-a180-48d0-bfd6-dc9ad090493e" providerId="ADAL" clId="{EC4D0D56-B06D-47F7-9784-581D4BD46BCD}" dt="2021-12-06T08:24:40.149" v="1934" actId="20577"/>
            <ac:spMkLst>
              <pc:docMk/>
              <pc:sldMasterMk cId="831989800" sldId="2147484558"/>
              <pc:sldLayoutMk cId="2689440030" sldId="2147484579"/>
              <ac:spMk id="28" creationId="{088D49B9-B5E5-4C99-AE12-1EB10F0D1FF7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154" v="1936" actId="20577"/>
          <pc:sldLayoutMkLst>
            <pc:docMk/>
            <pc:sldMasterMk cId="831989800" sldId="2147484558"/>
            <pc:sldLayoutMk cId="2858191769" sldId="2147484580"/>
          </pc:sldLayoutMkLst>
          <pc:spChg chg="mod">
            <ac:chgData name="Camilla Tang (CTA)" userId="4e9b8642-a180-48d0-bfd6-dc9ad090493e" providerId="ADAL" clId="{EC4D0D56-B06D-47F7-9784-581D4BD46BCD}" dt="2021-12-06T08:24:40.152" v="1935" actId="20577"/>
            <ac:spMkLst>
              <pc:docMk/>
              <pc:sldMasterMk cId="831989800" sldId="2147484558"/>
              <pc:sldLayoutMk cId="2858191769" sldId="2147484580"/>
              <ac:spMk id="13" creationId="{72CA7CF4-DEAA-4ED9-8F04-E34E6484B69A}"/>
            </ac:spMkLst>
          </pc:spChg>
          <pc:spChg chg="mod">
            <ac:chgData name="Camilla Tang (CTA)" userId="4e9b8642-a180-48d0-bfd6-dc9ad090493e" providerId="ADAL" clId="{EC4D0D56-B06D-47F7-9784-581D4BD46BCD}" dt="2021-12-06T08:24:40.154" v="1936" actId="20577"/>
            <ac:spMkLst>
              <pc:docMk/>
              <pc:sldMasterMk cId="831989800" sldId="2147484558"/>
              <pc:sldLayoutMk cId="2858191769" sldId="2147484580"/>
              <ac:spMk id="15" creationId="{5B08ED5D-42C8-4726-9210-79DBF30A2252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164" v="1938" actId="20577"/>
          <pc:sldLayoutMkLst>
            <pc:docMk/>
            <pc:sldMasterMk cId="831989800" sldId="2147484558"/>
            <pc:sldLayoutMk cId="4013793335" sldId="2147484584"/>
          </pc:sldLayoutMkLst>
          <pc:spChg chg="mod">
            <ac:chgData name="Camilla Tang (CTA)" userId="4e9b8642-a180-48d0-bfd6-dc9ad090493e" providerId="ADAL" clId="{EC4D0D56-B06D-47F7-9784-581D4BD46BCD}" dt="2021-12-06T08:24:40.162" v="1937" actId="20577"/>
            <ac:spMkLst>
              <pc:docMk/>
              <pc:sldMasterMk cId="831989800" sldId="2147484558"/>
              <pc:sldLayoutMk cId="4013793335" sldId="2147484584"/>
              <ac:spMk id="9" creationId="{9B2077FB-F795-4D6F-8396-754220FF20E8}"/>
            </ac:spMkLst>
          </pc:spChg>
          <pc:spChg chg="mod">
            <ac:chgData name="Camilla Tang (CTA)" userId="4e9b8642-a180-48d0-bfd6-dc9ad090493e" providerId="ADAL" clId="{EC4D0D56-B06D-47F7-9784-581D4BD46BCD}" dt="2021-12-06T08:24:40.164" v="1938" actId="20577"/>
            <ac:spMkLst>
              <pc:docMk/>
              <pc:sldMasterMk cId="831989800" sldId="2147484558"/>
              <pc:sldLayoutMk cId="4013793335" sldId="2147484584"/>
              <ac:spMk id="13" creationId="{45F1F113-691C-4F0F-AA40-C2F320942539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168" v="1940" actId="20577"/>
          <pc:sldLayoutMkLst>
            <pc:docMk/>
            <pc:sldMasterMk cId="831989800" sldId="2147484558"/>
            <pc:sldLayoutMk cId="2360238072" sldId="2147484585"/>
          </pc:sldLayoutMkLst>
          <pc:spChg chg="mod">
            <ac:chgData name="Camilla Tang (CTA)" userId="4e9b8642-a180-48d0-bfd6-dc9ad090493e" providerId="ADAL" clId="{EC4D0D56-B06D-47F7-9784-581D4BD46BCD}" dt="2021-12-06T08:24:40.168" v="1940" actId="20577"/>
            <ac:spMkLst>
              <pc:docMk/>
              <pc:sldMasterMk cId="831989800" sldId="2147484558"/>
              <pc:sldLayoutMk cId="2360238072" sldId="2147484585"/>
              <ac:spMk id="6" creationId="{D13278AA-9DF8-49B8-8A17-F4ADDBBD685F}"/>
            </ac:spMkLst>
          </pc:spChg>
          <pc:spChg chg="mod">
            <ac:chgData name="Camilla Tang (CTA)" userId="4e9b8642-a180-48d0-bfd6-dc9ad090493e" providerId="ADAL" clId="{EC4D0D56-B06D-47F7-9784-581D4BD46BCD}" dt="2021-12-06T08:24:40.166" v="1939" actId="20577"/>
            <ac:spMkLst>
              <pc:docMk/>
              <pc:sldMasterMk cId="831989800" sldId="2147484558"/>
              <pc:sldLayoutMk cId="2360238072" sldId="2147484585"/>
              <ac:spMk id="8" creationId="{E39BEBB2-D2DD-48A6-A2B0-BFA9A93140E0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183" v="1941" actId="20577"/>
          <pc:sldLayoutMkLst>
            <pc:docMk/>
            <pc:sldMasterMk cId="831989800" sldId="2147484558"/>
            <pc:sldLayoutMk cId="4052848961" sldId="2147484589"/>
          </pc:sldLayoutMkLst>
          <pc:spChg chg="mod">
            <ac:chgData name="Camilla Tang (CTA)" userId="4e9b8642-a180-48d0-bfd6-dc9ad090493e" providerId="ADAL" clId="{EC4D0D56-B06D-47F7-9784-581D4BD46BCD}" dt="2021-12-06T08:24:40.183" v="1941" actId="20577"/>
            <ac:spMkLst>
              <pc:docMk/>
              <pc:sldMasterMk cId="831989800" sldId="2147484558"/>
              <pc:sldLayoutMk cId="4052848961" sldId="2147484589"/>
              <ac:spMk id="12" creationId="{3B58E392-BC27-4660-AD3C-E955E01232BA}"/>
            </ac:spMkLst>
          </pc:spChg>
        </pc:sldLayoutChg>
      </pc:sldMasterChg>
      <pc:sldMasterChg chg="modSldLayout">
        <pc:chgData name="Camilla Tang (CTA)" userId="4e9b8642-a180-48d0-bfd6-dc9ad090493e" providerId="ADAL" clId="{EC4D0D56-B06D-47F7-9784-581D4BD46BCD}" dt="2021-12-06T08:24:40.318" v="1981" actId="20577"/>
        <pc:sldMasterMkLst>
          <pc:docMk/>
          <pc:sldMasterMk cId="3807784520" sldId="2147484591"/>
        </pc:sldMasterMkLst>
        <pc:sldLayoutChg chg="modSp mod">
          <pc:chgData name="Camilla Tang (CTA)" userId="4e9b8642-a180-48d0-bfd6-dc9ad090493e" providerId="ADAL" clId="{EC4D0D56-B06D-47F7-9784-581D4BD46BCD}" dt="2021-12-06T08:24:40.192" v="1943" actId="20577"/>
          <pc:sldLayoutMkLst>
            <pc:docMk/>
            <pc:sldMasterMk cId="3807784520" sldId="2147484591"/>
            <pc:sldLayoutMk cId="2397736392" sldId="2147484592"/>
          </pc:sldLayoutMkLst>
          <pc:spChg chg="mod">
            <ac:chgData name="Camilla Tang (CTA)" userId="4e9b8642-a180-48d0-bfd6-dc9ad090493e" providerId="ADAL" clId="{EC4D0D56-B06D-47F7-9784-581D4BD46BCD}" dt="2021-12-06T08:24:40.190" v="1942" actId="20577"/>
            <ac:spMkLst>
              <pc:docMk/>
              <pc:sldMasterMk cId="3807784520" sldId="2147484591"/>
              <pc:sldLayoutMk cId="2397736392" sldId="2147484592"/>
              <ac:spMk id="9" creationId="{060123AB-F4EB-41F1-8A94-975FBA3A89B4}"/>
            </ac:spMkLst>
          </pc:spChg>
          <pc:spChg chg="mod">
            <ac:chgData name="Camilla Tang (CTA)" userId="4e9b8642-a180-48d0-bfd6-dc9ad090493e" providerId="ADAL" clId="{EC4D0D56-B06D-47F7-9784-581D4BD46BCD}" dt="2021-12-06T08:24:40.192" v="1943" actId="20577"/>
            <ac:spMkLst>
              <pc:docMk/>
              <pc:sldMasterMk cId="3807784520" sldId="2147484591"/>
              <pc:sldLayoutMk cId="2397736392" sldId="2147484592"/>
              <ac:spMk id="10" creationId="{290CAE4A-FCB0-4B2A-BC7D-C8588C6DA304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197" v="1945" actId="20577"/>
          <pc:sldLayoutMkLst>
            <pc:docMk/>
            <pc:sldMasterMk cId="3807784520" sldId="2147484591"/>
            <pc:sldLayoutMk cId="3508362481" sldId="2147484593"/>
          </pc:sldLayoutMkLst>
          <pc:spChg chg="mod">
            <ac:chgData name="Camilla Tang (CTA)" userId="4e9b8642-a180-48d0-bfd6-dc9ad090493e" providerId="ADAL" clId="{EC4D0D56-B06D-47F7-9784-581D4BD46BCD}" dt="2021-12-06T08:24:40.195" v="1944" actId="20577"/>
            <ac:spMkLst>
              <pc:docMk/>
              <pc:sldMasterMk cId="3807784520" sldId="2147484591"/>
              <pc:sldLayoutMk cId="3508362481" sldId="2147484593"/>
              <ac:spMk id="10" creationId="{ED3E1516-5485-4675-B57A-EF5738477CDF}"/>
            </ac:spMkLst>
          </pc:spChg>
          <pc:spChg chg="mod">
            <ac:chgData name="Camilla Tang (CTA)" userId="4e9b8642-a180-48d0-bfd6-dc9ad090493e" providerId="ADAL" clId="{EC4D0D56-B06D-47F7-9784-581D4BD46BCD}" dt="2021-12-06T08:24:40.197" v="1945" actId="20577"/>
            <ac:spMkLst>
              <pc:docMk/>
              <pc:sldMasterMk cId="3807784520" sldId="2147484591"/>
              <pc:sldLayoutMk cId="3508362481" sldId="2147484593"/>
              <ac:spMk id="13" creationId="{B5C8AE91-1F54-4289-B79C-90576F95A189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200" v="1947" actId="20577"/>
          <pc:sldLayoutMkLst>
            <pc:docMk/>
            <pc:sldMasterMk cId="3807784520" sldId="2147484591"/>
            <pc:sldLayoutMk cId="3688419553" sldId="2147484594"/>
          </pc:sldLayoutMkLst>
          <pc:spChg chg="mod">
            <ac:chgData name="Camilla Tang (CTA)" userId="4e9b8642-a180-48d0-bfd6-dc9ad090493e" providerId="ADAL" clId="{EC4D0D56-B06D-47F7-9784-581D4BD46BCD}" dt="2021-12-06T08:24:40.199" v="1946" actId="20577"/>
            <ac:spMkLst>
              <pc:docMk/>
              <pc:sldMasterMk cId="3807784520" sldId="2147484591"/>
              <pc:sldLayoutMk cId="3688419553" sldId="2147484594"/>
              <ac:spMk id="6" creationId="{BE201D6F-6040-4CB9-8CBB-46BD87A3BFB4}"/>
            </ac:spMkLst>
          </pc:spChg>
          <pc:spChg chg="mod">
            <ac:chgData name="Camilla Tang (CTA)" userId="4e9b8642-a180-48d0-bfd6-dc9ad090493e" providerId="ADAL" clId="{EC4D0D56-B06D-47F7-9784-581D4BD46BCD}" dt="2021-12-06T08:24:40.200" v="1947" actId="20577"/>
            <ac:spMkLst>
              <pc:docMk/>
              <pc:sldMasterMk cId="3807784520" sldId="2147484591"/>
              <pc:sldLayoutMk cId="3688419553" sldId="2147484594"/>
              <ac:spMk id="8" creationId="{E65EEEC3-E28B-426D-9551-F8943DAFB4FE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206" v="1949" actId="20577"/>
          <pc:sldLayoutMkLst>
            <pc:docMk/>
            <pc:sldMasterMk cId="3807784520" sldId="2147484591"/>
            <pc:sldLayoutMk cId="225666222" sldId="2147484595"/>
          </pc:sldLayoutMkLst>
          <pc:spChg chg="mod">
            <ac:chgData name="Camilla Tang (CTA)" userId="4e9b8642-a180-48d0-bfd6-dc9ad090493e" providerId="ADAL" clId="{EC4D0D56-B06D-47F7-9784-581D4BD46BCD}" dt="2021-12-06T08:24:40.204" v="1948" actId="20577"/>
            <ac:spMkLst>
              <pc:docMk/>
              <pc:sldMasterMk cId="3807784520" sldId="2147484591"/>
              <pc:sldLayoutMk cId="225666222" sldId="2147484595"/>
              <ac:spMk id="12" creationId="{FD6C9617-2017-4978-A566-C2160F7CD75A}"/>
            </ac:spMkLst>
          </pc:spChg>
          <pc:spChg chg="mod">
            <ac:chgData name="Camilla Tang (CTA)" userId="4e9b8642-a180-48d0-bfd6-dc9ad090493e" providerId="ADAL" clId="{EC4D0D56-B06D-47F7-9784-581D4BD46BCD}" dt="2021-12-06T08:24:40.206" v="1949" actId="20577"/>
            <ac:spMkLst>
              <pc:docMk/>
              <pc:sldMasterMk cId="3807784520" sldId="2147484591"/>
              <pc:sldLayoutMk cId="225666222" sldId="2147484595"/>
              <ac:spMk id="13" creationId="{6897EAFE-1E66-4485-A97A-686729CA38D3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209" v="1951" actId="20577"/>
          <pc:sldLayoutMkLst>
            <pc:docMk/>
            <pc:sldMasterMk cId="3807784520" sldId="2147484591"/>
            <pc:sldLayoutMk cId="1835134436" sldId="2147484596"/>
          </pc:sldLayoutMkLst>
          <pc:spChg chg="mod">
            <ac:chgData name="Camilla Tang (CTA)" userId="4e9b8642-a180-48d0-bfd6-dc9ad090493e" providerId="ADAL" clId="{EC4D0D56-B06D-47F7-9784-581D4BD46BCD}" dt="2021-12-06T08:24:40.208" v="1950" actId="20577"/>
            <ac:spMkLst>
              <pc:docMk/>
              <pc:sldMasterMk cId="3807784520" sldId="2147484591"/>
              <pc:sldLayoutMk cId="1835134436" sldId="2147484596"/>
              <ac:spMk id="12" creationId="{915A5073-3A8E-4ED0-8F3C-1EA26B9BAE0C}"/>
            </ac:spMkLst>
          </pc:spChg>
          <pc:spChg chg="mod">
            <ac:chgData name="Camilla Tang (CTA)" userId="4e9b8642-a180-48d0-bfd6-dc9ad090493e" providerId="ADAL" clId="{EC4D0D56-B06D-47F7-9784-581D4BD46BCD}" dt="2021-12-06T08:24:40.209" v="1951" actId="20577"/>
            <ac:spMkLst>
              <pc:docMk/>
              <pc:sldMasterMk cId="3807784520" sldId="2147484591"/>
              <pc:sldLayoutMk cId="1835134436" sldId="2147484596"/>
              <ac:spMk id="13" creationId="{1512550E-157B-4B1A-9A42-9C8FB8D9E2F2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214" v="1953" actId="20577"/>
          <pc:sldLayoutMkLst>
            <pc:docMk/>
            <pc:sldMasterMk cId="3807784520" sldId="2147484591"/>
            <pc:sldLayoutMk cId="1127757628" sldId="2147484597"/>
          </pc:sldLayoutMkLst>
          <pc:spChg chg="mod">
            <ac:chgData name="Camilla Tang (CTA)" userId="4e9b8642-a180-48d0-bfd6-dc9ad090493e" providerId="ADAL" clId="{EC4D0D56-B06D-47F7-9784-581D4BD46BCD}" dt="2021-12-06T08:24:40.214" v="1953" actId="20577"/>
            <ac:spMkLst>
              <pc:docMk/>
              <pc:sldMasterMk cId="3807784520" sldId="2147484591"/>
              <pc:sldLayoutMk cId="1127757628" sldId="2147484597"/>
              <ac:spMk id="9" creationId="{C394B6E7-E767-42C4-98F9-42CAD7DC8592}"/>
            </ac:spMkLst>
          </pc:spChg>
          <pc:spChg chg="mod">
            <ac:chgData name="Camilla Tang (CTA)" userId="4e9b8642-a180-48d0-bfd6-dc9ad090493e" providerId="ADAL" clId="{EC4D0D56-B06D-47F7-9784-581D4BD46BCD}" dt="2021-12-06T08:24:40.213" v="1952" actId="20577"/>
            <ac:spMkLst>
              <pc:docMk/>
              <pc:sldMasterMk cId="3807784520" sldId="2147484591"/>
              <pc:sldLayoutMk cId="1127757628" sldId="2147484597"/>
              <ac:spMk id="11" creationId="{BA87D010-AD08-4BF7-A549-296E0AC0C341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218" v="1955" actId="20577"/>
          <pc:sldLayoutMkLst>
            <pc:docMk/>
            <pc:sldMasterMk cId="3807784520" sldId="2147484591"/>
            <pc:sldLayoutMk cId="3512889916" sldId="2147484598"/>
          </pc:sldLayoutMkLst>
          <pc:spChg chg="mod">
            <ac:chgData name="Camilla Tang (CTA)" userId="4e9b8642-a180-48d0-bfd6-dc9ad090493e" providerId="ADAL" clId="{EC4D0D56-B06D-47F7-9784-581D4BD46BCD}" dt="2021-12-06T08:24:40.217" v="1954" actId="20577"/>
            <ac:spMkLst>
              <pc:docMk/>
              <pc:sldMasterMk cId="3807784520" sldId="2147484591"/>
              <pc:sldLayoutMk cId="3512889916" sldId="2147484598"/>
              <ac:spMk id="9" creationId="{9A033383-F554-4B63-B1DE-AC28B6D6D26B}"/>
            </ac:spMkLst>
          </pc:spChg>
          <pc:spChg chg="mod">
            <ac:chgData name="Camilla Tang (CTA)" userId="4e9b8642-a180-48d0-bfd6-dc9ad090493e" providerId="ADAL" clId="{EC4D0D56-B06D-47F7-9784-581D4BD46BCD}" dt="2021-12-06T08:24:40.218" v="1955" actId="20577"/>
            <ac:spMkLst>
              <pc:docMk/>
              <pc:sldMasterMk cId="3807784520" sldId="2147484591"/>
              <pc:sldLayoutMk cId="3512889916" sldId="2147484598"/>
              <ac:spMk id="10" creationId="{3DAC8923-5839-4118-8C81-0AE0C0168462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225" v="1957" actId="20577"/>
          <pc:sldLayoutMkLst>
            <pc:docMk/>
            <pc:sldMasterMk cId="3807784520" sldId="2147484591"/>
            <pc:sldLayoutMk cId="2553720119" sldId="2147484599"/>
          </pc:sldLayoutMkLst>
          <pc:spChg chg="mod">
            <ac:chgData name="Camilla Tang (CTA)" userId="4e9b8642-a180-48d0-bfd6-dc9ad090493e" providerId="ADAL" clId="{EC4D0D56-B06D-47F7-9784-581D4BD46BCD}" dt="2021-12-06T08:24:40.224" v="1956" actId="20577"/>
            <ac:spMkLst>
              <pc:docMk/>
              <pc:sldMasterMk cId="3807784520" sldId="2147484591"/>
              <pc:sldLayoutMk cId="2553720119" sldId="2147484599"/>
              <ac:spMk id="31" creationId="{825FB020-B420-4BC6-8401-E7675810B46E}"/>
            </ac:spMkLst>
          </pc:spChg>
          <pc:spChg chg="mod">
            <ac:chgData name="Camilla Tang (CTA)" userId="4e9b8642-a180-48d0-bfd6-dc9ad090493e" providerId="ADAL" clId="{EC4D0D56-B06D-47F7-9784-581D4BD46BCD}" dt="2021-12-06T08:24:40.225" v="1957" actId="20577"/>
            <ac:spMkLst>
              <pc:docMk/>
              <pc:sldMasterMk cId="3807784520" sldId="2147484591"/>
              <pc:sldLayoutMk cId="2553720119" sldId="2147484599"/>
              <ac:spMk id="33" creationId="{197D707A-0EE8-407F-A04F-58A14F75875D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232" v="1959" actId="20577"/>
          <pc:sldLayoutMkLst>
            <pc:docMk/>
            <pc:sldMasterMk cId="3807784520" sldId="2147484591"/>
            <pc:sldLayoutMk cId="278351883" sldId="2147484600"/>
          </pc:sldLayoutMkLst>
          <pc:spChg chg="mod">
            <ac:chgData name="Camilla Tang (CTA)" userId="4e9b8642-a180-48d0-bfd6-dc9ad090493e" providerId="ADAL" clId="{EC4D0D56-B06D-47F7-9784-581D4BD46BCD}" dt="2021-12-06T08:24:40.231" v="1958" actId="20577"/>
            <ac:spMkLst>
              <pc:docMk/>
              <pc:sldMasterMk cId="3807784520" sldId="2147484591"/>
              <pc:sldLayoutMk cId="278351883" sldId="2147484600"/>
              <ac:spMk id="40" creationId="{504B94C4-7D46-403E-BD16-F98FEE3DB55A}"/>
            </ac:spMkLst>
          </pc:spChg>
          <pc:spChg chg="mod">
            <ac:chgData name="Camilla Tang (CTA)" userId="4e9b8642-a180-48d0-bfd6-dc9ad090493e" providerId="ADAL" clId="{EC4D0D56-B06D-47F7-9784-581D4BD46BCD}" dt="2021-12-06T08:24:40.232" v="1959" actId="20577"/>
            <ac:spMkLst>
              <pc:docMk/>
              <pc:sldMasterMk cId="3807784520" sldId="2147484591"/>
              <pc:sldLayoutMk cId="278351883" sldId="2147484600"/>
              <ac:spMk id="54" creationId="{2A019DAD-8DE5-406F-845B-64AC2E62F18E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239" v="1961" actId="20577"/>
          <pc:sldLayoutMkLst>
            <pc:docMk/>
            <pc:sldMasterMk cId="3807784520" sldId="2147484591"/>
            <pc:sldLayoutMk cId="414069711" sldId="2147484601"/>
          </pc:sldLayoutMkLst>
          <pc:spChg chg="mod">
            <ac:chgData name="Camilla Tang (CTA)" userId="4e9b8642-a180-48d0-bfd6-dc9ad090493e" providerId="ADAL" clId="{EC4D0D56-B06D-47F7-9784-581D4BD46BCD}" dt="2021-12-06T08:24:40.237" v="1960" actId="20577"/>
            <ac:spMkLst>
              <pc:docMk/>
              <pc:sldMasterMk cId="3807784520" sldId="2147484591"/>
              <pc:sldLayoutMk cId="414069711" sldId="2147484601"/>
              <ac:spMk id="26" creationId="{F1B5855C-E9C3-42C9-9006-FDE0A985997B}"/>
            </ac:spMkLst>
          </pc:spChg>
          <pc:spChg chg="mod">
            <ac:chgData name="Camilla Tang (CTA)" userId="4e9b8642-a180-48d0-bfd6-dc9ad090493e" providerId="ADAL" clId="{EC4D0D56-B06D-47F7-9784-581D4BD46BCD}" dt="2021-12-06T08:24:40.239" v="1961" actId="20577"/>
            <ac:spMkLst>
              <pc:docMk/>
              <pc:sldMasterMk cId="3807784520" sldId="2147484591"/>
              <pc:sldLayoutMk cId="414069711" sldId="2147484601"/>
              <ac:spMk id="27" creationId="{FE290FC9-CF23-4A36-ABEA-616983FD2AD6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243" v="1963" actId="20577"/>
          <pc:sldLayoutMkLst>
            <pc:docMk/>
            <pc:sldMasterMk cId="3807784520" sldId="2147484591"/>
            <pc:sldLayoutMk cId="3406075136" sldId="2147484602"/>
          </pc:sldLayoutMkLst>
          <pc:spChg chg="mod">
            <ac:chgData name="Camilla Tang (CTA)" userId="4e9b8642-a180-48d0-bfd6-dc9ad090493e" providerId="ADAL" clId="{EC4D0D56-B06D-47F7-9784-581D4BD46BCD}" dt="2021-12-06T08:24:40.242" v="1962" actId="20577"/>
            <ac:spMkLst>
              <pc:docMk/>
              <pc:sldMasterMk cId="3807784520" sldId="2147484591"/>
              <pc:sldLayoutMk cId="3406075136" sldId="2147484602"/>
              <ac:spMk id="12" creationId="{60DF5F64-6A32-40D9-9038-F59E3C381981}"/>
            </ac:spMkLst>
          </pc:spChg>
          <pc:spChg chg="mod">
            <ac:chgData name="Camilla Tang (CTA)" userId="4e9b8642-a180-48d0-bfd6-dc9ad090493e" providerId="ADAL" clId="{EC4D0D56-B06D-47F7-9784-581D4BD46BCD}" dt="2021-12-06T08:24:40.243" v="1963" actId="20577"/>
            <ac:spMkLst>
              <pc:docMk/>
              <pc:sldMasterMk cId="3807784520" sldId="2147484591"/>
              <pc:sldLayoutMk cId="3406075136" sldId="2147484602"/>
              <ac:spMk id="13" creationId="{24DA05C1-8E62-4E0A-97DA-E045EDFB1CCE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249" v="1965" actId="20577"/>
          <pc:sldLayoutMkLst>
            <pc:docMk/>
            <pc:sldMasterMk cId="3807784520" sldId="2147484591"/>
            <pc:sldLayoutMk cId="308724510" sldId="2147484603"/>
          </pc:sldLayoutMkLst>
          <pc:spChg chg="mod">
            <ac:chgData name="Camilla Tang (CTA)" userId="4e9b8642-a180-48d0-bfd6-dc9ad090493e" providerId="ADAL" clId="{EC4D0D56-B06D-47F7-9784-581D4BD46BCD}" dt="2021-12-06T08:24:40.248" v="1964" actId="20577"/>
            <ac:spMkLst>
              <pc:docMk/>
              <pc:sldMasterMk cId="3807784520" sldId="2147484591"/>
              <pc:sldLayoutMk cId="308724510" sldId="2147484603"/>
              <ac:spMk id="17" creationId="{4C195991-D2BC-4693-824C-A74FBFD27BA4}"/>
            </ac:spMkLst>
          </pc:spChg>
          <pc:spChg chg="mod">
            <ac:chgData name="Camilla Tang (CTA)" userId="4e9b8642-a180-48d0-bfd6-dc9ad090493e" providerId="ADAL" clId="{EC4D0D56-B06D-47F7-9784-581D4BD46BCD}" dt="2021-12-06T08:24:40.249" v="1965" actId="20577"/>
            <ac:spMkLst>
              <pc:docMk/>
              <pc:sldMasterMk cId="3807784520" sldId="2147484591"/>
              <pc:sldLayoutMk cId="308724510" sldId="2147484603"/>
              <ac:spMk id="25" creationId="{CA0D9303-8A0D-4245-A958-0E30C8D8E404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255" v="1967" actId="20577"/>
          <pc:sldLayoutMkLst>
            <pc:docMk/>
            <pc:sldMasterMk cId="3807784520" sldId="2147484591"/>
            <pc:sldLayoutMk cId="205834971" sldId="2147484604"/>
          </pc:sldLayoutMkLst>
          <pc:spChg chg="mod">
            <ac:chgData name="Camilla Tang (CTA)" userId="4e9b8642-a180-48d0-bfd6-dc9ad090493e" providerId="ADAL" clId="{EC4D0D56-B06D-47F7-9784-581D4BD46BCD}" dt="2021-12-06T08:24:40.253" v="1966" actId="20577"/>
            <ac:spMkLst>
              <pc:docMk/>
              <pc:sldMasterMk cId="3807784520" sldId="2147484591"/>
              <pc:sldLayoutMk cId="205834971" sldId="2147484604"/>
              <ac:spMk id="14" creationId="{1A003A73-6B4E-4B31-8AF6-0C17F8E03C26}"/>
            </ac:spMkLst>
          </pc:spChg>
          <pc:spChg chg="mod">
            <ac:chgData name="Camilla Tang (CTA)" userId="4e9b8642-a180-48d0-bfd6-dc9ad090493e" providerId="ADAL" clId="{EC4D0D56-B06D-47F7-9784-581D4BD46BCD}" dt="2021-12-06T08:24:40.255" v="1967" actId="20577"/>
            <ac:spMkLst>
              <pc:docMk/>
              <pc:sldMasterMk cId="3807784520" sldId="2147484591"/>
              <pc:sldLayoutMk cId="205834971" sldId="2147484604"/>
              <ac:spMk id="15" creationId="{93ACCB42-CE0A-493E-A2B6-CCDFA21BE23A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261" v="1969" actId="20577"/>
          <pc:sldLayoutMkLst>
            <pc:docMk/>
            <pc:sldMasterMk cId="3807784520" sldId="2147484591"/>
            <pc:sldLayoutMk cId="3298232945" sldId="2147484605"/>
          </pc:sldLayoutMkLst>
          <pc:spChg chg="mod">
            <ac:chgData name="Camilla Tang (CTA)" userId="4e9b8642-a180-48d0-bfd6-dc9ad090493e" providerId="ADAL" clId="{EC4D0D56-B06D-47F7-9784-581D4BD46BCD}" dt="2021-12-06T08:24:40.260" v="1968" actId="20577"/>
            <ac:spMkLst>
              <pc:docMk/>
              <pc:sldMasterMk cId="3807784520" sldId="2147484591"/>
              <pc:sldLayoutMk cId="3298232945" sldId="2147484605"/>
              <ac:spMk id="17" creationId="{B8DE0197-6A2A-4725-9EFE-B8CCC28E88C4}"/>
            </ac:spMkLst>
          </pc:spChg>
          <pc:spChg chg="mod">
            <ac:chgData name="Camilla Tang (CTA)" userId="4e9b8642-a180-48d0-bfd6-dc9ad090493e" providerId="ADAL" clId="{EC4D0D56-B06D-47F7-9784-581D4BD46BCD}" dt="2021-12-06T08:24:40.261" v="1969" actId="20577"/>
            <ac:spMkLst>
              <pc:docMk/>
              <pc:sldMasterMk cId="3807784520" sldId="2147484591"/>
              <pc:sldLayoutMk cId="3298232945" sldId="2147484605"/>
              <ac:spMk id="18" creationId="{EE0EEDF2-8516-4BD6-9C04-51A521F4A14A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269" v="1971" actId="20577"/>
          <pc:sldLayoutMkLst>
            <pc:docMk/>
            <pc:sldMasterMk cId="3807784520" sldId="2147484591"/>
            <pc:sldLayoutMk cId="3598434078" sldId="2147484606"/>
          </pc:sldLayoutMkLst>
          <pc:spChg chg="mod">
            <ac:chgData name="Camilla Tang (CTA)" userId="4e9b8642-a180-48d0-bfd6-dc9ad090493e" providerId="ADAL" clId="{EC4D0D56-B06D-47F7-9784-581D4BD46BCD}" dt="2021-12-06T08:24:40.267" v="1970" actId="20577"/>
            <ac:spMkLst>
              <pc:docMk/>
              <pc:sldMasterMk cId="3807784520" sldId="2147484591"/>
              <pc:sldLayoutMk cId="3598434078" sldId="2147484606"/>
              <ac:spMk id="30" creationId="{649DC678-2653-492E-B0BD-EDFD0957671A}"/>
            </ac:spMkLst>
          </pc:spChg>
          <pc:spChg chg="mod">
            <ac:chgData name="Camilla Tang (CTA)" userId="4e9b8642-a180-48d0-bfd6-dc9ad090493e" providerId="ADAL" clId="{EC4D0D56-B06D-47F7-9784-581D4BD46BCD}" dt="2021-12-06T08:24:40.269" v="1971" actId="20577"/>
            <ac:spMkLst>
              <pc:docMk/>
              <pc:sldMasterMk cId="3807784520" sldId="2147484591"/>
              <pc:sldLayoutMk cId="3598434078" sldId="2147484606"/>
              <ac:spMk id="31" creationId="{0AA8AAE7-D20B-4186-85EE-7A4E8F9C064F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275" v="1973" actId="20577"/>
          <pc:sldLayoutMkLst>
            <pc:docMk/>
            <pc:sldMasterMk cId="3807784520" sldId="2147484591"/>
            <pc:sldLayoutMk cId="3447320794" sldId="2147484607"/>
          </pc:sldLayoutMkLst>
          <pc:spChg chg="mod">
            <ac:chgData name="Camilla Tang (CTA)" userId="4e9b8642-a180-48d0-bfd6-dc9ad090493e" providerId="ADAL" clId="{EC4D0D56-B06D-47F7-9784-581D4BD46BCD}" dt="2021-12-06T08:24:40.273" v="1972" actId="20577"/>
            <ac:spMkLst>
              <pc:docMk/>
              <pc:sldMasterMk cId="3807784520" sldId="2147484591"/>
              <pc:sldLayoutMk cId="3447320794" sldId="2147484607"/>
              <ac:spMk id="9" creationId="{160CA6CD-D574-4DD4-816C-71D2845FEEEC}"/>
            </ac:spMkLst>
          </pc:spChg>
          <pc:spChg chg="mod">
            <ac:chgData name="Camilla Tang (CTA)" userId="4e9b8642-a180-48d0-bfd6-dc9ad090493e" providerId="ADAL" clId="{EC4D0D56-B06D-47F7-9784-581D4BD46BCD}" dt="2021-12-06T08:24:40.275" v="1973" actId="20577"/>
            <ac:spMkLst>
              <pc:docMk/>
              <pc:sldMasterMk cId="3807784520" sldId="2147484591"/>
              <pc:sldLayoutMk cId="3447320794" sldId="2147484607"/>
              <ac:spMk id="12" creationId="{E4E49ACB-73AA-479D-9846-EE3AA784EEC1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288" v="1974" actId="20577"/>
          <pc:sldLayoutMkLst>
            <pc:docMk/>
            <pc:sldMasterMk cId="3807784520" sldId="2147484591"/>
            <pc:sldLayoutMk cId="3203679081" sldId="2147484612"/>
          </pc:sldLayoutMkLst>
          <pc:spChg chg="mod">
            <ac:chgData name="Camilla Tang (CTA)" userId="4e9b8642-a180-48d0-bfd6-dc9ad090493e" providerId="ADAL" clId="{EC4D0D56-B06D-47F7-9784-581D4BD46BCD}" dt="2021-12-06T08:24:40.288" v="1974" actId="20577"/>
            <ac:spMkLst>
              <pc:docMk/>
              <pc:sldMasterMk cId="3807784520" sldId="2147484591"/>
              <pc:sldLayoutMk cId="3203679081" sldId="2147484612"/>
              <ac:spMk id="28" creationId="{088D49B9-B5E5-4C99-AE12-1EB10F0D1FF7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293" v="1976" actId="20577"/>
          <pc:sldLayoutMkLst>
            <pc:docMk/>
            <pc:sldMasterMk cId="3807784520" sldId="2147484591"/>
            <pc:sldLayoutMk cId="884436317" sldId="2147484613"/>
          </pc:sldLayoutMkLst>
          <pc:spChg chg="mod">
            <ac:chgData name="Camilla Tang (CTA)" userId="4e9b8642-a180-48d0-bfd6-dc9ad090493e" providerId="ADAL" clId="{EC4D0D56-B06D-47F7-9784-581D4BD46BCD}" dt="2021-12-06T08:24:40.292" v="1975" actId="20577"/>
            <ac:spMkLst>
              <pc:docMk/>
              <pc:sldMasterMk cId="3807784520" sldId="2147484591"/>
              <pc:sldLayoutMk cId="884436317" sldId="2147484613"/>
              <ac:spMk id="13" creationId="{72CA7CF4-DEAA-4ED9-8F04-E34E6484B69A}"/>
            </ac:spMkLst>
          </pc:spChg>
          <pc:spChg chg="mod">
            <ac:chgData name="Camilla Tang (CTA)" userId="4e9b8642-a180-48d0-bfd6-dc9ad090493e" providerId="ADAL" clId="{EC4D0D56-B06D-47F7-9784-581D4BD46BCD}" dt="2021-12-06T08:24:40.293" v="1976" actId="20577"/>
            <ac:spMkLst>
              <pc:docMk/>
              <pc:sldMasterMk cId="3807784520" sldId="2147484591"/>
              <pc:sldLayoutMk cId="884436317" sldId="2147484613"/>
              <ac:spMk id="15" creationId="{5B08ED5D-42C8-4726-9210-79DBF30A2252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301" v="1978" actId="20577"/>
          <pc:sldLayoutMkLst>
            <pc:docMk/>
            <pc:sldMasterMk cId="3807784520" sldId="2147484591"/>
            <pc:sldLayoutMk cId="742268847" sldId="2147484617"/>
          </pc:sldLayoutMkLst>
          <pc:spChg chg="mod">
            <ac:chgData name="Camilla Tang (CTA)" userId="4e9b8642-a180-48d0-bfd6-dc9ad090493e" providerId="ADAL" clId="{EC4D0D56-B06D-47F7-9784-581D4BD46BCD}" dt="2021-12-06T08:24:40.300" v="1977" actId="20577"/>
            <ac:spMkLst>
              <pc:docMk/>
              <pc:sldMasterMk cId="3807784520" sldId="2147484591"/>
              <pc:sldLayoutMk cId="742268847" sldId="2147484617"/>
              <ac:spMk id="9" creationId="{9B2077FB-F795-4D6F-8396-754220FF20E8}"/>
            </ac:spMkLst>
          </pc:spChg>
          <pc:spChg chg="mod">
            <ac:chgData name="Camilla Tang (CTA)" userId="4e9b8642-a180-48d0-bfd6-dc9ad090493e" providerId="ADAL" clId="{EC4D0D56-B06D-47F7-9784-581D4BD46BCD}" dt="2021-12-06T08:24:40.301" v="1978" actId="20577"/>
            <ac:spMkLst>
              <pc:docMk/>
              <pc:sldMasterMk cId="3807784520" sldId="2147484591"/>
              <pc:sldLayoutMk cId="742268847" sldId="2147484617"/>
              <ac:spMk id="13" creationId="{45F1F113-691C-4F0F-AA40-C2F320942539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305" v="1980" actId="20577"/>
          <pc:sldLayoutMkLst>
            <pc:docMk/>
            <pc:sldMasterMk cId="3807784520" sldId="2147484591"/>
            <pc:sldLayoutMk cId="3021477063" sldId="2147484618"/>
          </pc:sldLayoutMkLst>
          <pc:spChg chg="mod">
            <ac:chgData name="Camilla Tang (CTA)" userId="4e9b8642-a180-48d0-bfd6-dc9ad090493e" providerId="ADAL" clId="{EC4D0D56-B06D-47F7-9784-581D4BD46BCD}" dt="2021-12-06T08:24:40.305" v="1980" actId="20577"/>
            <ac:spMkLst>
              <pc:docMk/>
              <pc:sldMasterMk cId="3807784520" sldId="2147484591"/>
              <pc:sldLayoutMk cId="3021477063" sldId="2147484618"/>
              <ac:spMk id="6" creationId="{D13278AA-9DF8-49B8-8A17-F4ADDBBD685F}"/>
            </ac:spMkLst>
          </pc:spChg>
          <pc:spChg chg="mod">
            <ac:chgData name="Camilla Tang (CTA)" userId="4e9b8642-a180-48d0-bfd6-dc9ad090493e" providerId="ADAL" clId="{EC4D0D56-B06D-47F7-9784-581D4BD46BCD}" dt="2021-12-06T08:24:40.304" v="1979" actId="20577"/>
            <ac:spMkLst>
              <pc:docMk/>
              <pc:sldMasterMk cId="3807784520" sldId="2147484591"/>
              <pc:sldLayoutMk cId="3021477063" sldId="2147484618"/>
              <ac:spMk id="8" creationId="{E39BEBB2-D2DD-48A6-A2B0-BFA9A93140E0}"/>
            </ac:spMkLst>
          </pc:spChg>
        </pc:sldLayoutChg>
        <pc:sldLayoutChg chg="modSp mod">
          <pc:chgData name="Camilla Tang (CTA)" userId="4e9b8642-a180-48d0-bfd6-dc9ad090493e" providerId="ADAL" clId="{EC4D0D56-B06D-47F7-9784-581D4BD46BCD}" dt="2021-12-06T08:24:40.318" v="1981" actId="20577"/>
          <pc:sldLayoutMkLst>
            <pc:docMk/>
            <pc:sldMasterMk cId="3807784520" sldId="2147484591"/>
            <pc:sldLayoutMk cId="3054666900" sldId="2147484622"/>
          </pc:sldLayoutMkLst>
          <pc:spChg chg="mod">
            <ac:chgData name="Camilla Tang (CTA)" userId="4e9b8642-a180-48d0-bfd6-dc9ad090493e" providerId="ADAL" clId="{EC4D0D56-B06D-47F7-9784-581D4BD46BCD}" dt="2021-12-06T08:24:40.318" v="1981" actId="20577"/>
            <ac:spMkLst>
              <pc:docMk/>
              <pc:sldMasterMk cId="3807784520" sldId="2147484591"/>
              <pc:sldLayoutMk cId="3054666900" sldId="2147484622"/>
              <ac:spMk id="12" creationId="{3B58E392-BC27-4660-AD3C-E955E01232BA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2884C-B714-4DEF-9360-9095C79A5034}" type="datetimeFigureOut">
              <a:rPr lang="da-DK" smtClean="0"/>
              <a:t>06-12-2021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95909-989E-46E9-BDF9-A472421A36D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6777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95909-989E-46E9-BDF9-A472421A36D1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2718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6" Type="http://schemas.openxmlformats.org/officeDocument/2006/relationships/image" Target="../media/image3.svg"/><Relationship Id="rId5" Type="http://schemas.openxmlformats.org/officeDocument/2006/relationships/image" Target="../media/image14.png"/><Relationship Id="rId4" Type="http://schemas.openxmlformats.org/officeDocument/2006/relationships/image" Target="../media/image12.emf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.xml"/><Relationship Id="rId6" Type="http://schemas.openxmlformats.org/officeDocument/2006/relationships/image" Target="../media/image3.svg"/><Relationship Id="rId5" Type="http://schemas.openxmlformats.org/officeDocument/2006/relationships/image" Target="../media/image14.png"/><Relationship Id="rId4" Type="http://schemas.openxmlformats.org/officeDocument/2006/relationships/image" Target="../media/image1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493620" y="0"/>
            <a:ext cx="4698380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5" name="Pladsholder til diasnummer 4" hidden="1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11C61C4F-80D2-44D9-AC16-5BDCC4AC25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8800" y="1271239"/>
            <a:ext cx="6599561" cy="4888261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Logo on top">
            <a:extLst>
              <a:ext uri="{FF2B5EF4-FFF2-40B4-BE49-F238E27FC236}">
                <a16:creationId xmlns:a16="http://schemas.microsoft.com/office/drawing/2014/main" id="{DFBC9626-F092-47C9-AA7F-877A4D548D6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F2A8B5DC-E0B6-4F5B-9EF6-BD08944C65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6598961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A3C355-B5B0-4F74-AEFA-EFA87C8185AD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bg1"/>
                </a:solidFill>
              </a:rPr>
              <a:pPr/>
              <a:t>‹#›</a:t>
            </a:fld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33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383" userDrawn="1">
          <p15:clr>
            <a:srgbClr val="A4A3A4"/>
          </p15:clr>
        </p15:guide>
        <p15:guide id="4" pos="4721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and facts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and insert image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23D70F-C0EE-4776-AA20-24BC8D2345C7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1C568C-1366-4320-8865-29A4BCBD3CF8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1DD3273-B680-4780-B64F-DB4D639685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4800" y="75469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07F7715-539C-419D-B06E-CE58168241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4800" y="116011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0A8B5B0-B1D0-40CC-AA40-F684963A8D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4800" y="202596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B97C30A8-CAF2-41AD-9341-C55E22BECA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4800" y="243138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4296EB66-8D90-405F-B3F4-4A9EC00288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4800" y="328058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A322DCF-FFFA-4ABB-A7BE-07DCE364A2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4800" y="368600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8DDCC1B0-685A-4C94-9B2A-5DA51DC4BD6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4800" y="457965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3EF5DDD-BE51-4032-9C12-A72766DCD6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4800" y="498507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942F715-4FB3-44DC-99FF-3B3F17A28A2A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E668DE7-32E7-4B9B-9526-AE30433F4862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accent4"/>
                </a:solidFill>
              </a:rPr>
              <a:pPr/>
              <a:t>‹#›</a:t>
            </a:fld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FAB5EF34-F317-4D5F-B41B-20A68B26610F}"/>
              </a:ext>
            </a:extLst>
          </p:cNvPr>
          <p:cNvSpPr txBox="1">
            <a:spLocks/>
          </p:cNvSpPr>
          <p:nvPr userDrawn="1"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83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839" userDrawn="1">
          <p15:clr>
            <a:srgbClr val="A4A3A4"/>
          </p15:clr>
        </p15:guide>
        <p15:guide id="4" pos="3653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s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A2D4C4CC-2C2B-4E4A-BABE-191099A7DF52}"/>
              </a:ext>
            </a:extLst>
          </p:cNvPr>
          <p:cNvGrpSpPr/>
          <p:nvPr/>
        </p:nvGrpSpPr>
        <p:grpSpPr>
          <a:xfrm>
            <a:off x="10752600" y="6339508"/>
            <a:ext cx="1075757" cy="333967"/>
            <a:chOff x="10752600" y="6339508"/>
            <a:chExt cx="1075757" cy="333967"/>
          </a:xfrm>
          <a:solidFill>
            <a:srgbClr val="B70D18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1D26526-0348-41C0-8F96-4FFE4213BD27}"/>
                </a:ext>
              </a:extLst>
            </p:cNvPr>
            <p:cNvSpPr/>
            <p:nvPr/>
          </p:nvSpPr>
          <p:spPr>
            <a:xfrm>
              <a:off x="10752600" y="6494402"/>
              <a:ext cx="217421" cy="174789"/>
            </a:xfrm>
            <a:custGeom>
              <a:avLst/>
              <a:gdLst>
                <a:gd name="connsiteX0" fmla="*/ 0 w 217421"/>
                <a:gd name="connsiteY0" fmla="*/ 0 h 174789"/>
                <a:gd name="connsiteX1" fmla="*/ 0 w 217421"/>
                <a:gd name="connsiteY1" fmla="*/ 174790 h 174789"/>
                <a:gd name="connsiteX2" fmla="*/ 52579 w 217421"/>
                <a:gd name="connsiteY2" fmla="*/ 174790 h 174789"/>
                <a:gd name="connsiteX3" fmla="*/ 59684 w 217421"/>
                <a:gd name="connsiteY3" fmla="*/ 69632 h 174789"/>
                <a:gd name="connsiteX4" fmla="*/ 164842 w 217421"/>
                <a:gd name="connsiteY4" fmla="*/ 174790 h 174789"/>
                <a:gd name="connsiteX5" fmla="*/ 217421 w 217421"/>
                <a:gd name="connsiteY5" fmla="*/ 174790 h 174789"/>
                <a:gd name="connsiteX6" fmla="*/ 217421 w 217421"/>
                <a:gd name="connsiteY6" fmla="*/ 0 h 174789"/>
                <a:gd name="connsiteX7" fmla="*/ 162000 w 217421"/>
                <a:gd name="connsiteY7" fmla="*/ 0 h 174789"/>
                <a:gd name="connsiteX8" fmla="*/ 156316 w 217421"/>
                <a:gd name="connsiteY8" fmla="*/ 92369 h 174789"/>
                <a:gd name="connsiteX9" fmla="*/ 66789 w 217421"/>
                <a:gd name="connsiteY9" fmla="*/ 0 h 1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421" h="174789">
                  <a:moveTo>
                    <a:pt x="0" y="0"/>
                  </a:moveTo>
                  <a:lnTo>
                    <a:pt x="0" y="174790"/>
                  </a:lnTo>
                  <a:lnTo>
                    <a:pt x="52579" y="174790"/>
                  </a:lnTo>
                  <a:lnTo>
                    <a:pt x="59684" y="69632"/>
                  </a:lnTo>
                  <a:lnTo>
                    <a:pt x="164842" y="174790"/>
                  </a:lnTo>
                  <a:lnTo>
                    <a:pt x="217421" y="174790"/>
                  </a:lnTo>
                  <a:lnTo>
                    <a:pt x="217421" y="0"/>
                  </a:lnTo>
                  <a:lnTo>
                    <a:pt x="162000" y="0"/>
                  </a:lnTo>
                  <a:lnTo>
                    <a:pt x="156316" y="92369"/>
                  </a:lnTo>
                  <a:lnTo>
                    <a:pt x="66789" y="0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806EF12-398C-4FA4-9EBB-F4BA09658974}"/>
                </a:ext>
              </a:extLst>
            </p:cNvPr>
            <p:cNvSpPr/>
            <p:nvPr/>
          </p:nvSpPr>
          <p:spPr>
            <a:xfrm>
              <a:off x="11021178" y="6494402"/>
              <a:ext cx="58263" cy="176210"/>
            </a:xfrm>
            <a:custGeom>
              <a:avLst/>
              <a:gdLst>
                <a:gd name="connsiteX0" fmla="*/ 0 w 58263"/>
                <a:gd name="connsiteY0" fmla="*/ 0 h 176210"/>
                <a:gd name="connsiteX1" fmla="*/ 58263 w 58263"/>
                <a:gd name="connsiteY1" fmla="*/ 0 h 176210"/>
                <a:gd name="connsiteX2" fmla="*/ 58263 w 58263"/>
                <a:gd name="connsiteY2" fmla="*/ 176211 h 176210"/>
                <a:gd name="connsiteX3" fmla="*/ 0 w 58263"/>
                <a:gd name="connsiteY3" fmla="*/ 176211 h 17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63" h="176210">
                  <a:moveTo>
                    <a:pt x="0" y="0"/>
                  </a:moveTo>
                  <a:lnTo>
                    <a:pt x="58263" y="0"/>
                  </a:lnTo>
                  <a:lnTo>
                    <a:pt x="58263" y="176211"/>
                  </a:lnTo>
                  <a:lnTo>
                    <a:pt x="0" y="176211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A2D4C4CC-2C2B-4E4A-BABE-191099A7DF52}"/>
                </a:ext>
              </a:extLst>
            </p:cNvPr>
            <p:cNvGrpSpPr/>
            <p:nvPr/>
          </p:nvGrpSpPr>
          <p:grpSpPr>
            <a:xfrm>
              <a:off x="11130600" y="6339508"/>
              <a:ext cx="697757" cy="333967"/>
              <a:chOff x="11130600" y="6339508"/>
              <a:chExt cx="697757" cy="333967"/>
            </a:xfrm>
            <a:solidFill>
              <a:srgbClr val="B70D18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8693BFF-818B-4A5E-928F-B07A728B5490}"/>
                  </a:ext>
                </a:extLst>
              </p:cNvPr>
              <p:cNvSpPr/>
              <p:nvPr/>
            </p:nvSpPr>
            <p:spPr>
              <a:xfrm>
                <a:off x="11130600" y="6490139"/>
                <a:ext cx="200489" cy="180473"/>
              </a:xfrm>
              <a:custGeom>
                <a:avLst/>
                <a:gdLst>
                  <a:gd name="connsiteX0" fmla="*/ 200368 w 200489"/>
                  <a:gd name="connsiteY0" fmla="*/ 55421 h 180473"/>
                  <a:gd name="connsiteX1" fmla="*/ 108000 w 200489"/>
                  <a:gd name="connsiteY1" fmla="*/ 0 h 180473"/>
                  <a:gd name="connsiteX2" fmla="*/ 0 w 200489"/>
                  <a:gd name="connsiteY2" fmla="*/ 2842 h 180473"/>
                  <a:gd name="connsiteX3" fmla="*/ 0 w 200489"/>
                  <a:gd name="connsiteY3" fmla="*/ 179053 h 180473"/>
                  <a:gd name="connsiteX4" fmla="*/ 52579 w 200489"/>
                  <a:gd name="connsiteY4" fmla="*/ 179053 h 180473"/>
                  <a:gd name="connsiteX5" fmla="*/ 61105 w 200489"/>
                  <a:gd name="connsiteY5" fmla="*/ 38368 h 180473"/>
                  <a:gd name="connsiteX6" fmla="*/ 96632 w 200489"/>
                  <a:gd name="connsiteY6" fmla="*/ 36947 h 180473"/>
                  <a:gd name="connsiteX7" fmla="*/ 136421 w 200489"/>
                  <a:gd name="connsiteY7" fmla="*/ 59684 h 180473"/>
                  <a:gd name="connsiteX8" fmla="*/ 81000 w 200489"/>
                  <a:gd name="connsiteY8" fmla="*/ 90947 h 180473"/>
                  <a:gd name="connsiteX9" fmla="*/ 81000 w 200489"/>
                  <a:gd name="connsiteY9" fmla="*/ 119369 h 180473"/>
                  <a:gd name="connsiteX10" fmla="*/ 137842 w 200489"/>
                  <a:gd name="connsiteY10" fmla="*/ 180474 h 180473"/>
                  <a:gd name="connsiteX11" fmla="*/ 198947 w 200489"/>
                  <a:gd name="connsiteY11" fmla="*/ 180474 h 180473"/>
                  <a:gd name="connsiteX12" fmla="*/ 153474 w 200489"/>
                  <a:gd name="connsiteY12" fmla="*/ 116526 h 180473"/>
                  <a:gd name="connsiteX13" fmla="*/ 200368 w 200489"/>
                  <a:gd name="connsiteY13" fmla="*/ 55421 h 18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489" h="180473">
                    <a:moveTo>
                      <a:pt x="200368" y="55421"/>
                    </a:moveTo>
                    <a:cubicBezTo>
                      <a:pt x="197526" y="9947"/>
                      <a:pt x="147789" y="1421"/>
                      <a:pt x="108000" y="0"/>
                    </a:cubicBezTo>
                    <a:cubicBezTo>
                      <a:pt x="75316" y="0"/>
                      <a:pt x="0" y="2842"/>
                      <a:pt x="0" y="2842"/>
                    </a:cubicBezTo>
                    <a:lnTo>
                      <a:pt x="0" y="179053"/>
                    </a:lnTo>
                    <a:lnTo>
                      <a:pt x="52579" y="179053"/>
                    </a:lnTo>
                    <a:lnTo>
                      <a:pt x="61105" y="38368"/>
                    </a:lnTo>
                    <a:cubicBezTo>
                      <a:pt x="61105" y="38368"/>
                      <a:pt x="82421" y="36947"/>
                      <a:pt x="96632" y="36947"/>
                    </a:cubicBezTo>
                    <a:cubicBezTo>
                      <a:pt x="119368" y="36947"/>
                      <a:pt x="135000" y="45474"/>
                      <a:pt x="136421" y="59684"/>
                    </a:cubicBezTo>
                    <a:cubicBezTo>
                      <a:pt x="137842" y="73895"/>
                      <a:pt x="132158" y="90947"/>
                      <a:pt x="81000" y="90947"/>
                    </a:cubicBezTo>
                    <a:lnTo>
                      <a:pt x="81000" y="119369"/>
                    </a:lnTo>
                    <a:lnTo>
                      <a:pt x="137842" y="180474"/>
                    </a:lnTo>
                    <a:lnTo>
                      <a:pt x="198947" y="180474"/>
                    </a:lnTo>
                    <a:lnTo>
                      <a:pt x="153474" y="116526"/>
                    </a:lnTo>
                    <a:cubicBezTo>
                      <a:pt x="154895" y="115105"/>
                      <a:pt x="203211" y="102316"/>
                      <a:pt x="200368" y="55421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B46F5E6-A5F0-4105-B4BA-6AEC5163ACC5}"/>
                  </a:ext>
                </a:extLst>
              </p:cNvPr>
              <p:cNvSpPr/>
              <p:nvPr/>
            </p:nvSpPr>
            <p:spPr>
              <a:xfrm>
                <a:off x="11357968" y="6471666"/>
                <a:ext cx="261473" cy="197526"/>
              </a:xfrm>
              <a:custGeom>
                <a:avLst/>
                <a:gdLst>
                  <a:gd name="connsiteX0" fmla="*/ 176211 w 261473"/>
                  <a:gd name="connsiteY0" fmla="*/ 22737 h 197526"/>
                  <a:gd name="connsiteX1" fmla="*/ 89526 w 261473"/>
                  <a:gd name="connsiteY1" fmla="*/ 22737 h 197526"/>
                  <a:gd name="connsiteX2" fmla="*/ 52579 w 261473"/>
                  <a:gd name="connsiteY2" fmla="*/ 92369 h 197526"/>
                  <a:gd name="connsiteX3" fmla="*/ 1421 w 261473"/>
                  <a:gd name="connsiteY3" fmla="*/ 0 h 197526"/>
                  <a:gd name="connsiteX4" fmla="*/ 0 w 261473"/>
                  <a:gd name="connsiteY4" fmla="*/ 0 h 197526"/>
                  <a:gd name="connsiteX5" fmla="*/ 0 w 261473"/>
                  <a:gd name="connsiteY5" fmla="*/ 75316 h 197526"/>
                  <a:gd name="connsiteX6" fmla="*/ 32684 w 261473"/>
                  <a:gd name="connsiteY6" fmla="*/ 135000 h 197526"/>
                  <a:gd name="connsiteX7" fmla="*/ 2842 w 261473"/>
                  <a:gd name="connsiteY7" fmla="*/ 197527 h 197526"/>
                  <a:gd name="connsiteX8" fmla="*/ 59684 w 261473"/>
                  <a:gd name="connsiteY8" fmla="*/ 197527 h 197526"/>
                  <a:gd name="connsiteX9" fmla="*/ 78158 w 261473"/>
                  <a:gd name="connsiteY9" fmla="*/ 163421 h 197526"/>
                  <a:gd name="connsiteX10" fmla="*/ 78158 w 261473"/>
                  <a:gd name="connsiteY10" fmla="*/ 163421 h 197526"/>
                  <a:gd name="connsiteX11" fmla="*/ 133579 w 261473"/>
                  <a:gd name="connsiteY11" fmla="*/ 173369 h 197526"/>
                  <a:gd name="connsiteX12" fmla="*/ 133579 w 261473"/>
                  <a:gd name="connsiteY12" fmla="*/ 123632 h 197526"/>
                  <a:gd name="connsiteX13" fmla="*/ 102316 w 261473"/>
                  <a:gd name="connsiteY13" fmla="*/ 117948 h 197526"/>
                  <a:gd name="connsiteX14" fmla="*/ 130737 w 261473"/>
                  <a:gd name="connsiteY14" fmla="*/ 66790 h 197526"/>
                  <a:gd name="connsiteX15" fmla="*/ 204632 w 261473"/>
                  <a:gd name="connsiteY15" fmla="*/ 197527 h 197526"/>
                  <a:gd name="connsiteX16" fmla="*/ 261474 w 261473"/>
                  <a:gd name="connsiteY16" fmla="*/ 197527 h 197526"/>
                  <a:gd name="connsiteX17" fmla="*/ 217421 w 261473"/>
                  <a:gd name="connsiteY17" fmla="*/ 105158 h 197526"/>
                  <a:gd name="connsiteX18" fmla="*/ 176211 w 261473"/>
                  <a:gd name="connsiteY18" fmla="*/ 22737 h 19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1473" h="197526">
                    <a:moveTo>
                      <a:pt x="176211" y="22737"/>
                    </a:moveTo>
                    <a:lnTo>
                      <a:pt x="89526" y="22737"/>
                    </a:lnTo>
                    <a:cubicBezTo>
                      <a:pt x="89526" y="22737"/>
                      <a:pt x="81000" y="35526"/>
                      <a:pt x="52579" y="92369"/>
                    </a:cubicBezTo>
                    <a:cubicBezTo>
                      <a:pt x="14211" y="61105"/>
                      <a:pt x="4263" y="19895"/>
                      <a:pt x="1421" y="0"/>
                    </a:cubicBezTo>
                    <a:lnTo>
                      <a:pt x="0" y="0"/>
                    </a:lnTo>
                    <a:lnTo>
                      <a:pt x="0" y="75316"/>
                    </a:lnTo>
                    <a:cubicBezTo>
                      <a:pt x="0" y="75316"/>
                      <a:pt x="5684" y="108000"/>
                      <a:pt x="32684" y="135000"/>
                    </a:cubicBezTo>
                    <a:cubicBezTo>
                      <a:pt x="7105" y="187579"/>
                      <a:pt x="2842" y="197527"/>
                      <a:pt x="2842" y="197527"/>
                    </a:cubicBezTo>
                    <a:lnTo>
                      <a:pt x="59684" y="197527"/>
                    </a:lnTo>
                    <a:lnTo>
                      <a:pt x="78158" y="163421"/>
                    </a:lnTo>
                    <a:cubicBezTo>
                      <a:pt x="78158" y="163421"/>
                      <a:pt x="78158" y="163421"/>
                      <a:pt x="78158" y="163421"/>
                    </a:cubicBezTo>
                    <a:cubicBezTo>
                      <a:pt x="106579" y="173369"/>
                      <a:pt x="133579" y="173369"/>
                      <a:pt x="133579" y="173369"/>
                    </a:cubicBezTo>
                    <a:lnTo>
                      <a:pt x="133579" y="123632"/>
                    </a:lnTo>
                    <a:cubicBezTo>
                      <a:pt x="133579" y="123632"/>
                      <a:pt x="120789" y="123632"/>
                      <a:pt x="102316" y="117948"/>
                    </a:cubicBezTo>
                    <a:lnTo>
                      <a:pt x="130737" y="66790"/>
                    </a:lnTo>
                    <a:lnTo>
                      <a:pt x="204632" y="197527"/>
                    </a:lnTo>
                    <a:lnTo>
                      <a:pt x="261474" y="197527"/>
                    </a:lnTo>
                    <a:cubicBezTo>
                      <a:pt x="261474" y="197527"/>
                      <a:pt x="254368" y="180474"/>
                      <a:pt x="217421" y="105158"/>
                    </a:cubicBezTo>
                    <a:cubicBezTo>
                      <a:pt x="184737" y="35526"/>
                      <a:pt x="176211" y="22737"/>
                      <a:pt x="176211" y="22737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D2B355B-A69B-4385-9164-C01A9C7BD298}"/>
                  </a:ext>
                </a:extLst>
              </p:cNvPr>
              <p:cNvSpPr/>
              <p:nvPr/>
            </p:nvSpPr>
            <p:spPr>
              <a:xfrm>
                <a:off x="11636494" y="6485648"/>
                <a:ext cx="191863" cy="187826"/>
              </a:xfrm>
              <a:custGeom>
                <a:avLst/>
                <a:gdLst>
                  <a:gd name="connsiteX0" fmla="*/ 95211 w 191863"/>
                  <a:gd name="connsiteY0" fmla="*/ 69860 h 187826"/>
                  <a:gd name="connsiteX1" fmla="*/ 66789 w 191863"/>
                  <a:gd name="connsiteY1" fmla="*/ 55649 h 187826"/>
                  <a:gd name="connsiteX2" fmla="*/ 110842 w 191863"/>
                  <a:gd name="connsiteY2" fmla="*/ 40018 h 187826"/>
                  <a:gd name="connsiteX3" fmla="*/ 180474 w 191863"/>
                  <a:gd name="connsiteY3" fmla="*/ 45702 h 187826"/>
                  <a:gd name="connsiteX4" fmla="*/ 180474 w 191863"/>
                  <a:gd name="connsiteY4" fmla="*/ 4491 h 187826"/>
                  <a:gd name="connsiteX5" fmla="*/ 90947 w 191863"/>
                  <a:gd name="connsiteY5" fmla="*/ 228 h 187826"/>
                  <a:gd name="connsiteX6" fmla="*/ 0 w 191863"/>
                  <a:gd name="connsiteY6" fmla="*/ 59912 h 187826"/>
                  <a:gd name="connsiteX7" fmla="*/ 105158 w 191863"/>
                  <a:gd name="connsiteY7" fmla="*/ 119597 h 187826"/>
                  <a:gd name="connsiteX8" fmla="*/ 129316 w 191863"/>
                  <a:gd name="connsiteY8" fmla="*/ 130965 h 187826"/>
                  <a:gd name="connsiteX9" fmla="*/ 73895 w 191863"/>
                  <a:gd name="connsiteY9" fmla="*/ 146597 h 187826"/>
                  <a:gd name="connsiteX10" fmla="*/ 7105 w 191863"/>
                  <a:gd name="connsiteY10" fmla="*/ 138070 h 187826"/>
                  <a:gd name="connsiteX11" fmla="*/ 7105 w 191863"/>
                  <a:gd name="connsiteY11" fmla="*/ 182123 h 187826"/>
                  <a:gd name="connsiteX12" fmla="*/ 89526 w 191863"/>
                  <a:gd name="connsiteY12" fmla="*/ 187807 h 187826"/>
                  <a:gd name="connsiteX13" fmla="*/ 191842 w 191863"/>
                  <a:gd name="connsiteY13" fmla="*/ 128123 h 187826"/>
                  <a:gd name="connsiteX14" fmla="*/ 95211 w 191863"/>
                  <a:gd name="connsiteY14" fmla="*/ 69860 h 187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1863" h="187826">
                    <a:moveTo>
                      <a:pt x="95211" y="69860"/>
                    </a:moveTo>
                    <a:cubicBezTo>
                      <a:pt x="76737" y="68439"/>
                      <a:pt x="66789" y="64176"/>
                      <a:pt x="66789" y="55649"/>
                    </a:cubicBezTo>
                    <a:cubicBezTo>
                      <a:pt x="66789" y="44281"/>
                      <a:pt x="81000" y="40018"/>
                      <a:pt x="110842" y="40018"/>
                    </a:cubicBezTo>
                    <a:cubicBezTo>
                      <a:pt x="140684" y="40018"/>
                      <a:pt x="180474" y="45702"/>
                      <a:pt x="180474" y="45702"/>
                    </a:cubicBezTo>
                    <a:lnTo>
                      <a:pt x="180474" y="4491"/>
                    </a:lnTo>
                    <a:cubicBezTo>
                      <a:pt x="180474" y="4491"/>
                      <a:pt x="135000" y="-1193"/>
                      <a:pt x="90947" y="228"/>
                    </a:cubicBezTo>
                    <a:cubicBezTo>
                      <a:pt x="75316" y="228"/>
                      <a:pt x="0" y="228"/>
                      <a:pt x="0" y="59912"/>
                    </a:cubicBezTo>
                    <a:cubicBezTo>
                      <a:pt x="0" y="116755"/>
                      <a:pt x="73895" y="118176"/>
                      <a:pt x="105158" y="119597"/>
                    </a:cubicBezTo>
                    <a:cubicBezTo>
                      <a:pt x="116526" y="119597"/>
                      <a:pt x="129316" y="122439"/>
                      <a:pt x="129316" y="130965"/>
                    </a:cubicBezTo>
                    <a:cubicBezTo>
                      <a:pt x="130737" y="143755"/>
                      <a:pt x="108000" y="146597"/>
                      <a:pt x="73895" y="146597"/>
                    </a:cubicBezTo>
                    <a:cubicBezTo>
                      <a:pt x="39789" y="146597"/>
                      <a:pt x="7105" y="138070"/>
                      <a:pt x="7105" y="138070"/>
                    </a:cubicBezTo>
                    <a:lnTo>
                      <a:pt x="7105" y="182123"/>
                    </a:lnTo>
                    <a:cubicBezTo>
                      <a:pt x="7105" y="182123"/>
                      <a:pt x="54000" y="187807"/>
                      <a:pt x="89526" y="187807"/>
                    </a:cubicBezTo>
                    <a:cubicBezTo>
                      <a:pt x="105158" y="187807"/>
                      <a:pt x="193263" y="190649"/>
                      <a:pt x="191842" y="128123"/>
                    </a:cubicBezTo>
                    <a:cubicBezTo>
                      <a:pt x="193263" y="64176"/>
                      <a:pt x="122211" y="71281"/>
                      <a:pt x="95211" y="69860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221DD12-4B4F-4911-85F2-7657655003F6}"/>
                  </a:ext>
                </a:extLst>
              </p:cNvPr>
              <p:cNvSpPr/>
              <p:nvPr/>
            </p:nvSpPr>
            <p:spPr>
              <a:xfrm>
                <a:off x="11392023" y="6339508"/>
                <a:ext cx="100945" cy="137842"/>
              </a:xfrm>
              <a:custGeom>
                <a:avLst/>
                <a:gdLst>
                  <a:gd name="connsiteX0" fmla="*/ 4314 w 100945"/>
                  <a:gd name="connsiteY0" fmla="*/ 137842 h 137842"/>
                  <a:gd name="connsiteX1" fmla="*/ 100945 w 100945"/>
                  <a:gd name="connsiteY1" fmla="*/ 55421 h 137842"/>
                  <a:gd name="connsiteX2" fmla="*/ 100945 w 100945"/>
                  <a:gd name="connsiteY2" fmla="*/ 0 h 137842"/>
                  <a:gd name="connsiteX3" fmla="*/ 51 w 100945"/>
                  <a:gd name="connsiteY3" fmla="*/ 109421 h 137842"/>
                  <a:gd name="connsiteX4" fmla="*/ 4314 w 100945"/>
                  <a:gd name="connsiteY4" fmla="*/ 137842 h 137842"/>
                  <a:gd name="connsiteX5" fmla="*/ 4314 w 100945"/>
                  <a:gd name="connsiteY5" fmla="*/ 137842 h 1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45" h="137842">
                    <a:moveTo>
                      <a:pt x="4314" y="137842"/>
                    </a:moveTo>
                    <a:cubicBezTo>
                      <a:pt x="11419" y="99474"/>
                      <a:pt x="49787" y="56842"/>
                      <a:pt x="100945" y="55421"/>
                    </a:cubicBezTo>
                    <a:lnTo>
                      <a:pt x="100945" y="0"/>
                    </a:lnTo>
                    <a:cubicBezTo>
                      <a:pt x="27051" y="8526"/>
                      <a:pt x="-1370" y="72474"/>
                      <a:pt x="51" y="109421"/>
                    </a:cubicBezTo>
                    <a:cubicBezTo>
                      <a:pt x="51" y="119369"/>
                      <a:pt x="1472" y="129316"/>
                      <a:pt x="4314" y="137842"/>
                    </a:cubicBezTo>
                    <a:lnTo>
                      <a:pt x="4314" y="137842"/>
                    </a:lnTo>
                    <a:close/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26901368-4EA8-43C6-85D2-8F5806EB6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EAF4C72-F900-4059-9C84-2813E8024B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554" y="176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42F63370-8532-4D34-9446-E54D6CC8C1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62508" y="176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171A715E-F61B-4612-B801-1A94422B82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92416" y="176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EB3AB690-E499-4D45-A7C5-BDF760163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7462" y="176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0DC306A9-D475-4FEB-A51C-B49BDF1675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7553" y="320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B6329C3A-A9AF-419A-B247-3089AE0F22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62508" y="320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F11B47FB-3100-49F0-8967-F6148B9AA7B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92415" y="320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E4CD6A19-31A7-4B97-967B-C1BACF39AE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27461" y="320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FBF60AD9-F665-408B-A07D-3DA9848947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7553" y="464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DEA30BE2-219A-43AF-BF54-8195F9E3A8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62507" y="464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85B17022-B96A-4BA4-B52D-1737627682A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92413" y="464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3D74F5FE-7F34-46A1-8FEF-A8ADA2AC5B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27459" y="464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560C2AD8-F799-44A4-8DDA-EDF7465EE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0351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2" orient="horz" pos="1111" userDrawn="1">
          <p15:clr>
            <a:srgbClr val="A4A3A4"/>
          </p15:clr>
        </p15:guide>
        <p15:guide id="13" orient="horz" pos="2018" userDrawn="1">
          <p15:clr>
            <a:srgbClr val="A4A3A4"/>
          </p15:clr>
        </p15:guide>
        <p15:guide id="14" orient="horz" pos="2925" userDrawn="1">
          <p15:clr>
            <a:srgbClr val="A4A3A4"/>
          </p15:clr>
        </p15:guide>
        <p15:guide id="15" pos="439" userDrawn="1">
          <p15:clr>
            <a:srgbClr val="A4A3A4"/>
          </p15:clr>
        </p15:guide>
        <p15:guide id="16" pos="1952" userDrawn="1">
          <p15:clr>
            <a:srgbClr val="A4A3A4"/>
          </p15:clr>
        </p15:guide>
        <p15:guide id="17" pos="2181" userDrawn="1">
          <p15:clr>
            <a:srgbClr val="A4A3A4"/>
          </p15:clr>
        </p15:guide>
        <p15:guide id="18" pos="3694" userDrawn="1">
          <p15:clr>
            <a:srgbClr val="A4A3A4"/>
          </p15:clr>
        </p15:guide>
        <p15:guide id="19" pos="3923" userDrawn="1">
          <p15:clr>
            <a:srgbClr val="A4A3A4"/>
          </p15:clr>
        </p15:guide>
        <p15:guide id="20" pos="5435" userDrawn="1">
          <p15:clr>
            <a:srgbClr val="A4A3A4"/>
          </p15:clr>
        </p15:guide>
        <p15:guide id="21" pos="5664" userDrawn="1">
          <p15:clr>
            <a:srgbClr val="A4A3A4"/>
          </p15:clr>
        </p15:guide>
        <p15:guide id="22" pos="7179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3200" cy="4261448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11AF70C-4FFB-4814-BA67-BEF4AB12EAC9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A25B022-A987-46E0-A735-17F8473A3558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5" name="Pladsholder til diasnummer 4" hidden="1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5FEA3CA-05C1-473E-929F-93A72C953A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800" y="4485737"/>
            <a:ext cx="5540550" cy="1673763"/>
          </a:xfrm>
        </p:spPr>
        <p:txBody>
          <a:bodyPr lIns="72000" tIns="36000" rIns="72000" bIns="36000"/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221EF28-4459-40E0-85E3-97CFD71229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92800" y="4485737"/>
            <a:ext cx="5540400" cy="1673763"/>
          </a:xfrm>
        </p:spPr>
        <p:txBody>
          <a:bodyPr lIns="72000" tIns="36000" rIns="72000" bIns="36000"/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1285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825" userDrawn="1">
          <p15:clr>
            <a:srgbClr val="A4A3A4"/>
          </p15:clr>
        </p15:guide>
        <p15:guide id="5" pos="3716" userDrawn="1">
          <p15:clr>
            <a:srgbClr val="A4A3A4"/>
          </p15:clr>
        </p15:guide>
        <p15:guide id="6" pos="3963" userDrawn="1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&amp; 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8C2F4C-FD8E-4BC1-8470-ED613BBC34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3200" cy="6857999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63996-270B-49F6-AC9C-5FC3D40EF8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65041"/>
            <a:ext cx="10333037" cy="914151"/>
          </a:xfrm>
          <a:prstGeom prst="rect">
            <a:avLst/>
          </a:prstGeom>
        </p:spPr>
        <p:txBody>
          <a:bodyPr lIns="72000" tIns="36000" rIns="72000" bIns="36000" anchor="t"/>
          <a:lstStyle>
            <a:lvl1pPr algn="l">
              <a:defRPr sz="6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446C3-1B3E-43F7-897B-450B7777A2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871743"/>
            <a:ext cx="5572062" cy="16557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8" name="Logo on top">
            <a:extLst>
              <a:ext uri="{FF2B5EF4-FFF2-40B4-BE49-F238E27FC236}">
                <a16:creationId xmlns:a16="http://schemas.microsoft.com/office/drawing/2014/main" id="{655DB364-E850-4C04-AB58-1D6949A7761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280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595959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9" name="White line">
            <a:extLst>
              <a:ext uri="{FF2B5EF4-FFF2-40B4-BE49-F238E27FC236}">
                <a16:creationId xmlns:a16="http://schemas.microsoft.com/office/drawing/2014/main" id="{D4B4C4D5-C379-4BE9-A1DE-B763BE10C4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653150" y="1470467"/>
            <a:ext cx="90000" cy="2520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0" name="White line">
            <a:extLst>
              <a:ext uri="{FF2B5EF4-FFF2-40B4-BE49-F238E27FC236}">
                <a16:creationId xmlns:a16="http://schemas.microsoft.com/office/drawing/2014/main" id="{B3EFD42D-2BB3-4D67-8B48-795DDC62CD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D09BE9-A839-4C19-A8EE-AF2BFDC59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5433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&amp; 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8C2F4C-FD8E-4BC1-8470-ED613BBC34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57999"/>
          </a:xfrm>
          <a:prstGeom prst="rect">
            <a:avLst/>
          </a:prstGeom>
          <a:solidFill>
            <a:schemeClr val="accent6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63996-270B-49F6-AC9C-5FC3D40EF8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65041"/>
            <a:ext cx="10333037" cy="914151"/>
          </a:xfrm>
          <a:prstGeom prst="rect">
            <a:avLst/>
          </a:prstGeom>
        </p:spPr>
        <p:txBody>
          <a:bodyPr lIns="72000" tIns="36000" rIns="72000" bIns="36000" anchor="t"/>
          <a:lstStyle>
            <a:lvl1pPr algn="l">
              <a:defRPr sz="6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446C3-1B3E-43F7-897B-450B7777A2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871743"/>
            <a:ext cx="5572062" cy="16557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2" name="Logo on top">
            <a:extLst>
              <a:ext uri="{FF2B5EF4-FFF2-40B4-BE49-F238E27FC236}">
                <a16:creationId xmlns:a16="http://schemas.microsoft.com/office/drawing/2014/main" id="{65075359-2A7A-450A-9B61-C30CE49C322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4" name="White line">
            <a:extLst>
              <a:ext uri="{FF2B5EF4-FFF2-40B4-BE49-F238E27FC236}">
                <a16:creationId xmlns:a16="http://schemas.microsoft.com/office/drawing/2014/main" id="{107ED4AD-E914-48D0-8885-D4F4198401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653150" y="1470467"/>
            <a:ext cx="90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5" name="White line">
            <a:extLst>
              <a:ext uri="{FF2B5EF4-FFF2-40B4-BE49-F238E27FC236}">
                <a16:creationId xmlns:a16="http://schemas.microsoft.com/office/drawing/2014/main" id="{C1A7A007-4677-42A8-9824-D5CAB828B4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353EBE-706E-4F26-8C7D-B11CBD9D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4922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and insert image</a:t>
            </a:r>
            <a:endParaRPr lang="en-US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Dokument id her</a:t>
            </a:r>
            <a:endParaRPr lang="en-GB" dirty="0"/>
          </a:p>
        </p:txBody>
      </p:sp>
      <p:sp>
        <p:nvSpPr>
          <p:cNvPr id="20" name="Logo on top">
            <a:extLst>
              <a:ext uri="{FF2B5EF4-FFF2-40B4-BE49-F238E27FC236}">
                <a16:creationId xmlns:a16="http://schemas.microsoft.com/office/drawing/2014/main" id="{E62EE4E3-C4C4-4FC3-A816-7A23933DD73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1" name="White line">
            <a:extLst>
              <a:ext uri="{FF2B5EF4-FFF2-40B4-BE49-F238E27FC236}">
                <a16:creationId xmlns:a16="http://schemas.microsoft.com/office/drawing/2014/main" id="{B16DEDED-6C8F-4CF2-AFA4-2AA6843B21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215000" y="4933757"/>
            <a:ext cx="90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2" name="White line">
            <a:extLst>
              <a:ext uri="{FF2B5EF4-FFF2-40B4-BE49-F238E27FC236}">
                <a16:creationId xmlns:a16="http://schemas.microsoft.com/office/drawing/2014/main" id="{5D1CA2FF-258B-4403-BC7E-7A21CDA005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D6E7766-B064-47AD-88DF-F66F05D3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74B0496-0B0B-4655-8059-FD85131AC819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bg1"/>
                </a:solidFill>
              </a:rPr>
              <a:pPr/>
              <a:t>‹#›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7E5089-7747-4FEE-875D-9E22D1A8538E}"/>
              </a:ext>
            </a:extLst>
          </p:cNvPr>
          <p:cNvSpPr txBox="1">
            <a:spLocks/>
          </p:cNvSpPr>
          <p:nvPr userDrawn="1"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bg1"/>
                </a:solidFill>
              </a:rPr>
              <a:pPr/>
              <a:t>‹#›</a:t>
            </a:fld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57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and insert image</a:t>
            </a:r>
            <a:endParaRPr lang="en-US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Dokument id her</a:t>
            </a:r>
            <a:endParaRPr lang="en-GB" dirty="0"/>
          </a:p>
        </p:txBody>
      </p:sp>
      <p:sp>
        <p:nvSpPr>
          <p:cNvPr id="18" name="White line">
            <a:extLst>
              <a:ext uri="{FF2B5EF4-FFF2-40B4-BE49-F238E27FC236}">
                <a16:creationId xmlns:a16="http://schemas.microsoft.com/office/drawing/2014/main" id="{C3E84107-2491-4BA2-852A-1F51940A8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215000" y="4933757"/>
            <a:ext cx="90000" cy="2520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9" name="White line">
            <a:extLst>
              <a:ext uri="{FF2B5EF4-FFF2-40B4-BE49-F238E27FC236}">
                <a16:creationId xmlns:a16="http://schemas.microsoft.com/office/drawing/2014/main" id="{70686F02-A6B5-448B-9940-D8F3E52B88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0" name="Logo on top">
            <a:extLst>
              <a:ext uri="{FF2B5EF4-FFF2-40B4-BE49-F238E27FC236}">
                <a16:creationId xmlns:a16="http://schemas.microsoft.com/office/drawing/2014/main" id="{3FD39135-7880-41E4-B06B-A8C7F1FC867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280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595959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5273A3B-39E6-4A70-B196-DD3516FD0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4475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A2D4C4CC-2C2B-4E4A-BABE-191099A7DF52}"/>
              </a:ext>
            </a:extLst>
          </p:cNvPr>
          <p:cNvGrpSpPr/>
          <p:nvPr/>
        </p:nvGrpSpPr>
        <p:grpSpPr>
          <a:xfrm>
            <a:off x="10752600" y="6339508"/>
            <a:ext cx="1075757" cy="333967"/>
            <a:chOff x="10752600" y="6339508"/>
            <a:chExt cx="1075757" cy="333967"/>
          </a:xfrm>
          <a:solidFill>
            <a:srgbClr val="B70D18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1D26526-0348-41C0-8F96-4FFE4213BD27}"/>
                </a:ext>
              </a:extLst>
            </p:cNvPr>
            <p:cNvSpPr/>
            <p:nvPr/>
          </p:nvSpPr>
          <p:spPr>
            <a:xfrm>
              <a:off x="10752600" y="6494402"/>
              <a:ext cx="217421" cy="174789"/>
            </a:xfrm>
            <a:custGeom>
              <a:avLst/>
              <a:gdLst>
                <a:gd name="connsiteX0" fmla="*/ 0 w 217421"/>
                <a:gd name="connsiteY0" fmla="*/ 0 h 174789"/>
                <a:gd name="connsiteX1" fmla="*/ 0 w 217421"/>
                <a:gd name="connsiteY1" fmla="*/ 174790 h 174789"/>
                <a:gd name="connsiteX2" fmla="*/ 52579 w 217421"/>
                <a:gd name="connsiteY2" fmla="*/ 174790 h 174789"/>
                <a:gd name="connsiteX3" fmla="*/ 59684 w 217421"/>
                <a:gd name="connsiteY3" fmla="*/ 69632 h 174789"/>
                <a:gd name="connsiteX4" fmla="*/ 164842 w 217421"/>
                <a:gd name="connsiteY4" fmla="*/ 174790 h 174789"/>
                <a:gd name="connsiteX5" fmla="*/ 217421 w 217421"/>
                <a:gd name="connsiteY5" fmla="*/ 174790 h 174789"/>
                <a:gd name="connsiteX6" fmla="*/ 217421 w 217421"/>
                <a:gd name="connsiteY6" fmla="*/ 0 h 174789"/>
                <a:gd name="connsiteX7" fmla="*/ 162000 w 217421"/>
                <a:gd name="connsiteY7" fmla="*/ 0 h 174789"/>
                <a:gd name="connsiteX8" fmla="*/ 156316 w 217421"/>
                <a:gd name="connsiteY8" fmla="*/ 92369 h 174789"/>
                <a:gd name="connsiteX9" fmla="*/ 66789 w 217421"/>
                <a:gd name="connsiteY9" fmla="*/ 0 h 1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421" h="174789">
                  <a:moveTo>
                    <a:pt x="0" y="0"/>
                  </a:moveTo>
                  <a:lnTo>
                    <a:pt x="0" y="174790"/>
                  </a:lnTo>
                  <a:lnTo>
                    <a:pt x="52579" y="174790"/>
                  </a:lnTo>
                  <a:lnTo>
                    <a:pt x="59684" y="69632"/>
                  </a:lnTo>
                  <a:lnTo>
                    <a:pt x="164842" y="174790"/>
                  </a:lnTo>
                  <a:lnTo>
                    <a:pt x="217421" y="174790"/>
                  </a:lnTo>
                  <a:lnTo>
                    <a:pt x="217421" y="0"/>
                  </a:lnTo>
                  <a:lnTo>
                    <a:pt x="162000" y="0"/>
                  </a:lnTo>
                  <a:lnTo>
                    <a:pt x="156316" y="92369"/>
                  </a:lnTo>
                  <a:lnTo>
                    <a:pt x="66789" y="0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806EF12-398C-4FA4-9EBB-F4BA09658974}"/>
                </a:ext>
              </a:extLst>
            </p:cNvPr>
            <p:cNvSpPr/>
            <p:nvPr/>
          </p:nvSpPr>
          <p:spPr>
            <a:xfrm>
              <a:off x="11021178" y="6494402"/>
              <a:ext cx="58263" cy="176210"/>
            </a:xfrm>
            <a:custGeom>
              <a:avLst/>
              <a:gdLst>
                <a:gd name="connsiteX0" fmla="*/ 0 w 58263"/>
                <a:gd name="connsiteY0" fmla="*/ 0 h 176210"/>
                <a:gd name="connsiteX1" fmla="*/ 58263 w 58263"/>
                <a:gd name="connsiteY1" fmla="*/ 0 h 176210"/>
                <a:gd name="connsiteX2" fmla="*/ 58263 w 58263"/>
                <a:gd name="connsiteY2" fmla="*/ 176211 h 176210"/>
                <a:gd name="connsiteX3" fmla="*/ 0 w 58263"/>
                <a:gd name="connsiteY3" fmla="*/ 176211 h 17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63" h="176210">
                  <a:moveTo>
                    <a:pt x="0" y="0"/>
                  </a:moveTo>
                  <a:lnTo>
                    <a:pt x="58263" y="0"/>
                  </a:lnTo>
                  <a:lnTo>
                    <a:pt x="58263" y="176211"/>
                  </a:lnTo>
                  <a:lnTo>
                    <a:pt x="0" y="176211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A2D4C4CC-2C2B-4E4A-BABE-191099A7DF52}"/>
                </a:ext>
              </a:extLst>
            </p:cNvPr>
            <p:cNvGrpSpPr/>
            <p:nvPr/>
          </p:nvGrpSpPr>
          <p:grpSpPr>
            <a:xfrm>
              <a:off x="11130600" y="6339508"/>
              <a:ext cx="697757" cy="333967"/>
              <a:chOff x="11130600" y="6339508"/>
              <a:chExt cx="697757" cy="333967"/>
            </a:xfrm>
            <a:solidFill>
              <a:srgbClr val="B70D18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8693BFF-818B-4A5E-928F-B07A728B5490}"/>
                  </a:ext>
                </a:extLst>
              </p:cNvPr>
              <p:cNvSpPr/>
              <p:nvPr/>
            </p:nvSpPr>
            <p:spPr>
              <a:xfrm>
                <a:off x="11130600" y="6490139"/>
                <a:ext cx="200489" cy="180473"/>
              </a:xfrm>
              <a:custGeom>
                <a:avLst/>
                <a:gdLst>
                  <a:gd name="connsiteX0" fmla="*/ 200368 w 200489"/>
                  <a:gd name="connsiteY0" fmla="*/ 55421 h 180473"/>
                  <a:gd name="connsiteX1" fmla="*/ 108000 w 200489"/>
                  <a:gd name="connsiteY1" fmla="*/ 0 h 180473"/>
                  <a:gd name="connsiteX2" fmla="*/ 0 w 200489"/>
                  <a:gd name="connsiteY2" fmla="*/ 2842 h 180473"/>
                  <a:gd name="connsiteX3" fmla="*/ 0 w 200489"/>
                  <a:gd name="connsiteY3" fmla="*/ 179053 h 180473"/>
                  <a:gd name="connsiteX4" fmla="*/ 52579 w 200489"/>
                  <a:gd name="connsiteY4" fmla="*/ 179053 h 180473"/>
                  <a:gd name="connsiteX5" fmla="*/ 61105 w 200489"/>
                  <a:gd name="connsiteY5" fmla="*/ 38368 h 180473"/>
                  <a:gd name="connsiteX6" fmla="*/ 96632 w 200489"/>
                  <a:gd name="connsiteY6" fmla="*/ 36947 h 180473"/>
                  <a:gd name="connsiteX7" fmla="*/ 136421 w 200489"/>
                  <a:gd name="connsiteY7" fmla="*/ 59684 h 180473"/>
                  <a:gd name="connsiteX8" fmla="*/ 81000 w 200489"/>
                  <a:gd name="connsiteY8" fmla="*/ 90947 h 180473"/>
                  <a:gd name="connsiteX9" fmla="*/ 81000 w 200489"/>
                  <a:gd name="connsiteY9" fmla="*/ 119369 h 180473"/>
                  <a:gd name="connsiteX10" fmla="*/ 137842 w 200489"/>
                  <a:gd name="connsiteY10" fmla="*/ 180474 h 180473"/>
                  <a:gd name="connsiteX11" fmla="*/ 198947 w 200489"/>
                  <a:gd name="connsiteY11" fmla="*/ 180474 h 180473"/>
                  <a:gd name="connsiteX12" fmla="*/ 153474 w 200489"/>
                  <a:gd name="connsiteY12" fmla="*/ 116526 h 180473"/>
                  <a:gd name="connsiteX13" fmla="*/ 200368 w 200489"/>
                  <a:gd name="connsiteY13" fmla="*/ 55421 h 18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489" h="180473">
                    <a:moveTo>
                      <a:pt x="200368" y="55421"/>
                    </a:moveTo>
                    <a:cubicBezTo>
                      <a:pt x="197526" y="9947"/>
                      <a:pt x="147789" y="1421"/>
                      <a:pt x="108000" y="0"/>
                    </a:cubicBezTo>
                    <a:cubicBezTo>
                      <a:pt x="75316" y="0"/>
                      <a:pt x="0" y="2842"/>
                      <a:pt x="0" y="2842"/>
                    </a:cubicBezTo>
                    <a:lnTo>
                      <a:pt x="0" y="179053"/>
                    </a:lnTo>
                    <a:lnTo>
                      <a:pt x="52579" y="179053"/>
                    </a:lnTo>
                    <a:lnTo>
                      <a:pt x="61105" y="38368"/>
                    </a:lnTo>
                    <a:cubicBezTo>
                      <a:pt x="61105" y="38368"/>
                      <a:pt x="82421" y="36947"/>
                      <a:pt x="96632" y="36947"/>
                    </a:cubicBezTo>
                    <a:cubicBezTo>
                      <a:pt x="119368" y="36947"/>
                      <a:pt x="135000" y="45474"/>
                      <a:pt x="136421" y="59684"/>
                    </a:cubicBezTo>
                    <a:cubicBezTo>
                      <a:pt x="137842" y="73895"/>
                      <a:pt x="132158" y="90947"/>
                      <a:pt x="81000" y="90947"/>
                    </a:cubicBezTo>
                    <a:lnTo>
                      <a:pt x="81000" y="119369"/>
                    </a:lnTo>
                    <a:lnTo>
                      <a:pt x="137842" y="180474"/>
                    </a:lnTo>
                    <a:lnTo>
                      <a:pt x="198947" y="180474"/>
                    </a:lnTo>
                    <a:lnTo>
                      <a:pt x="153474" y="116526"/>
                    </a:lnTo>
                    <a:cubicBezTo>
                      <a:pt x="154895" y="115105"/>
                      <a:pt x="203211" y="102316"/>
                      <a:pt x="200368" y="55421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B46F5E6-A5F0-4105-B4BA-6AEC5163ACC5}"/>
                  </a:ext>
                </a:extLst>
              </p:cNvPr>
              <p:cNvSpPr/>
              <p:nvPr/>
            </p:nvSpPr>
            <p:spPr>
              <a:xfrm>
                <a:off x="11357968" y="6471666"/>
                <a:ext cx="261473" cy="197526"/>
              </a:xfrm>
              <a:custGeom>
                <a:avLst/>
                <a:gdLst>
                  <a:gd name="connsiteX0" fmla="*/ 176211 w 261473"/>
                  <a:gd name="connsiteY0" fmla="*/ 22737 h 197526"/>
                  <a:gd name="connsiteX1" fmla="*/ 89526 w 261473"/>
                  <a:gd name="connsiteY1" fmla="*/ 22737 h 197526"/>
                  <a:gd name="connsiteX2" fmla="*/ 52579 w 261473"/>
                  <a:gd name="connsiteY2" fmla="*/ 92369 h 197526"/>
                  <a:gd name="connsiteX3" fmla="*/ 1421 w 261473"/>
                  <a:gd name="connsiteY3" fmla="*/ 0 h 197526"/>
                  <a:gd name="connsiteX4" fmla="*/ 0 w 261473"/>
                  <a:gd name="connsiteY4" fmla="*/ 0 h 197526"/>
                  <a:gd name="connsiteX5" fmla="*/ 0 w 261473"/>
                  <a:gd name="connsiteY5" fmla="*/ 75316 h 197526"/>
                  <a:gd name="connsiteX6" fmla="*/ 32684 w 261473"/>
                  <a:gd name="connsiteY6" fmla="*/ 135000 h 197526"/>
                  <a:gd name="connsiteX7" fmla="*/ 2842 w 261473"/>
                  <a:gd name="connsiteY7" fmla="*/ 197527 h 197526"/>
                  <a:gd name="connsiteX8" fmla="*/ 59684 w 261473"/>
                  <a:gd name="connsiteY8" fmla="*/ 197527 h 197526"/>
                  <a:gd name="connsiteX9" fmla="*/ 78158 w 261473"/>
                  <a:gd name="connsiteY9" fmla="*/ 163421 h 197526"/>
                  <a:gd name="connsiteX10" fmla="*/ 78158 w 261473"/>
                  <a:gd name="connsiteY10" fmla="*/ 163421 h 197526"/>
                  <a:gd name="connsiteX11" fmla="*/ 133579 w 261473"/>
                  <a:gd name="connsiteY11" fmla="*/ 173369 h 197526"/>
                  <a:gd name="connsiteX12" fmla="*/ 133579 w 261473"/>
                  <a:gd name="connsiteY12" fmla="*/ 123632 h 197526"/>
                  <a:gd name="connsiteX13" fmla="*/ 102316 w 261473"/>
                  <a:gd name="connsiteY13" fmla="*/ 117948 h 197526"/>
                  <a:gd name="connsiteX14" fmla="*/ 130737 w 261473"/>
                  <a:gd name="connsiteY14" fmla="*/ 66790 h 197526"/>
                  <a:gd name="connsiteX15" fmla="*/ 204632 w 261473"/>
                  <a:gd name="connsiteY15" fmla="*/ 197527 h 197526"/>
                  <a:gd name="connsiteX16" fmla="*/ 261474 w 261473"/>
                  <a:gd name="connsiteY16" fmla="*/ 197527 h 197526"/>
                  <a:gd name="connsiteX17" fmla="*/ 217421 w 261473"/>
                  <a:gd name="connsiteY17" fmla="*/ 105158 h 197526"/>
                  <a:gd name="connsiteX18" fmla="*/ 176211 w 261473"/>
                  <a:gd name="connsiteY18" fmla="*/ 22737 h 19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1473" h="197526">
                    <a:moveTo>
                      <a:pt x="176211" y="22737"/>
                    </a:moveTo>
                    <a:lnTo>
                      <a:pt x="89526" y="22737"/>
                    </a:lnTo>
                    <a:cubicBezTo>
                      <a:pt x="89526" y="22737"/>
                      <a:pt x="81000" y="35526"/>
                      <a:pt x="52579" y="92369"/>
                    </a:cubicBezTo>
                    <a:cubicBezTo>
                      <a:pt x="14211" y="61105"/>
                      <a:pt x="4263" y="19895"/>
                      <a:pt x="1421" y="0"/>
                    </a:cubicBezTo>
                    <a:lnTo>
                      <a:pt x="0" y="0"/>
                    </a:lnTo>
                    <a:lnTo>
                      <a:pt x="0" y="75316"/>
                    </a:lnTo>
                    <a:cubicBezTo>
                      <a:pt x="0" y="75316"/>
                      <a:pt x="5684" y="108000"/>
                      <a:pt x="32684" y="135000"/>
                    </a:cubicBezTo>
                    <a:cubicBezTo>
                      <a:pt x="7105" y="187579"/>
                      <a:pt x="2842" y="197527"/>
                      <a:pt x="2842" y="197527"/>
                    </a:cubicBezTo>
                    <a:lnTo>
                      <a:pt x="59684" y="197527"/>
                    </a:lnTo>
                    <a:lnTo>
                      <a:pt x="78158" y="163421"/>
                    </a:lnTo>
                    <a:cubicBezTo>
                      <a:pt x="78158" y="163421"/>
                      <a:pt x="78158" y="163421"/>
                      <a:pt x="78158" y="163421"/>
                    </a:cubicBezTo>
                    <a:cubicBezTo>
                      <a:pt x="106579" y="173369"/>
                      <a:pt x="133579" y="173369"/>
                      <a:pt x="133579" y="173369"/>
                    </a:cubicBezTo>
                    <a:lnTo>
                      <a:pt x="133579" y="123632"/>
                    </a:lnTo>
                    <a:cubicBezTo>
                      <a:pt x="133579" y="123632"/>
                      <a:pt x="120789" y="123632"/>
                      <a:pt x="102316" y="117948"/>
                    </a:cubicBezTo>
                    <a:lnTo>
                      <a:pt x="130737" y="66790"/>
                    </a:lnTo>
                    <a:lnTo>
                      <a:pt x="204632" y="197527"/>
                    </a:lnTo>
                    <a:lnTo>
                      <a:pt x="261474" y="197527"/>
                    </a:lnTo>
                    <a:cubicBezTo>
                      <a:pt x="261474" y="197527"/>
                      <a:pt x="254368" y="180474"/>
                      <a:pt x="217421" y="105158"/>
                    </a:cubicBezTo>
                    <a:cubicBezTo>
                      <a:pt x="184737" y="35526"/>
                      <a:pt x="176211" y="22737"/>
                      <a:pt x="176211" y="22737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D2B355B-A69B-4385-9164-C01A9C7BD298}"/>
                  </a:ext>
                </a:extLst>
              </p:cNvPr>
              <p:cNvSpPr/>
              <p:nvPr/>
            </p:nvSpPr>
            <p:spPr>
              <a:xfrm>
                <a:off x="11636494" y="6485648"/>
                <a:ext cx="191863" cy="187826"/>
              </a:xfrm>
              <a:custGeom>
                <a:avLst/>
                <a:gdLst>
                  <a:gd name="connsiteX0" fmla="*/ 95211 w 191863"/>
                  <a:gd name="connsiteY0" fmla="*/ 69860 h 187826"/>
                  <a:gd name="connsiteX1" fmla="*/ 66789 w 191863"/>
                  <a:gd name="connsiteY1" fmla="*/ 55649 h 187826"/>
                  <a:gd name="connsiteX2" fmla="*/ 110842 w 191863"/>
                  <a:gd name="connsiteY2" fmla="*/ 40018 h 187826"/>
                  <a:gd name="connsiteX3" fmla="*/ 180474 w 191863"/>
                  <a:gd name="connsiteY3" fmla="*/ 45702 h 187826"/>
                  <a:gd name="connsiteX4" fmla="*/ 180474 w 191863"/>
                  <a:gd name="connsiteY4" fmla="*/ 4491 h 187826"/>
                  <a:gd name="connsiteX5" fmla="*/ 90947 w 191863"/>
                  <a:gd name="connsiteY5" fmla="*/ 228 h 187826"/>
                  <a:gd name="connsiteX6" fmla="*/ 0 w 191863"/>
                  <a:gd name="connsiteY6" fmla="*/ 59912 h 187826"/>
                  <a:gd name="connsiteX7" fmla="*/ 105158 w 191863"/>
                  <a:gd name="connsiteY7" fmla="*/ 119597 h 187826"/>
                  <a:gd name="connsiteX8" fmla="*/ 129316 w 191863"/>
                  <a:gd name="connsiteY8" fmla="*/ 130965 h 187826"/>
                  <a:gd name="connsiteX9" fmla="*/ 73895 w 191863"/>
                  <a:gd name="connsiteY9" fmla="*/ 146597 h 187826"/>
                  <a:gd name="connsiteX10" fmla="*/ 7105 w 191863"/>
                  <a:gd name="connsiteY10" fmla="*/ 138070 h 187826"/>
                  <a:gd name="connsiteX11" fmla="*/ 7105 w 191863"/>
                  <a:gd name="connsiteY11" fmla="*/ 182123 h 187826"/>
                  <a:gd name="connsiteX12" fmla="*/ 89526 w 191863"/>
                  <a:gd name="connsiteY12" fmla="*/ 187807 h 187826"/>
                  <a:gd name="connsiteX13" fmla="*/ 191842 w 191863"/>
                  <a:gd name="connsiteY13" fmla="*/ 128123 h 187826"/>
                  <a:gd name="connsiteX14" fmla="*/ 95211 w 191863"/>
                  <a:gd name="connsiteY14" fmla="*/ 69860 h 187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1863" h="187826">
                    <a:moveTo>
                      <a:pt x="95211" y="69860"/>
                    </a:moveTo>
                    <a:cubicBezTo>
                      <a:pt x="76737" y="68439"/>
                      <a:pt x="66789" y="64176"/>
                      <a:pt x="66789" y="55649"/>
                    </a:cubicBezTo>
                    <a:cubicBezTo>
                      <a:pt x="66789" y="44281"/>
                      <a:pt x="81000" y="40018"/>
                      <a:pt x="110842" y="40018"/>
                    </a:cubicBezTo>
                    <a:cubicBezTo>
                      <a:pt x="140684" y="40018"/>
                      <a:pt x="180474" y="45702"/>
                      <a:pt x="180474" y="45702"/>
                    </a:cubicBezTo>
                    <a:lnTo>
                      <a:pt x="180474" y="4491"/>
                    </a:lnTo>
                    <a:cubicBezTo>
                      <a:pt x="180474" y="4491"/>
                      <a:pt x="135000" y="-1193"/>
                      <a:pt x="90947" y="228"/>
                    </a:cubicBezTo>
                    <a:cubicBezTo>
                      <a:pt x="75316" y="228"/>
                      <a:pt x="0" y="228"/>
                      <a:pt x="0" y="59912"/>
                    </a:cubicBezTo>
                    <a:cubicBezTo>
                      <a:pt x="0" y="116755"/>
                      <a:pt x="73895" y="118176"/>
                      <a:pt x="105158" y="119597"/>
                    </a:cubicBezTo>
                    <a:cubicBezTo>
                      <a:pt x="116526" y="119597"/>
                      <a:pt x="129316" y="122439"/>
                      <a:pt x="129316" y="130965"/>
                    </a:cubicBezTo>
                    <a:cubicBezTo>
                      <a:pt x="130737" y="143755"/>
                      <a:pt x="108000" y="146597"/>
                      <a:pt x="73895" y="146597"/>
                    </a:cubicBezTo>
                    <a:cubicBezTo>
                      <a:pt x="39789" y="146597"/>
                      <a:pt x="7105" y="138070"/>
                      <a:pt x="7105" y="138070"/>
                    </a:cubicBezTo>
                    <a:lnTo>
                      <a:pt x="7105" y="182123"/>
                    </a:lnTo>
                    <a:cubicBezTo>
                      <a:pt x="7105" y="182123"/>
                      <a:pt x="54000" y="187807"/>
                      <a:pt x="89526" y="187807"/>
                    </a:cubicBezTo>
                    <a:cubicBezTo>
                      <a:pt x="105158" y="187807"/>
                      <a:pt x="193263" y="190649"/>
                      <a:pt x="191842" y="128123"/>
                    </a:cubicBezTo>
                    <a:cubicBezTo>
                      <a:pt x="193263" y="64176"/>
                      <a:pt x="122211" y="71281"/>
                      <a:pt x="95211" y="69860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221DD12-4B4F-4911-85F2-7657655003F6}"/>
                  </a:ext>
                </a:extLst>
              </p:cNvPr>
              <p:cNvSpPr/>
              <p:nvPr/>
            </p:nvSpPr>
            <p:spPr>
              <a:xfrm>
                <a:off x="11392023" y="6339508"/>
                <a:ext cx="100945" cy="137842"/>
              </a:xfrm>
              <a:custGeom>
                <a:avLst/>
                <a:gdLst>
                  <a:gd name="connsiteX0" fmla="*/ 4314 w 100945"/>
                  <a:gd name="connsiteY0" fmla="*/ 137842 h 137842"/>
                  <a:gd name="connsiteX1" fmla="*/ 100945 w 100945"/>
                  <a:gd name="connsiteY1" fmla="*/ 55421 h 137842"/>
                  <a:gd name="connsiteX2" fmla="*/ 100945 w 100945"/>
                  <a:gd name="connsiteY2" fmla="*/ 0 h 137842"/>
                  <a:gd name="connsiteX3" fmla="*/ 51 w 100945"/>
                  <a:gd name="connsiteY3" fmla="*/ 109421 h 137842"/>
                  <a:gd name="connsiteX4" fmla="*/ 4314 w 100945"/>
                  <a:gd name="connsiteY4" fmla="*/ 137842 h 137842"/>
                  <a:gd name="connsiteX5" fmla="*/ 4314 w 100945"/>
                  <a:gd name="connsiteY5" fmla="*/ 137842 h 1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45" h="137842">
                    <a:moveTo>
                      <a:pt x="4314" y="137842"/>
                    </a:moveTo>
                    <a:cubicBezTo>
                      <a:pt x="11419" y="99474"/>
                      <a:pt x="49787" y="56842"/>
                      <a:pt x="100945" y="55421"/>
                    </a:cubicBezTo>
                    <a:lnTo>
                      <a:pt x="100945" y="0"/>
                    </a:lnTo>
                    <a:cubicBezTo>
                      <a:pt x="27051" y="8526"/>
                      <a:pt x="-1370" y="72474"/>
                      <a:pt x="51" y="109421"/>
                    </a:cubicBezTo>
                    <a:cubicBezTo>
                      <a:pt x="51" y="119369"/>
                      <a:pt x="1472" y="129316"/>
                      <a:pt x="4314" y="137842"/>
                    </a:cubicBezTo>
                    <a:lnTo>
                      <a:pt x="4314" y="137842"/>
                    </a:lnTo>
                    <a:close/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EAF4C72-F900-4059-9C84-2813E8024B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42F63370-8532-4D34-9446-E54D6CC8C1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97463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171A715E-F61B-4612-B801-1A94422B82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92389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EB3AB690-E499-4D45-A7C5-BDF760163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4926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0DC306A9-D475-4FEB-A51C-B49BDF1675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B6329C3A-A9AF-419A-B247-3089AE0F22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97463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F11B47FB-3100-49F0-8967-F6148B9AA7B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92389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E4CD6A19-31A7-4B97-967B-C1BACF39AE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94926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FBF60AD9-F665-408B-A07D-3DA9848947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DEA30BE2-219A-43AF-BF54-8195F9E3A8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097463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85B17022-B96A-4BA4-B52D-1737627682A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92389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3D74F5FE-7F34-46A1-8FEF-A8ADA2AC5B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94926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2178E2D9-12FA-44EB-9399-062F9145CF1E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5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pos="1825" userDrawn="1">
          <p15:clr>
            <a:srgbClr val="A4A3A4"/>
          </p15:clr>
        </p15:guide>
        <p15:guide id="12" pos="1950" userDrawn="1">
          <p15:clr>
            <a:srgbClr val="A4A3A4"/>
          </p15:clr>
        </p15:guide>
        <p15:guide id="13" pos="3775" userDrawn="1">
          <p15:clr>
            <a:srgbClr val="A4A3A4"/>
          </p15:clr>
        </p15:guide>
        <p15:guide id="14" pos="3902" userDrawn="1">
          <p15:clr>
            <a:srgbClr val="A4A3A4"/>
          </p15:clr>
        </p15:guide>
        <p15:guide id="15" pos="5728" userDrawn="1">
          <p15:clr>
            <a:srgbClr val="A4A3A4"/>
          </p15:clr>
        </p15:guide>
        <p15:guide id="16" pos="5852" userDrawn="1">
          <p15:clr>
            <a:srgbClr val="A4A3A4"/>
          </p15:clr>
        </p15:guide>
        <p15:guide id="17" orient="horz" pos="1335" userDrawn="1">
          <p15:clr>
            <a:srgbClr val="A4A3A4"/>
          </p15:clr>
        </p15:guide>
        <p15:guide id="18" orient="horz" pos="1210" userDrawn="1">
          <p15:clr>
            <a:srgbClr val="A4A3A4"/>
          </p15:clr>
        </p15:guide>
        <p15:guide id="19" orient="horz" pos="2546" userDrawn="1">
          <p15:clr>
            <a:srgbClr val="A4A3A4"/>
          </p15:clr>
        </p15:guide>
        <p15:guide id="20" orient="horz" pos="2671" userDrawn="1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7A650-4712-4097-931A-5EE2BCDC401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819650" y="0"/>
            <a:ext cx="7372350" cy="6858000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and insert image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EBFBEB-1222-4E81-B4BC-C71DBAB2D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4305600" cy="1636918"/>
          </a:xfrm>
          <a:prstGeom prst="rect">
            <a:avLst/>
          </a:prstGeom>
        </p:spPr>
        <p:txBody>
          <a:bodyPr lIns="72000" tIns="36000" rIns="72000" bIns="36000" anchor="t"/>
          <a:lstStyle>
            <a:lvl1pPr>
              <a:defRPr sz="4000"/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0E74145-CF5A-4071-A2BE-2C6FA63A35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2380541"/>
            <a:ext cx="4305600" cy="3779330"/>
          </a:xfrm>
        </p:spPr>
        <p:txBody>
          <a:bodyPr lIns="72000" tIns="36000" rIns="72000" bIns="36000"/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078D9B-5AAD-45B7-BF17-A69402EF4FD5}"/>
              </a:ext>
            </a:extLst>
          </p:cNvPr>
          <p:cNvCxnSpPr/>
          <p:nvPr/>
        </p:nvCxnSpPr>
        <p:spPr>
          <a:xfrm flipH="1">
            <a:off x="360000" y="2164223"/>
            <a:ext cx="2520000" cy="0"/>
          </a:xfrm>
          <a:prstGeom prst="line">
            <a:avLst/>
          </a:prstGeom>
          <a:ln w="920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ogo on top">
            <a:extLst>
              <a:ext uri="{FF2B5EF4-FFF2-40B4-BE49-F238E27FC236}">
                <a16:creationId xmlns:a16="http://schemas.microsoft.com/office/drawing/2014/main" id="{6DF414E4-381E-49EB-AE58-12043C54FDC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D9553C-B70F-4221-8C05-67C34C6F5F0A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10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036" userDrawn="1">
          <p15:clr>
            <a:srgbClr val="A4A3A4"/>
          </p15:clr>
        </p15:guide>
        <p15:guide id="4" pos="2938" userDrawn="1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map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078D9B-5AAD-45B7-BF17-A69402EF4FD5}"/>
              </a:ext>
            </a:extLst>
          </p:cNvPr>
          <p:cNvCxnSpPr/>
          <p:nvPr/>
        </p:nvCxnSpPr>
        <p:spPr>
          <a:xfrm flipH="1">
            <a:off x="339304" y="2164223"/>
            <a:ext cx="2520000" cy="0"/>
          </a:xfrm>
          <a:prstGeom prst="line">
            <a:avLst/>
          </a:prstGeom>
          <a:ln w="920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FEBFBEB-1222-4E81-B4BC-C71DBAB2D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4305900" cy="1636918"/>
          </a:xfrm>
          <a:prstGeom prst="rect">
            <a:avLst/>
          </a:prstGeom>
        </p:spPr>
        <p:txBody>
          <a:bodyPr lIns="72000" tIns="36000" rIns="72000" bIns="36000" anchor="t"/>
          <a:lstStyle>
            <a:lvl1pPr>
              <a:defRPr sz="4000"/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C01BBC1-6088-4A5C-BB43-18C3AD5488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2380541"/>
            <a:ext cx="4305600" cy="3779330"/>
          </a:xfrm>
        </p:spPr>
        <p:txBody>
          <a:bodyPr lIns="72000" tIns="36000" rIns="72000" bIns="36000"/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78E2B5-22BB-47BE-A4E4-FDDF70ABD65D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4A5F82C-F561-4E43-91A4-85B9CEEF7B0D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59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8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4BE65-C530-4290-986A-FB215B0F93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9400" y="1314448"/>
            <a:ext cx="5540398" cy="619713"/>
          </a:xfrm>
          <a:prstGeom prst="rect">
            <a:avLst/>
          </a:prstGeom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2200" b="1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F22894F-B793-4F80-9F3B-C921E0A14A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1954800"/>
            <a:ext cx="5540400" cy="4204800"/>
          </a:xfrm>
          <a:ln w="19050">
            <a:solidFill>
              <a:schemeClr val="accent6"/>
            </a:solidFill>
          </a:ln>
        </p:spPr>
        <p:txBody>
          <a:bodyPr lIns="72000" tIns="36000" rIns="72000" bIns="36000"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edit text or add 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FCF2E0-BB49-4491-94D2-B90F9291BCC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92202" y="1314448"/>
            <a:ext cx="5540398" cy="619713"/>
          </a:xfrm>
          <a:prstGeom prst="rect">
            <a:avLst/>
          </a:prstGeom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2200" b="1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F958320-7923-485F-A705-308A16EADBF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92800" y="1954800"/>
            <a:ext cx="5540400" cy="4204800"/>
          </a:xfrm>
          <a:ln w="19050">
            <a:solidFill>
              <a:schemeClr val="accent6"/>
            </a:solidFill>
          </a:ln>
        </p:spPr>
        <p:txBody>
          <a:bodyPr lIns="72000" tIns="36000" rIns="72000" bIns="36000"/>
          <a:lstStyle>
            <a:lvl1pPr>
              <a:defRPr/>
            </a:lvl1pPr>
          </a:lstStyle>
          <a:p>
            <a:pPr lvl="0"/>
            <a:r>
              <a:rPr lang="en-US" noProof="0" dirty="0"/>
              <a:t>Click to edit text or add 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9EEDE1A-9C78-4568-A47E-47F47AA9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31EF4F5-27FF-4BC7-9411-638B999E1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rm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4075232-5F4D-4FC9-86C6-5CB7CB93532A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/>
              <a:pPr/>
              <a:t>‹#›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268890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963" userDrawn="1">
          <p15:clr>
            <a:srgbClr val="A4A3A4"/>
          </p15:clr>
        </p15:guide>
        <p15:guide id="5" pos="3716" userDrawn="1">
          <p15:clr>
            <a:srgbClr val="A4A3A4"/>
          </p15:clr>
        </p15:guide>
        <p15:guide id="6" orient="horz" pos="827" userDrawn="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3BAE68-619C-4E72-824F-F72BF1532871}"/>
              </a:ext>
            </a:extLst>
          </p:cNvPr>
          <p:cNvCxnSpPr/>
          <p:nvPr/>
        </p:nvCxnSpPr>
        <p:spPr>
          <a:xfrm flipH="1">
            <a:off x="2852101" y="4008391"/>
            <a:ext cx="2520000" cy="0"/>
          </a:xfrm>
          <a:prstGeom prst="line">
            <a:avLst/>
          </a:prstGeom>
          <a:ln w="920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C2C21B-CD4C-49CB-B367-2437B48D32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400" y="1234439"/>
            <a:ext cx="4531294" cy="2151497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>
              <a:buNone/>
              <a:defRPr i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i="1"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 i="1"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 i="1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i="1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“ Click to add quote..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6B9DF4D-F2BC-4ED0-9111-08038ED80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2400" y="3557015"/>
            <a:ext cx="4531294" cy="274312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r">
              <a:buNone/>
              <a:defRPr lang="da-DK" sz="1400" b="0" i="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i="1"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 i="1"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 i="1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i="1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- Insert name of </a:t>
            </a:r>
            <a:r>
              <a:rPr lang="en-US" dirty="0" err="1"/>
              <a:t>quotee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929B9F-11AA-41A9-8ABF-8BCDD8479B88}"/>
              </a:ext>
            </a:extLst>
          </p:cNvPr>
          <p:cNvCxnSpPr/>
          <p:nvPr/>
        </p:nvCxnSpPr>
        <p:spPr>
          <a:xfrm flipH="1">
            <a:off x="840806" y="1155954"/>
            <a:ext cx="2520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26A2FA-6FEB-47DD-8D22-35F2EB96812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96000" y="1"/>
            <a:ext cx="6096000" cy="6857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image or icon</a:t>
            </a:r>
          </a:p>
          <a:p>
            <a:pPr lvl="0"/>
            <a:r>
              <a:rPr lang="en-US" dirty="0"/>
              <a:t>													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da-DK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2B94D57-3FE2-4256-8FB4-1491CE5D1A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28290" y="6375818"/>
            <a:ext cx="5118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3910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39" userDrawn="1">
          <p15:clr>
            <a:srgbClr val="A4A3A4"/>
          </p15:clr>
        </p15:guide>
        <p15:guide id="5" pos="530" userDrawn="1">
          <p15:clr>
            <a:srgbClr val="A4A3A4"/>
          </p15:clr>
        </p15:guide>
        <p15:guide id="6" pos="3385" userDrawn="1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4617FF-8440-4B4B-B5DC-B52456B510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image or </a:t>
            </a:r>
            <a:r>
              <a:rPr lang="da-DK" dirty="0" err="1"/>
              <a:t>leave</a:t>
            </a:r>
            <a:r>
              <a:rPr lang="da-DK" dirty="0"/>
              <a:t> to </a:t>
            </a:r>
            <a:r>
              <a:rPr lang="da-DK" dirty="0" err="1"/>
              <a:t>preserve</a:t>
            </a:r>
            <a:r>
              <a:rPr lang="da-DK" dirty="0"/>
              <a:t> </a:t>
            </a:r>
            <a:r>
              <a:rPr lang="da-DK" dirty="0" err="1"/>
              <a:t>colored</a:t>
            </a:r>
            <a:r>
              <a:rPr lang="da-DK" dirty="0"/>
              <a:t> </a:t>
            </a:r>
            <a:r>
              <a:rPr lang="da-DK" dirty="0" err="1"/>
              <a:t>background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20790" y="5277691"/>
            <a:ext cx="3459636" cy="45719"/>
          </a:xfrm>
          <a:custGeom>
            <a:avLst/>
            <a:gdLst>
              <a:gd name="connsiteX0" fmla="*/ 0 w 3591613"/>
              <a:gd name="connsiteY0" fmla="*/ 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4" fmla="*/ 0 w 3591613"/>
              <a:gd name="connsiteY4" fmla="*/ 0 h 1357710"/>
              <a:gd name="connsiteX0" fmla="*/ 0 w 3591613"/>
              <a:gd name="connsiteY0" fmla="*/ 135771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0" fmla="*/ 0 w 3591613"/>
              <a:gd name="connsiteY0" fmla="*/ 0 h 0"/>
              <a:gd name="connsiteX1" fmla="*/ 3591613 w 3591613"/>
              <a:gd name="connsiteY1" fmla="*/ 0 h 0"/>
              <a:gd name="connsiteX2" fmla="*/ 0 w 3591613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1613">
                <a:moveTo>
                  <a:pt x="0" y="0"/>
                </a:moveTo>
                <a:lnTo>
                  <a:pt x="3591613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ffectLst/>
        </p:spPr>
        <p:txBody>
          <a:bodyPr tIns="0" bIns="396000" anchor="b" anchorCtr="0">
            <a:normAutofit/>
          </a:bodyPr>
          <a:lstStyle>
            <a:lvl1pPr algn="r"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01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0CE3EBF-845A-4679-AC79-706F41CBBB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359" y="5351097"/>
            <a:ext cx="4791075" cy="808404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tx1"/>
                </a:solidFill>
              </a:defRPr>
            </a:lvl2pPr>
            <a:lvl3pPr marL="914400" indent="0" algn="r">
              <a:buNone/>
              <a:defRPr>
                <a:solidFill>
                  <a:schemeClr val="tx1"/>
                </a:solidFill>
              </a:defRPr>
            </a:lvl3pPr>
            <a:lvl4pPr marL="1371600" indent="0" algn="r">
              <a:buNone/>
              <a:defRPr>
                <a:solidFill>
                  <a:schemeClr val="tx1"/>
                </a:solidFill>
              </a:defRPr>
            </a:lvl4pPr>
            <a:lvl5pPr marL="1828800" indent="0" algn="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chapter</a:t>
            </a:r>
            <a:r>
              <a:rPr lang="da-DK" dirty="0"/>
              <a:t> </a:t>
            </a:r>
            <a:r>
              <a:rPr lang="da-DK" dirty="0" err="1"/>
              <a:t>text</a:t>
            </a:r>
            <a:r>
              <a:rPr lang="da-DK" dirty="0"/>
              <a:t> </a:t>
            </a:r>
          </a:p>
        </p:txBody>
      </p:sp>
      <p:sp>
        <p:nvSpPr>
          <p:cNvPr id="3" name="Date Placeholder 2" hidden="1"/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510D58F-CFEA-4848-9016-8CF12C266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200" y="1440000"/>
            <a:ext cx="6840000" cy="7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485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NIRAS SD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4617FF-8440-4B4B-B5DC-B52456B510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image or </a:t>
            </a:r>
            <a:r>
              <a:rPr lang="da-DK" dirty="0" err="1"/>
              <a:t>leave</a:t>
            </a:r>
            <a:r>
              <a:rPr lang="da-DK" dirty="0"/>
              <a:t> to </a:t>
            </a:r>
            <a:r>
              <a:rPr lang="da-DK" dirty="0" err="1"/>
              <a:t>preserve</a:t>
            </a:r>
            <a:r>
              <a:rPr lang="da-DK" dirty="0"/>
              <a:t> </a:t>
            </a:r>
            <a:r>
              <a:rPr lang="da-DK" dirty="0" err="1"/>
              <a:t>colored</a:t>
            </a:r>
            <a:r>
              <a:rPr lang="da-DK" dirty="0"/>
              <a:t> </a:t>
            </a:r>
            <a:r>
              <a:rPr lang="da-DK" dirty="0" err="1"/>
              <a:t>background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20790" y="5277691"/>
            <a:ext cx="3459636" cy="45719"/>
          </a:xfrm>
          <a:custGeom>
            <a:avLst/>
            <a:gdLst>
              <a:gd name="connsiteX0" fmla="*/ 0 w 3591613"/>
              <a:gd name="connsiteY0" fmla="*/ 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4" fmla="*/ 0 w 3591613"/>
              <a:gd name="connsiteY4" fmla="*/ 0 h 1357710"/>
              <a:gd name="connsiteX0" fmla="*/ 0 w 3591613"/>
              <a:gd name="connsiteY0" fmla="*/ 135771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0" fmla="*/ 0 w 3591613"/>
              <a:gd name="connsiteY0" fmla="*/ 0 h 0"/>
              <a:gd name="connsiteX1" fmla="*/ 3591613 w 3591613"/>
              <a:gd name="connsiteY1" fmla="*/ 0 h 0"/>
              <a:gd name="connsiteX2" fmla="*/ 0 w 3591613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1613">
                <a:moveTo>
                  <a:pt x="0" y="0"/>
                </a:moveTo>
                <a:lnTo>
                  <a:pt x="3591613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txBody>
          <a:bodyPr tIns="0" bIns="396000" anchor="b" anchorCtr="0">
            <a:normAutofit/>
          </a:bodyPr>
          <a:lstStyle>
            <a:lvl1pPr algn="r">
              <a:defRPr sz="9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01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0CE3EBF-845A-4679-AC79-706F41CBBB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359" y="5351097"/>
            <a:ext cx="4791075" cy="808404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r">
              <a:buNone/>
              <a:defRPr>
                <a:solidFill>
                  <a:schemeClr val="tx1"/>
                </a:solidFill>
              </a:defRPr>
            </a:lvl2pPr>
            <a:lvl3pPr marL="914400" indent="0" algn="r">
              <a:buNone/>
              <a:defRPr>
                <a:solidFill>
                  <a:schemeClr val="tx1"/>
                </a:solidFill>
              </a:defRPr>
            </a:lvl3pPr>
            <a:lvl4pPr marL="1371600" indent="0" algn="r">
              <a:buNone/>
              <a:defRPr>
                <a:solidFill>
                  <a:schemeClr val="tx1"/>
                </a:solidFill>
              </a:defRPr>
            </a:lvl4pPr>
            <a:lvl5pPr marL="1828800" indent="0" algn="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chapter</a:t>
            </a:r>
            <a:r>
              <a:rPr lang="da-DK" dirty="0"/>
              <a:t> </a:t>
            </a:r>
            <a:r>
              <a:rPr lang="da-DK" dirty="0" err="1"/>
              <a:t>text</a:t>
            </a:r>
            <a:r>
              <a:rPr lang="da-DK" dirty="0"/>
              <a:t> </a:t>
            </a:r>
          </a:p>
        </p:txBody>
      </p:sp>
      <p:sp>
        <p:nvSpPr>
          <p:cNvPr id="3" name="Date Placeholder 2" hidden="1"/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0F6FCC7-0B3D-49C7-8ADF-C39654C9B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550" y="1440000"/>
            <a:ext cx="6840000" cy="71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99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0BF64466-F367-40DF-8BAC-6FB3B331E8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D956E29-1BC4-45C0-8DA6-E93C4087A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290" y="6375818"/>
            <a:ext cx="511868" cy="365125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0566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acts an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1D69198-452E-4A16-BA0F-DA0C681DA6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19950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31D69198-452E-4A16-BA0F-DA0C681DA6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D4D02CCD-754C-485C-A11B-E3D7545F5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C044FC66-9F4B-45CC-9ACC-4FD8A77270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1FDB-D80D-499E-9847-704F166F368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8150" y="1764000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7FE5E57D-CA99-4A62-90B5-399E760F706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6593" y="3294751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213528FE-2D0F-4594-81EC-A33B658B87D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8150" y="4825790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84964C0D-ED6D-450B-A222-39167CC9C56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370638" y="1764000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2F21E808-CB4B-46D3-8384-F2985B649CF1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369081" y="3294751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988548A-34E5-4B1E-846F-E6EFFEA2CC57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369081" y="4825790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9F410AC-9BD6-4F9A-A2CE-355F84B97C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95162" y="1763712"/>
            <a:ext cx="4500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A713E59-1747-4F11-84B1-535B75DEEF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95162" y="3294751"/>
            <a:ext cx="4500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39BDACB-DE68-479E-B621-BDEDCA8890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95162" y="4825790"/>
            <a:ext cx="4499999" cy="133200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8CA7D1D-7EF5-4891-888B-935F28867B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32600" y="1763712"/>
            <a:ext cx="4500000" cy="133200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4A69F13-32AF-4F39-AC25-C1AE9BB10C3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32600" y="3294751"/>
            <a:ext cx="4500000" cy="133200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3251C952-8A33-49CF-9AAD-6FCF6D1BB0A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32600" y="4825790"/>
            <a:ext cx="4500000" cy="133200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DD2BA-B706-4B3B-8D63-4B1BAEAF2D3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graphicFrame>
        <p:nvGraphicFramePr>
          <p:cNvPr id="19" name="Object 18" hidden="1">
            <a:extLst>
              <a:ext uri="{FF2B5EF4-FFF2-40B4-BE49-F238E27FC236}">
                <a16:creationId xmlns:a16="http://schemas.microsoft.com/office/drawing/2014/main" id="{DF5ED4B5-C26B-4C7A-9B43-0702A47F63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25123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59" imgH="358" progId="TCLayout.ActiveDocument.1">
                  <p:embed/>
                </p:oleObj>
              </mc:Choice>
              <mc:Fallback>
                <p:oleObj name="think-cell Slide" r:id="rId8" imgW="359" imgH="358" progId="TCLayout.ActiveDocument.1">
                  <p:embed/>
                  <p:pic>
                    <p:nvPicPr>
                      <p:cNvPr id="19" name="Object 18" hidden="1">
                        <a:extLst>
                          <a:ext uri="{FF2B5EF4-FFF2-40B4-BE49-F238E27FC236}">
                            <a16:creationId xmlns:a16="http://schemas.microsoft.com/office/drawing/2014/main" id="{DF5ED4B5-C26B-4C7A-9B43-0702A47F63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037602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4" orient="horz" pos="1111" userDrawn="1">
          <p15:clr>
            <a:srgbClr val="A4A3A4"/>
          </p15:clr>
        </p15:guide>
        <p15:guide id="5" pos="3716" userDrawn="1">
          <p15:clr>
            <a:srgbClr val="A4A3A4"/>
          </p15:clr>
        </p15:guide>
        <p15:guide id="6" pos="4013" userDrawn="1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A9B90C-7BC0-4FB7-9360-47D5BE4787E5}"/>
              </a:ext>
            </a:extLst>
          </p:cNvPr>
          <p:cNvSpPr/>
          <p:nvPr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08606-37EB-42EF-8D91-B8BA41737358}"/>
              </a:ext>
            </a:extLst>
          </p:cNvPr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B8EEF2-F6F0-4392-9B4F-679635295F85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C0EAD1-45A5-4F30-B47D-F5B98B70DCFC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A03142-9AF7-426C-B896-42F262714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000" y="425450"/>
            <a:ext cx="5040000" cy="85984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Add icon for illustration</a:t>
            </a:r>
            <a:endParaRPr lang="da-DK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BCFF17A-8745-4131-80D1-814733A6C1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24000" y="425450"/>
            <a:ext cx="5040000" cy="2578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3"/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24E20B2-841C-4FB9-A8A0-913B9ED0B2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000" y="3854450"/>
            <a:ext cx="5040000" cy="25781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5"/>
                </a:solidFill>
                <a:latin typeface="+mn-lt"/>
              </a:defRPr>
            </a:lvl2pPr>
            <a:lvl3pPr>
              <a:defRPr b="1">
                <a:solidFill>
                  <a:schemeClr val="accent5"/>
                </a:solidFill>
                <a:latin typeface="+mn-lt"/>
              </a:defRPr>
            </a:lvl3pPr>
            <a:lvl4pPr>
              <a:defRPr b="1">
                <a:solidFill>
                  <a:schemeClr val="accent5"/>
                </a:solidFill>
                <a:latin typeface="+mn-lt"/>
              </a:defRPr>
            </a:lvl4pPr>
            <a:lvl5pPr>
              <a:defRPr b="1"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endParaRPr lang="en-US" dirty="0"/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3E6EA14F-0168-4FFE-9AE8-ED3133679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4000" y="3873358"/>
            <a:ext cx="5040000" cy="859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Add icon for illustration</a:t>
            </a:r>
            <a:endParaRPr lang="da-DK" dirty="0"/>
          </a:p>
        </p:txBody>
      </p:sp>
      <p:sp>
        <p:nvSpPr>
          <p:cNvPr id="3" name="Date Placeholder 2" hidden="1"/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763289C-9708-4506-9CC7-3B98B96B8FE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28000" y="1534023"/>
            <a:ext cx="1080000" cy="1080000"/>
          </a:xfrm>
        </p:spPr>
        <p:txBody>
          <a:bodyPr wrap="none" lIns="0" tIns="1260000" r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icon. Use Crop/Fit. Left align with text above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7E939C39-BEBD-4340-BA07-06BD7F4DE8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624000" y="5039602"/>
            <a:ext cx="1080000" cy="1080000"/>
          </a:xfrm>
        </p:spPr>
        <p:txBody>
          <a:bodyPr wrap="none" lIns="0" tIns="1260000" r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icon. Use Crop/Fit. Left align with text above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393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me journ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0" name="Freeform: Shape 7431">
            <a:extLst>
              <a:ext uri="{FF2B5EF4-FFF2-40B4-BE49-F238E27FC236}">
                <a16:creationId xmlns:a16="http://schemas.microsoft.com/office/drawing/2014/main" id="{1954DBDB-8065-4224-B809-19548EB3D126}"/>
              </a:ext>
            </a:extLst>
          </p:cNvPr>
          <p:cNvSpPr/>
          <p:nvPr/>
        </p:nvSpPr>
        <p:spPr>
          <a:xfrm>
            <a:off x="3589422" y="2289826"/>
            <a:ext cx="5017763" cy="953908"/>
          </a:xfrm>
          <a:custGeom>
            <a:avLst/>
            <a:gdLst>
              <a:gd name="connsiteX0" fmla="*/ 10816 w 13304"/>
              <a:gd name="connsiteY0" fmla="*/ 0 h 10000"/>
              <a:gd name="connsiteX1" fmla="*/ 3304 w 13304"/>
              <a:gd name="connsiteY1" fmla="*/ 0 h 10000"/>
              <a:gd name="connsiteX2" fmla="*/ 4173 w 13304"/>
              <a:gd name="connsiteY2" fmla="*/ 3444 h 10000"/>
              <a:gd name="connsiteX3" fmla="*/ 0 w 13304"/>
              <a:gd name="connsiteY3" fmla="*/ 6889 h 10000"/>
              <a:gd name="connsiteX4" fmla="*/ 8378 w 13304"/>
              <a:gd name="connsiteY4" fmla="*/ 6889 h 10000"/>
              <a:gd name="connsiteX5" fmla="*/ 10781 w 13304"/>
              <a:gd name="connsiteY5" fmla="*/ 6889 h 10000"/>
              <a:gd name="connsiteX6" fmla="*/ 11559 w 13304"/>
              <a:gd name="connsiteY6" fmla="*/ 10000 h 10000"/>
              <a:gd name="connsiteX7" fmla="*/ 13304 w 13304"/>
              <a:gd name="connsiteY7" fmla="*/ 10000 h 10000"/>
              <a:gd name="connsiteX8" fmla="*/ 10816 w 13304"/>
              <a:gd name="connsiteY8" fmla="*/ 0 h 10000"/>
              <a:gd name="connsiteX0" fmla="*/ 10816 w 13304"/>
              <a:gd name="connsiteY0" fmla="*/ 50 h 10050"/>
              <a:gd name="connsiteX1" fmla="*/ 113 w 13304"/>
              <a:gd name="connsiteY1" fmla="*/ 0 h 10050"/>
              <a:gd name="connsiteX2" fmla="*/ 4173 w 13304"/>
              <a:gd name="connsiteY2" fmla="*/ 3494 h 10050"/>
              <a:gd name="connsiteX3" fmla="*/ 0 w 13304"/>
              <a:gd name="connsiteY3" fmla="*/ 6939 h 10050"/>
              <a:gd name="connsiteX4" fmla="*/ 8378 w 13304"/>
              <a:gd name="connsiteY4" fmla="*/ 6939 h 10050"/>
              <a:gd name="connsiteX5" fmla="*/ 10781 w 13304"/>
              <a:gd name="connsiteY5" fmla="*/ 6939 h 10050"/>
              <a:gd name="connsiteX6" fmla="*/ 11559 w 13304"/>
              <a:gd name="connsiteY6" fmla="*/ 10050 h 10050"/>
              <a:gd name="connsiteX7" fmla="*/ 13304 w 13304"/>
              <a:gd name="connsiteY7" fmla="*/ 10050 h 10050"/>
              <a:gd name="connsiteX8" fmla="*/ 10816 w 13304"/>
              <a:gd name="connsiteY8" fmla="*/ 50 h 10050"/>
              <a:gd name="connsiteX0" fmla="*/ 10816 w 13304"/>
              <a:gd name="connsiteY0" fmla="*/ 50 h 10050"/>
              <a:gd name="connsiteX1" fmla="*/ 113 w 13304"/>
              <a:gd name="connsiteY1" fmla="*/ 0 h 10050"/>
              <a:gd name="connsiteX2" fmla="*/ 919 w 13304"/>
              <a:gd name="connsiteY2" fmla="*/ 3444 h 10050"/>
              <a:gd name="connsiteX3" fmla="*/ 0 w 13304"/>
              <a:gd name="connsiteY3" fmla="*/ 6939 h 10050"/>
              <a:gd name="connsiteX4" fmla="*/ 8378 w 13304"/>
              <a:gd name="connsiteY4" fmla="*/ 6939 h 10050"/>
              <a:gd name="connsiteX5" fmla="*/ 10781 w 13304"/>
              <a:gd name="connsiteY5" fmla="*/ 6939 h 10050"/>
              <a:gd name="connsiteX6" fmla="*/ 11559 w 13304"/>
              <a:gd name="connsiteY6" fmla="*/ 10050 h 10050"/>
              <a:gd name="connsiteX7" fmla="*/ 13304 w 13304"/>
              <a:gd name="connsiteY7" fmla="*/ 10050 h 10050"/>
              <a:gd name="connsiteX8" fmla="*/ 10816 w 13304"/>
              <a:gd name="connsiteY8" fmla="*/ 50 h 10050"/>
              <a:gd name="connsiteX0" fmla="*/ 10816 w 13304"/>
              <a:gd name="connsiteY0" fmla="*/ 0 h 10000"/>
              <a:gd name="connsiteX1" fmla="*/ 63 w 13304"/>
              <a:gd name="connsiteY1" fmla="*/ 0 h 10000"/>
              <a:gd name="connsiteX2" fmla="*/ 919 w 13304"/>
              <a:gd name="connsiteY2" fmla="*/ 3394 h 10000"/>
              <a:gd name="connsiteX3" fmla="*/ 0 w 13304"/>
              <a:gd name="connsiteY3" fmla="*/ 6889 h 10000"/>
              <a:gd name="connsiteX4" fmla="*/ 8378 w 13304"/>
              <a:gd name="connsiteY4" fmla="*/ 6889 h 10000"/>
              <a:gd name="connsiteX5" fmla="*/ 10781 w 13304"/>
              <a:gd name="connsiteY5" fmla="*/ 6889 h 10000"/>
              <a:gd name="connsiteX6" fmla="*/ 11559 w 13304"/>
              <a:gd name="connsiteY6" fmla="*/ 10000 h 10000"/>
              <a:gd name="connsiteX7" fmla="*/ 13304 w 13304"/>
              <a:gd name="connsiteY7" fmla="*/ 10000 h 10000"/>
              <a:gd name="connsiteX8" fmla="*/ 10816 w 13304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04" h="10000">
                <a:moveTo>
                  <a:pt x="10816" y="0"/>
                </a:moveTo>
                <a:lnTo>
                  <a:pt x="63" y="0"/>
                </a:lnTo>
                <a:lnTo>
                  <a:pt x="919" y="3394"/>
                </a:lnTo>
                <a:lnTo>
                  <a:pt x="0" y="6889"/>
                </a:lnTo>
                <a:lnTo>
                  <a:pt x="8378" y="6889"/>
                </a:lnTo>
                <a:lnTo>
                  <a:pt x="10781" y="6889"/>
                </a:lnTo>
                <a:cubicBezTo>
                  <a:pt x="11216" y="6917"/>
                  <a:pt x="11559" y="8306"/>
                  <a:pt x="11559" y="10000"/>
                </a:cubicBezTo>
                <a:lnTo>
                  <a:pt x="13304" y="10000"/>
                </a:lnTo>
                <a:cubicBezTo>
                  <a:pt x="13304" y="4528"/>
                  <a:pt x="12190" y="56"/>
                  <a:pt x="10816" y="0"/>
                </a:cubicBezTo>
                <a:close/>
              </a:path>
            </a:pathLst>
          </a:custGeom>
          <a:solidFill>
            <a:schemeClr val="bg2">
              <a:alpha val="55686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1" name="Freeform: Shape 7432">
            <a:extLst>
              <a:ext uri="{FF2B5EF4-FFF2-40B4-BE49-F238E27FC236}">
                <a16:creationId xmlns:a16="http://schemas.microsoft.com/office/drawing/2014/main" id="{163A1AE6-7163-4E61-B438-D7538E3D291D}"/>
              </a:ext>
            </a:extLst>
          </p:cNvPr>
          <p:cNvSpPr/>
          <p:nvPr/>
        </p:nvSpPr>
        <p:spPr>
          <a:xfrm>
            <a:off x="1828932" y="2290839"/>
            <a:ext cx="1752312" cy="65605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60" h="248">
                <a:moveTo>
                  <a:pt x="660" y="124"/>
                </a:moveTo>
                <a:lnTo>
                  <a:pt x="536" y="0"/>
                </a:lnTo>
                <a:lnTo>
                  <a:pt x="0" y="0"/>
                </a:lnTo>
                <a:lnTo>
                  <a:pt x="124" y="124"/>
                </a:lnTo>
                <a:lnTo>
                  <a:pt x="0" y="248"/>
                </a:lnTo>
                <a:lnTo>
                  <a:pt x="536" y="248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2" name="Freeform: Shape 7433">
            <a:extLst>
              <a:ext uri="{FF2B5EF4-FFF2-40B4-BE49-F238E27FC236}">
                <a16:creationId xmlns:a16="http://schemas.microsoft.com/office/drawing/2014/main" id="{49585EA3-0E22-422D-8464-2588246E6110}"/>
              </a:ext>
            </a:extLst>
          </p:cNvPr>
          <p:cNvSpPr/>
          <p:nvPr/>
        </p:nvSpPr>
        <p:spPr>
          <a:xfrm>
            <a:off x="3340328" y="2289826"/>
            <a:ext cx="478888" cy="65605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81" h="248">
                <a:moveTo>
                  <a:pt x="181" y="124"/>
                </a:moveTo>
                <a:lnTo>
                  <a:pt x="57" y="0"/>
                </a:lnTo>
                <a:lnTo>
                  <a:pt x="0" y="0"/>
                </a:lnTo>
                <a:lnTo>
                  <a:pt x="125" y="124"/>
                </a:lnTo>
                <a:lnTo>
                  <a:pt x="0" y="248"/>
                </a:lnTo>
                <a:lnTo>
                  <a:pt x="57" y="24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3" name="Freeform: Shape 7434">
            <a:extLst>
              <a:ext uri="{FF2B5EF4-FFF2-40B4-BE49-F238E27FC236}">
                <a16:creationId xmlns:a16="http://schemas.microsoft.com/office/drawing/2014/main" id="{83D91EAF-1DCE-46BF-B2EA-D3E993E5800E}"/>
              </a:ext>
            </a:extLst>
          </p:cNvPr>
          <p:cNvSpPr/>
          <p:nvPr/>
        </p:nvSpPr>
        <p:spPr>
          <a:xfrm>
            <a:off x="8095399" y="4795672"/>
            <a:ext cx="468056" cy="65914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7" h="249">
                <a:moveTo>
                  <a:pt x="53" y="0"/>
                </a:moveTo>
                <a:lnTo>
                  <a:pt x="0" y="0"/>
                </a:lnTo>
                <a:lnTo>
                  <a:pt x="124" y="124"/>
                </a:lnTo>
                <a:lnTo>
                  <a:pt x="0" y="249"/>
                </a:lnTo>
                <a:lnTo>
                  <a:pt x="53" y="249"/>
                </a:lnTo>
                <a:lnTo>
                  <a:pt x="177" y="124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4" name="Freeform: Shape 7435">
            <a:extLst>
              <a:ext uri="{FF2B5EF4-FFF2-40B4-BE49-F238E27FC236}">
                <a16:creationId xmlns:a16="http://schemas.microsoft.com/office/drawing/2014/main" id="{DE934865-3D90-4A87-8545-42420C2D9948}"/>
              </a:ext>
            </a:extLst>
          </p:cNvPr>
          <p:cNvSpPr/>
          <p:nvPr/>
        </p:nvSpPr>
        <p:spPr>
          <a:xfrm>
            <a:off x="2941354" y="3243734"/>
            <a:ext cx="5660007" cy="125408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30" h="473">
                <a:moveTo>
                  <a:pt x="2130" y="0"/>
                </a:moveTo>
                <a:lnTo>
                  <a:pt x="1881" y="0"/>
                </a:lnTo>
                <a:cubicBezTo>
                  <a:pt x="1881" y="62"/>
                  <a:pt x="1832" y="112"/>
                  <a:pt x="1770" y="112"/>
                </a:cubicBezTo>
                <a:lnTo>
                  <a:pt x="1427" y="112"/>
                </a:lnTo>
                <a:lnTo>
                  <a:pt x="360" y="112"/>
                </a:lnTo>
                <a:lnTo>
                  <a:pt x="352" y="112"/>
                </a:lnTo>
                <a:lnTo>
                  <a:pt x="352" y="113"/>
                </a:lnTo>
                <a:cubicBezTo>
                  <a:pt x="157" y="117"/>
                  <a:pt x="0" y="277"/>
                  <a:pt x="0" y="473"/>
                </a:cubicBezTo>
                <a:lnTo>
                  <a:pt x="248" y="473"/>
                </a:lnTo>
                <a:cubicBezTo>
                  <a:pt x="248" y="411"/>
                  <a:pt x="298" y="361"/>
                  <a:pt x="360" y="361"/>
                </a:cubicBezTo>
                <a:lnTo>
                  <a:pt x="703" y="361"/>
                </a:lnTo>
                <a:lnTo>
                  <a:pt x="1770" y="361"/>
                </a:lnTo>
                <a:cubicBezTo>
                  <a:pt x="1969" y="361"/>
                  <a:pt x="2130" y="199"/>
                  <a:pt x="2130" y="0"/>
                </a:cubicBezTo>
                <a:close/>
              </a:path>
            </a:pathLst>
          </a:custGeom>
          <a:solidFill>
            <a:schemeClr val="bg2">
              <a:alpha val="55686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5" name="Freeform: Shape 7436">
            <a:extLst>
              <a:ext uri="{FF2B5EF4-FFF2-40B4-BE49-F238E27FC236}">
                <a16:creationId xmlns:a16="http://schemas.microsoft.com/office/drawing/2014/main" id="{2A8F5714-E4D5-4865-ACC8-10BEADD88251}"/>
              </a:ext>
            </a:extLst>
          </p:cNvPr>
          <p:cNvSpPr/>
          <p:nvPr/>
        </p:nvSpPr>
        <p:spPr>
          <a:xfrm>
            <a:off x="2940267" y="4497817"/>
            <a:ext cx="5375305" cy="95700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023" h="361">
                <a:moveTo>
                  <a:pt x="1899" y="112"/>
                </a:moveTo>
                <a:lnTo>
                  <a:pt x="703" y="112"/>
                </a:lnTo>
                <a:lnTo>
                  <a:pt x="365" y="112"/>
                </a:lnTo>
                <a:lnTo>
                  <a:pt x="360" y="112"/>
                </a:lnTo>
                <a:cubicBezTo>
                  <a:pt x="298" y="112"/>
                  <a:pt x="248" y="62"/>
                  <a:pt x="248" y="0"/>
                </a:cubicBezTo>
                <a:lnTo>
                  <a:pt x="0" y="0"/>
                </a:lnTo>
                <a:cubicBezTo>
                  <a:pt x="0" y="199"/>
                  <a:pt x="161" y="361"/>
                  <a:pt x="360" y="361"/>
                </a:cubicBezTo>
                <a:cubicBezTo>
                  <a:pt x="362" y="361"/>
                  <a:pt x="364" y="360"/>
                  <a:pt x="365" y="360"/>
                </a:cubicBezTo>
                <a:lnTo>
                  <a:pt x="365" y="361"/>
                </a:lnTo>
                <a:lnTo>
                  <a:pt x="1899" y="361"/>
                </a:lnTo>
                <a:lnTo>
                  <a:pt x="2023" y="236"/>
                </a:lnTo>
                <a:close/>
              </a:path>
            </a:pathLst>
          </a:custGeom>
          <a:solidFill>
            <a:schemeClr val="bg2">
              <a:alpha val="55686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F1A13-94A3-4965-BF53-47EA7D7DA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3013" y="2286732"/>
            <a:ext cx="1000588" cy="658627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F2C5D21-9E46-4D38-A03E-22CFCF181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01361" y="4768777"/>
            <a:ext cx="2208325" cy="1887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latin typeface="+mn-lt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292DCBC-07FD-4465-94D4-ADF57C0A29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01361" y="4987896"/>
            <a:ext cx="2208325" cy="1045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0630EBE-9039-4521-9E1F-C84C23ACC1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3246" y="4300114"/>
            <a:ext cx="1438275" cy="6508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>
              <a:defRPr/>
            </a:lvl5pPr>
          </a:lstStyle>
          <a:p>
            <a:pPr lvl="0"/>
            <a:r>
              <a:rPr lang="da-DK" dirty="0"/>
              <a:t>35%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4F54025-0825-4A2D-BBF9-2B05CBE411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95399" y="2953781"/>
            <a:ext cx="1438275" cy="6508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>
              <a:defRPr/>
            </a:lvl5pPr>
          </a:lstStyle>
          <a:p>
            <a:pPr lvl="0"/>
            <a:r>
              <a:rPr lang="da-DK" dirty="0"/>
              <a:t>35%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AF8CE11-293C-42C9-97D0-D448CBF3EF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59970" y="1803420"/>
            <a:ext cx="2137221" cy="369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987F7F5-68C3-4D38-AA24-8282756AB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387" y="3060982"/>
            <a:ext cx="2137221" cy="369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452DEAA-C428-4391-98C5-14016843BC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9970" y="4313985"/>
            <a:ext cx="2137221" cy="369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1F53822-CDD6-4063-8132-19DCE17409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42771" y="4794659"/>
            <a:ext cx="3771620" cy="657066"/>
          </a:xfrm>
          <a:prstGeom prst="rect">
            <a:avLst/>
          </a:prstGeom>
        </p:spPr>
        <p:txBody>
          <a:bodyPr lIns="0" tIns="108000" rIns="0" bIns="108000" anchor="t">
            <a:noAutofit/>
          </a:bodyPr>
          <a:lstStyle>
            <a:lvl1pPr marL="0" indent="0" algn="ctr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D90B23A-71D3-4CD4-827D-65A236B063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28189" y="2288293"/>
            <a:ext cx="3771619" cy="657066"/>
          </a:xfrm>
          <a:prstGeom prst="rect">
            <a:avLst/>
          </a:prstGeom>
        </p:spPr>
        <p:txBody>
          <a:bodyPr lIns="0" tIns="108000" rIns="0" bIns="108000" anchor="t">
            <a:noAutofit/>
          </a:bodyPr>
          <a:lstStyle>
            <a:lvl1pPr marL="0" indent="0" algn="ctr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F6B2D7C-9DE2-4C43-9EB8-24E8FE9751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28189" y="3541262"/>
            <a:ext cx="3771620" cy="657066"/>
          </a:xfrm>
          <a:prstGeom prst="rect">
            <a:avLst/>
          </a:prstGeom>
        </p:spPr>
        <p:txBody>
          <a:bodyPr lIns="0" tIns="108000" rIns="0" bIns="108000" anchor="t">
            <a:noAutofit/>
          </a:bodyPr>
          <a:lstStyle>
            <a:lvl1pPr marL="0" indent="0" algn="ctr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2BEFA90D-D6E4-4EDC-922E-B12E9CF6A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15C7A406-EEAE-45A0-B148-EFB6F249F59E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02B2F7F1-05EF-4074-9D69-78BA224E3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998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BE981E9-87B2-40BB-8449-60F93DCE7B08}"/>
              </a:ext>
            </a:extLst>
          </p:cNvPr>
          <p:cNvCxnSpPr/>
          <p:nvPr/>
        </p:nvCxnSpPr>
        <p:spPr>
          <a:xfrm>
            <a:off x="9796571" y="3279611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2C72E3A-91CF-4BD5-9AA5-E94DAAA667BA}"/>
              </a:ext>
            </a:extLst>
          </p:cNvPr>
          <p:cNvCxnSpPr/>
          <p:nvPr/>
        </p:nvCxnSpPr>
        <p:spPr>
          <a:xfrm>
            <a:off x="3596961" y="3276292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14046B0-37D6-45D0-A3E3-271C678D5723}"/>
              </a:ext>
            </a:extLst>
          </p:cNvPr>
          <p:cNvCxnSpPr/>
          <p:nvPr/>
        </p:nvCxnSpPr>
        <p:spPr>
          <a:xfrm>
            <a:off x="5143253" y="3499708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604EA8B-078F-44DE-BACB-05D12AD13DBE}"/>
              </a:ext>
            </a:extLst>
          </p:cNvPr>
          <p:cNvCxnSpPr/>
          <p:nvPr/>
        </p:nvCxnSpPr>
        <p:spPr>
          <a:xfrm>
            <a:off x="6689545" y="3276292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CE11864-AD98-4C67-88BB-1802ED063728}"/>
              </a:ext>
            </a:extLst>
          </p:cNvPr>
          <p:cNvCxnSpPr/>
          <p:nvPr/>
        </p:nvCxnSpPr>
        <p:spPr>
          <a:xfrm>
            <a:off x="8258295" y="3512242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7B4C17-FF4A-4A40-8D35-A5E54F42CC52}"/>
              </a:ext>
            </a:extLst>
          </p:cNvPr>
          <p:cNvCxnSpPr>
            <a:cxnSpLocks/>
            <a:stCxn id="41" idx="2"/>
            <a:endCxn id="42" idx="0"/>
          </p:cNvCxnSpPr>
          <p:nvPr/>
        </p:nvCxnSpPr>
        <p:spPr>
          <a:xfrm>
            <a:off x="2049741" y="3488395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7" name="Shape 978">
            <a:extLst>
              <a:ext uri="{FF2B5EF4-FFF2-40B4-BE49-F238E27FC236}">
                <a16:creationId xmlns:a16="http://schemas.microsoft.com/office/drawing/2014/main" id="{11F35FA9-2F8A-42A5-96A9-784D2A81EBF3}"/>
              </a:ext>
            </a:extLst>
          </p:cNvPr>
          <p:cNvSpPr/>
          <p:nvPr/>
        </p:nvSpPr>
        <p:spPr>
          <a:xfrm>
            <a:off x="18263508" y="6680560"/>
            <a:ext cx="1840627" cy="184062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lIns="182778" tIns="91364" rIns="182778" bIns="91364" anchor="ctr" anchorCtr="0">
            <a:noAutofit/>
          </a:bodyPr>
          <a:lstStyle/>
          <a:p>
            <a:pPr algn="ctr"/>
            <a:endParaRPr sz="719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hape 985">
            <a:extLst>
              <a:ext uri="{FF2B5EF4-FFF2-40B4-BE49-F238E27FC236}">
                <a16:creationId xmlns:a16="http://schemas.microsoft.com/office/drawing/2014/main" id="{BE2C25E0-D6F4-4E65-8C4C-167BE5E48FB8}"/>
              </a:ext>
            </a:extLst>
          </p:cNvPr>
          <p:cNvSpPr txBox="1"/>
          <p:nvPr/>
        </p:nvSpPr>
        <p:spPr>
          <a:xfrm>
            <a:off x="18757036" y="6807059"/>
            <a:ext cx="1344848" cy="709025"/>
          </a:xfrm>
          <a:prstGeom prst="rect">
            <a:avLst/>
          </a:prstGeom>
          <a:noFill/>
          <a:ln>
            <a:noFill/>
          </a:ln>
        </p:spPr>
        <p:txBody>
          <a:bodyPr lIns="487510" tIns="243754" rIns="487510" bIns="243754" anchor="ctr" anchorCtr="0">
            <a:noAutofit/>
          </a:bodyPr>
          <a:lstStyle/>
          <a:p>
            <a:pPr algn="ctr">
              <a:buSzPct val="25000"/>
            </a:pPr>
            <a:r>
              <a:rPr lang="en-US" sz="5400" dirty="0">
                <a:latin typeface="Lato" charset="0"/>
                <a:ea typeface="Lato" charset="0"/>
                <a:cs typeface="Lato" charset="0"/>
                <a:sym typeface="Roboto"/>
              </a:rPr>
              <a:t>95%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00444D-7C2B-4B25-A710-D9219F9139FC}"/>
              </a:ext>
            </a:extLst>
          </p:cNvPr>
          <p:cNvGrpSpPr/>
          <p:nvPr/>
        </p:nvGrpSpPr>
        <p:grpSpPr>
          <a:xfrm>
            <a:off x="2049741" y="3699702"/>
            <a:ext cx="7757982" cy="0"/>
            <a:chOff x="1429030" y="4482059"/>
            <a:chExt cx="7757982" cy="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68635DB-6207-4C84-8660-5061659B259F}"/>
                </a:ext>
              </a:extLst>
            </p:cNvPr>
            <p:cNvCxnSpPr/>
            <p:nvPr/>
          </p:nvCxnSpPr>
          <p:spPr>
            <a:xfrm>
              <a:off x="7641506" y="4482059"/>
              <a:ext cx="1545506" cy="0"/>
            </a:xfrm>
            <a:prstGeom prst="line">
              <a:avLst/>
            </a:prstGeom>
            <a:ln w="47625">
              <a:solidFill>
                <a:schemeClr val="accent5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B739FF1-5712-4DB0-8430-BA8D0DC596BB}"/>
                </a:ext>
              </a:extLst>
            </p:cNvPr>
            <p:cNvCxnSpPr/>
            <p:nvPr/>
          </p:nvCxnSpPr>
          <p:spPr>
            <a:xfrm>
              <a:off x="6096000" y="4482059"/>
              <a:ext cx="1545506" cy="0"/>
            </a:xfrm>
            <a:prstGeom prst="line">
              <a:avLst/>
            </a:prstGeom>
            <a:ln w="47625">
              <a:solidFill>
                <a:schemeClr val="accent4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F8E77A8-BB88-4670-8248-0969F3FD3213}"/>
                </a:ext>
              </a:extLst>
            </p:cNvPr>
            <p:cNvCxnSpPr/>
            <p:nvPr/>
          </p:nvCxnSpPr>
          <p:spPr>
            <a:xfrm>
              <a:off x="4520042" y="4482059"/>
              <a:ext cx="1545506" cy="0"/>
            </a:xfrm>
            <a:prstGeom prst="line">
              <a:avLst/>
            </a:prstGeom>
            <a:ln w="47625">
              <a:solidFill>
                <a:schemeClr val="accent3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BA6C91D-9FE3-4788-8EE7-CCA555B1EEC4}"/>
                </a:ext>
              </a:extLst>
            </p:cNvPr>
            <p:cNvCxnSpPr/>
            <p:nvPr/>
          </p:nvCxnSpPr>
          <p:spPr>
            <a:xfrm>
              <a:off x="2974536" y="4482059"/>
              <a:ext cx="1545506" cy="0"/>
            </a:xfrm>
            <a:prstGeom prst="line">
              <a:avLst/>
            </a:prstGeom>
            <a:ln w="47625">
              <a:solidFill>
                <a:schemeClr val="accent2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DC9CA4D-D057-4476-B2A0-13C4821579CD}"/>
                </a:ext>
              </a:extLst>
            </p:cNvPr>
            <p:cNvCxnSpPr/>
            <p:nvPr/>
          </p:nvCxnSpPr>
          <p:spPr>
            <a:xfrm>
              <a:off x="1429030" y="4482059"/>
              <a:ext cx="1545506" cy="0"/>
            </a:xfrm>
            <a:prstGeom prst="line">
              <a:avLst/>
            </a:prstGeom>
            <a:ln w="476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844CA913-F4C1-4DB5-B995-1E0A80463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6527" y="3158709"/>
            <a:ext cx="1186427" cy="3296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YEAR</a:t>
            </a:r>
            <a:endParaRPr lang="da-DK" dirty="0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5793D357-8EF8-4CAE-805D-47972E268E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9673" y="4183643"/>
            <a:ext cx="1683281" cy="1729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78FDE029-30E8-47F4-BC7D-4257490F0A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9112" y="4183642"/>
            <a:ext cx="1683281" cy="1729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DC029697-6EFE-456C-AC9E-EC23F4E854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6654" y="4183642"/>
            <a:ext cx="1683281" cy="1729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37A66BD-B3EF-4324-913C-694CCE3518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1348" y="1659517"/>
            <a:ext cx="1683281" cy="15774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089C68E1-FA14-4AD8-B642-29AF31BF56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4618" y="1659517"/>
            <a:ext cx="1683281" cy="15774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B4ED695E-B5CC-4269-9555-EECC483EAE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6081" y="1658526"/>
            <a:ext cx="1683281" cy="15774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B6DEF11C-0D64-4853-8B03-D9D5BB02F69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2819" y="3987768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YEAR</a:t>
            </a:r>
            <a:endParaRPr lang="da-DK" dirty="0"/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37C069A4-DD10-453D-BF6A-5184E83C3C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47540" y="3170023"/>
            <a:ext cx="1186427" cy="3296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lang="da-DK" sz="2000" kern="1200" dirty="0" smtClean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FE20E936-F3F5-45CE-82F2-35FC2F4EA0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8870" y="3987768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7625BD09-3203-4652-BD7F-CEF9F5F96F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9003" y="3170022"/>
            <a:ext cx="1186427" cy="3296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A2E283F7-DC27-453F-AB66-46C8E65B9A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14509" y="3987768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5CD14FE5-4515-42DB-BF78-8E40B70B1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53" name="Footer Placeholder 4">
            <a:extLst>
              <a:ext uri="{FF2B5EF4-FFF2-40B4-BE49-F238E27FC236}">
                <a16:creationId xmlns:a16="http://schemas.microsoft.com/office/drawing/2014/main" id="{C873D042-86FC-4DD7-8659-3E8B16BC106C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2D76354-693F-4135-9AFE-6BF70C26F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97EC4B84-9A46-441E-AF09-D321CB814A3D}"/>
              </a:ext>
            </a:extLst>
          </p:cNvPr>
          <p:cNvSpPr txBox="1">
            <a:spLocks/>
          </p:cNvSpPr>
          <p:nvPr userDrawn="1"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3233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eps/F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id="{454D4296-DE79-4E2A-BCC0-3ADDB1C861D0}"/>
              </a:ext>
            </a:extLst>
          </p:cNvPr>
          <p:cNvSpPr>
            <a:spLocks/>
          </p:cNvSpPr>
          <p:nvPr/>
        </p:nvSpPr>
        <p:spPr bwMode="auto">
          <a:xfrm>
            <a:off x="617937" y="4646778"/>
            <a:ext cx="2586723" cy="1559642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38" name="Freeform 2">
            <a:extLst>
              <a:ext uri="{FF2B5EF4-FFF2-40B4-BE49-F238E27FC236}">
                <a16:creationId xmlns:a16="http://schemas.microsoft.com/office/drawing/2014/main" id="{DE85CC72-31D9-4FB4-A53F-2DB99D1230B4}"/>
              </a:ext>
            </a:extLst>
          </p:cNvPr>
          <p:cNvSpPr>
            <a:spLocks/>
          </p:cNvSpPr>
          <p:nvPr/>
        </p:nvSpPr>
        <p:spPr bwMode="auto">
          <a:xfrm>
            <a:off x="2498476" y="5496594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39" name="Isosceles Triangle 13">
            <a:extLst>
              <a:ext uri="{FF2B5EF4-FFF2-40B4-BE49-F238E27FC236}">
                <a16:creationId xmlns:a16="http://schemas.microsoft.com/office/drawing/2014/main" id="{50B33FB1-08C2-4A81-8E4C-371CC068BFB7}"/>
              </a:ext>
            </a:extLst>
          </p:cNvPr>
          <p:cNvSpPr/>
          <p:nvPr/>
        </p:nvSpPr>
        <p:spPr>
          <a:xfrm>
            <a:off x="2205672" y="4349975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D77D49D3-317A-4DC3-B752-6897144AC6C1}"/>
              </a:ext>
            </a:extLst>
          </p:cNvPr>
          <p:cNvSpPr>
            <a:spLocks/>
          </p:cNvSpPr>
          <p:nvPr/>
        </p:nvSpPr>
        <p:spPr bwMode="auto">
          <a:xfrm>
            <a:off x="2498476" y="3937221"/>
            <a:ext cx="2586723" cy="1559642"/>
          </a:xfrm>
          <a:prstGeom prst="rect">
            <a:avLst/>
          </a:prstGeom>
          <a:solidFill>
            <a:schemeClr val="accent2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57" name="Freeform 2">
            <a:extLst>
              <a:ext uri="{FF2B5EF4-FFF2-40B4-BE49-F238E27FC236}">
                <a16:creationId xmlns:a16="http://schemas.microsoft.com/office/drawing/2014/main" id="{457386D2-97D5-4068-BBB2-8A17958BC3B2}"/>
              </a:ext>
            </a:extLst>
          </p:cNvPr>
          <p:cNvSpPr>
            <a:spLocks/>
          </p:cNvSpPr>
          <p:nvPr/>
        </p:nvSpPr>
        <p:spPr bwMode="auto">
          <a:xfrm>
            <a:off x="4375118" y="4777010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58" name="Isosceles Triangle 13">
            <a:extLst>
              <a:ext uri="{FF2B5EF4-FFF2-40B4-BE49-F238E27FC236}">
                <a16:creationId xmlns:a16="http://schemas.microsoft.com/office/drawing/2014/main" id="{FC1669B0-5A62-4DDF-8C43-1BFBA928F847}"/>
              </a:ext>
            </a:extLst>
          </p:cNvPr>
          <p:cNvSpPr/>
          <p:nvPr/>
        </p:nvSpPr>
        <p:spPr>
          <a:xfrm>
            <a:off x="4093482" y="3636558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9" name="Rectangle 4">
            <a:extLst>
              <a:ext uri="{FF2B5EF4-FFF2-40B4-BE49-F238E27FC236}">
                <a16:creationId xmlns:a16="http://schemas.microsoft.com/office/drawing/2014/main" id="{4A011F1A-0FA5-4E66-925B-AFB790D1F8A2}"/>
              </a:ext>
            </a:extLst>
          </p:cNvPr>
          <p:cNvSpPr>
            <a:spLocks/>
          </p:cNvSpPr>
          <p:nvPr/>
        </p:nvSpPr>
        <p:spPr bwMode="auto">
          <a:xfrm>
            <a:off x="4379015" y="3222989"/>
            <a:ext cx="2586723" cy="1559642"/>
          </a:xfrm>
          <a:prstGeom prst="rect">
            <a:avLst/>
          </a:prstGeom>
          <a:solidFill>
            <a:schemeClr val="accent3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0" name="Freeform 2">
            <a:extLst>
              <a:ext uri="{FF2B5EF4-FFF2-40B4-BE49-F238E27FC236}">
                <a16:creationId xmlns:a16="http://schemas.microsoft.com/office/drawing/2014/main" id="{E4E6E509-A2A3-45E5-AA73-C0C342C0530D}"/>
              </a:ext>
            </a:extLst>
          </p:cNvPr>
          <p:cNvSpPr>
            <a:spLocks/>
          </p:cNvSpPr>
          <p:nvPr/>
        </p:nvSpPr>
        <p:spPr bwMode="auto">
          <a:xfrm>
            <a:off x="6255657" y="4032477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1" name="Isosceles Triangle 13">
            <a:extLst>
              <a:ext uri="{FF2B5EF4-FFF2-40B4-BE49-F238E27FC236}">
                <a16:creationId xmlns:a16="http://schemas.microsoft.com/office/drawing/2014/main" id="{FA6BC49C-CE66-4EDE-B634-BAFD9BCD9C06}"/>
              </a:ext>
            </a:extLst>
          </p:cNvPr>
          <p:cNvSpPr/>
          <p:nvPr/>
        </p:nvSpPr>
        <p:spPr>
          <a:xfrm>
            <a:off x="5952244" y="2924297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2" name="Rectangle 4">
            <a:extLst>
              <a:ext uri="{FF2B5EF4-FFF2-40B4-BE49-F238E27FC236}">
                <a16:creationId xmlns:a16="http://schemas.microsoft.com/office/drawing/2014/main" id="{D5ED9D00-3D77-4343-BFE3-D2844651DD47}"/>
              </a:ext>
            </a:extLst>
          </p:cNvPr>
          <p:cNvSpPr>
            <a:spLocks/>
          </p:cNvSpPr>
          <p:nvPr/>
        </p:nvSpPr>
        <p:spPr bwMode="auto">
          <a:xfrm>
            <a:off x="6259554" y="2482419"/>
            <a:ext cx="2586723" cy="1559642"/>
          </a:xfrm>
          <a:prstGeom prst="rect">
            <a:avLst/>
          </a:prstGeom>
          <a:solidFill>
            <a:schemeClr val="accent3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3" name="AutoShape 13">
            <a:extLst>
              <a:ext uri="{FF2B5EF4-FFF2-40B4-BE49-F238E27FC236}">
                <a16:creationId xmlns:a16="http://schemas.microsoft.com/office/drawing/2014/main" id="{B3F45C16-B4A2-444F-86A8-C0446007E780}"/>
              </a:ext>
            </a:extLst>
          </p:cNvPr>
          <p:cNvSpPr>
            <a:spLocks/>
          </p:cNvSpPr>
          <p:nvPr/>
        </p:nvSpPr>
        <p:spPr bwMode="auto">
          <a:xfrm>
            <a:off x="8136196" y="1441691"/>
            <a:ext cx="3207731" cy="2233956"/>
          </a:xfrm>
          <a:prstGeom prst="rightArrow">
            <a:avLst>
              <a:gd name="adj1" fmla="val 69463"/>
              <a:gd name="adj2" fmla="val 28319"/>
            </a:avLst>
          </a:prstGeom>
          <a:solidFill>
            <a:schemeClr val="accent5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4" name="Freeform 2">
            <a:extLst>
              <a:ext uri="{FF2B5EF4-FFF2-40B4-BE49-F238E27FC236}">
                <a16:creationId xmlns:a16="http://schemas.microsoft.com/office/drawing/2014/main" id="{028F1D75-2FD6-494E-8261-197AC4C45522}"/>
              </a:ext>
            </a:extLst>
          </p:cNvPr>
          <p:cNvSpPr>
            <a:spLocks/>
          </p:cNvSpPr>
          <p:nvPr/>
        </p:nvSpPr>
        <p:spPr bwMode="auto">
          <a:xfrm>
            <a:off x="8136196" y="3325640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5" name="Isosceles Triangle 13">
            <a:extLst>
              <a:ext uri="{FF2B5EF4-FFF2-40B4-BE49-F238E27FC236}">
                <a16:creationId xmlns:a16="http://schemas.microsoft.com/office/drawing/2014/main" id="{FD130A91-BC11-43FC-AFFA-226E74139612}"/>
              </a:ext>
            </a:extLst>
          </p:cNvPr>
          <p:cNvSpPr/>
          <p:nvPr/>
        </p:nvSpPr>
        <p:spPr>
          <a:xfrm>
            <a:off x="7826972" y="2173969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9F6A3B-0977-44CF-8BDF-ED734B2D03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200" y="1638300"/>
            <a:ext cx="5171891" cy="1204876"/>
          </a:xfrm>
          <a:prstGeom prst="rect">
            <a:avLst/>
          </a:prstGeom>
          <a:ln w="19050">
            <a:solidFill>
              <a:schemeClr val="accent6"/>
            </a:solidFill>
          </a:ln>
        </p:spPr>
        <p:txBody>
          <a:bodyPr lIns="72000" tIns="36000" rIns="72000" bIns="36000"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1DB6C8-8A55-45FD-A084-53A0AAF06C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477" y="4646778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/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one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ECB19207-FB81-4CC8-8729-7889B1BB71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06201" y="3950595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/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two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047B4116-81E0-4449-A611-A9C8B0FC07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7883" y="3236347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three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F00E0895-69B2-4098-B8AF-A87DB41372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0604" y="2488240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four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0D9E8E2-20C0-4A1A-BF6D-0B2788D96C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6196" y="1784669"/>
            <a:ext cx="2406246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step five</a:t>
            </a:r>
          </a:p>
        </p:txBody>
      </p:sp>
      <p:sp>
        <p:nvSpPr>
          <p:cNvPr id="43" name="Title Placeholder 1">
            <a:extLst>
              <a:ext uri="{FF2B5EF4-FFF2-40B4-BE49-F238E27FC236}">
                <a16:creationId xmlns:a16="http://schemas.microsoft.com/office/drawing/2014/main" id="{6FA84DC4-0E76-4505-BB76-BDA71C8DC4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44" name="Footer Placeholder 4">
            <a:extLst>
              <a:ext uri="{FF2B5EF4-FFF2-40B4-BE49-F238E27FC236}">
                <a16:creationId xmlns:a16="http://schemas.microsoft.com/office/drawing/2014/main" id="{AFECD0E4-1024-44AE-8E23-42280A9B65D5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5CDA829A-ED52-43E9-BA64-55EFBD33D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7210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on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 on top">
            <a:extLst>
              <a:ext uri="{FF2B5EF4-FFF2-40B4-BE49-F238E27FC236}">
                <a16:creationId xmlns:a16="http://schemas.microsoft.com/office/drawing/2014/main" id="{946C4B67-243B-42D4-B01A-C1E49052FDD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C47C98D-4FAF-4675-81FB-E5A7BA12D8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71711" y="1612682"/>
            <a:ext cx="3432299" cy="3432299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4AD59E-A423-4B11-A9D8-860D9ED84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EE3518A-31DE-4BA4-B16D-9E6E3BD22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8694" y="1455773"/>
            <a:ext cx="5273589" cy="61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Get in touch with us</a:t>
            </a:r>
          </a:p>
          <a:p>
            <a:pPr lvl="0"/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7196662-DAC2-4CA1-930C-3729480FED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6616" y="2273621"/>
            <a:ext cx="4159909" cy="28993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br>
              <a:rPr lang="en-US" dirty="0"/>
            </a:br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Area of expertise</a:t>
            </a:r>
            <a:br>
              <a:rPr lang="en-US" dirty="0"/>
            </a:br>
            <a:r>
              <a:rPr lang="en-US" dirty="0" err="1"/>
              <a:t>Email@dress</a:t>
            </a:r>
            <a:br>
              <a:rPr lang="en-US" dirty="0"/>
            </a:br>
            <a:r>
              <a:rPr lang="en-US" dirty="0"/>
              <a:t>Phone number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Country</a:t>
            </a:r>
            <a:br>
              <a:rPr lang="en-US" dirty="0"/>
            </a:br>
            <a:r>
              <a:rPr lang="en-US" dirty="0"/>
              <a:t>Office, </a:t>
            </a:r>
            <a:r>
              <a:rPr lang="en-US" dirty="0" err="1"/>
              <a:t>Adress</a:t>
            </a:r>
            <a:endParaRPr lang="en-US" dirty="0"/>
          </a:p>
        </p:txBody>
      </p:sp>
      <p:sp>
        <p:nvSpPr>
          <p:cNvPr id="9" name="Shape 2587">
            <a:extLst>
              <a:ext uri="{FF2B5EF4-FFF2-40B4-BE49-F238E27FC236}">
                <a16:creationId xmlns:a16="http://schemas.microsoft.com/office/drawing/2014/main" id="{432A4CED-5616-4E9A-B10E-D27920EBC843}"/>
              </a:ext>
            </a:extLst>
          </p:cNvPr>
          <p:cNvSpPr/>
          <p:nvPr/>
        </p:nvSpPr>
        <p:spPr>
          <a:xfrm>
            <a:off x="4887331" y="344875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0" name="Shape 2628">
            <a:extLst>
              <a:ext uri="{FF2B5EF4-FFF2-40B4-BE49-F238E27FC236}">
                <a16:creationId xmlns:a16="http://schemas.microsoft.com/office/drawing/2014/main" id="{A8FF3624-6D73-4863-97BD-8A36DBA409C3}"/>
              </a:ext>
            </a:extLst>
          </p:cNvPr>
          <p:cNvSpPr/>
          <p:nvPr/>
        </p:nvSpPr>
        <p:spPr>
          <a:xfrm>
            <a:off x="6904403" y="375362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1" name="Shape 2935">
            <a:extLst>
              <a:ext uri="{FF2B5EF4-FFF2-40B4-BE49-F238E27FC236}">
                <a16:creationId xmlns:a16="http://schemas.microsoft.com/office/drawing/2014/main" id="{A7BF6261-1B3F-437D-A95A-A9E1BD225D39}"/>
              </a:ext>
            </a:extLst>
          </p:cNvPr>
          <p:cNvSpPr/>
          <p:nvPr/>
        </p:nvSpPr>
        <p:spPr>
          <a:xfrm>
            <a:off x="4887331" y="4827116"/>
            <a:ext cx="345770" cy="345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</p:spTree>
    <p:extLst>
      <p:ext uri="{BB962C8B-B14F-4D97-AF65-F5344CB8AC3E}">
        <p14:creationId xmlns:p14="http://schemas.microsoft.com/office/powerpoint/2010/main" val="1140125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331" userDrawn="1">
          <p15:clr>
            <a:srgbClr val="A4A3A4"/>
          </p15:clr>
        </p15:guide>
        <p15:guide id="4" pos="5952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7246ADE-AF0D-4665-B94E-C64EAAA42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5435B5D-331F-4378-A98D-701BF3715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6ED0A72-E592-4B3B-8C41-58375CA12D2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9200" y="1511300"/>
            <a:ext cx="3517200" cy="4648200"/>
          </a:xfrm>
        </p:spPr>
        <p:txBody>
          <a:bodyPr lIns="72000" tIns="36000" rIns="72000" bIns="36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4EA0CED-41AA-4000-8AD4-B7611CD8FC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73988" y="1511300"/>
            <a:ext cx="3520650" cy="4648200"/>
          </a:xfrm>
        </p:spPr>
        <p:txBody>
          <a:bodyPr lIns="72000" tIns="36000" rIns="72000" bIns="36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783FC893-B43E-495D-A58D-B99DBF431AA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15324" y="1511300"/>
            <a:ext cx="3517275" cy="4648200"/>
          </a:xfrm>
        </p:spPr>
        <p:txBody>
          <a:bodyPr lIns="72000" tIns="36000" rIns="72000" bIns="36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1153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2492" userDrawn="1">
          <p15:clr>
            <a:srgbClr val="A4A3A4"/>
          </p15:clr>
        </p15:guide>
        <p15:guide id="7" pos="2757" userDrawn="1">
          <p15:clr>
            <a:srgbClr val="A4A3A4"/>
          </p15:clr>
        </p15:guide>
        <p15:guide id="8" pos="4973" userDrawn="1">
          <p15:clr>
            <a:srgbClr val="A4A3A4"/>
          </p15:clr>
        </p15:guide>
        <p15:guide id="9" pos="5238" userDrawn="1">
          <p15:clr>
            <a:srgbClr val="A4A3A4"/>
          </p15:clr>
        </p15:guide>
        <p15:guide id="10" orient="horz" pos="952" userDrawn="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mor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 on top">
            <a:extLst>
              <a:ext uri="{FF2B5EF4-FFF2-40B4-BE49-F238E27FC236}">
                <a16:creationId xmlns:a16="http://schemas.microsoft.com/office/drawing/2014/main" id="{946C4B67-243B-42D4-B01A-C1E49052FDD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C47C98D-4FAF-4675-81FB-E5A7BA12D8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8516" y="2009571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DB094E42-9A37-4B00-9234-25C4C480453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41287" y="2014036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593CB2D3-EFC7-4338-AA06-89906240639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13486" y="2005106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C18D02F3-399A-493B-8D9C-01466A1940F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246257" y="2009571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4AD59E-A423-4B11-A9D8-860D9ED84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EE3518A-31DE-4BA4-B16D-9E6E3BD22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4224" y="1188143"/>
            <a:ext cx="5273589" cy="61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Get in touch with us</a:t>
            </a:r>
          </a:p>
          <a:p>
            <a:pPr lvl="0"/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7196662-DAC2-4CA1-930C-3729480FED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1560" y="4575196"/>
            <a:ext cx="2932771" cy="15951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  <a:br>
              <a:rPr lang="en-US" dirty="0"/>
            </a:br>
            <a:r>
              <a:rPr lang="en-US" dirty="0"/>
              <a:t>Area of expertise</a:t>
            </a:r>
            <a:br>
              <a:rPr lang="en-US" dirty="0"/>
            </a:br>
            <a:r>
              <a:rPr lang="en-US" dirty="0" err="1"/>
              <a:t>Email@dress</a:t>
            </a:r>
            <a:br>
              <a:rPr lang="en-US" dirty="0"/>
            </a:br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88BFC77-7CFE-4B3B-946E-04A84656BC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94331" y="4579661"/>
            <a:ext cx="2932771" cy="15951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  <a:br>
              <a:rPr lang="en-US" dirty="0"/>
            </a:br>
            <a:r>
              <a:rPr lang="en-US" dirty="0"/>
              <a:t>Area of expertise</a:t>
            </a:r>
            <a:br>
              <a:rPr lang="en-US" dirty="0"/>
            </a:br>
            <a:r>
              <a:rPr lang="en-US" dirty="0" err="1"/>
              <a:t>Email@dress</a:t>
            </a:r>
            <a:br>
              <a:rPr lang="en-US" dirty="0"/>
            </a:br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3E95A0A-5895-4DE1-9E81-3CB2EC1F7D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66530" y="4570731"/>
            <a:ext cx="2932771" cy="15951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  <a:br>
              <a:rPr lang="en-US" dirty="0"/>
            </a:br>
            <a:r>
              <a:rPr lang="en-US" dirty="0"/>
              <a:t>Area of expertise</a:t>
            </a:r>
            <a:br>
              <a:rPr lang="en-US" dirty="0"/>
            </a:br>
            <a:r>
              <a:rPr lang="en-US" dirty="0" err="1"/>
              <a:t>Email@dress</a:t>
            </a:r>
            <a:br>
              <a:rPr lang="en-US" dirty="0"/>
            </a:br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31E9205-4001-4C76-9474-A0F6D15DAD6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9301" y="4575196"/>
            <a:ext cx="2932771" cy="15951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  <a:br>
              <a:rPr lang="en-US" dirty="0"/>
            </a:br>
            <a:r>
              <a:rPr lang="en-US" dirty="0"/>
              <a:t>Area of expertise</a:t>
            </a:r>
            <a:br>
              <a:rPr lang="en-US" dirty="0"/>
            </a:br>
            <a:r>
              <a:rPr lang="en-US" dirty="0" err="1"/>
              <a:t>Email@dress</a:t>
            </a:r>
            <a:br>
              <a:rPr lang="en-US" dirty="0"/>
            </a:br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16" name="Shape 2587">
            <a:extLst>
              <a:ext uri="{FF2B5EF4-FFF2-40B4-BE49-F238E27FC236}">
                <a16:creationId xmlns:a16="http://schemas.microsoft.com/office/drawing/2014/main" id="{2AC0757B-1B1B-4168-95D9-52A605B652A6}"/>
              </a:ext>
            </a:extLst>
          </p:cNvPr>
          <p:cNvSpPr/>
          <p:nvPr/>
        </p:nvSpPr>
        <p:spPr>
          <a:xfrm>
            <a:off x="672525" y="523972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7" name="Shape 2628">
            <a:extLst>
              <a:ext uri="{FF2B5EF4-FFF2-40B4-BE49-F238E27FC236}">
                <a16:creationId xmlns:a16="http://schemas.microsoft.com/office/drawing/2014/main" id="{6320B7D2-45AD-4B2D-9D28-1F0139769C8E}"/>
              </a:ext>
            </a:extLst>
          </p:cNvPr>
          <p:cNvSpPr/>
          <p:nvPr/>
        </p:nvSpPr>
        <p:spPr>
          <a:xfrm>
            <a:off x="2494597" y="554459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8" name="Shape 2587">
            <a:extLst>
              <a:ext uri="{FF2B5EF4-FFF2-40B4-BE49-F238E27FC236}">
                <a16:creationId xmlns:a16="http://schemas.microsoft.com/office/drawing/2014/main" id="{08DCA66B-E816-4942-9233-259ADAB80C5B}"/>
              </a:ext>
            </a:extLst>
          </p:cNvPr>
          <p:cNvSpPr/>
          <p:nvPr/>
        </p:nvSpPr>
        <p:spPr>
          <a:xfrm>
            <a:off x="3589190" y="523972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9" name="Shape 2628">
            <a:extLst>
              <a:ext uri="{FF2B5EF4-FFF2-40B4-BE49-F238E27FC236}">
                <a16:creationId xmlns:a16="http://schemas.microsoft.com/office/drawing/2014/main" id="{F2166773-4EF2-4B40-B9A2-AD1E8C87C397}"/>
              </a:ext>
            </a:extLst>
          </p:cNvPr>
          <p:cNvSpPr/>
          <p:nvPr/>
        </p:nvSpPr>
        <p:spPr>
          <a:xfrm>
            <a:off x="5411262" y="554459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3" name="Shape 2587">
            <a:extLst>
              <a:ext uri="{FF2B5EF4-FFF2-40B4-BE49-F238E27FC236}">
                <a16:creationId xmlns:a16="http://schemas.microsoft.com/office/drawing/2014/main" id="{B641ADED-45B0-466B-A4BE-CEC5570DB588}"/>
              </a:ext>
            </a:extLst>
          </p:cNvPr>
          <p:cNvSpPr/>
          <p:nvPr/>
        </p:nvSpPr>
        <p:spPr>
          <a:xfrm>
            <a:off x="6505855" y="523972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4" name="Shape 2628">
            <a:extLst>
              <a:ext uri="{FF2B5EF4-FFF2-40B4-BE49-F238E27FC236}">
                <a16:creationId xmlns:a16="http://schemas.microsoft.com/office/drawing/2014/main" id="{3499E135-4CE8-41B2-BDBA-5D813B49F909}"/>
              </a:ext>
            </a:extLst>
          </p:cNvPr>
          <p:cNvSpPr/>
          <p:nvPr/>
        </p:nvSpPr>
        <p:spPr>
          <a:xfrm>
            <a:off x="8327927" y="554459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6" name="Shape 2587">
            <a:extLst>
              <a:ext uri="{FF2B5EF4-FFF2-40B4-BE49-F238E27FC236}">
                <a16:creationId xmlns:a16="http://schemas.microsoft.com/office/drawing/2014/main" id="{01107A37-C368-49C5-9DC7-A94D9D426028}"/>
              </a:ext>
            </a:extLst>
          </p:cNvPr>
          <p:cNvSpPr/>
          <p:nvPr/>
        </p:nvSpPr>
        <p:spPr>
          <a:xfrm>
            <a:off x="9422520" y="523972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7" name="Shape 2628">
            <a:extLst>
              <a:ext uri="{FF2B5EF4-FFF2-40B4-BE49-F238E27FC236}">
                <a16:creationId xmlns:a16="http://schemas.microsoft.com/office/drawing/2014/main" id="{3EBC6043-323F-4E40-A483-EE2CE6E8C56C}"/>
              </a:ext>
            </a:extLst>
          </p:cNvPr>
          <p:cNvSpPr/>
          <p:nvPr/>
        </p:nvSpPr>
        <p:spPr>
          <a:xfrm>
            <a:off x="11244592" y="554459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</p:spTree>
    <p:extLst>
      <p:ext uri="{BB962C8B-B14F-4D97-AF65-F5344CB8AC3E}">
        <p14:creationId xmlns:p14="http://schemas.microsoft.com/office/powerpoint/2010/main" val="1482446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A9B90C-7BC0-4FB7-9360-47D5BE4787E5}"/>
              </a:ext>
            </a:extLst>
          </p:cNvPr>
          <p:cNvSpPr/>
          <p:nvPr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08606-37EB-42EF-8D91-B8BA41737358}"/>
              </a:ext>
            </a:extLst>
          </p:cNvPr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B8EEF2-F6F0-4392-9B4F-679635295F85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A03142-9AF7-426C-B896-42F262714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000" y="425450"/>
            <a:ext cx="5040000" cy="85984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Add icon for illustration</a:t>
            </a:r>
            <a:endParaRPr lang="da-DK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BCFF17A-8745-4131-80D1-814733A6C1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24000" y="425450"/>
            <a:ext cx="5040000" cy="2578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3"/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24E20B2-841C-4FB9-A8A0-913B9ED0B2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000" y="3854450"/>
            <a:ext cx="5040000" cy="25781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5"/>
                </a:solidFill>
                <a:latin typeface="+mn-lt"/>
              </a:defRPr>
            </a:lvl2pPr>
            <a:lvl3pPr>
              <a:defRPr b="1">
                <a:solidFill>
                  <a:schemeClr val="accent5"/>
                </a:solidFill>
                <a:latin typeface="+mn-lt"/>
              </a:defRPr>
            </a:lvl3pPr>
            <a:lvl4pPr>
              <a:defRPr b="1">
                <a:solidFill>
                  <a:schemeClr val="accent5"/>
                </a:solidFill>
                <a:latin typeface="+mn-lt"/>
              </a:defRPr>
            </a:lvl4pPr>
            <a:lvl5pPr>
              <a:defRPr b="1"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endParaRPr lang="en-US" dirty="0"/>
          </a:p>
        </p:txBody>
      </p:sp>
      <p:sp>
        <p:nvSpPr>
          <p:cNvPr id="3" name="Date Placeholder 2" hidden="1"/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763289C-9708-4506-9CC7-3B98B96B8FE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28000" y="1534023"/>
            <a:ext cx="1080000" cy="1080000"/>
          </a:xfrm>
        </p:spPr>
        <p:txBody>
          <a:bodyPr wrap="none" lIns="0" tIns="1260000" r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icon. Use Crop/Fit. Left align with text above</a:t>
            </a:r>
          </a:p>
        </p:txBody>
      </p:sp>
    </p:spTree>
    <p:extLst>
      <p:ext uri="{BB962C8B-B14F-4D97-AF65-F5344CB8AC3E}">
        <p14:creationId xmlns:p14="http://schemas.microsoft.com/office/powerpoint/2010/main" val="374076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act on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4AD59E-A423-4B11-A9D8-860D9ED84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3" name="Logo on top">
            <a:extLst>
              <a:ext uri="{FF2B5EF4-FFF2-40B4-BE49-F238E27FC236}">
                <a16:creationId xmlns:a16="http://schemas.microsoft.com/office/drawing/2014/main" id="{946C4B67-243B-42D4-B01A-C1E49052FDD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B947AB6-B9EC-4DCD-A697-8768A86AEDE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59401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EE3518A-31DE-4BA4-B16D-9E6E3BD22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8694" y="1455773"/>
            <a:ext cx="5273589" cy="61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Get in touch with us</a:t>
            </a:r>
          </a:p>
          <a:p>
            <a:pPr lvl="0"/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C47C98D-4FAF-4675-81FB-E5A7BA12D8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71711" y="1612682"/>
            <a:ext cx="3432299" cy="3432299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9" name="Shape 2587">
            <a:extLst>
              <a:ext uri="{FF2B5EF4-FFF2-40B4-BE49-F238E27FC236}">
                <a16:creationId xmlns:a16="http://schemas.microsoft.com/office/drawing/2014/main" id="{432A4CED-5616-4E9A-B10E-D27920EBC843}"/>
              </a:ext>
            </a:extLst>
          </p:cNvPr>
          <p:cNvSpPr/>
          <p:nvPr/>
        </p:nvSpPr>
        <p:spPr>
          <a:xfrm>
            <a:off x="4887331" y="344875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0" name="Shape 2628">
            <a:extLst>
              <a:ext uri="{FF2B5EF4-FFF2-40B4-BE49-F238E27FC236}">
                <a16:creationId xmlns:a16="http://schemas.microsoft.com/office/drawing/2014/main" id="{A8FF3624-6D73-4863-97BD-8A36DBA409C3}"/>
              </a:ext>
            </a:extLst>
          </p:cNvPr>
          <p:cNvSpPr/>
          <p:nvPr/>
        </p:nvSpPr>
        <p:spPr>
          <a:xfrm>
            <a:off x="7088837" y="3750388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1" name="Shape 2935">
            <a:extLst>
              <a:ext uri="{FF2B5EF4-FFF2-40B4-BE49-F238E27FC236}">
                <a16:creationId xmlns:a16="http://schemas.microsoft.com/office/drawing/2014/main" id="{A7BF6261-1B3F-437D-A95A-A9E1BD225D39}"/>
              </a:ext>
            </a:extLst>
          </p:cNvPr>
          <p:cNvSpPr/>
          <p:nvPr/>
        </p:nvSpPr>
        <p:spPr>
          <a:xfrm>
            <a:off x="4887331" y="4827116"/>
            <a:ext cx="345770" cy="345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5DE36CD-FF11-42C3-ACBB-E915FBB94C0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616" y="2273621"/>
            <a:ext cx="3866262" cy="36512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</a:p>
          <a:p>
            <a:pPr lvl="0"/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497E584-507A-4896-B783-12050900D0E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616" y="3019553"/>
            <a:ext cx="3866262" cy="3314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Area of expertise</a:t>
            </a:r>
          </a:p>
          <a:p>
            <a:pPr lvl="0"/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225678E-67B9-4272-9D1B-155D6708019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86492" y="3386481"/>
            <a:ext cx="3866262" cy="3314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/>
              <a:t>Email@dress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7194157-87FE-4673-8F23-ED0147573D1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86491" y="3752833"/>
            <a:ext cx="3866262" cy="3314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8D7D729-10E0-47EA-820D-120B63FCEC8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286615" y="2641192"/>
            <a:ext cx="3866262" cy="3314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E0AA70B-57FB-4FBC-B0D2-3D04C7F732E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286492" y="4506817"/>
            <a:ext cx="3866262" cy="36512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Country</a:t>
            </a:r>
          </a:p>
          <a:p>
            <a:pPr lvl="0"/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3AC9B7A-5DD9-4AC6-9A61-3D65F921C6E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86491" y="4874388"/>
            <a:ext cx="3866262" cy="3314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Office, </a:t>
            </a:r>
            <a:r>
              <a:rPr lang="en-US" dirty="0" err="1"/>
              <a:t>adress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074499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text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374C-F223-47F3-BBF5-AB0E43943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lIns="72000" tIns="36000" rIns="72000" bIns="36000"/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6A2B6-A4A4-4A4A-8CD5-698879BC5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C387FF6-39B2-4DBD-BCE1-59066521B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9DBA964-FEAB-453C-9350-008EDADB31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9400" y="1530220"/>
            <a:ext cx="11473200" cy="4646743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 or add media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EC09FC0-046C-4680-8863-00E867AAE76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B51CE33-A654-4FEC-9FDE-2F5A1C8CD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BA87D010-AD08-4BF7-A549-296E0AC0C341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9" name="Rectangle 8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C394B6E7-E767-42C4-98F9-42CAD7DC8592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1195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7469">
          <p15:clr>
            <a:srgbClr val="FBAE40"/>
          </p15:clr>
        </p15:guide>
        <p15:guide id="3" pos="211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493620" y="0"/>
            <a:ext cx="4698380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11C61C4F-80D2-44D9-AC16-5BDCC4AC25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8800" y="1271239"/>
            <a:ext cx="6599561" cy="5068361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Logo on top">
            <a:extLst>
              <a:ext uri="{FF2B5EF4-FFF2-40B4-BE49-F238E27FC236}">
                <a16:creationId xmlns:a16="http://schemas.microsoft.com/office/drawing/2014/main" id="{DFBC9626-F092-47C9-AA7F-877A4D548D6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F2A8B5DC-E0B6-4F5B-9EF6-BD08944C65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A3C355-B5B0-4F74-AEFA-EFA87C8185AD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060123AB-F4EB-41F1-8A94-975FBA3A89B4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tx1"/>
                </a:solidFill>
              </a:rPr>
              <a:t>YNAS6NA67CVJ-2065489706-1849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10" name="Rectangle 9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290CAE4A-FCB0-4B2A-BC7D-C8588C6DA304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tx1"/>
                </a:solidFill>
              </a:rPr>
              <a:t>YNAS6NA67CVJ-2065489706-1849</a:t>
            </a:r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61573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4BE65-C530-4290-986A-FB215B0F93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9400" y="1314448"/>
            <a:ext cx="5460376" cy="619713"/>
          </a:xfrm>
          <a:prstGeom prst="rect">
            <a:avLst/>
          </a:prstGeom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2200" b="1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96A5F-41F7-4849-B1DD-3BB26AE1A2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59399" y="1953211"/>
            <a:ext cx="5460376" cy="4255501"/>
          </a:xfrm>
          <a:prstGeom prst="rect">
            <a:avLst/>
          </a:prstGeom>
          <a:ln w="19050">
            <a:solidFill>
              <a:schemeClr val="accent6"/>
            </a:solidFill>
          </a:ln>
        </p:spPr>
        <p:txBody>
          <a:bodyPr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text or add media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FCF2E0-BB49-4491-94D2-B90F9291BCC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096000" y="1314448"/>
            <a:ext cx="5736600" cy="619713"/>
          </a:xfrm>
          <a:prstGeom prst="rect">
            <a:avLst/>
          </a:prstGeom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2200" b="1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D4588C-9528-4F84-BEB5-9FDADCE07EA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096000" y="1953210"/>
            <a:ext cx="5736600" cy="4255501"/>
          </a:xfrm>
          <a:prstGeom prst="rect">
            <a:avLst/>
          </a:prstGeom>
          <a:ln w="19050">
            <a:solidFill>
              <a:schemeClr val="accent6"/>
            </a:solidFill>
          </a:ln>
        </p:spPr>
        <p:txBody>
          <a:bodyPr lIns="72000" tIns="36000" rIns="72000" bIns="3600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text or add media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9EEDE1A-9C78-4568-A47E-47F47AA9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31EF4F5-27FF-4BC7-9411-638B999E1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rm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4075232-5F4D-4FC9-86C6-5CB7CB93532A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Rectangle 9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ED3E1516-5485-4675-B57A-EF5738477CDF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3" name="Rectangle 12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B5C8AE91-1F54-4289-B79C-90576F95A189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132134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3B9F1-E65E-4EFC-B100-025B72A4E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A9A60-795D-4279-9017-BFEA2716E4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F7E34DD-BCB3-48A5-9AFC-5917B8B38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6" name="Rectangle 5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BE201D6F-6040-4CB9-8CBB-46BD87A3BFB4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8" name="Rectangle 7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E65EEEC3-E28B-426D-9551-F8943DAFB4FE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859255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1AB61-C95C-4497-A2E7-CB47DEEF49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150" y="1512271"/>
            <a:ext cx="3517900" cy="4646613"/>
          </a:xfrm>
          <a:prstGeom prst="rect">
            <a:avLst/>
          </a:prstGeom>
        </p:spPr>
        <p:txBody>
          <a:bodyPr lIns="72000" tIns="36000" rIns="72000" bIns="36000"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7E7C96B-69DE-4BDC-81D3-E0A22052B1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76425" y="1512271"/>
            <a:ext cx="3517900" cy="464661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03B140D-EF9C-4436-8B46-BA632AAEA7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4700" y="1532367"/>
            <a:ext cx="3517900" cy="4646613"/>
          </a:xfrm>
          <a:prstGeom prst="rect">
            <a:avLst/>
          </a:prstGeom>
        </p:spPr>
        <p:txBody>
          <a:bodyPr lIns="72000" tIns="36000" rIns="72000" bIns="36000"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7246ADE-AF0D-4665-B94E-C64EAAA42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5435B5D-331F-4378-A98D-701BF3715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2" name="Rectangle 11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FD6C9617-2017-4978-A566-C2160F7CD75A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3" name="Rectangle 12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6897EAFE-1E66-4485-A97A-686729CA38D3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087629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1AB61-C95C-4497-A2E7-CB47DEEF49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149" y="1512271"/>
            <a:ext cx="5380759" cy="4646613"/>
          </a:xfrm>
          <a:prstGeom prst="rect">
            <a:avLst/>
          </a:prstGeom>
        </p:spPr>
        <p:txBody>
          <a:bodyPr lIns="72000" tIns="36000" rIns="72000" bIns="36000"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03B140D-EF9C-4436-8B46-BA632AAEA7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3094" y="1532367"/>
            <a:ext cx="5459506" cy="4646613"/>
          </a:xfrm>
          <a:prstGeom prst="rect">
            <a:avLst/>
          </a:prstGeom>
        </p:spPr>
        <p:txBody>
          <a:bodyPr lIns="72000" tIns="36000" rIns="72000" bIns="36000"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7246ADE-AF0D-4665-B94E-C64EAAA42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5435B5D-331F-4378-A98D-701BF371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12" name="Rectangle 11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915A5073-3A8E-4ED0-8F3C-1EA26B9BAE0C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3" name="Rectangle 12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1512550E-157B-4B1A-9A42-9C8FB8D9E2F2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60609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374C-F223-47F3-BBF5-AB0E43943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lIns="72000" tIns="36000" rIns="72000" bIns="36000"/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6A2B6-A4A4-4A4A-8CD5-698879BC5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C387FF6-39B2-4DBD-BCE1-59066521B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9DBA964-FEAB-453C-9350-008EDADB31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9400" y="1530220"/>
            <a:ext cx="11473200" cy="4646743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 or add media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EC09FC0-046C-4680-8863-00E867AAE76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B51CE33-A654-4FEC-9FDE-2F5A1C8CD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BA87D010-AD08-4BF7-A549-296E0AC0C341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9" name="Rectangle 8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C394B6E7-E767-42C4-98F9-42CAD7DC8592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38448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7469">
          <p15:clr>
            <a:srgbClr val="FBAE40"/>
          </p15:clr>
        </p15:guide>
        <p15:guide id="3" pos="211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7246ADE-AF0D-4665-B94E-C64EAAA42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5435B5D-331F-4378-A98D-701BF3715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4E0D6FF-F00D-45C7-A8B9-6122B7A73E6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9199" y="1511300"/>
            <a:ext cx="5459951" cy="4648200"/>
          </a:xfrm>
        </p:spPr>
        <p:txBody>
          <a:bodyPr lIns="72000" tIns="36000" rIns="72000" bIns="36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FFA882D-3B1A-4B0F-8C4B-4A307EF3A69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70638" y="1511300"/>
            <a:ext cx="5461000" cy="4648200"/>
          </a:xfrm>
        </p:spPr>
        <p:txBody>
          <a:bodyPr lIns="72000" tIns="36000" rIns="72000" bIns="36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291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952" userDrawn="1">
          <p15:clr>
            <a:srgbClr val="A4A3A4"/>
          </p15:clr>
        </p15:guide>
        <p15:guide id="5" pos="4013" userDrawn="1">
          <p15:clr>
            <a:srgbClr val="A4A3A4"/>
          </p15:clr>
        </p15:guide>
        <p15:guide id="6" pos="3716" userDrawn="1">
          <p15:clr>
            <a:srgbClr val="A4A3A4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F64466-F367-40DF-8BAC-6FB3B331E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4AD59E-A423-4B11-A9D8-860D9ED84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8C76A65-4949-4712-B40B-9E02FAB6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290" y="6375818"/>
            <a:ext cx="511868" cy="365125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9A033383-F554-4B63-B1DE-AC28B6D6D26B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0" name="Rectangle 9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3DAC8923-5839-4118-8C81-0AE0C0168462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44790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me journ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0" name="Freeform: Shape 7431">
            <a:extLst>
              <a:ext uri="{FF2B5EF4-FFF2-40B4-BE49-F238E27FC236}">
                <a16:creationId xmlns:a16="http://schemas.microsoft.com/office/drawing/2014/main" id="{1954DBDB-8065-4224-B809-19548EB3D126}"/>
              </a:ext>
            </a:extLst>
          </p:cNvPr>
          <p:cNvSpPr/>
          <p:nvPr/>
        </p:nvSpPr>
        <p:spPr>
          <a:xfrm>
            <a:off x="3589422" y="2289826"/>
            <a:ext cx="5017763" cy="953908"/>
          </a:xfrm>
          <a:custGeom>
            <a:avLst/>
            <a:gdLst>
              <a:gd name="connsiteX0" fmla="*/ 10816 w 13304"/>
              <a:gd name="connsiteY0" fmla="*/ 0 h 10000"/>
              <a:gd name="connsiteX1" fmla="*/ 3304 w 13304"/>
              <a:gd name="connsiteY1" fmla="*/ 0 h 10000"/>
              <a:gd name="connsiteX2" fmla="*/ 4173 w 13304"/>
              <a:gd name="connsiteY2" fmla="*/ 3444 h 10000"/>
              <a:gd name="connsiteX3" fmla="*/ 0 w 13304"/>
              <a:gd name="connsiteY3" fmla="*/ 6889 h 10000"/>
              <a:gd name="connsiteX4" fmla="*/ 8378 w 13304"/>
              <a:gd name="connsiteY4" fmla="*/ 6889 h 10000"/>
              <a:gd name="connsiteX5" fmla="*/ 10781 w 13304"/>
              <a:gd name="connsiteY5" fmla="*/ 6889 h 10000"/>
              <a:gd name="connsiteX6" fmla="*/ 11559 w 13304"/>
              <a:gd name="connsiteY6" fmla="*/ 10000 h 10000"/>
              <a:gd name="connsiteX7" fmla="*/ 13304 w 13304"/>
              <a:gd name="connsiteY7" fmla="*/ 10000 h 10000"/>
              <a:gd name="connsiteX8" fmla="*/ 10816 w 13304"/>
              <a:gd name="connsiteY8" fmla="*/ 0 h 10000"/>
              <a:gd name="connsiteX0" fmla="*/ 10816 w 13304"/>
              <a:gd name="connsiteY0" fmla="*/ 50 h 10050"/>
              <a:gd name="connsiteX1" fmla="*/ 113 w 13304"/>
              <a:gd name="connsiteY1" fmla="*/ 0 h 10050"/>
              <a:gd name="connsiteX2" fmla="*/ 4173 w 13304"/>
              <a:gd name="connsiteY2" fmla="*/ 3494 h 10050"/>
              <a:gd name="connsiteX3" fmla="*/ 0 w 13304"/>
              <a:gd name="connsiteY3" fmla="*/ 6939 h 10050"/>
              <a:gd name="connsiteX4" fmla="*/ 8378 w 13304"/>
              <a:gd name="connsiteY4" fmla="*/ 6939 h 10050"/>
              <a:gd name="connsiteX5" fmla="*/ 10781 w 13304"/>
              <a:gd name="connsiteY5" fmla="*/ 6939 h 10050"/>
              <a:gd name="connsiteX6" fmla="*/ 11559 w 13304"/>
              <a:gd name="connsiteY6" fmla="*/ 10050 h 10050"/>
              <a:gd name="connsiteX7" fmla="*/ 13304 w 13304"/>
              <a:gd name="connsiteY7" fmla="*/ 10050 h 10050"/>
              <a:gd name="connsiteX8" fmla="*/ 10816 w 13304"/>
              <a:gd name="connsiteY8" fmla="*/ 50 h 10050"/>
              <a:gd name="connsiteX0" fmla="*/ 10816 w 13304"/>
              <a:gd name="connsiteY0" fmla="*/ 50 h 10050"/>
              <a:gd name="connsiteX1" fmla="*/ 113 w 13304"/>
              <a:gd name="connsiteY1" fmla="*/ 0 h 10050"/>
              <a:gd name="connsiteX2" fmla="*/ 919 w 13304"/>
              <a:gd name="connsiteY2" fmla="*/ 3444 h 10050"/>
              <a:gd name="connsiteX3" fmla="*/ 0 w 13304"/>
              <a:gd name="connsiteY3" fmla="*/ 6939 h 10050"/>
              <a:gd name="connsiteX4" fmla="*/ 8378 w 13304"/>
              <a:gd name="connsiteY4" fmla="*/ 6939 h 10050"/>
              <a:gd name="connsiteX5" fmla="*/ 10781 w 13304"/>
              <a:gd name="connsiteY5" fmla="*/ 6939 h 10050"/>
              <a:gd name="connsiteX6" fmla="*/ 11559 w 13304"/>
              <a:gd name="connsiteY6" fmla="*/ 10050 h 10050"/>
              <a:gd name="connsiteX7" fmla="*/ 13304 w 13304"/>
              <a:gd name="connsiteY7" fmla="*/ 10050 h 10050"/>
              <a:gd name="connsiteX8" fmla="*/ 10816 w 13304"/>
              <a:gd name="connsiteY8" fmla="*/ 50 h 10050"/>
              <a:gd name="connsiteX0" fmla="*/ 10816 w 13304"/>
              <a:gd name="connsiteY0" fmla="*/ 0 h 10000"/>
              <a:gd name="connsiteX1" fmla="*/ 63 w 13304"/>
              <a:gd name="connsiteY1" fmla="*/ 0 h 10000"/>
              <a:gd name="connsiteX2" fmla="*/ 919 w 13304"/>
              <a:gd name="connsiteY2" fmla="*/ 3394 h 10000"/>
              <a:gd name="connsiteX3" fmla="*/ 0 w 13304"/>
              <a:gd name="connsiteY3" fmla="*/ 6889 h 10000"/>
              <a:gd name="connsiteX4" fmla="*/ 8378 w 13304"/>
              <a:gd name="connsiteY4" fmla="*/ 6889 h 10000"/>
              <a:gd name="connsiteX5" fmla="*/ 10781 w 13304"/>
              <a:gd name="connsiteY5" fmla="*/ 6889 h 10000"/>
              <a:gd name="connsiteX6" fmla="*/ 11559 w 13304"/>
              <a:gd name="connsiteY6" fmla="*/ 10000 h 10000"/>
              <a:gd name="connsiteX7" fmla="*/ 13304 w 13304"/>
              <a:gd name="connsiteY7" fmla="*/ 10000 h 10000"/>
              <a:gd name="connsiteX8" fmla="*/ 10816 w 13304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04" h="10000">
                <a:moveTo>
                  <a:pt x="10816" y="0"/>
                </a:moveTo>
                <a:lnTo>
                  <a:pt x="63" y="0"/>
                </a:lnTo>
                <a:lnTo>
                  <a:pt x="919" y="3394"/>
                </a:lnTo>
                <a:lnTo>
                  <a:pt x="0" y="6889"/>
                </a:lnTo>
                <a:lnTo>
                  <a:pt x="8378" y="6889"/>
                </a:lnTo>
                <a:lnTo>
                  <a:pt x="10781" y="6889"/>
                </a:lnTo>
                <a:cubicBezTo>
                  <a:pt x="11216" y="6917"/>
                  <a:pt x="11559" y="8306"/>
                  <a:pt x="11559" y="10000"/>
                </a:cubicBezTo>
                <a:lnTo>
                  <a:pt x="13304" y="10000"/>
                </a:lnTo>
                <a:cubicBezTo>
                  <a:pt x="13304" y="4528"/>
                  <a:pt x="12190" y="56"/>
                  <a:pt x="10816" y="0"/>
                </a:cubicBezTo>
                <a:close/>
              </a:path>
            </a:pathLst>
          </a:custGeom>
          <a:solidFill>
            <a:schemeClr val="tx2">
              <a:alpha val="55686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1" name="Freeform: Shape 7432">
            <a:extLst>
              <a:ext uri="{FF2B5EF4-FFF2-40B4-BE49-F238E27FC236}">
                <a16:creationId xmlns:a16="http://schemas.microsoft.com/office/drawing/2014/main" id="{163A1AE6-7163-4E61-B438-D7538E3D291D}"/>
              </a:ext>
            </a:extLst>
          </p:cNvPr>
          <p:cNvSpPr/>
          <p:nvPr/>
        </p:nvSpPr>
        <p:spPr>
          <a:xfrm>
            <a:off x="1828932" y="2290839"/>
            <a:ext cx="1752312" cy="65605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60" h="248">
                <a:moveTo>
                  <a:pt x="660" y="124"/>
                </a:moveTo>
                <a:lnTo>
                  <a:pt x="536" y="0"/>
                </a:lnTo>
                <a:lnTo>
                  <a:pt x="0" y="0"/>
                </a:lnTo>
                <a:lnTo>
                  <a:pt x="124" y="124"/>
                </a:lnTo>
                <a:lnTo>
                  <a:pt x="0" y="248"/>
                </a:lnTo>
                <a:lnTo>
                  <a:pt x="536" y="248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2" name="Freeform: Shape 7433">
            <a:extLst>
              <a:ext uri="{FF2B5EF4-FFF2-40B4-BE49-F238E27FC236}">
                <a16:creationId xmlns:a16="http://schemas.microsoft.com/office/drawing/2014/main" id="{49585EA3-0E22-422D-8464-2588246E6110}"/>
              </a:ext>
            </a:extLst>
          </p:cNvPr>
          <p:cNvSpPr/>
          <p:nvPr/>
        </p:nvSpPr>
        <p:spPr>
          <a:xfrm>
            <a:off x="3340328" y="2289826"/>
            <a:ext cx="478888" cy="65605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81" h="248">
                <a:moveTo>
                  <a:pt x="181" y="124"/>
                </a:moveTo>
                <a:lnTo>
                  <a:pt x="57" y="0"/>
                </a:lnTo>
                <a:lnTo>
                  <a:pt x="0" y="0"/>
                </a:lnTo>
                <a:lnTo>
                  <a:pt x="125" y="124"/>
                </a:lnTo>
                <a:lnTo>
                  <a:pt x="0" y="248"/>
                </a:lnTo>
                <a:lnTo>
                  <a:pt x="57" y="24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3" name="Freeform: Shape 7434">
            <a:extLst>
              <a:ext uri="{FF2B5EF4-FFF2-40B4-BE49-F238E27FC236}">
                <a16:creationId xmlns:a16="http://schemas.microsoft.com/office/drawing/2014/main" id="{83D91EAF-1DCE-46BF-B2EA-D3E993E5800E}"/>
              </a:ext>
            </a:extLst>
          </p:cNvPr>
          <p:cNvSpPr/>
          <p:nvPr/>
        </p:nvSpPr>
        <p:spPr>
          <a:xfrm>
            <a:off x="8095399" y="4795672"/>
            <a:ext cx="468056" cy="65914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7" h="249">
                <a:moveTo>
                  <a:pt x="53" y="0"/>
                </a:moveTo>
                <a:lnTo>
                  <a:pt x="0" y="0"/>
                </a:lnTo>
                <a:lnTo>
                  <a:pt x="124" y="124"/>
                </a:lnTo>
                <a:lnTo>
                  <a:pt x="0" y="249"/>
                </a:lnTo>
                <a:lnTo>
                  <a:pt x="53" y="249"/>
                </a:lnTo>
                <a:lnTo>
                  <a:pt x="177" y="124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4" name="Freeform: Shape 7435">
            <a:extLst>
              <a:ext uri="{FF2B5EF4-FFF2-40B4-BE49-F238E27FC236}">
                <a16:creationId xmlns:a16="http://schemas.microsoft.com/office/drawing/2014/main" id="{DE934865-3D90-4A87-8545-42420C2D9948}"/>
              </a:ext>
            </a:extLst>
          </p:cNvPr>
          <p:cNvSpPr/>
          <p:nvPr/>
        </p:nvSpPr>
        <p:spPr>
          <a:xfrm>
            <a:off x="2941354" y="3243734"/>
            <a:ext cx="5660007" cy="125408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30" h="473">
                <a:moveTo>
                  <a:pt x="2130" y="0"/>
                </a:moveTo>
                <a:lnTo>
                  <a:pt x="1881" y="0"/>
                </a:lnTo>
                <a:cubicBezTo>
                  <a:pt x="1881" y="62"/>
                  <a:pt x="1832" y="112"/>
                  <a:pt x="1770" y="112"/>
                </a:cubicBezTo>
                <a:lnTo>
                  <a:pt x="1427" y="112"/>
                </a:lnTo>
                <a:lnTo>
                  <a:pt x="360" y="112"/>
                </a:lnTo>
                <a:lnTo>
                  <a:pt x="352" y="112"/>
                </a:lnTo>
                <a:lnTo>
                  <a:pt x="352" y="113"/>
                </a:lnTo>
                <a:cubicBezTo>
                  <a:pt x="157" y="117"/>
                  <a:pt x="0" y="277"/>
                  <a:pt x="0" y="473"/>
                </a:cubicBezTo>
                <a:lnTo>
                  <a:pt x="248" y="473"/>
                </a:lnTo>
                <a:cubicBezTo>
                  <a:pt x="248" y="411"/>
                  <a:pt x="298" y="361"/>
                  <a:pt x="360" y="361"/>
                </a:cubicBezTo>
                <a:lnTo>
                  <a:pt x="703" y="361"/>
                </a:lnTo>
                <a:lnTo>
                  <a:pt x="1770" y="361"/>
                </a:lnTo>
                <a:cubicBezTo>
                  <a:pt x="1969" y="361"/>
                  <a:pt x="2130" y="199"/>
                  <a:pt x="2130" y="0"/>
                </a:cubicBezTo>
                <a:close/>
              </a:path>
            </a:pathLst>
          </a:custGeom>
          <a:solidFill>
            <a:schemeClr val="tx2">
              <a:alpha val="55686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5" name="Freeform: Shape 7436">
            <a:extLst>
              <a:ext uri="{FF2B5EF4-FFF2-40B4-BE49-F238E27FC236}">
                <a16:creationId xmlns:a16="http://schemas.microsoft.com/office/drawing/2014/main" id="{2A8F5714-E4D5-4865-ACC8-10BEADD88251}"/>
              </a:ext>
            </a:extLst>
          </p:cNvPr>
          <p:cNvSpPr/>
          <p:nvPr/>
        </p:nvSpPr>
        <p:spPr>
          <a:xfrm>
            <a:off x="2940267" y="4497817"/>
            <a:ext cx="5375305" cy="95700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023" h="361">
                <a:moveTo>
                  <a:pt x="1899" y="112"/>
                </a:moveTo>
                <a:lnTo>
                  <a:pt x="703" y="112"/>
                </a:lnTo>
                <a:lnTo>
                  <a:pt x="365" y="112"/>
                </a:lnTo>
                <a:lnTo>
                  <a:pt x="360" y="112"/>
                </a:lnTo>
                <a:cubicBezTo>
                  <a:pt x="298" y="112"/>
                  <a:pt x="248" y="62"/>
                  <a:pt x="248" y="0"/>
                </a:cubicBezTo>
                <a:lnTo>
                  <a:pt x="0" y="0"/>
                </a:lnTo>
                <a:cubicBezTo>
                  <a:pt x="0" y="199"/>
                  <a:pt x="161" y="361"/>
                  <a:pt x="360" y="361"/>
                </a:cubicBezTo>
                <a:cubicBezTo>
                  <a:pt x="362" y="361"/>
                  <a:pt x="364" y="360"/>
                  <a:pt x="365" y="360"/>
                </a:cubicBezTo>
                <a:lnTo>
                  <a:pt x="365" y="361"/>
                </a:lnTo>
                <a:lnTo>
                  <a:pt x="1899" y="361"/>
                </a:lnTo>
                <a:lnTo>
                  <a:pt x="2023" y="236"/>
                </a:lnTo>
                <a:close/>
              </a:path>
            </a:pathLst>
          </a:custGeom>
          <a:solidFill>
            <a:schemeClr val="tx2">
              <a:alpha val="55686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F1A13-94A3-4965-BF53-47EA7D7DA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3013" y="2286732"/>
            <a:ext cx="1000588" cy="658627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F2C5D21-9E46-4D38-A03E-22CFCF181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01361" y="4768777"/>
            <a:ext cx="2208325" cy="1887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latin typeface="+mn-lt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292DCBC-07FD-4465-94D4-ADF57C0A29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01361" y="4987896"/>
            <a:ext cx="2208325" cy="1045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0630EBE-9039-4521-9E1F-C84C23ACC1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3246" y="4300114"/>
            <a:ext cx="1438275" cy="6508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>
              <a:defRPr/>
            </a:lvl5pPr>
          </a:lstStyle>
          <a:p>
            <a:pPr lvl="0"/>
            <a:r>
              <a:rPr lang="da-DK" dirty="0"/>
              <a:t>35%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4F54025-0825-4A2D-BBF9-2B05CBE411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95399" y="2953781"/>
            <a:ext cx="1438275" cy="6508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>
              <a:defRPr/>
            </a:lvl5pPr>
          </a:lstStyle>
          <a:p>
            <a:pPr lvl="0"/>
            <a:r>
              <a:rPr lang="da-DK" dirty="0"/>
              <a:t>35%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AF8CE11-293C-42C9-97D0-D448CBF3EF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59970" y="1803420"/>
            <a:ext cx="2137221" cy="369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987F7F5-68C3-4D38-AA24-8282756AB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387" y="3060982"/>
            <a:ext cx="2137221" cy="369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452DEAA-C428-4391-98C5-14016843BC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9970" y="4313985"/>
            <a:ext cx="2137221" cy="369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1F53822-CDD6-4063-8132-19DCE17409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42771" y="4794659"/>
            <a:ext cx="3771620" cy="657066"/>
          </a:xfrm>
          <a:prstGeom prst="rect">
            <a:avLst/>
          </a:prstGeom>
        </p:spPr>
        <p:txBody>
          <a:bodyPr lIns="0" tIns="108000" rIns="0" bIns="108000" anchor="t">
            <a:noAutofit/>
          </a:bodyPr>
          <a:lstStyle>
            <a:lvl1pPr marL="0" indent="0" algn="ctr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D90B23A-71D3-4CD4-827D-65A236B063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28189" y="2288293"/>
            <a:ext cx="3771619" cy="657066"/>
          </a:xfrm>
          <a:prstGeom prst="rect">
            <a:avLst/>
          </a:prstGeom>
        </p:spPr>
        <p:txBody>
          <a:bodyPr lIns="0" tIns="108000" rIns="0" bIns="108000" anchor="t">
            <a:noAutofit/>
          </a:bodyPr>
          <a:lstStyle>
            <a:lvl1pPr marL="0" indent="0" algn="ctr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F6B2D7C-9DE2-4C43-9EB8-24E8FE9751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28189" y="3541262"/>
            <a:ext cx="3771620" cy="657066"/>
          </a:xfrm>
          <a:prstGeom prst="rect">
            <a:avLst/>
          </a:prstGeom>
        </p:spPr>
        <p:txBody>
          <a:bodyPr lIns="0" tIns="108000" rIns="0" bIns="108000" anchor="t">
            <a:noAutofit/>
          </a:bodyPr>
          <a:lstStyle>
            <a:lvl1pPr marL="0" indent="0" algn="ctr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2BEFA90D-D6E4-4EDC-922E-B12E9CF6A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15C7A406-EEAE-45A0-B148-EFB6F249F59E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02B2F7F1-05EF-4074-9D69-78BA224E3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1" name="Rectangle 30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825FB020-B420-4BC6-8401-E7675810B46E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33" name="Rectangle 32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197D707A-0EE8-407F-A04F-58A14F75875D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67881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BE981E9-87B2-40BB-8449-60F93DCE7B08}"/>
              </a:ext>
            </a:extLst>
          </p:cNvPr>
          <p:cNvCxnSpPr/>
          <p:nvPr/>
        </p:nvCxnSpPr>
        <p:spPr>
          <a:xfrm>
            <a:off x="9796571" y="3279611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2C72E3A-91CF-4BD5-9AA5-E94DAAA667BA}"/>
              </a:ext>
            </a:extLst>
          </p:cNvPr>
          <p:cNvCxnSpPr/>
          <p:nvPr/>
        </p:nvCxnSpPr>
        <p:spPr>
          <a:xfrm>
            <a:off x="3596961" y="3276292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14046B0-37D6-45D0-A3E3-271C678D5723}"/>
              </a:ext>
            </a:extLst>
          </p:cNvPr>
          <p:cNvCxnSpPr/>
          <p:nvPr/>
        </p:nvCxnSpPr>
        <p:spPr>
          <a:xfrm>
            <a:off x="5143253" y="3499708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604EA8B-078F-44DE-BACB-05D12AD13DBE}"/>
              </a:ext>
            </a:extLst>
          </p:cNvPr>
          <p:cNvCxnSpPr/>
          <p:nvPr/>
        </p:nvCxnSpPr>
        <p:spPr>
          <a:xfrm>
            <a:off x="6689545" y="3276292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CE11864-AD98-4C67-88BB-1802ED063728}"/>
              </a:ext>
            </a:extLst>
          </p:cNvPr>
          <p:cNvCxnSpPr/>
          <p:nvPr/>
        </p:nvCxnSpPr>
        <p:spPr>
          <a:xfrm>
            <a:off x="8258295" y="3512242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7B4C17-FF4A-4A40-8D35-A5E54F42CC52}"/>
              </a:ext>
            </a:extLst>
          </p:cNvPr>
          <p:cNvCxnSpPr>
            <a:cxnSpLocks/>
            <a:stCxn id="41" idx="2"/>
            <a:endCxn id="42" idx="0"/>
          </p:cNvCxnSpPr>
          <p:nvPr/>
        </p:nvCxnSpPr>
        <p:spPr>
          <a:xfrm>
            <a:off x="2049741" y="3488395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7" name="Shape 978">
            <a:extLst>
              <a:ext uri="{FF2B5EF4-FFF2-40B4-BE49-F238E27FC236}">
                <a16:creationId xmlns:a16="http://schemas.microsoft.com/office/drawing/2014/main" id="{11F35FA9-2F8A-42A5-96A9-784D2A81EBF3}"/>
              </a:ext>
            </a:extLst>
          </p:cNvPr>
          <p:cNvSpPr/>
          <p:nvPr/>
        </p:nvSpPr>
        <p:spPr>
          <a:xfrm>
            <a:off x="18263508" y="6680560"/>
            <a:ext cx="1840627" cy="184062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lIns="182778" tIns="91364" rIns="182778" bIns="91364" anchor="ctr" anchorCtr="0">
            <a:noAutofit/>
          </a:bodyPr>
          <a:lstStyle/>
          <a:p>
            <a:pPr algn="ctr"/>
            <a:endParaRPr sz="719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hape 985">
            <a:extLst>
              <a:ext uri="{FF2B5EF4-FFF2-40B4-BE49-F238E27FC236}">
                <a16:creationId xmlns:a16="http://schemas.microsoft.com/office/drawing/2014/main" id="{BE2C25E0-D6F4-4E65-8C4C-167BE5E48FB8}"/>
              </a:ext>
            </a:extLst>
          </p:cNvPr>
          <p:cNvSpPr txBox="1"/>
          <p:nvPr/>
        </p:nvSpPr>
        <p:spPr>
          <a:xfrm>
            <a:off x="18757036" y="6807059"/>
            <a:ext cx="1344848" cy="709025"/>
          </a:xfrm>
          <a:prstGeom prst="rect">
            <a:avLst/>
          </a:prstGeom>
          <a:noFill/>
          <a:ln>
            <a:noFill/>
          </a:ln>
        </p:spPr>
        <p:txBody>
          <a:bodyPr lIns="487510" tIns="243754" rIns="487510" bIns="243754" anchor="ctr" anchorCtr="0">
            <a:noAutofit/>
          </a:bodyPr>
          <a:lstStyle/>
          <a:p>
            <a:pPr algn="ctr">
              <a:buSzPct val="25000"/>
            </a:pPr>
            <a:r>
              <a:rPr lang="en-US" sz="5400" dirty="0">
                <a:latin typeface="Lato" charset="0"/>
                <a:ea typeface="Lato" charset="0"/>
                <a:cs typeface="Lato" charset="0"/>
                <a:sym typeface="Roboto"/>
              </a:rPr>
              <a:t>95%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00444D-7C2B-4B25-A710-D9219F9139FC}"/>
              </a:ext>
            </a:extLst>
          </p:cNvPr>
          <p:cNvGrpSpPr/>
          <p:nvPr/>
        </p:nvGrpSpPr>
        <p:grpSpPr>
          <a:xfrm>
            <a:off x="2049741" y="3699702"/>
            <a:ext cx="7757982" cy="0"/>
            <a:chOff x="1429030" y="4482059"/>
            <a:chExt cx="7757982" cy="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68635DB-6207-4C84-8660-5061659B259F}"/>
                </a:ext>
              </a:extLst>
            </p:cNvPr>
            <p:cNvCxnSpPr/>
            <p:nvPr/>
          </p:nvCxnSpPr>
          <p:spPr>
            <a:xfrm>
              <a:off x="7641506" y="4482059"/>
              <a:ext cx="1545506" cy="0"/>
            </a:xfrm>
            <a:prstGeom prst="line">
              <a:avLst/>
            </a:prstGeom>
            <a:ln w="47625">
              <a:solidFill>
                <a:schemeClr val="accent5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B739FF1-5712-4DB0-8430-BA8D0DC596BB}"/>
                </a:ext>
              </a:extLst>
            </p:cNvPr>
            <p:cNvCxnSpPr/>
            <p:nvPr/>
          </p:nvCxnSpPr>
          <p:spPr>
            <a:xfrm>
              <a:off x="6096000" y="4482059"/>
              <a:ext cx="1545506" cy="0"/>
            </a:xfrm>
            <a:prstGeom prst="line">
              <a:avLst/>
            </a:prstGeom>
            <a:ln w="47625">
              <a:solidFill>
                <a:schemeClr val="accent4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F8E77A8-BB88-4670-8248-0969F3FD3213}"/>
                </a:ext>
              </a:extLst>
            </p:cNvPr>
            <p:cNvCxnSpPr/>
            <p:nvPr/>
          </p:nvCxnSpPr>
          <p:spPr>
            <a:xfrm>
              <a:off x="4520042" y="4482059"/>
              <a:ext cx="1545506" cy="0"/>
            </a:xfrm>
            <a:prstGeom prst="line">
              <a:avLst/>
            </a:prstGeom>
            <a:ln w="47625">
              <a:solidFill>
                <a:schemeClr val="accent3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BA6C91D-9FE3-4788-8EE7-CCA555B1EEC4}"/>
                </a:ext>
              </a:extLst>
            </p:cNvPr>
            <p:cNvCxnSpPr/>
            <p:nvPr/>
          </p:nvCxnSpPr>
          <p:spPr>
            <a:xfrm>
              <a:off x="2974536" y="4482059"/>
              <a:ext cx="1545506" cy="0"/>
            </a:xfrm>
            <a:prstGeom prst="line">
              <a:avLst/>
            </a:prstGeom>
            <a:ln w="47625">
              <a:solidFill>
                <a:schemeClr val="accent2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DC9CA4D-D057-4476-B2A0-13C4821579CD}"/>
                </a:ext>
              </a:extLst>
            </p:cNvPr>
            <p:cNvCxnSpPr/>
            <p:nvPr/>
          </p:nvCxnSpPr>
          <p:spPr>
            <a:xfrm>
              <a:off x="1429030" y="4482059"/>
              <a:ext cx="1545506" cy="0"/>
            </a:xfrm>
            <a:prstGeom prst="line">
              <a:avLst/>
            </a:prstGeom>
            <a:ln w="476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844CA913-F4C1-4DB5-B995-1E0A80463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6527" y="3158709"/>
            <a:ext cx="1186427" cy="3296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YEAR</a:t>
            </a:r>
            <a:endParaRPr lang="da-DK" dirty="0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5793D357-8EF8-4CAE-805D-47972E268E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9673" y="4183643"/>
            <a:ext cx="1683281" cy="1729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78FDE029-30E8-47F4-BC7D-4257490F0A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9112" y="4183642"/>
            <a:ext cx="1683281" cy="1729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DC029697-6EFE-456C-AC9E-EC23F4E854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6654" y="4183642"/>
            <a:ext cx="1683281" cy="1729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37A66BD-B3EF-4324-913C-694CCE3518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1348" y="1659517"/>
            <a:ext cx="1683281" cy="15774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089C68E1-FA14-4AD8-B642-29AF31BF56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4618" y="1659517"/>
            <a:ext cx="1683281" cy="15774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B4ED695E-B5CC-4269-9555-EECC483EAE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6081" y="1658526"/>
            <a:ext cx="1683281" cy="15774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B6DEF11C-0D64-4853-8B03-D9D5BB02F69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2819" y="3987768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YEAR</a:t>
            </a:r>
            <a:endParaRPr lang="da-DK" dirty="0"/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37C069A4-DD10-453D-BF6A-5184E83C3C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47540" y="3170023"/>
            <a:ext cx="1186427" cy="3296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lang="da-DK" sz="2000" kern="1200" dirty="0" smtClean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FE20E936-F3F5-45CE-82F2-35FC2F4EA0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8870" y="3987768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7625BD09-3203-4652-BD7F-CEF9F5F96F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9003" y="3170022"/>
            <a:ext cx="1186427" cy="3296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A2E283F7-DC27-453F-AB66-46C8E65B9A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14509" y="3987768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5CD14FE5-4515-42DB-BF78-8E40B70B1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53" name="Footer Placeholder 4">
            <a:extLst>
              <a:ext uri="{FF2B5EF4-FFF2-40B4-BE49-F238E27FC236}">
                <a16:creationId xmlns:a16="http://schemas.microsoft.com/office/drawing/2014/main" id="{C873D042-86FC-4DD7-8659-3E8B16BC106C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2D76354-693F-4135-9AFE-6BF70C26F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3B8852-4A6C-453A-A099-A78DB0C2DB88}"/>
              </a:ext>
            </a:extLst>
          </p:cNvPr>
          <p:cNvSpPr/>
          <p:nvPr/>
        </p:nvSpPr>
        <p:spPr>
          <a:xfrm>
            <a:off x="4936965" y="3244334"/>
            <a:ext cx="2318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40" name="Rectangle 39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504B94C4-7D46-403E-BD16-F98FEE3DB55A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54" name="Rectangle 53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2A019DAD-8DE5-406F-845B-64AC2E62F18E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485236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eps/F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id="{454D4296-DE79-4E2A-BCC0-3ADDB1C861D0}"/>
              </a:ext>
            </a:extLst>
          </p:cNvPr>
          <p:cNvSpPr>
            <a:spLocks/>
          </p:cNvSpPr>
          <p:nvPr/>
        </p:nvSpPr>
        <p:spPr bwMode="auto">
          <a:xfrm>
            <a:off x="617937" y="4646778"/>
            <a:ext cx="2586723" cy="1559642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38" name="Freeform 2">
            <a:extLst>
              <a:ext uri="{FF2B5EF4-FFF2-40B4-BE49-F238E27FC236}">
                <a16:creationId xmlns:a16="http://schemas.microsoft.com/office/drawing/2014/main" id="{DE85CC72-31D9-4FB4-A53F-2DB99D1230B4}"/>
              </a:ext>
            </a:extLst>
          </p:cNvPr>
          <p:cNvSpPr>
            <a:spLocks/>
          </p:cNvSpPr>
          <p:nvPr/>
        </p:nvSpPr>
        <p:spPr bwMode="auto">
          <a:xfrm>
            <a:off x="2498476" y="5496594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39" name="Isosceles Triangle 13">
            <a:extLst>
              <a:ext uri="{FF2B5EF4-FFF2-40B4-BE49-F238E27FC236}">
                <a16:creationId xmlns:a16="http://schemas.microsoft.com/office/drawing/2014/main" id="{50B33FB1-08C2-4A81-8E4C-371CC068BFB7}"/>
              </a:ext>
            </a:extLst>
          </p:cNvPr>
          <p:cNvSpPr/>
          <p:nvPr/>
        </p:nvSpPr>
        <p:spPr>
          <a:xfrm>
            <a:off x="2205672" y="4349975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D77D49D3-317A-4DC3-B752-6897144AC6C1}"/>
              </a:ext>
            </a:extLst>
          </p:cNvPr>
          <p:cNvSpPr>
            <a:spLocks/>
          </p:cNvSpPr>
          <p:nvPr/>
        </p:nvSpPr>
        <p:spPr bwMode="auto">
          <a:xfrm>
            <a:off x="2498476" y="3937221"/>
            <a:ext cx="2586723" cy="1559642"/>
          </a:xfrm>
          <a:prstGeom prst="rect">
            <a:avLst/>
          </a:prstGeom>
          <a:solidFill>
            <a:schemeClr val="accent2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57" name="Freeform 2">
            <a:extLst>
              <a:ext uri="{FF2B5EF4-FFF2-40B4-BE49-F238E27FC236}">
                <a16:creationId xmlns:a16="http://schemas.microsoft.com/office/drawing/2014/main" id="{457386D2-97D5-4068-BBB2-8A17958BC3B2}"/>
              </a:ext>
            </a:extLst>
          </p:cNvPr>
          <p:cNvSpPr>
            <a:spLocks/>
          </p:cNvSpPr>
          <p:nvPr/>
        </p:nvSpPr>
        <p:spPr bwMode="auto">
          <a:xfrm>
            <a:off x="4375118" y="4777010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58" name="Isosceles Triangle 13">
            <a:extLst>
              <a:ext uri="{FF2B5EF4-FFF2-40B4-BE49-F238E27FC236}">
                <a16:creationId xmlns:a16="http://schemas.microsoft.com/office/drawing/2014/main" id="{FC1669B0-5A62-4DDF-8C43-1BFBA928F847}"/>
              </a:ext>
            </a:extLst>
          </p:cNvPr>
          <p:cNvSpPr/>
          <p:nvPr/>
        </p:nvSpPr>
        <p:spPr>
          <a:xfrm>
            <a:off x="4093482" y="3636558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9" name="Rectangle 4">
            <a:extLst>
              <a:ext uri="{FF2B5EF4-FFF2-40B4-BE49-F238E27FC236}">
                <a16:creationId xmlns:a16="http://schemas.microsoft.com/office/drawing/2014/main" id="{4A011F1A-0FA5-4E66-925B-AFB790D1F8A2}"/>
              </a:ext>
            </a:extLst>
          </p:cNvPr>
          <p:cNvSpPr>
            <a:spLocks/>
          </p:cNvSpPr>
          <p:nvPr/>
        </p:nvSpPr>
        <p:spPr bwMode="auto">
          <a:xfrm>
            <a:off x="4379015" y="3222989"/>
            <a:ext cx="2586723" cy="1559642"/>
          </a:xfrm>
          <a:prstGeom prst="rect">
            <a:avLst/>
          </a:prstGeom>
          <a:solidFill>
            <a:schemeClr val="accent3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0" name="Freeform 2">
            <a:extLst>
              <a:ext uri="{FF2B5EF4-FFF2-40B4-BE49-F238E27FC236}">
                <a16:creationId xmlns:a16="http://schemas.microsoft.com/office/drawing/2014/main" id="{E4E6E509-A2A3-45E5-AA73-C0C342C0530D}"/>
              </a:ext>
            </a:extLst>
          </p:cNvPr>
          <p:cNvSpPr>
            <a:spLocks/>
          </p:cNvSpPr>
          <p:nvPr/>
        </p:nvSpPr>
        <p:spPr bwMode="auto">
          <a:xfrm>
            <a:off x="6255657" y="4032477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1" name="Isosceles Triangle 13">
            <a:extLst>
              <a:ext uri="{FF2B5EF4-FFF2-40B4-BE49-F238E27FC236}">
                <a16:creationId xmlns:a16="http://schemas.microsoft.com/office/drawing/2014/main" id="{FA6BC49C-CE66-4EDE-B634-BAFD9BCD9C06}"/>
              </a:ext>
            </a:extLst>
          </p:cNvPr>
          <p:cNvSpPr/>
          <p:nvPr/>
        </p:nvSpPr>
        <p:spPr>
          <a:xfrm>
            <a:off x="5952244" y="2924297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2" name="Rectangle 4">
            <a:extLst>
              <a:ext uri="{FF2B5EF4-FFF2-40B4-BE49-F238E27FC236}">
                <a16:creationId xmlns:a16="http://schemas.microsoft.com/office/drawing/2014/main" id="{D5ED9D00-3D77-4343-BFE3-D2844651DD47}"/>
              </a:ext>
            </a:extLst>
          </p:cNvPr>
          <p:cNvSpPr>
            <a:spLocks/>
          </p:cNvSpPr>
          <p:nvPr/>
        </p:nvSpPr>
        <p:spPr bwMode="auto">
          <a:xfrm>
            <a:off x="6259554" y="2482419"/>
            <a:ext cx="2586723" cy="1559642"/>
          </a:xfrm>
          <a:prstGeom prst="rect">
            <a:avLst/>
          </a:prstGeom>
          <a:solidFill>
            <a:schemeClr val="accent3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3" name="AutoShape 13">
            <a:extLst>
              <a:ext uri="{FF2B5EF4-FFF2-40B4-BE49-F238E27FC236}">
                <a16:creationId xmlns:a16="http://schemas.microsoft.com/office/drawing/2014/main" id="{B3F45C16-B4A2-444F-86A8-C0446007E780}"/>
              </a:ext>
            </a:extLst>
          </p:cNvPr>
          <p:cNvSpPr>
            <a:spLocks/>
          </p:cNvSpPr>
          <p:nvPr/>
        </p:nvSpPr>
        <p:spPr bwMode="auto">
          <a:xfrm>
            <a:off x="8136196" y="1441691"/>
            <a:ext cx="3207731" cy="2233956"/>
          </a:xfrm>
          <a:prstGeom prst="rightArrow">
            <a:avLst>
              <a:gd name="adj1" fmla="val 69463"/>
              <a:gd name="adj2" fmla="val 28319"/>
            </a:avLst>
          </a:prstGeom>
          <a:solidFill>
            <a:schemeClr val="accent5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4" name="Freeform 2">
            <a:extLst>
              <a:ext uri="{FF2B5EF4-FFF2-40B4-BE49-F238E27FC236}">
                <a16:creationId xmlns:a16="http://schemas.microsoft.com/office/drawing/2014/main" id="{028F1D75-2FD6-494E-8261-197AC4C45522}"/>
              </a:ext>
            </a:extLst>
          </p:cNvPr>
          <p:cNvSpPr>
            <a:spLocks/>
          </p:cNvSpPr>
          <p:nvPr/>
        </p:nvSpPr>
        <p:spPr bwMode="auto">
          <a:xfrm>
            <a:off x="8136196" y="3325640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5" name="Isosceles Triangle 13">
            <a:extLst>
              <a:ext uri="{FF2B5EF4-FFF2-40B4-BE49-F238E27FC236}">
                <a16:creationId xmlns:a16="http://schemas.microsoft.com/office/drawing/2014/main" id="{FD130A91-BC11-43FC-AFFA-226E74139612}"/>
              </a:ext>
            </a:extLst>
          </p:cNvPr>
          <p:cNvSpPr/>
          <p:nvPr/>
        </p:nvSpPr>
        <p:spPr>
          <a:xfrm>
            <a:off x="7826972" y="2173969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9F6A3B-0977-44CF-8BDF-ED734B2D03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200" y="1638300"/>
            <a:ext cx="5171891" cy="1204876"/>
          </a:xfrm>
          <a:prstGeom prst="rect">
            <a:avLst/>
          </a:prstGeom>
          <a:ln w="19050">
            <a:solidFill>
              <a:schemeClr val="accent6"/>
            </a:solidFill>
          </a:ln>
        </p:spPr>
        <p:txBody>
          <a:bodyPr lIns="72000" tIns="36000" rIns="72000" bIns="36000"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1DB6C8-8A55-45FD-A084-53A0AAF06C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477" y="4646778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/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one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ECB19207-FB81-4CC8-8729-7889B1BB71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06201" y="3950595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/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two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047B4116-81E0-4449-A611-A9C8B0FC07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7883" y="3236347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three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F00E0895-69B2-4098-B8AF-A87DB41372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0604" y="2488240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four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0D9E8E2-20C0-4A1A-BF6D-0B2788D96C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6196" y="1784669"/>
            <a:ext cx="2406246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step five</a:t>
            </a:r>
          </a:p>
        </p:txBody>
      </p:sp>
      <p:sp>
        <p:nvSpPr>
          <p:cNvPr id="43" name="Title Placeholder 1">
            <a:extLst>
              <a:ext uri="{FF2B5EF4-FFF2-40B4-BE49-F238E27FC236}">
                <a16:creationId xmlns:a16="http://schemas.microsoft.com/office/drawing/2014/main" id="{6FA84DC4-0E76-4505-BB76-BDA71C8DC4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44" name="Footer Placeholder 4">
            <a:extLst>
              <a:ext uri="{FF2B5EF4-FFF2-40B4-BE49-F238E27FC236}">
                <a16:creationId xmlns:a16="http://schemas.microsoft.com/office/drawing/2014/main" id="{AFECD0E4-1024-44AE-8E23-42280A9B65D5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5CDA829A-ED52-43E9-BA64-55EFBD33D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6" name="Rectangle 25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F1B5855C-E9C3-42C9-9006-FDE0A985997B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27" name="Rectangle 26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FE290FC9-CF23-4A36-ABEA-616983FD2AD6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37023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one image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7CF9518-F533-485C-96A6-A4571873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200" y="6339600"/>
            <a:ext cx="1080000" cy="34105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19D799-5907-4EC7-82C1-D93D0769DDD1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86A0B8-2662-4C46-9EA5-A9339075675B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F7BDB89-0478-4360-AB35-CE8EB6DB9B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9" y="2570696"/>
            <a:ext cx="5367221" cy="48194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lang="da-DK" sz="18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8F54DBF-A067-4A56-8AC3-7876AEEF55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1829426"/>
            <a:ext cx="5367221" cy="67584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3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F35B9AA-ACD8-4D84-AB72-7C3D1781B7C6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60DF5F64-6A32-40D9-9038-F59E3C381981}"/>
              </a:ext>
            </a:extLst>
          </p:cNvPr>
          <p:cNvSpPr/>
          <p:nvPr/>
        </p:nvSpPr>
        <p:spPr>
          <a:xfrm>
            <a:off x="6518512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tx1"/>
                </a:solidFill>
              </a:rPr>
              <a:t>YNAS6NA67CVJ-2065489706-1849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13" name="Rectangle 12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24DA05C1-8E62-4E0A-97DA-E045EDFB1CCE}"/>
              </a:ext>
            </a:extLst>
          </p:cNvPr>
          <p:cNvSpPr/>
          <p:nvPr userDrawn="1"/>
        </p:nvSpPr>
        <p:spPr>
          <a:xfrm>
            <a:off x="6518512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tx1"/>
                </a:solidFill>
              </a:rPr>
              <a:t>YNAS6NA67CVJ-2065489706-1849</a:t>
            </a:r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01669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and facts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7CF9518-F533-485C-96A6-A4571873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200" y="6339600"/>
            <a:ext cx="1080000" cy="34105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19D799-5907-4EC7-82C1-D93D0769DDD1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11C61C4F-80D2-44D9-AC16-5BDCC4AC25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4541" y="116011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1BAF997-FD75-4017-B769-FDDDCB9192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85021" y="75469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ED8FF1-9D26-42A9-8073-D4A294C8CEAE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9B19447-67A9-477A-9926-6404F0B27B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04061" y="243138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9C1B046-D6B5-4371-A674-A47AB750D9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4541" y="202596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1CF04E5-1C6D-46BE-8D2D-3374C592F1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13581" y="368600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BDF280D-5740-4598-9F88-5A973A1F19D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04061" y="328058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CC9EE376-9E88-4E73-8A59-CB3065906C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13581" y="498507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0EF5E4F9-47C1-4917-A884-EB33552E06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04061" y="457965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1BFABB9-4CC8-41F9-AAD1-42B132A2A45B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ectangle 16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4C195991-D2BC-4693-824C-A74FBFD27BA4}"/>
              </a:ext>
            </a:extLst>
          </p:cNvPr>
          <p:cNvSpPr/>
          <p:nvPr/>
        </p:nvSpPr>
        <p:spPr>
          <a:xfrm>
            <a:off x="6518512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tx1"/>
                </a:solidFill>
              </a:rPr>
              <a:t>YNAS6NA67CVJ-2065489706-1849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25" name="Rectangle 24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CA0D9303-8A0D-4245-A958-0E30C8D8E404}"/>
              </a:ext>
            </a:extLst>
          </p:cNvPr>
          <p:cNvSpPr/>
          <p:nvPr userDrawn="1"/>
        </p:nvSpPr>
        <p:spPr>
          <a:xfrm>
            <a:off x="6518512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tx1"/>
                </a:solidFill>
              </a:rPr>
              <a:t>YNAS6NA67CVJ-2065489706-1849</a:t>
            </a:r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796467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one imag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617F579-E538-4349-9075-EA9ED3F074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9" y="2570696"/>
            <a:ext cx="5367221" cy="48194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lang="da-DK" sz="1800" smtClean="0">
                <a:solidFill>
                  <a:schemeClr val="accent5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6CCEC0C-F71A-45E4-9C98-E2F789A96F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1829426"/>
            <a:ext cx="5367221" cy="67584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32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headline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23D70F-C0EE-4776-AA20-24BC8D2345C7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FDB978-3191-443B-88E5-D71E677F57EF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96EC195-29C5-4E6F-855E-1DA168F45016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9FAB6A-CFE4-4439-A6A6-2F7CCD566AE7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accent4"/>
                </a:solidFill>
              </a:rPr>
              <a:pPr/>
              <a:t>‹#›</a:t>
            </a:fld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4" name="Rectangle 13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1A003A73-6B4E-4B31-8AF6-0C17F8E03C26}"/>
              </a:ext>
            </a:extLst>
          </p:cNvPr>
          <p:cNvSpPr/>
          <p:nvPr/>
        </p:nvSpPr>
        <p:spPr>
          <a:xfrm>
            <a:off x="6518512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accent4"/>
                </a:solidFill>
              </a:rPr>
              <a:t>YNAS6NA67CVJ-2065489706-1849</a:t>
            </a:r>
            <a:endParaRPr lang="en-GB" sz="800" dirty="0">
              <a:solidFill>
                <a:schemeClr val="accent4"/>
              </a:solidFill>
            </a:endParaRPr>
          </a:p>
        </p:txBody>
      </p:sp>
      <p:sp>
        <p:nvSpPr>
          <p:cNvPr id="15" name="Rectangle 14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93ACCB42-CE0A-493E-A2B6-CCDFA21BE23A}"/>
              </a:ext>
            </a:extLst>
          </p:cNvPr>
          <p:cNvSpPr/>
          <p:nvPr userDrawn="1"/>
        </p:nvSpPr>
        <p:spPr>
          <a:xfrm>
            <a:off x="6518512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14250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and facts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23D70F-C0EE-4776-AA20-24BC8D2345C7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1C568C-1366-4320-8865-29A4BCBD3CF8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907F7715-539C-419D-B06E-CE58168241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4541" y="116011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1DD3273-B680-4780-B64F-DB4D639685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85021" y="75469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B97C30A8-CAF2-41AD-9341-C55E22BECA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04061" y="243138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0A8B5B0-B1D0-40CC-AA40-F684963A8D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4541" y="202596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0A322DCF-FFFA-4ABB-A7BE-07DCE364A2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13581" y="368600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4296EB66-8D90-405F-B3F4-4A9EC00288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04061" y="328058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3EF5DDD-BE51-4032-9C12-A72766DCD6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13581" y="498507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DDCC1B0-685A-4C94-9B2A-5DA51DC4BD6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04061" y="457965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942F715-4FB3-44DC-99FF-3B3F17A28A2A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E668DE7-32E7-4B9B-9526-AE30433F4862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accent4"/>
                </a:solidFill>
              </a:rPr>
              <a:pPr/>
              <a:t>‹#›</a:t>
            </a:fld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7" name="Rectangle 16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B8DE0197-6A2A-4725-9EFE-B8CCC28E88C4}"/>
              </a:ext>
            </a:extLst>
          </p:cNvPr>
          <p:cNvSpPr/>
          <p:nvPr/>
        </p:nvSpPr>
        <p:spPr>
          <a:xfrm>
            <a:off x="6518512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accent4"/>
                </a:solidFill>
              </a:rPr>
              <a:t>YNAS6NA67CVJ-2065489706-1849</a:t>
            </a:r>
            <a:endParaRPr lang="en-GB" sz="800" dirty="0">
              <a:solidFill>
                <a:schemeClr val="accent4"/>
              </a:solidFill>
            </a:endParaRPr>
          </a:p>
        </p:txBody>
      </p:sp>
      <p:sp>
        <p:nvSpPr>
          <p:cNvPr id="18" name="Rectangle 17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EE0EEDF2-8516-4BD6-9C04-51A521F4A14A}"/>
              </a:ext>
            </a:extLst>
          </p:cNvPr>
          <p:cNvSpPr/>
          <p:nvPr userDrawn="1"/>
        </p:nvSpPr>
        <p:spPr>
          <a:xfrm>
            <a:off x="6518512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208749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s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A2D4C4CC-2C2B-4E4A-BABE-191099A7DF52}"/>
              </a:ext>
            </a:extLst>
          </p:cNvPr>
          <p:cNvGrpSpPr/>
          <p:nvPr/>
        </p:nvGrpSpPr>
        <p:grpSpPr>
          <a:xfrm>
            <a:off x="10752600" y="6339508"/>
            <a:ext cx="1075757" cy="333967"/>
            <a:chOff x="10752600" y="6339508"/>
            <a:chExt cx="1075757" cy="333967"/>
          </a:xfrm>
          <a:solidFill>
            <a:srgbClr val="B70D18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1D26526-0348-41C0-8F96-4FFE4213BD27}"/>
                </a:ext>
              </a:extLst>
            </p:cNvPr>
            <p:cNvSpPr/>
            <p:nvPr/>
          </p:nvSpPr>
          <p:spPr>
            <a:xfrm>
              <a:off x="10752600" y="6494402"/>
              <a:ext cx="217421" cy="174789"/>
            </a:xfrm>
            <a:custGeom>
              <a:avLst/>
              <a:gdLst>
                <a:gd name="connsiteX0" fmla="*/ 0 w 217421"/>
                <a:gd name="connsiteY0" fmla="*/ 0 h 174789"/>
                <a:gd name="connsiteX1" fmla="*/ 0 w 217421"/>
                <a:gd name="connsiteY1" fmla="*/ 174790 h 174789"/>
                <a:gd name="connsiteX2" fmla="*/ 52579 w 217421"/>
                <a:gd name="connsiteY2" fmla="*/ 174790 h 174789"/>
                <a:gd name="connsiteX3" fmla="*/ 59684 w 217421"/>
                <a:gd name="connsiteY3" fmla="*/ 69632 h 174789"/>
                <a:gd name="connsiteX4" fmla="*/ 164842 w 217421"/>
                <a:gd name="connsiteY4" fmla="*/ 174790 h 174789"/>
                <a:gd name="connsiteX5" fmla="*/ 217421 w 217421"/>
                <a:gd name="connsiteY5" fmla="*/ 174790 h 174789"/>
                <a:gd name="connsiteX6" fmla="*/ 217421 w 217421"/>
                <a:gd name="connsiteY6" fmla="*/ 0 h 174789"/>
                <a:gd name="connsiteX7" fmla="*/ 162000 w 217421"/>
                <a:gd name="connsiteY7" fmla="*/ 0 h 174789"/>
                <a:gd name="connsiteX8" fmla="*/ 156316 w 217421"/>
                <a:gd name="connsiteY8" fmla="*/ 92369 h 174789"/>
                <a:gd name="connsiteX9" fmla="*/ 66789 w 217421"/>
                <a:gd name="connsiteY9" fmla="*/ 0 h 1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421" h="174789">
                  <a:moveTo>
                    <a:pt x="0" y="0"/>
                  </a:moveTo>
                  <a:lnTo>
                    <a:pt x="0" y="174790"/>
                  </a:lnTo>
                  <a:lnTo>
                    <a:pt x="52579" y="174790"/>
                  </a:lnTo>
                  <a:lnTo>
                    <a:pt x="59684" y="69632"/>
                  </a:lnTo>
                  <a:lnTo>
                    <a:pt x="164842" y="174790"/>
                  </a:lnTo>
                  <a:lnTo>
                    <a:pt x="217421" y="174790"/>
                  </a:lnTo>
                  <a:lnTo>
                    <a:pt x="217421" y="0"/>
                  </a:lnTo>
                  <a:lnTo>
                    <a:pt x="162000" y="0"/>
                  </a:lnTo>
                  <a:lnTo>
                    <a:pt x="156316" y="92369"/>
                  </a:lnTo>
                  <a:lnTo>
                    <a:pt x="66789" y="0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806EF12-398C-4FA4-9EBB-F4BA09658974}"/>
                </a:ext>
              </a:extLst>
            </p:cNvPr>
            <p:cNvSpPr/>
            <p:nvPr/>
          </p:nvSpPr>
          <p:spPr>
            <a:xfrm>
              <a:off x="11021178" y="6494402"/>
              <a:ext cx="58263" cy="176210"/>
            </a:xfrm>
            <a:custGeom>
              <a:avLst/>
              <a:gdLst>
                <a:gd name="connsiteX0" fmla="*/ 0 w 58263"/>
                <a:gd name="connsiteY0" fmla="*/ 0 h 176210"/>
                <a:gd name="connsiteX1" fmla="*/ 58263 w 58263"/>
                <a:gd name="connsiteY1" fmla="*/ 0 h 176210"/>
                <a:gd name="connsiteX2" fmla="*/ 58263 w 58263"/>
                <a:gd name="connsiteY2" fmla="*/ 176211 h 176210"/>
                <a:gd name="connsiteX3" fmla="*/ 0 w 58263"/>
                <a:gd name="connsiteY3" fmla="*/ 176211 h 17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63" h="176210">
                  <a:moveTo>
                    <a:pt x="0" y="0"/>
                  </a:moveTo>
                  <a:lnTo>
                    <a:pt x="58263" y="0"/>
                  </a:lnTo>
                  <a:lnTo>
                    <a:pt x="58263" y="176211"/>
                  </a:lnTo>
                  <a:lnTo>
                    <a:pt x="0" y="176211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A2D4C4CC-2C2B-4E4A-BABE-191099A7DF52}"/>
                </a:ext>
              </a:extLst>
            </p:cNvPr>
            <p:cNvGrpSpPr/>
            <p:nvPr/>
          </p:nvGrpSpPr>
          <p:grpSpPr>
            <a:xfrm>
              <a:off x="11130600" y="6339508"/>
              <a:ext cx="697757" cy="333967"/>
              <a:chOff x="11130600" y="6339508"/>
              <a:chExt cx="697757" cy="333967"/>
            </a:xfrm>
            <a:solidFill>
              <a:srgbClr val="B70D18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8693BFF-818B-4A5E-928F-B07A728B5490}"/>
                  </a:ext>
                </a:extLst>
              </p:cNvPr>
              <p:cNvSpPr/>
              <p:nvPr/>
            </p:nvSpPr>
            <p:spPr>
              <a:xfrm>
                <a:off x="11130600" y="6490139"/>
                <a:ext cx="200489" cy="180473"/>
              </a:xfrm>
              <a:custGeom>
                <a:avLst/>
                <a:gdLst>
                  <a:gd name="connsiteX0" fmla="*/ 200368 w 200489"/>
                  <a:gd name="connsiteY0" fmla="*/ 55421 h 180473"/>
                  <a:gd name="connsiteX1" fmla="*/ 108000 w 200489"/>
                  <a:gd name="connsiteY1" fmla="*/ 0 h 180473"/>
                  <a:gd name="connsiteX2" fmla="*/ 0 w 200489"/>
                  <a:gd name="connsiteY2" fmla="*/ 2842 h 180473"/>
                  <a:gd name="connsiteX3" fmla="*/ 0 w 200489"/>
                  <a:gd name="connsiteY3" fmla="*/ 179053 h 180473"/>
                  <a:gd name="connsiteX4" fmla="*/ 52579 w 200489"/>
                  <a:gd name="connsiteY4" fmla="*/ 179053 h 180473"/>
                  <a:gd name="connsiteX5" fmla="*/ 61105 w 200489"/>
                  <a:gd name="connsiteY5" fmla="*/ 38368 h 180473"/>
                  <a:gd name="connsiteX6" fmla="*/ 96632 w 200489"/>
                  <a:gd name="connsiteY6" fmla="*/ 36947 h 180473"/>
                  <a:gd name="connsiteX7" fmla="*/ 136421 w 200489"/>
                  <a:gd name="connsiteY7" fmla="*/ 59684 h 180473"/>
                  <a:gd name="connsiteX8" fmla="*/ 81000 w 200489"/>
                  <a:gd name="connsiteY8" fmla="*/ 90947 h 180473"/>
                  <a:gd name="connsiteX9" fmla="*/ 81000 w 200489"/>
                  <a:gd name="connsiteY9" fmla="*/ 119369 h 180473"/>
                  <a:gd name="connsiteX10" fmla="*/ 137842 w 200489"/>
                  <a:gd name="connsiteY10" fmla="*/ 180474 h 180473"/>
                  <a:gd name="connsiteX11" fmla="*/ 198947 w 200489"/>
                  <a:gd name="connsiteY11" fmla="*/ 180474 h 180473"/>
                  <a:gd name="connsiteX12" fmla="*/ 153474 w 200489"/>
                  <a:gd name="connsiteY12" fmla="*/ 116526 h 180473"/>
                  <a:gd name="connsiteX13" fmla="*/ 200368 w 200489"/>
                  <a:gd name="connsiteY13" fmla="*/ 55421 h 18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489" h="180473">
                    <a:moveTo>
                      <a:pt x="200368" y="55421"/>
                    </a:moveTo>
                    <a:cubicBezTo>
                      <a:pt x="197526" y="9947"/>
                      <a:pt x="147789" y="1421"/>
                      <a:pt x="108000" y="0"/>
                    </a:cubicBezTo>
                    <a:cubicBezTo>
                      <a:pt x="75316" y="0"/>
                      <a:pt x="0" y="2842"/>
                      <a:pt x="0" y="2842"/>
                    </a:cubicBezTo>
                    <a:lnTo>
                      <a:pt x="0" y="179053"/>
                    </a:lnTo>
                    <a:lnTo>
                      <a:pt x="52579" y="179053"/>
                    </a:lnTo>
                    <a:lnTo>
                      <a:pt x="61105" y="38368"/>
                    </a:lnTo>
                    <a:cubicBezTo>
                      <a:pt x="61105" y="38368"/>
                      <a:pt x="82421" y="36947"/>
                      <a:pt x="96632" y="36947"/>
                    </a:cubicBezTo>
                    <a:cubicBezTo>
                      <a:pt x="119368" y="36947"/>
                      <a:pt x="135000" y="45474"/>
                      <a:pt x="136421" y="59684"/>
                    </a:cubicBezTo>
                    <a:cubicBezTo>
                      <a:pt x="137842" y="73895"/>
                      <a:pt x="132158" y="90947"/>
                      <a:pt x="81000" y="90947"/>
                    </a:cubicBezTo>
                    <a:lnTo>
                      <a:pt x="81000" y="119369"/>
                    </a:lnTo>
                    <a:lnTo>
                      <a:pt x="137842" y="180474"/>
                    </a:lnTo>
                    <a:lnTo>
                      <a:pt x="198947" y="180474"/>
                    </a:lnTo>
                    <a:lnTo>
                      <a:pt x="153474" y="116526"/>
                    </a:lnTo>
                    <a:cubicBezTo>
                      <a:pt x="154895" y="115105"/>
                      <a:pt x="203211" y="102316"/>
                      <a:pt x="200368" y="55421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B46F5E6-A5F0-4105-B4BA-6AEC5163ACC5}"/>
                  </a:ext>
                </a:extLst>
              </p:cNvPr>
              <p:cNvSpPr/>
              <p:nvPr/>
            </p:nvSpPr>
            <p:spPr>
              <a:xfrm>
                <a:off x="11357968" y="6471666"/>
                <a:ext cx="261473" cy="197526"/>
              </a:xfrm>
              <a:custGeom>
                <a:avLst/>
                <a:gdLst>
                  <a:gd name="connsiteX0" fmla="*/ 176211 w 261473"/>
                  <a:gd name="connsiteY0" fmla="*/ 22737 h 197526"/>
                  <a:gd name="connsiteX1" fmla="*/ 89526 w 261473"/>
                  <a:gd name="connsiteY1" fmla="*/ 22737 h 197526"/>
                  <a:gd name="connsiteX2" fmla="*/ 52579 w 261473"/>
                  <a:gd name="connsiteY2" fmla="*/ 92369 h 197526"/>
                  <a:gd name="connsiteX3" fmla="*/ 1421 w 261473"/>
                  <a:gd name="connsiteY3" fmla="*/ 0 h 197526"/>
                  <a:gd name="connsiteX4" fmla="*/ 0 w 261473"/>
                  <a:gd name="connsiteY4" fmla="*/ 0 h 197526"/>
                  <a:gd name="connsiteX5" fmla="*/ 0 w 261473"/>
                  <a:gd name="connsiteY5" fmla="*/ 75316 h 197526"/>
                  <a:gd name="connsiteX6" fmla="*/ 32684 w 261473"/>
                  <a:gd name="connsiteY6" fmla="*/ 135000 h 197526"/>
                  <a:gd name="connsiteX7" fmla="*/ 2842 w 261473"/>
                  <a:gd name="connsiteY7" fmla="*/ 197527 h 197526"/>
                  <a:gd name="connsiteX8" fmla="*/ 59684 w 261473"/>
                  <a:gd name="connsiteY8" fmla="*/ 197527 h 197526"/>
                  <a:gd name="connsiteX9" fmla="*/ 78158 w 261473"/>
                  <a:gd name="connsiteY9" fmla="*/ 163421 h 197526"/>
                  <a:gd name="connsiteX10" fmla="*/ 78158 w 261473"/>
                  <a:gd name="connsiteY10" fmla="*/ 163421 h 197526"/>
                  <a:gd name="connsiteX11" fmla="*/ 133579 w 261473"/>
                  <a:gd name="connsiteY11" fmla="*/ 173369 h 197526"/>
                  <a:gd name="connsiteX12" fmla="*/ 133579 w 261473"/>
                  <a:gd name="connsiteY12" fmla="*/ 123632 h 197526"/>
                  <a:gd name="connsiteX13" fmla="*/ 102316 w 261473"/>
                  <a:gd name="connsiteY13" fmla="*/ 117948 h 197526"/>
                  <a:gd name="connsiteX14" fmla="*/ 130737 w 261473"/>
                  <a:gd name="connsiteY14" fmla="*/ 66790 h 197526"/>
                  <a:gd name="connsiteX15" fmla="*/ 204632 w 261473"/>
                  <a:gd name="connsiteY15" fmla="*/ 197527 h 197526"/>
                  <a:gd name="connsiteX16" fmla="*/ 261474 w 261473"/>
                  <a:gd name="connsiteY16" fmla="*/ 197527 h 197526"/>
                  <a:gd name="connsiteX17" fmla="*/ 217421 w 261473"/>
                  <a:gd name="connsiteY17" fmla="*/ 105158 h 197526"/>
                  <a:gd name="connsiteX18" fmla="*/ 176211 w 261473"/>
                  <a:gd name="connsiteY18" fmla="*/ 22737 h 19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1473" h="197526">
                    <a:moveTo>
                      <a:pt x="176211" y="22737"/>
                    </a:moveTo>
                    <a:lnTo>
                      <a:pt x="89526" y="22737"/>
                    </a:lnTo>
                    <a:cubicBezTo>
                      <a:pt x="89526" y="22737"/>
                      <a:pt x="81000" y="35526"/>
                      <a:pt x="52579" y="92369"/>
                    </a:cubicBezTo>
                    <a:cubicBezTo>
                      <a:pt x="14211" y="61105"/>
                      <a:pt x="4263" y="19895"/>
                      <a:pt x="1421" y="0"/>
                    </a:cubicBezTo>
                    <a:lnTo>
                      <a:pt x="0" y="0"/>
                    </a:lnTo>
                    <a:lnTo>
                      <a:pt x="0" y="75316"/>
                    </a:lnTo>
                    <a:cubicBezTo>
                      <a:pt x="0" y="75316"/>
                      <a:pt x="5684" y="108000"/>
                      <a:pt x="32684" y="135000"/>
                    </a:cubicBezTo>
                    <a:cubicBezTo>
                      <a:pt x="7105" y="187579"/>
                      <a:pt x="2842" y="197527"/>
                      <a:pt x="2842" y="197527"/>
                    </a:cubicBezTo>
                    <a:lnTo>
                      <a:pt x="59684" y="197527"/>
                    </a:lnTo>
                    <a:lnTo>
                      <a:pt x="78158" y="163421"/>
                    </a:lnTo>
                    <a:cubicBezTo>
                      <a:pt x="78158" y="163421"/>
                      <a:pt x="78158" y="163421"/>
                      <a:pt x="78158" y="163421"/>
                    </a:cubicBezTo>
                    <a:cubicBezTo>
                      <a:pt x="106579" y="173369"/>
                      <a:pt x="133579" y="173369"/>
                      <a:pt x="133579" y="173369"/>
                    </a:cubicBezTo>
                    <a:lnTo>
                      <a:pt x="133579" y="123632"/>
                    </a:lnTo>
                    <a:cubicBezTo>
                      <a:pt x="133579" y="123632"/>
                      <a:pt x="120789" y="123632"/>
                      <a:pt x="102316" y="117948"/>
                    </a:cubicBezTo>
                    <a:lnTo>
                      <a:pt x="130737" y="66790"/>
                    </a:lnTo>
                    <a:lnTo>
                      <a:pt x="204632" y="197527"/>
                    </a:lnTo>
                    <a:lnTo>
                      <a:pt x="261474" y="197527"/>
                    </a:lnTo>
                    <a:cubicBezTo>
                      <a:pt x="261474" y="197527"/>
                      <a:pt x="254368" y="180474"/>
                      <a:pt x="217421" y="105158"/>
                    </a:cubicBezTo>
                    <a:cubicBezTo>
                      <a:pt x="184737" y="35526"/>
                      <a:pt x="176211" y="22737"/>
                      <a:pt x="176211" y="22737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D2B355B-A69B-4385-9164-C01A9C7BD298}"/>
                  </a:ext>
                </a:extLst>
              </p:cNvPr>
              <p:cNvSpPr/>
              <p:nvPr/>
            </p:nvSpPr>
            <p:spPr>
              <a:xfrm>
                <a:off x="11636494" y="6485648"/>
                <a:ext cx="191863" cy="187826"/>
              </a:xfrm>
              <a:custGeom>
                <a:avLst/>
                <a:gdLst>
                  <a:gd name="connsiteX0" fmla="*/ 95211 w 191863"/>
                  <a:gd name="connsiteY0" fmla="*/ 69860 h 187826"/>
                  <a:gd name="connsiteX1" fmla="*/ 66789 w 191863"/>
                  <a:gd name="connsiteY1" fmla="*/ 55649 h 187826"/>
                  <a:gd name="connsiteX2" fmla="*/ 110842 w 191863"/>
                  <a:gd name="connsiteY2" fmla="*/ 40018 h 187826"/>
                  <a:gd name="connsiteX3" fmla="*/ 180474 w 191863"/>
                  <a:gd name="connsiteY3" fmla="*/ 45702 h 187826"/>
                  <a:gd name="connsiteX4" fmla="*/ 180474 w 191863"/>
                  <a:gd name="connsiteY4" fmla="*/ 4491 h 187826"/>
                  <a:gd name="connsiteX5" fmla="*/ 90947 w 191863"/>
                  <a:gd name="connsiteY5" fmla="*/ 228 h 187826"/>
                  <a:gd name="connsiteX6" fmla="*/ 0 w 191863"/>
                  <a:gd name="connsiteY6" fmla="*/ 59912 h 187826"/>
                  <a:gd name="connsiteX7" fmla="*/ 105158 w 191863"/>
                  <a:gd name="connsiteY7" fmla="*/ 119597 h 187826"/>
                  <a:gd name="connsiteX8" fmla="*/ 129316 w 191863"/>
                  <a:gd name="connsiteY8" fmla="*/ 130965 h 187826"/>
                  <a:gd name="connsiteX9" fmla="*/ 73895 w 191863"/>
                  <a:gd name="connsiteY9" fmla="*/ 146597 h 187826"/>
                  <a:gd name="connsiteX10" fmla="*/ 7105 w 191863"/>
                  <a:gd name="connsiteY10" fmla="*/ 138070 h 187826"/>
                  <a:gd name="connsiteX11" fmla="*/ 7105 w 191863"/>
                  <a:gd name="connsiteY11" fmla="*/ 182123 h 187826"/>
                  <a:gd name="connsiteX12" fmla="*/ 89526 w 191863"/>
                  <a:gd name="connsiteY12" fmla="*/ 187807 h 187826"/>
                  <a:gd name="connsiteX13" fmla="*/ 191842 w 191863"/>
                  <a:gd name="connsiteY13" fmla="*/ 128123 h 187826"/>
                  <a:gd name="connsiteX14" fmla="*/ 95211 w 191863"/>
                  <a:gd name="connsiteY14" fmla="*/ 69860 h 187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1863" h="187826">
                    <a:moveTo>
                      <a:pt x="95211" y="69860"/>
                    </a:moveTo>
                    <a:cubicBezTo>
                      <a:pt x="76737" y="68439"/>
                      <a:pt x="66789" y="64176"/>
                      <a:pt x="66789" y="55649"/>
                    </a:cubicBezTo>
                    <a:cubicBezTo>
                      <a:pt x="66789" y="44281"/>
                      <a:pt x="81000" y="40018"/>
                      <a:pt x="110842" y="40018"/>
                    </a:cubicBezTo>
                    <a:cubicBezTo>
                      <a:pt x="140684" y="40018"/>
                      <a:pt x="180474" y="45702"/>
                      <a:pt x="180474" y="45702"/>
                    </a:cubicBezTo>
                    <a:lnTo>
                      <a:pt x="180474" y="4491"/>
                    </a:lnTo>
                    <a:cubicBezTo>
                      <a:pt x="180474" y="4491"/>
                      <a:pt x="135000" y="-1193"/>
                      <a:pt x="90947" y="228"/>
                    </a:cubicBezTo>
                    <a:cubicBezTo>
                      <a:pt x="75316" y="228"/>
                      <a:pt x="0" y="228"/>
                      <a:pt x="0" y="59912"/>
                    </a:cubicBezTo>
                    <a:cubicBezTo>
                      <a:pt x="0" y="116755"/>
                      <a:pt x="73895" y="118176"/>
                      <a:pt x="105158" y="119597"/>
                    </a:cubicBezTo>
                    <a:cubicBezTo>
                      <a:pt x="116526" y="119597"/>
                      <a:pt x="129316" y="122439"/>
                      <a:pt x="129316" y="130965"/>
                    </a:cubicBezTo>
                    <a:cubicBezTo>
                      <a:pt x="130737" y="143755"/>
                      <a:pt x="108000" y="146597"/>
                      <a:pt x="73895" y="146597"/>
                    </a:cubicBezTo>
                    <a:cubicBezTo>
                      <a:pt x="39789" y="146597"/>
                      <a:pt x="7105" y="138070"/>
                      <a:pt x="7105" y="138070"/>
                    </a:cubicBezTo>
                    <a:lnTo>
                      <a:pt x="7105" y="182123"/>
                    </a:lnTo>
                    <a:cubicBezTo>
                      <a:pt x="7105" y="182123"/>
                      <a:pt x="54000" y="187807"/>
                      <a:pt x="89526" y="187807"/>
                    </a:cubicBezTo>
                    <a:cubicBezTo>
                      <a:pt x="105158" y="187807"/>
                      <a:pt x="193263" y="190649"/>
                      <a:pt x="191842" y="128123"/>
                    </a:cubicBezTo>
                    <a:cubicBezTo>
                      <a:pt x="193263" y="64176"/>
                      <a:pt x="122211" y="71281"/>
                      <a:pt x="95211" y="69860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221DD12-4B4F-4911-85F2-7657655003F6}"/>
                  </a:ext>
                </a:extLst>
              </p:cNvPr>
              <p:cNvSpPr/>
              <p:nvPr/>
            </p:nvSpPr>
            <p:spPr>
              <a:xfrm>
                <a:off x="11392023" y="6339508"/>
                <a:ext cx="100945" cy="137842"/>
              </a:xfrm>
              <a:custGeom>
                <a:avLst/>
                <a:gdLst>
                  <a:gd name="connsiteX0" fmla="*/ 4314 w 100945"/>
                  <a:gd name="connsiteY0" fmla="*/ 137842 h 137842"/>
                  <a:gd name="connsiteX1" fmla="*/ 100945 w 100945"/>
                  <a:gd name="connsiteY1" fmla="*/ 55421 h 137842"/>
                  <a:gd name="connsiteX2" fmla="*/ 100945 w 100945"/>
                  <a:gd name="connsiteY2" fmla="*/ 0 h 137842"/>
                  <a:gd name="connsiteX3" fmla="*/ 51 w 100945"/>
                  <a:gd name="connsiteY3" fmla="*/ 109421 h 137842"/>
                  <a:gd name="connsiteX4" fmla="*/ 4314 w 100945"/>
                  <a:gd name="connsiteY4" fmla="*/ 137842 h 137842"/>
                  <a:gd name="connsiteX5" fmla="*/ 4314 w 100945"/>
                  <a:gd name="connsiteY5" fmla="*/ 137842 h 1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45" h="137842">
                    <a:moveTo>
                      <a:pt x="4314" y="137842"/>
                    </a:moveTo>
                    <a:cubicBezTo>
                      <a:pt x="11419" y="99474"/>
                      <a:pt x="49787" y="56842"/>
                      <a:pt x="100945" y="55421"/>
                    </a:cubicBezTo>
                    <a:lnTo>
                      <a:pt x="100945" y="0"/>
                    </a:lnTo>
                    <a:cubicBezTo>
                      <a:pt x="27051" y="8526"/>
                      <a:pt x="-1370" y="72474"/>
                      <a:pt x="51" y="109421"/>
                    </a:cubicBezTo>
                    <a:cubicBezTo>
                      <a:pt x="51" y="119369"/>
                      <a:pt x="1472" y="129316"/>
                      <a:pt x="4314" y="137842"/>
                    </a:cubicBezTo>
                    <a:lnTo>
                      <a:pt x="4314" y="137842"/>
                    </a:lnTo>
                    <a:close/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EAF4C72-F900-4059-9C84-2813E8024B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554" y="176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42F63370-8532-4D34-9446-E54D6CC8C1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62508" y="176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171A715E-F61B-4612-B801-1A94422B82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92416" y="176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EB3AB690-E499-4D45-A7C5-BDF760163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7462" y="176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0DC306A9-D475-4FEB-A51C-B49BDF1675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7553" y="320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B6329C3A-A9AF-419A-B247-3089AE0F22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62508" y="320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F11B47FB-3100-49F0-8967-F6148B9AA7B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92415" y="320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E4CD6A19-31A7-4B97-967B-C1BACF39AE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27461" y="320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FBF60AD9-F665-408B-A07D-3DA9848947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7553" y="464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DEA30BE2-219A-43AF-BF54-8195F9E3A8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62507" y="464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85B17022-B96A-4BA4-B52D-1737627682A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92413" y="464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3D74F5FE-7F34-46A1-8FEF-A8ADA2AC5B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27459" y="464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26901368-4EA8-43C6-85D2-8F5806EB6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560C2AD8-F799-44A4-8DDA-EDF7465EE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0" name="Rectangle 29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649DC678-2653-492E-B0BD-EDFD0957671A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31" name="Rectangle 30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0AA8AAE7-D20B-4186-85EE-7A4E8F9C064F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0523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3200" cy="4261448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625A5BD-115E-4649-90FC-C7A826E60E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0774" y="4485736"/>
            <a:ext cx="5454803" cy="1715039"/>
          </a:xfrm>
          <a:prstGeom prst="rect">
            <a:avLst/>
          </a:prstGeom>
          <a:noFill/>
        </p:spPr>
        <p:txBody>
          <a:bodyPr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b="0"/>
            </a:lvl1pPr>
            <a:lvl2pPr marL="0" indent="0">
              <a:spcBef>
                <a:spcPts val="900"/>
              </a:spcBef>
              <a:buNone/>
              <a:defRPr sz="1600"/>
            </a:lvl2pPr>
            <a:lvl3pPr marL="914400" indent="0">
              <a:spcBef>
                <a:spcPts val="900"/>
              </a:spcBef>
              <a:buNone/>
              <a:defRPr/>
            </a:lvl3pPr>
            <a:lvl4pPr marL="1371600" indent="0">
              <a:spcBef>
                <a:spcPts val="900"/>
              </a:spcBef>
              <a:buNone/>
              <a:defRPr/>
            </a:lvl4pPr>
            <a:lvl5pPr marL="1828800" indent="0">
              <a:spcBef>
                <a:spcPts val="900"/>
              </a:spcBef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  <a:p>
            <a:pPr lvl="1"/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143F037-8805-4E5D-960D-14F60E4851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6085" y="4485735"/>
            <a:ext cx="5454803" cy="1715039"/>
          </a:xfrm>
          <a:prstGeom prst="rect">
            <a:avLst/>
          </a:prstGeom>
          <a:noFill/>
        </p:spPr>
        <p:txBody>
          <a:bodyPr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b="0"/>
            </a:lvl1pPr>
            <a:lvl2pPr marL="0" indent="0">
              <a:spcBef>
                <a:spcPts val="900"/>
              </a:spcBef>
              <a:buNone/>
              <a:defRPr sz="1600"/>
            </a:lvl2pPr>
            <a:lvl3pPr marL="914400" indent="0">
              <a:spcBef>
                <a:spcPts val="900"/>
              </a:spcBef>
              <a:buNone/>
              <a:defRPr/>
            </a:lvl3pPr>
            <a:lvl4pPr marL="1371600" indent="0">
              <a:spcBef>
                <a:spcPts val="900"/>
              </a:spcBef>
              <a:buNone/>
              <a:defRPr/>
            </a:lvl4pPr>
            <a:lvl5pPr marL="1828800" indent="0">
              <a:spcBef>
                <a:spcPts val="900"/>
              </a:spcBef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  <a:p>
            <a:pPr lvl="1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11AF70C-4FFB-4814-BA67-BEF4AB12EAC9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A25B022-A987-46E0-A735-17F8473A3558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9" name="Rectangle 8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160CA6CD-D574-4DD4-816C-71D2845FEEEC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2" name="Rectangle 11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E4E49ACB-73AA-479D-9846-EE3AA784EEC1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21903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374C-F223-47F3-BBF5-AB0E43943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lIns="72000" tIns="36000" rIns="72000" bIns="36000"/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EC09FC0-046C-4680-8863-00E867AAE76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14FBFAE-6F7B-4E9C-BCC3-47A94886710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0000" y="1512000"/>
            <a:ext cx="11473200" cy="4647600"/>
          </a:xfrm>
          <a:ln w="19050">
            <a:noFill/>
          </a:ln>
        </p:spPr>
        <p:txBody>
          <a:bodyPr lIns="72000" tIns="36000" rIns="72000" bIns="36000"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edit text or add 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C387FF6-39B2-4DBD-BCE1-59066521B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B51CE33-A654-4FEC-9FDE-2F5A1C8CD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6A2B6-A4A4-4A4A-8CD5-698879BC50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600">
                <a:noFill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4390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2" userDrawn="1">
          <p15:clr>
            <a:srgbClr val="A4A3A4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&amp; 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8C2F4C-FD8E-4BC1-8470-ED613BBC34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3200" cy="6857999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63996-270B-49F6-AC9C-5FC3D40EF8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65041"/>
            <a:ext cx="10333037" cy="914151"/>
          </a:xfrm>
          <a:prstGeom prst="rect">
            <a:avLst/>
          </a:prstGeom>
        </p:spPr>
        <p:txBody>
          <a:bodyPr lIns="72000" tIns="36000" rIns="72000" bIns="36000" anchor="t"/>
          <a:lstStyle>
            <a:lvl1pPr algn="l">
              <a:defRPr sz="6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446C3-1B3E-43F7-897B-450B7777A2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871743"/>
            <a:ext cx="5572062" cy="16557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8" name="Logo on top">
            <a:extLst>
              <a:ext uri="{FF2B5EF4-FFF2-40B4-BE49-F238E27FC236}">
                <a16:creationId xmlns:a16="http://schemas.microsoft.com/office/drawing/2014/main" id="{655DB364-E850-4C04-AB58-1D6949A7761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280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595959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9" name="White line">
            <a:extLst>
              <a:ext uri="{FF2B5EF4-FFF2-40B4-BE49-F238E27FC236}">
                <a16:creationId xmlns:a16="http://schemas.microsoft.com/office/drawing/2014/main" id="{D4B4C4D5-C379-4BE9-A1DE-B763BE10C4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717700" y="1470467"/>
            <a:ext cx="90000" cy="2520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0" name="White line">
            <a:extLst>
              <a:ext uri="{FF2B5EF4-FFF2-40B4-BE49-F238E27FC236}">
                <a16:creationId xmlns:a16="http://schemas.microsoft.com/office/drawing/2014/main" id="{B3EFD42D-2BB3-4D67-8B48-795DDC62CD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D09BE9-A839-4C19-A8EE-AF2BFDC59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7676402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&amp; 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8C2F4C-FD8E-4BC1-8470-ED613BBC34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57999"/>
          </a:xfrm>
          <a:prstGeom prst="rect">
            <a:avLst/>
          </a:prstGeom>
          <a:solidFill>
            <a:schemeClr val="accent6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63996-270B-49F6-AC9C-5FC3D40EF8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65041"/>
            <a:ext cx="10333037" cy="914151"/>
          </a:xfrm>
          <a:prstGeom prst="rect">
            <a:avLst/>
          </a:prstGeom>
        </p:spPr>
        <p:txBody>
          <a:bodyPr lIns="72000" tIns="36000" rIns="72000" bIns="36000" anchor="t"/>
          <a:lstStyle>
            <a:lvl1pPr algn="l">
              <a:defRPr sz="60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446C3-1B3E-43F7-897B-450B7777A2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400" y="2871743"/>
            <a:ext cx="5572062" cy="16557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2" name="Logo on top">
            <a:extLst>
              <a:ext uri="{FF2B5EF4-FFF2-40B4-BE49-F238E27FC236}">
                <a16:creationId xmlns:a16="http://schemas.microsoft.com/office/drawing/2014/main" id="{65075359-2A7A-450A-9B61-C30CE49C322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4" name="White line">
            <a:extLst>
              <a:ext uri="{FF2B5EF4-FFF2-40B4-BE49-F238E27FC236}">
                <a16:creationId xmlns:a16="http://schemas.microsoft.com/office/drawing/2014/main" id="{107ED4AD-E914-48D0-8885-D4F4198401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717700" y="1470467"/>
            <a:ext cx="90000" cy="2520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5" name="White line">
            <a:extLst>
              <a:ext uri="{FF2B5EF4-FFF2-40B4-BE49-F238E27FC236}">
                <a16:creationId xmlns:a16="http://schemas.microsoft.com/office/drawing/2014/main" id="{C1A7A007-4677-42A8-9824-D5CAB828B4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353EBE-706E-4F26-8C7D-B11CBD9D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3387810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and insert image</a:t>
            </a:r>
            <a:endParaRPr lang="en-US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Dokument id her</a:t>
            </a:r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Logo on top">
            <a:extLst>
              <a:ext uri="{FF2B5EF4-FFF2-40B4-BE49-F238E27FC236}">
                <a16:creationId xmlns:a16="http://schemas.microsoft.com/office/drawing/2014/main" id="{E62EE4E3-C4C4-4FC3-A816-7A23933DD73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1" name="White line">
            <a:extLst>
              <a:ext uri="{FF2B5EF4-FFF2-40B4-BE49-F238E27FC236}">
                <a16:creationId xmlns:a16="http://schemas.microsoft.com/office/drawing/2014/main" id="{B16DEDED-6C8F-4CF2-AFA4-2AA6843B21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215000" y="4933757"/>
            <a:ext cx="90000" cy="2520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2" name="White line">
            <a:extLst>
              <a:ext uri="{FF2B5EF4-FFF2-40B4-BE49-F238E27FC236}">
                <a16:creationId xmlns:a16="http://schemas.microsoft.com/office/drawing/2014/main" id="{5D1CA2FF-258B-4403-BC7E-7A21CDA005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EAC0A55-B593-4BE8-AE9B-06A0D9B2BD6A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68173"/>
      </p:ext>
    </p:extLst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and insert image</a:t>
            </a:r>
            <a:endParaRPr lang="en-US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Dokument id her</a:t>
            </a:r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White line">
            <a:extLst>
              <a:ext uri="{FF2B5EF4-FFF2-40B4-BE49-F238E27FC236}">
                <a16:creationId xmlns:a16="http://schemas.microsoft.com/office/drawing/2014/main" id="{C3E84107-2491-4BA2-852A-1F51940A8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215000" y="4933757"/>
            <a:ext cx="90000" cy="2520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9" name="White line">
            <a:extLst>
              <a:ext uri="{FF2B5EF4-FFF2-40B4-BE49-F238E27FC236}">
                <a16:creationId xmlns:a16="http://schemas.microsoft.com/office/drawing/2014/main" id="{70686F02-A6B5-448B-9940-D8F3E52B88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0" name="Logo on top">
            <a:extLst>
              <a:ext uri="{FF2B5EF4-FFF2-40B4-BE49-F238E27FC236}">
                <a16:creationId xmlns:a16="http://schemas.microsoft.com/office/drawing/2014/main" id="{3FD39135-7880-41E4-B06B-A8C7F1FC867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280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595959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598FF2A-9B29-4883-83B8-49C98990E42E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611822"/>
      </p:ext>
    </p:extLst>
  </p:cSld>
  <p:clrMapOvr>
    <a:masterClrMapping/>
  </p:clrMapOvr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A2D4C4CC-2C2B-4E4A-BABE-191099A7DF52}"/>
              </a:ext>
            </a:extLst>
          </p:cNvPr>
          <p:cNvGrpSpPr/>
          <p:nvPr/>
        </p:nvGrpSpPr>
        <p:grpSpPr>
          <a:xfrm>
            <a:off x="10752600" y="6339508"/>
            <a:ext cx="1075757" cy="333967"/>
            <a:chOff x="10752600" y="6339508"/>
            <a:chExt cx="1075757" cy="333967"/>
          </a:xfrm>
          <a:solidFill>
            <a:srgbClr val="B70D18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1D26526-0348-41C0-8F96-4FFE4213BD27}"/>
                </a:ext>
              </a:extLst>
            </p:cNvPr>
            <p:cNvSpPr/>
            <p:nvPr/>
          </p:nvSpPr>
          <p:spPr>
            <a:xfrm>
              <a:off x="10752600" y="6494402"/>
              <a:ext cx="217421" cy="174789"/>
            </a:xfrm>
            <a:custGeom>
              <a:avLst/>
              <a:gdLst>
                <a:gd name="connsiteX0" fmla="*/ 0 w 217421"/>
                <a:gd name="connsiteY0" fmla="*/ 0 h 174789"/>
                <a:gd name="connsiteX1" fmla="*/ 0 w 217421"/>
                <a:gd name="connsiteY1" fmla="*/ 174790 h 174789"/>
                <a:gd name="connsiteX2" fmla="*/ 52579 w 217421"/>
                <a:gd name="connsiteY2" fmla="*/ 174790 h 174789"/>
                <a:gd name="connsiteX3" fmla="*/ 59684 w 217421"/>
                <a:gd name="connsiteY3" fmla="*/ 69632 h 174789"/>
                <a:gd name="connsiteX4" fmla="*/ 164842 w 217421"/>
                <a:gd name="connsiteY4" fmla="*/ 174790 h 174789"/>
                <a:gd name="connsiteX5" fmla="*/ 217421 w 217421"/>
                <a:gd name="connsiteY5" fmla="*/ 174790 h 174789"/>
                <a:gd name="connsiteX6" fmla="*/ 217421 w 217421"/>
                <a:gd name="connsiteY6" fmla="*/ 0 h 174789"/>
                <a:gd name="connsiteX7" fmla="*/ 162000 w 217421"/>
                <a:gd name="connsiteY7" fmla="*/ 0 h 174789"/>
                <a:gd name="connsiteX8" fmla="*/ 156316 w 217421"/>
                <a:gd name="connsiteY8" fmla="*/ 92369 h 174789"/>
                <a:gd name="connsiteX9" fmla="*/ 66789 w 217421"/>
                <a:gd name="connsiteY9" fmla="*/ 0 h 1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421" h="174789">
                  <a:moveTo>
                    <a:pt x="0" y="0"/>
                  </a:moveTo>
                  <a:lnTo>
                    <a:pt x="0" y="174790"/>
                  </a:lnTo>
                  <a:lnTo>
                    <a:pt x="52579" y="174790"/>
                  </a:lnTo>
                  <a:lnTo>
                    <a:pt x="59684" y="69632"/>
                  </a:lnTo>
                  <a:lnTo>
                    <a:pt x="164842" y="174790"/>
                  </a:lnTo>
                  <a:lnTo>
                    <a:pt x="217421" y="174790"/>
                  </a:lnTo>
                  <a:lnTo>
                    <a:pt x="217421" y="0"/>
                  </a:lnTo>
                  <a:lnTo>
                    <a:pt x="162000" y="0"/>
                  </a:lnTo>
                  <a:lnTo>
                    <a:pt x="156316" y="92369"/>
                  </a:lnTo>
                  <a:lnTo>
                    <a:pt x="66789" y="0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806EF12-398C-4FA4-9EBB-F4BA09658974}"/>
                </a:ext>
              </a:extLst>
            </p:cNvPr>
            <p:cNvSpPr/>
            <p:nvPr/>
          </p:nvSpPr>
          <p:spPr>
            <a:xfrm>
              <a:off x="11021178" y="6494402"/>
              <a:ext cx="58263" cy="176210"/>
            </a:xfrm>
            <a:custGeom>
              <a:avLst/>
              <a:gdLst>
                <a:gd name="connsiteX0" fmla="*/ 0 w 58263"/>
                <a:gd name="connsiteY0" fmla="*/ 0 h 176210"/>
                <a:gd name="connsiteX1" fmla="*/ 58263 w 58263"/>
                <a:gd name="connsiteY1" fmla="*/ 0 h 176210"/>
                <a:gd name="connsiteX2" fmla="*/ 58263 w 58263"/>
                <a:gd name="connsiteY2" fmla="*/ 176211 h 176210"/>
                <a:gd name="connsiteX3" fmla="*/ 0 w 58263"/>
                <a:gd name="connsiteY3" fmla="*/ 176211 h 17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63" h="176210">
                  <a:moveTo>
                    <a:pt x="0" y="0"/>
                  </a:moveTo>
                  <a:lnTo>
                    <a:pt x="58263" y="0"/>
                  </a:lnTo>
                  <a:lnTo>
                    <a:pt x="58263" y="176211"/>
                  </a:lnTo>
                  <a:lnTo>
                    <a:pt x="0" y="176211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A2D4C4CC-2C2B-4E4A-BABE-191099A7DF52}"/>
                </a:ext>
              </a:extLst>
            </p:cNvPr>
            <p:cNvGrpSpPr/>
            <p:nvPr/>
          </p:nvGrpSpPr>
          <p:grpSpPr>
            <a:xfrm>
              <a:off x="11130600" y="6339508"/>
              <a:ext cx="697757" cy="333967"/>
              <a:chOff x="11130600" y="6339508"/>
              <a:chExt cx="697757" cy="333967"/>
            </a:xfrm>
            <a:solidFill>
              <a:srgbClr val="B70D18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8693BFF-818B-4A5E-928F-B07A728B5490}"/>
                  </a:ext>
                </a:extLst>
              </p:cNvPr>
              <p:cNvSpPr/>
              <p:nvPr/>
            </p:nvSpPr>
            <p:spPr>
              <a:xfrm>
                <a:off x="11130600" y="6490139"/>
                <a:ext cx="200489" cy="180473"/>
              </a:xfrm>
              <a:custGeom>
                <a:avLst/>
                <a:gdLst>
                  <a:gd name="connsiteX0" fmla="*/ 200368 w 200489"/>
                  <a:gd name="connsiteY0" fmla="*/ 55421 h 180473"/>
                  <a:gd name="connsiteX1" fmla="*/ 108000 w 200489"/>
                  <a:gd name="connsiteY1" fmla="*/ 0 h 180473"/>
                  <a:gd name="connsiteX2" fmla="*/ 0 w 200489"/>
                  <a:gd name="connsiteY2" fmla="*/ 2842 h 180473"/>
                  <a:gd name="connsiteX3" fmla="*/ 0 w 200489"/>
                  <a:gd name="connsiteY3" fmla="*/ 179053 h 180473"/>
                  <a:gd name="connsiteX4" fmla="*/ 52579 w 200489"/>
                  <a:gd name="connsiteY4" fmla="*/ 179053 h 180473"/>
                  <a:gd name="connsiteX5" fmla="*/ 61105 w 200489"/>
                  <a:gd name="connsiteY5" fmla="*/ 38368 h 180473"/>
                  <a:gd name="connsiteX6" fmla="*/ 96632 w 200489"/>
                  <a:gd name="connsiteY6" fmla="*/ 36947 h 180473"/>
                  <a:gd name="connsiteX7" fmla="*/ 136421 w 200489"/>
                  <a:gd name="connsiteY7" fmla="*/ 59684 h 180473"/>
                  <a:gd name="connsiteX8" fmla="*/ 81000 w 200489"/>
                  <a:gd name="connsiteY8" fmla="*/ 90947 h 180473"/>
                  <a:gd name="connsiteX9" fmla="*/ 81000 w 200489"/>
                  <a:gd name="connsiteY9" fmla="*/ 119369 h 180473"/>
                  <a:gd name="connsiteX10" fmla="*/ 137842 w 200489"/>
                  <a:gd name="connsiteY10" fmla="*/ 180474 h 180473"/>
                  <a:gd name="connsiteX11" fmla="*/ 198947 w 200489"/>
                  <a:gd name="connsiteY11" fmla="*/ 180474 h 180473"/>
                  <a:gd name="connsiteX12" fmla="*/ 153474 w 200489"/>
                  <a:gd name="connsiteY12" fmla="*/ 116526 h 180473"/>
                  <a:gd name="connsiteX13" fmla="*/ 200368 w 200489"/>
                  <a:gd name="connsiteY13" fmla="*/ 55421 h 18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489" h="180473">
                    <a:moveTo>
                      <a:pt x="200368" y="55421"/>
                    </a:moveTo>
                    <a:cubicBezTo>
                      <a:pt x="197526" y="9947"/>
                      <a:pt x="147789" y="1421"/>
                      <a:pt x="108000" y="0"/>
                    </a:cubicBezTo>
                    <a:cubicBezTo>
                      <a:pt x="75316" y="0"/>
                      <a:pt x="0" y="2842"/>
                      <a:pt x="0" y="2842"/>
                    </a:cubicBezTo>
                    <a:lnTo>
                      <a:pt x="0" y="179053"/>
                    </a:lnTo>
                    <a:lnTo>
                      <a:pt x="52579" y="179053"/>
                    </a:lnTo>
                    <a:lnTo>
                      <a:pt x="61105" y="38368"/>
                    </a:lnTo>
                    <a:cubicBezTo>
                      <a:pt x="61105" y="38368"/>
                      <a:pt x="82421" y="36947"/>
                      <a:pt x="96632" y="36947"/>
                    </a:cubicBezTo>
                    <a:cubicBezTo>
                      <a:pt x="119368" y="36947"/>
                      <a:pt x="135000" y="45474"/>
                      <a:pt x="136421" y="59684"/>
                    </a:cubicBezTo>
                    <a:cubicBezTo>
                      <a:pt x="137842" y="73895"/>
                      <a:pt x="132158" y="90947"/>
                      <a:pt x="81000" y="90947"/>
                    </a:cubicBezTo>
                    <a:lnTo>
                      <a:pt x="81000" y="119369"/>
                    </a:lnTo>
                    <a:lnTo>
                      <a:pt x="137842" y="180474"/>
                    </a:lnTo>
                    <a:lnTo>
                      <a:pt x="198947" y="180474"/>
                    </a:lnTo>
                    <a:lnTo>
                      <a:pt x="153474" y="116526"/>
                    </a:lnTo>
                    <a:cubicBezTo>
                      <a:pt x="154895" y="115105"/>
                      <a:pt x="203211" y="102316"/>
                      <a:pt x="200368" y="55421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B46F5E6-A5F0-4105-B4BA-6AEC5163ACC5}"/>
                  </a:ext>
                </a:extLst>
              </p:cNvPr>
              <p:cNvSpPr/>
              <p:nvPr/>
            </p:nvSpPr>
            <p:spPr>
              <a:xfrm>
                <a:off x="11357968" y="6471666"/>
                <a:ext cx="261473" cy="197526"/>
              </a:xfrm>
              <a:custGeom>
                <a:avLst/>
                <a:gdLst>
                  <a:gd name="connsiteX0" fmla="*/ 176211 w 261473"/>
                  <a:gd name="connsiteY0" fmla="*/ 22737 h 197526"/>
                  <a:gd name="connsiteX1" fmla="*/ 89526 w 261473"/>
                  <a:gd name="connsiteY1" fmla="*/ 22737 h 197526"/>
                  <a:gd name="connsiteX2" fmla="*/ 52579 w 261473"/>
                  <a:gd name="connsiteY2" fmla="*/ 92369 h 197526"/>
                  <a:gd name="connsiteX3" fmla="*/ 1421 w 261473"/>
                  <a:gd name="connsiteY3" fmla="*/ 0 h 197526"/>
                  <a:gd name="connsiteX4" fmla="*/ 0 w 261473"/>
                  <a:gd name="connsiteY4" fmla="*/ 0 h 197526"/>
                  <a:gd name="connsiteX5" fmla="*/ 0 w 261473"/>
                  <a:gd name="connsiteY5" fmla="*/ 75316 h 197526"/>
                  <a:gd name="connsiteX6" fmla="*/ 32684 w 261473"/>
                  <a:gd name="connsiteY6" fmla="*/ 135000 h 197526"/>
                  <a:gd name="connsiteX7" fmla="*/ 2842 w 261473"/>
                  <a:gd name="connsiteY7" fmla="*/ 197527 h 197526"/>
                  <a:gd name="connsiteX8" fmla="*/ 59684 w 261473"/>
                  <a:gd name="connsiteY8" fmla="*/ 197527 h 197526"/>
                  <a:gd name="connsiteX9" fmla="*/ 78158 w 261473"/>
                  <a:gd name="connsiteY9" fmla="*/ 163421 h 197526"/>
                  <a:gd name="connsiteX10" fmla="*/ 78158 w 261473"/>
                  <a:gd name="connsiteY10" fmla="*/ 163421 h 197526"/>
                  <a:gd name="connsiteX11" fmla="*/ 133579 w 261473"/>
                  <a:gd name="connsiteY11" fmla="*/ 173369 h 197526"/>
                  <a:gd name="connsiteX12" fmla="*/ 133579 w 261473"/>
                  <a:gd name="connsiteY12" fmla="*/ 123632 h 197526"/>
                  <a:gd name="connsiteX13" fmla="*/ 102316 w 261473"/>
                  <a:gd name="connsiteY13" fmla="*/ 117948 h 197526"/>
                  <a:gd name="connsiteX14" fmla="*/ 130737 w 261473"/>
                  <a:gd name="connsiteY14" fmla="*/ 66790 h 197526"/>
                  <a:gd name="connsiteX15" fmla="*/ 204632 w 261473"/>
                  <a:gd name="connsiteY15" fmla="*/ 197527 h 197526"/>
                  <a:gd name="connsiteX16" fmla="*/ 261474 w 261473"/>
                  <a:gd name="connsiteY16" fmla="*/ 197527 h 197526"/>
                  <a:gd name="connsiteX17" fmla="*/ 217421 w 261473"/>
                  <a:gd name="connsiteY17" fmla="*/ 105158 h 197526"/>
                  <a:gd name="connsiteX18" fmla="*/ 176211 w 261473"/>
                  <a:gd name="connsiteY18" fmla="*/ 22737 h 19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1473" h="197526">
                    <a:moveTo>
                      <a:pt x="176211" y="22737"/>
                    </a:moveTo>
                    <a:lnTo>
                      <a:pt x="89526" y="22737"/>
                    </a:lnTo>
                    <a:cubicBezTo>
                      <a:pt x="89526" y="22737"/>
                      <a:pt x="81000" y="35526"/>
                      <a:pt x="52579" y="92369"/>
                    </a:cubicBezTo>
                    <a:cubicBezTo>
                      <a:pt x="14211" y="61105"/>
                      <a:pt x="4263" y="19895"/>
                      <a:pt x="1421" y="0"/>
                    </a:cubicBezTo>
                    <a:lnTo>
                      <a:pt x="0" y="0"/>
                    </a:lnTo>
                    <a:lnTo>
                      <a:pt x="0" y="75316"/>
                    </a:lnTo>
                    <a:cubicBezTo>
                      <a:pt x="0" y="75316"/>
                      <a:pt x="5684" y="108000"/>
                      <a:pt x="32684" y="135000"/>
                    </a:cubicBezTo>
                    <a:cubicBezTo>
                      <a:pt x="7105" y="187579"/>
                      <a:pt x="2842" y="197527"/>
                      <a:pt x="2842" y="197527"/>
                    </a:cubicBezTo>
                    <a:lnTo>
                      <a:pt x="59684" y="197527"/>
                    </a:lnTo>
                    <a:lnTo>
                      <a:pt x="78158" y="163421"/>
                    </a:lnTo>
                    <a:cubicBezTo>
                      <a:pt x="78158" y="163421"/>
                      <a:pt x="78158" y="163421"/>
                      <a:pt x="78158" y="163421"/>
                    </a:cubicBezTo>
                    <a:cubicBezTo>
                      <a:pt x="106579" y="173369"/>
                      <a:pt x="133579" y="173369"/>
                      <a:pt x="133579" y="173369"/>
                    </a:cubicBezTo>
                    <a:lnTo>
                      <a:pt x="133579" y="123632"/>
                    </a:lnTo>
                    <a:cubicBezTo>
                      <a:pt x="133579" y="123632"/>
                      <a:pt x="120789" y="123632"/>
                      <a:pt x="102316" y="117948"/>
                    </a:cubicBezTo>
                    <a:lnTo>
                      <a:pt x="130737" y="66790"/>
                    </a:lnTo>
                    <a:lnTo>
                      <a:pt x="204632" y="197527"/>
                    </a:lnTo>
                    <a:lnTo>
                      <a:pt x="261474" y="197527"/>
                    </a:lnTo>
                    <a:cubicBezTo>
                      <a:pt x="261474" y="197527"/>
                      <a:pt x="254368" y="180474"/>
                      <a:pt x="217421" y="105158"/>
                    </a:cubicBezTo>
                    <a:cubicBezTo>
                      <a:pt x="184737" y="35526"/>
                      <a:pt x="176211" y="22737"/>
                      <a:pt x="176211" y="22737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D2B355B-A69B-4385-9164-C01A9C7BD298}"/>
                  </a:ext>
                </a:extLst>
              </p:cNvPr>
              <p:cNvSpPr/>
              <p:nvPr/>
            </p:nvSpPr>
            <p:spPr>
              <a:xfrm>
                <a:off x="11636494" y="6485648"/>
                <a:ext cx="191863" cy="187826"/>
              </a:xfrm>
              <a:custGeom>
                <a:avLst/>
                <a:gdLst>
                  <a:gd name="connsiteX0" fmla="*/ 95211 w 191863"/>
                  <a:gd name="connsiteY0" fmla="*/ 69860 h 187826"/>
                  <a:gd name="connsiteX1" fmla="*/ 66789 w 191863"/>
                  <a:gd name="connsiteY1" fmla="*/ 55649 h 187826"/>
                  <a:gd name="connsiteX2" fmla="*/ 110842 w 191863"/>
                  <a:gd name="connsiteY2" fmla="*/ 40018 h 187826"/>
                  <a:gd name="connsiteX3" fmla="*/ 180474 w 191863"/>
                  <a:gd name="connsiteY3" fmla="*/ 45702 h 187826"/>
                  <a:gd name="connsiteX4" fmla="*/ 180474 w 191863"/>
                  <a:gd name="connsiteY4" fmla="*/ 4491 h 187826"/>
                  <a:gd name="connsiteX5" fmla="*/ 90947 w 191863"/>
                  <a:gd name="connsiteY5" fmla="*/ 228 h 187826"/>
                  <a:gd name="connsiteX6" fmla="*/ 0 w 191863"/>
                  <a:gd name="connsiteY6" fmla="*/ 59912 h 187826"/>
                  <a:gd name="connsiteX7" fmla="*/ 105158 w 191863"/>
                  <a:gd name="connsiteY7" fmla="*/ 119597 h 187826"/>
                  <a:gd name="connsiteX8" fmla="*/ 129316 w 191863"/>
                  <a:gd name="connsiteY8" fmla="*/ 130965 h 187826"/>
                  <a:gd name="connsiteX9" fmla="*/ 73895 w 191863"/>
                  <a:gd name="connsiteY9" fmla="*/ 146597 h 187826"/>
                  <a:gd name="connsiteX10" fmla="*/ 7105 w 191863"/>
                  <a:gd name="connsiteY10" fmla="*/ 138070 h 187826"/>
                  <a:gd name="connsiteX11" fmla="*/ 7105 w 191863"/>
                  <a:gd name="connsiteY11" fmla="*/ 182123 h 187826"/>
                  <a:gd name="connsiteX12" fmla="*/ 89526 w 191863"/>
                  <a:gd name="connsiteY12" fmla="*/ 187807 h 187826"/>
                  <a:gd name="connsiteX13" fmla="*/ 191842 w 191863"/>
                  <a:gd name="connsiteY13" fmla="*/ 128123 h 187826"/>
                  <a:gd name="connsiteX14" fmla="*/ 95211 w 191863"/>
                  <a:gd name="connsiteY14" fmla="*/ 69860 h 187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1863" h="187826">
                    <a:moveTo>
                      <a:pt x="95211" y="69860"/>
                    </a:moveTo>
                    <a:cubicBezTo>
                      <a:pt x="76737" y="68439"/>
                      <a:pt x="66789" y="64176"/>
                      <a:pt x="66789" y="55649"/>
                    </a:cubicBezTo>
                    <a:cubicBezTo>
                      <a:pt x="66789" y="44281"/>
                      <a:pt x="81000" y="40018"/>
                      <a:pt x="110842" y="40018"/>
                    </a:cubicBezTo>
                    <a:cubicBezTo>
                      <a:pt x="140684" y="40018"/>
                      <a:pt x="180474" y="45702"/>
                      <a:pt x="180474" y="45702"/>
                    </a:cubicBezTo>
                    <a:lnTo>
                      <a:pt x="180474" y="4491"/>
                    </a:lnTo>
                    <a:cubicBezTo>
                      <a:pt x="180474" y="4491"/>
                      <a:pt x="135000" y="-1193"/>
                      <a:pt x="90947" y="228"/>
                    </a:cubicBezTo>
                    <a:cubicBezTo>
                      <a:pt x="75316" y="228"/>
                      <a:pt x="0" y="228"/>
                      <a:pt x="0" y="59912"/>
                    </a:cubicBezTo>
                    <a:cubicBezTo>
                      <a:pt x="0" y="116755"/>
                      <a:pt x="73895" y="118176"/>
                      <a:pt x="105158" y="119597"/>
                    </a:cubicBezTo>
                    <a:cubicBezTo>
                      <a:pt x="116526" y="119597"/>
                      <a:pt x="129316" y="122439"/>
                      <a:pt x="129316" y="130965"/>
                    </a:cubicBezTo>
                    <a:cubicBezTo>
                      <a:pt x="130737" y="143755"/>
                      <a:pt x="108000" y="146597"/>
                      <a:pt x="73895" y="146597"/>
                    </a:cubicBezTo>
                    <a:cubicBezTo>
                      <a:pt x="39789" y="146597"/>
                      <a:pt x="7105" y="138070"/>
                      <a:pt x="7105" y="138070"/>
                    </a:cubicBezTo>
                    <a:lnTo>
                      <a:pt x="7105" y="182123"/>
                    </a:lnTo>
                    <a:cubicBezTo>
                      <a:pt x="7105" y="182123"/>
                      <a:pt x="54000" y="187807"/>
                      <a:pt x="89526" y="187807"/>
                    </a:cubicBezTo>
                    <a:cubicBezTo>
                      <a:pt x="105158" y="187807"/>
                      <a:pt x="193263" y="190649"/>
                      <a:pt x="191842" y="128123"/>
                    </a:cubicBezTo>
                    <a:cubicBezTo>
                      <a:pt x="193263" y="64176"/>
                      <a:pt x="122211" y="71281"/>
                      <a:pt x="95211" y="69860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221DD12-4B4F-4911-85F2-7657655003F6}"/>
                  </a:ext>
                </a:extLst>
              </p:cNvPr>
              <p:cNvSpPr/>
              <p:nvPr/>
            </p:nvSpPr>
            <p:spPr>
              <a:xfrm>
                <a:off x="11392023" y="6339508"/>
                <a:ext cx="100945" cy="137842"/>
              </a:xfrm>
              <a:custGeom>
                <a:avLst/>
                <a:gdLst>
                  <a:gd name="connsiteX0" fmla="*/ 4314 w 100945"/>
                  <a:gd name="connsiteY0" fmla="*/ 137842 h 137842"/>
                  <a:gd name="connsiteX1" fmla="*/ 100945 w 100945"/>
                  <a:gd name="connsiteY1" fmla="*/ 55421 h 137842"/>
                  <a:gd name="connsiteX2" fmla="*/ 100945 w 100945"/>
                  <a:gd name="connsiteY2" fmla="*/ 0 h 137842"/>
                  <a:gd name="connsiteX3" fmla="*/ 51 w 100945"/>
                  <a:gd name="connsiteY3" fmla="*/ 109421 h 137842"/>
                  <a:gd name="connsiteX4" fmla="*/ 4314 w 100945"/>
                  <a:gd name="connsiteY4" fmla="*/ 137842 h 137842"/>
                  <a:gd name="connsiteX5" fmla="*/ 4314 w 100945"/>
                  <a:gd name="connsiteY5" fmla="*/ 137842 h 1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45" h="137842">
                    <a:moveTo>
                      <a:pt x="4314" y="137842"/>
                    </a:moveTo>
                    <a:cubicBezTo>
                      <a:pt x="11419" y="99474"/>
                      <a:pt x="49787" y="56842"/>
                      <a:pt x="100945" y="55421"/>
                    </a:cubicBezTo>
                    <a:lnTo>
                      <a:pt x="100945" y="0"/>
                    </a:lnTo>
                    <a:cubicBezTo>
                      <a:pt x="27051" y="8526"/>
                      <a:pt x="-1370" y="72474"/>
                      <a:pt x="51" y="109421"/>
                    </a:cubicBezTo>
                    <a:cubicBezTo>
                      <a:pt x="51" y="119369"/>
                      <a:pt x="1472" y="129316"/>
                      <a:pt x="4314" y="137842"/>
                    </a:cubicBezTo>
                    <a:lnTo>
                      <a:pt x="4314" y="137842"/>
                    </a:lnTo>
                    <a:close/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EAF4C72-F900-4059-9C84-2813E8024B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4234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42F63370-8532-4D34-9446-E54D6CC8C1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97463" y="-12700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171A715E-F61B-4612-B801-1A94422B82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92389" y="-8467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EB3AB690-E499-4D45-A7C5-BDF760163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4926" y="0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0DC306A9-D475-4FEB-A51C-B49BDF1675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106233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B6329C3A-A9AF-419A-B247-3089AE0F22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97463" y="2110466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F11B47FB-3100-49F0-8967-F6148B9AA7B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92389" y="2102000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E4CD6A19-31A7-4B97-967B-C1BACF39AE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94926" y="2114700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FBF60AD9-F665-408B-A07D-3DA9848947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219740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DEA30BE2-219A-43AF-BF54-8195F9E3A8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097463" y="4211274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85B17022-B96A-4BA4-B52D-1737627682A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92389" y="4215507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3D74F5FE-7F34-46A1-8FEF-A8ADA2AC5B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94926" y="4223974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8" name="Footer Placeholder 4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088D49B9-B5E5-4C99-AE12-1EB10F0D1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711" y="63758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YNAS6NA67CVJ-2065489706-1849</a:t>
            </a:r>
            <a:endParaRPr lang="en-GB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2178E2D9-12FA-44EB-9399-062F9145CF1E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9440030"/>
      </p:ext>
    </p:extLst>
  </p:cSld>
  <p:clrMapOvr>
    <a:masterClrMapping/>
  </p:clrMapOvr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7A650-4712-4097-931A-5EE2BCDC401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819650" y="0"/>
            <a:ext cx="7372350" cy="6858000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and insert image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EBFBEB-1222-4E81-B4BC-C71DBAB2D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4305900" cy="1636918"/>
          </a:xfrm>
          <a:prstGeom prst="rect">
            <a:avLst/>
          </a:prstGeom>
        </p:spPr>
        <p:txBody>
          <a:bodyPr lIns="72000" tIns="36000" rIns="72000" bIns="36000" anchor="t"/>
          <a:lstStyle>
            <a:lvl1pPr>
              <a:defRPr sz="4000"/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1874EB9-C1B7-4D46-9DA6-A2B11A2631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59400" y="2381458"/>
            <a:ext cx="4305301" cy="3877301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078D9B-5AAD-45B7-BF17-A69402EF4FD5}"/>
              </a:ext>
            </a:extLst>
          </p:cNvPr>
          <p:cNvCxnSpPr/>
          <p:nvPr/>
        </p:nvCxnSpPr>
        <p:spPr>
          <a:xfrm flipH="1">
            <a:off x="339304" y="2164223"/>
            <a:ext cx="2520000" cy="0"/>
          </a:xfrm>
          <a:prstGeom prst="line">
            <a:avLst/>
          </a:prstGeom>
          <a:ln w="920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ogo on top">
            <a:extLst>
              <a:ext uri="{FF2B5EF4-FFF2-40B4-BE49-F238E27FC236}">
                <a16:creationId xmlns:a16="http://schemas.microsoft.com/office/drawing/2014/main" id="{6DF414E4-381E-49EB-AE58-12043C54FDC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D9553C-B70F-4221-8C05-67C34C6F5F0A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Rectangle 12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72CA7CF4-DEAA-4ED9-8F04-E34E6484B69A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5" name="Rectangle 14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5B08ED5D-42C8-4726-9210-79DBF30A2252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191769"/>
      </p:ext>
    </p:extLst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3BAE68-619C-4E72-824F-F72BF1532871}"/>
              </a:ext>
            </a:extLst>
          </p:cNvPr>
          <p:cNvCxnSpPr/>
          <p:nvPr/>
        </p:nvCxnSpPr>
        <p:spPr>
          <a:xfrm flipH="1">
            <a:off x="2852101" y="4008391"/>
            <a:ext cx="2520000" cy="0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C2C21B-CD4C-49CB-B367-2437B48D32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807" y="1234439"/>
            <a:ext cx="4531294" cy="2151497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i="1"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 i="1"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 i="1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i="1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“ Click to add quote..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6B9DF4D-F2BC-4ED0-9111-08038ED80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376" y="3557015"/>
            <a:ext cx="4531294" cy="274312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r">
              <a:buNone/>
              <a:defRPr lang="da-DK" sz="1400" b="0" i="0" smtClean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i="1"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 i="1"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 i="1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i="1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- Insert name of </a:t>
            </a:r>
            <a:r>
              <a:rPr lang="en-US" dirty="0" err="1"/>
              <a:t>quotee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929B9F-11AA-41A9-8ABF-8BCDD8479B88}"/>
              </a:ext>
            </a:extLst>
          </p:cNvPr>
          <p:cNvCxnSpPr/>
          <p:nvPr/>
        </p:nvCxnSpPr>
        <p:spPr>
          <a:xfrm flipH="1">
            <a:off x="840806" y="1155954"/>
            <a:ext cx="2520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26A2FA-6FEB-47DD-8D22-35F2EB96812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image or icon</a:t>
            </a:r>
          </a:p>
          <a:p>
            <a:pPr lvl="0"/>
            <a:r>
              <a:rPr lang="en-US" dirty="0"/>
              <a:t>													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da-DK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2B94D57-3FE2-4256-8FB4-1491CE5D1A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28290" y="6375818"/>
            <a:ext cx="51186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5596761"/>
      </p:ext>
    </p:extLst>
  </p:cSld>
  <p:clrMapOvr>
    <a:masterClrMapping/>
  </p:clrMapOvr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4617FF-8440-4B4B-B5DC-B52456B510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image or </a:t>
            </a:r>
            <a:r>
              <a:rPr lang="da-DK" dirty="0" err="1"/>
              <a:t>leave</a:t>
            </a:r>
            <a:r>
              <a:rPr lang="da-DK" dirty="0"/>
              <a:t> to </a:t>
            </a:r>
            <a:r>
              <a:rPr lang="da-DK" dirty="0" err="1"/>
              <a:t>preserve</a:t>
            </a:r>
            <a:r>
              <a:rPr lang="da-DK" dirty="0"/>
              <a:t> </a:t>
            </a:r>
            <a:r>
              <a:rPr lang="da-DK" dirty="0" err="1"/>
              <a:t>colored</a:t>
            </a:r>
            <a:r>
              <a:rPr lang="da-DK" dirty="0"/>
              <a:t> </a:t>
            </a:r>
            <a:r>
              <a:rPr lang="da-DK" dirty="0" err="1"/>
              <a:t>background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20790" y="5277691"/>
            <a:ext cx="3459636" cy="45719"/>
          </a:xfrm>
          <a:custGeom>
            <a:avLst/>
            <a:gdLst>
              <a:gd name="connsiteX0" fmla="*/ 0 w 3591613"/>
              <a:gd name="connsiteY0" fmla="*/ 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4" fmla="*/ 0 w 3591613"/>
              <a:gd name="connsiteY4" fmla="*/ 0 h 1357710"/>
              <a:gd name="connsiteX0" fmla="*/ 0 w 3591613"/>
              <a:gd name="connsiteY0" fmla="*/ 135771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0" fmla="*/ 0 w 3591613"/>
              <a:gd name="connsiteY0" fmla="*/ 0 h 0"/>
              <a:gd name="connsiteX1" fmla="*/ 3591613 w 3591613"/>
              <a:gd name="connsiteY1" fmla="*/ 0 h 0"/>
              <a:gd name="connsiteX2" fmla="*/ 0 w 3591613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1613">
                <a:moveTo>
                  <a:pt x="0" y="0"/>
                </a:moveTo>
                <a:lnTo>
                  <a:pt x="3591613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txBody>
          <a:bodyPr tIns="0" bIns="396000" anchor="b" anchorCtr="0">
            <a:normAutofit/>
          </a:bodyPr>
          <a:lstStyle>
            <a:lvl1pPr algn="r">
              <a:defRPr sz="9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01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CE3EBF-845A-4679-AC79-706F41CBBB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359" y="5351096"/>
            <a:ext cx="4791075" cy="849679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r">
              <a:buNone/>
              <a:defRPr>
                <a:solidFill>
                  <a:schemeClr val="tx1"/>
                </a:solidFill>
              </a:defRPr>
            </a:lvl2pPr>
            <a:lvl3pPr marL="914400" indent="0" algn="r">
              <a:buNone/>
              <a:defRPr>
                <a:solidFill>
                  <a:schemeClr val="tx1"/>
                </a:solidFill>
              </a:defRPr>
            </a:lvl3pPr>
            <a:lvl4pPr marL="1371600" indent="0" algn="r">
              <a:buNone/>
              <a:defRPr>
                <a:solidFill>
                  <a:schemeClr val="tx1"/>
                </a:solidFill>
              </a:defRPr>
            </a:lvl4pPr>
            <a:lvl5pPr marL="1828800" indent="0" algn="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chapter</a:t>
            </a:r>
            <a:r>
              <a:rPr lang="da-DK" dirty="0"/>
              <a:t> </a:t>
            </a:r>
            <a:r>
              <a:rPr lang="da-DK" dirty="0" err="1"/>
              <a:t>text</a:t>
            </a:r>
            <a:r>
              <a:rPr lang="da-DK" dirty="0"/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510D58F-CFEA-4848-9016-8CF12C266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200" y="1440000"/>
            <a:ext cx="6840000" cy="7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8426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NIRAS SD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4617FF-8440-4B4B-B5DC-B52456B510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image or </a:t>
            </a:r>
            <a:r>
              <a:rPr lang="da-DK" dirty="0" err="1"/>
              <a:t>leave</a:t>
            </a:r>
            <a:r>
              <a:rPr lang="da-DK" dirty="0"/>
              <a:t> to </a:t>
            </a:r>
            <a:r>
              <a:rPr lang="da-DK" dirty="0" err="1"/>
              <a:t>preserve</a:t>
            </a:r>
            <a:r>
              <a:rPr lang="da-DK" dirty="0"/>
              <a:t> </a:t>
            </a:r>
            <a:r>
              <a:rPr lang="da-DK" dirty="0" err="1"/>
              <a:t>colored</a:t>
            </a:r>
            <a:r>
              <a:rPr lang="da-DK" dirty="0"/>
              <a:t> </a:t>
            </a:r>
            <a:r>
              <a:rPr lang="da-DK" dirty="0" err="1"/>
              <a:t>background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20790" y="5277691"/>
            <a:ext cx="3459636" cy="45719"/>
          </a:xfrm>
          <a:custGeom>
            <a:avLst/>
            <a:gdLst>
              <a:gd name="connsiteX0" fmla="*/ 0 w 3591613"/>
              <a:gd name="connsiteY0" fmla="*/ 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4" fmla="*/ 0 w 3591613"/>
              <a:gd name="connsiteY4" fmla="*/ 0 h 1357710"/>
              <a:gd name="connsiteX0" fmla="*/ 0 w 3591613"/>
              <a:gd name="connsiteY0" fmla="*/ 135771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0" fmla="*/ 0 w 3591613"/>
              <a:gd name="connsiteY0" fmla="*/ 0 h 0"/>
              <a:gd name="connsiteX1" fmla="*/ 3591613 w 3591613"/>
              <a:gd name="connsiteY1" fmla="*/ 0 h 0"/>
              <a:gd name="connsiteX2" fmla="*/ 0 w 3591613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1613">
                <a:moveTo>
                  <a:pt x="0" y="0"/>
                </a:moveTo>
                <a:lnTo>
                  <a:pt x="3591613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ffectLst/>
        </p:spPr>
        <p:txBody>
          <a:bodyPr tIns="0" bIns="396000" anchor="b" anchorCtr="0">
            <a:normAutofit/>
          </a:bodyPr>
          <a:lstStyle>
            <a:lvl1pPr algn="r"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01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CE3EBF-845A-4679-AC79-706F41CBBB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359" y="5351096"/>
            <a:ext cx="4791075" cy="849679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tx1"/>
                </a:solidFill>
              </a:defRPr>
            </a:lvl2pPr>
            <a:lvl3pPr marL="914400" indent="0" algn="r">
              <a:buNone/>
              <a:defRPr>
                <a:solidFill>
                  <a:schemeClr val="tx1"/>
                </a:solidFill>
              </a:defRPr>
            </a:lvl3pPr>
            <a:lvl4pPr marL="1371600" indent="0" algn="r">
              <a:buNone/>
              <a:defRPr>
                <a:solidFill>
                  <a:schemeClr val="tx1"/>
                </a:solidFill>
              </a:defRPr>
            </a:lvl4pPr>
            <a:lvl5pPr marL="1828800" indent="0" algn="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chapter</a:t>
            </a:r>
            <a:r>
              <a:rPr lang="da-DK" dirty="0"/>
              <a:t> </a:t>
            </a:r>
            <a:r>
              <a:rPr lang="da-DK" dirty="0" err="1"/>
              <a:t>text</a:t>
            </a:r>
            <a:r>
              <a:rPr lang="da-DK" dirty="0"/>
              <a:t>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0F6FCC7-0B3D-49C7-8ADF-C39654C9B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550" y="1715874"/>
            <a:ext cx="6840000" cy="71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9869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map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FEBFBEB-1222-4E81-B4BC-C71DBAB2D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4305900" cy="1636918"/>
          </a:xfrm>
          <a:prstGeom prst="rect">
            <a:avLst/>
          </a:prstGeom>
        </p:spPr>
        <p:txBody>
          <a:bodyPr lIns="72000" tIns="36000" rIns="72000" bIns="36000" anchor="t"/>
          <a:lstStyle>
            <a:lvl1pPr>
              <a:defRPr sz="4000"/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1874EB9-C1B7-4D46-9DA6-A2B11A2631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59400" y="2381458"/>
            <a:ext cx="4305301" cy="3877301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078D9B-5AAD-45B7-BF17-A69402EF4FD5}"/>
              </a:ext>
            </a:extLst>
          </p:cNvPr>
          <p:cNvCxnSpPr/>
          <p:nvPr/>
        </p:nvCxnSpPr>
        <p:spPr>
          <a:xfrm flipH="1">
            <a:off x="339304" y="2164223"/>
            <a:ext cx="2520000" cy="0"/>
          </a:xfrm>
          <a:prstGeom prst="line">
            <a:avLst/>
          </a:prstGeom>
          <a:ln w="920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78E2B5-22BB-47BE-A4E4-FDDF70ABD65D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4A5F82C-F561-4E43-91A4-85B9CEEF7B0D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9B2077FB-F795-4D6F-8396-754220FF20E8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3" name="Rectangle 12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45F1F113-691C-4F0F-AA40-C2F320942539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93335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0BF64466-F367-40DF-8BAC-6FB3B331E8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600">
                <a:noFill/>
              </a:defRPr>
            </a:lvl1pPr>
          </a:lstStyle>
          <a:p>
            <a:endParaRPr lang="da-DK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4AD59E-A423-4B11-A9D8-860D9ED84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8C76A65-4949-4712-B40B-9E02FAB6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290" y="6375818"/>
            <a:ext cx="511868" cy="365125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4670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2" userDrawn="1">
          <p15:clr>
            <a:srgbClr val="A4A3A4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F64466-F367-40DF-8BAC-6FB3B331E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D956E29-1BC4-45C0-8DA6-E93C4087A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290" y="6375818"/>
            <a:ext cx="511868" cy="365125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E39BEBB2-D2DD-48A6-A2B0-BFA9A93140E0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6" name="Rectangle 5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D13278AA-9DF8-49B8-8A17-F4ADDBBD685F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38072"/>
      </p:ext>
    </p:extLst>
  </p:cSld>
  <p:clrMapOvr>
    <a:masterClrMapping/>
  </p:clrMapOvr>
  <p:hf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A9B90C-7BC0-4FB7-9360-47D5BE4787E5}"/>
              </a:ext>
            </a:extLst>
          </p:cNvPr>
          <p:cNvSpPr/>
          <p:nvPr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08606-37EB-42EF-8D91-B8BA41737358}"/>
              </a:ext>
            </a:extLst>
          </p:cNvPr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B8EEF2-F6F0-4392-9B4F-679635295F85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C0EAD1-45A5-4F30-B47D-F5B98B70DCFC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A03142-9AF7-426C-B896-42F262714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000" y="425450"/>
            <a:ext cx="5040000" cy="85984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Add icon for illustration</a:t>
            </a:r>
            <a:endParaRPr lang="da-DK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BCFF17A-8745-4131-80D1-814733A6C1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24000" y="425450"/>
            <a:ext cx="5040000" cy="25781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E6EA14F-0168-4FFE-9AE8-ED3133679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4000" y="3873358"/>
            <a:ext cx="5040000" cy="85984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Add icon for illustration</a:t>
            </a:r>
            <a:endParaRPr lang="da-DK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24E20B2-841C-4FB9-A8A0-913B9ED0B2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000" y="3854450"/>
            <a:ext cx="5040000" cy="2578100"/>
          </a:xfr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n-lt"/>
              </a:defRPr>
            </a:lvl1pPr>
            <a:lvl2pPr>
              <a:defRPr b="1">
                <a:solidFill>
                  <a:schemeClr val="accent5"/>
                </a:solidFill>
                <a:latin typeface="+mn-lt"/>
              </a:defRPr>
            </a:lvl2pPr>
            <a:lvl3pPr>
              <a:defRPr b="1">
                <a:solidFill>
                  <a:schemeClr val="accent5"/>
                </a:solidFill>
                <a:latin typeface="+mn-lt"/>
              </a:defRPr>
            </a:lvl3pPr>
            <a:lvl4pPr>
              <a:defRPr b="1">
                <a:solidFill>
                  <a:schemeClr val="accent5"/>
                </a:solidFill>
                <a:latin typeface="+mn-lt"/>
              </a:defRPr>
            </a:lvl4pPr>
            <a:lvl5pPr>
              <a:defRPr b="1"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14679560"/>
      </p:ext>
    </p:extLst>
  </p:cSld>
  <p:clrMapOvr>
    <a:masterClrMapping/>
  </p:clrMapOvr>
  <p:hf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on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4AD59E-A423-4B11-A9D8-860D9ED84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3" name="Logo on top">
            <a:extLst>
              <a:ext uri="{FF2B5EF4-FFF2-40B4-BE49-F238E27FC236}">
                <a16:creationId xmlns:a16="http://schemas.microsoft.com/office/drawing/2014/main" id="{946C4B67-243B-42D4-B01A-C1E49052FDD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B947AB6-B9EC-4DCD-A697-8768A86AEDE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59401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EE3518A-31DE-4BA4-B16D-9E6E3BD22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8694" y="1455773"/>
            <a:ext cx="5273589" cy="61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Get in touch with us</a:t>
            </a:r>
          </a:p>
          <a:p>
            <a:pPr lvl="0"/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C47C98D-4FAF-4675-81FB-E5A7BA12D8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71711" y="1612682"/>
            <a:ext cx="3432299" cy="3432299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9" name="Shape 2587">
            <a:extLst>
              <a:ext uri="{FF2B5EF4-FFF2-40B4-BE49-F238E27FC236}">
                <a16:creationId xmlns:a16="http://schemas.microsoft.com/office/drawing/2014/main" id="{432A4CED-5616-4E9A-B10E-D27920EBC843}"/>
              </a:ext>
            </a:extLst>
          </p:cNvPr>
          <p:cNvSpPr/>
          <p:nvPr/>
        </p:nvSpPr>
        <p:spPr>
          <a:xfrm>
            <a:off x="4887331" y="344875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0" name="Shape 2628">
            <a:extLst>
              <a:ext uri="{FF2B5EF4-FFF2-40B4-BE49-F238E27FC236}">
                <a16:creationId xmlns:a16="http://schemas.microsoft.com/office/drawing/2014/main" id="{A8FF3624-6D73-4863-97BD-8A36DBA409C3}"/>
              </a:ext>
            </a:extLst>
          </p:cNvPr>
          <p:cNvSpPr/>
          <p:nvPr/>
        </p:nvSpPr>
        <p:spPr>
          <a:xfrm>
            <a:off x="7088837" y="3750388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1" name="Shape 2935">
            <a:extLst>
              <a:ext uri="{FF2B5EF4-FFF2-40B4-BE49-F238E27FC236}">
                <a16:creationId xmlns:a16="http://schemas.microsoft.com/office/drawing/2014/main" id="{A7BF6261-1B3F-437D-A95A-A9E1BD225D39}"/>
              </a:ext>
            </a:extLst>
          </p:cNvPr>
          <p:cNvSpPr/>
          <p:nvPr/>
        </p:nvSpPr>
        <p:spPr>
          <a:xfrm>
            <a:off x="4887331" y="4827116"/>
            <a:ext cx="345770" cy="345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5DE36CD-FF11-42C3-ACBB-E915FBB94C0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616" y="2273621"/>
            <a:ext cx="3866262" cy="36512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</a:p>
          <a:p>
            <a:pPr lvl="0"/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497E584-507A-4896-B783-12050900D0E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616" y="3019553"/>
            <a:ext cx="3866262" cy="3314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Area of expertise</a:t>
            </a:r>
          </a:p>
          <a:p>
            <a:pPr lvl="0"/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225678E-67B9-4272-9D1B-155D6708019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86492" y="3386481"/>
            <a:ext cx="3866262" cy="3314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/>
              <a:t>Email@dress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7194157-87FE-4673-8F23-ED0147573D1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86491" y="3752833"/>
            <a:ext cx="3866262" cy="3314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8D7D729-10E0-47EA-820D-120B63FCEC8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286615" y="2641192"/>
            <a:ext cx="3866262" cy="3314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E0AA70B-57FB-4FBC-B0D2-3D04C7F732E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286492" y="4506817"/>
            <a:ext cx="3866262" cy="36512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Country</a:t>
            </a:r>
          </a:p>
          <a:p>
            <a:pPr lvl="0"/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3AC9B7A-5DD9-4AC6-9A61-3D65F921C6E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86491" y="4874388"/>
            <a:ext cx="3866262" cy="3314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Office, </a:t>
            </a:r>
            <a:r>
              <a:rPr lang="en-US" dirty="0" err="1"/>
              <a:t>adress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095344"/>
      </p:ext>
    </p:extLst>
  </p:cSld>
  <p:clrMapOvr>
    <a:masterClrMapping/>
  </p:clrMapOvr>
  <p:hf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mor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4AD59E-A423-4B11-A9D8-860D9ED84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96662-DAC2-4CA1-930C-3729480FED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1560" y="4575197"/>
            <a:ext cx="2932771" cy="36512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</a:p>
          <a:p>
            <a:pPr lvl="0"/>
            <a:endParaRPr lang="en-US" dirty="0"/>
          </a:p>
        </p:txBody>
      </p:sp>
      <p:sp>
        <p:nvSpPr>
          <p:cNvPr id="13" name="Logo on top">
            <a:extLst>
              <a:ext uri="{FF2B5EF4-FFF2-40B4-BE49-F238E27FC236}">
                <a16:creationId xmlns:a16="http://schemas.microsoft.com/office/drawing/2014/main" id="{946C4B67-243B-42D4-B01A-C1E49052FDD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B947AB6-B9EC-4DCD-A697-8768A86AEDE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59401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EE3518A-31DE-4BA4-B16D-9E6E3BD22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4224" y="1188143"/>
            <a:ext cx="5273589" cy="61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Get in touch with us</a:t>
            </a:r>
          </a:p>
          <a:p>
            <a:pPr lvl="0"/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C47C98D-4FAF-4675-81FB-E5A7BA12D8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8516" y="2009571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B094E42-9A37-4B00-9234-25C4C480453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41287" y="2014036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3CB2D3-EFC7-4338-AA06-89906240639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13486" y="2005106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8D02F3-399A-493B-8D9C-01466A1940F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246257" y="2009571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16" name="Shape 2587">
            <a:extLst>
              <a:ext uri="{FF2B5EF4-FFF2-40B4-BE49-F238E27FC236}">
                <a16:creationId xmlns:a16="http://schemas.microsoft.com/office/drawing/2014/main" id="{2AC0757B-1B1B-4168-95D9-52A605B652A6}"/>
              </a:ext>
            </a:extLst>
          </p:cNvPr>
          <p:cNvSpPr/>
          <p:nvPr/>
        </p:nvSpPr>
        <p:spPr>
          <a:xfrm>
            <a:off x="672525" y="523972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7" name="Shape 2628">
            <a:extLst>
              <a:ext uri="{FF2B5EF4-FFF2-40B4-BE49-F238E27FC236}">
                <a16:creationId xmlns:a16="http://schemas.microsoft.com/office/drawing/2014/main" id="{6320B7D2-45AD-4B2D-9D28-1F0139769C8E}"/>
              </a:ext>
            </a:extLst>
          </p:cNvPr>
          <p:cNvSpPr/>
          <p:nvPr/>
        </p:nvSpPr>
        <p:spPr>
          <a:xfrm>
            <a:off x="2494597" y="554459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8" name="Shape 2587">
            <a:extLst>
              <a:ext uri="{FF2B5EF4-FFF2-40B4-BE49-F238E27FC236}">
                <a16:creationId xmlns:a16="http://schemas.microsoft.com/office/drawing/2014/main" id="{08DCA66B-E816-4942-9233-259ADAB80C5B}"/>
              </a:ext>
            </a:extLst>
          </p:cNvPr>
          <p:cNvSpPr/>
          <p:nvPr/>
        </p:nvSpPr>
        <p:spPr>
          <a:xfrm>
            <a:off x="3589190" y="523972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9" name="Shape 2628">
            <a:extLst>
              <a:ext uri="{FF2B5EF4-FFF2-40B4-BE49-F238E27FC236}">
                <a16:creationId xmlns:a16="http://schemas.microsoft.com/office/drawing/2014/main" id="{F2166773-4EF2-4B40-B9A2-AD1E8C87C397}"/>
              </a:ext>
            </a:extLst>
          </p:cNvPr>
          <p:cNvSpPr/>
          <p:nvPr/>
        </p:nvSpPr>
        <p:spPr>
          <a:xfrm>
            <a:off x="5411262" y="554459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3" name="Shape 2587">
            <a:extLst>
              <a:ext uri="{FF2B5EF4-FFF2-40B4-BE49-F238E27FC236}">
                <a16:creationId xmlns:a16="http://schemas.microsoft.com/office/drawing/2014/main" id="{B641ADED-45B0-466B-A4BE-CEC5570DB588}"/>
              </a:ext>
            </a:extLst>
          </p:cNvPr>
          <p:cNvSpPr/>
          <p:nvPr/>
        </p:nvSpPr>
        <p:spPr>
          <a:xfrm>
            <a:off x="6505855" y="523972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4" name="Shape 2628">
            <a:extLst>
              <a:ext uri="{FF2B5EF4-FFF2-40B4-BE49-F238E27FC236}">
                <a16:creationId xmlns:a16="http://schemas.microsoft.com/office/drawing/2014/main" id="{3499E135-4CE8-41B2-BDBA-5D813B49F909}"/>
              </a:ext>
            </a:extLst>
          </p:cNvPr>
          <p:cNvSpPr/>
          <p:nvPr/>
        </p:nvSpPr>
        <p:spPr>
          <a:xfrm>
            <a:off x="8327927" y="554459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6" name="Shape 2587">
            <a:extLst>
              <a:ext uri="{FF2B5EF4-FFF2-40B4-BE49-F238E27FC236}">
                <a16:creationId xmlns:a16="http://schemas.microsoft.com/office/drawing/2014/main" id="{01107A37-C368-49C5-9DC7-A94D9D426028}"/>
              </a:ext>
            </a:extLst>
          </p:cNvPr>
          <p:cNvSpPr/>
          <p:nvPr/>
        </p:nvSpPr>
        <p:spPr>
          <a:xfrm>
            <a:off x="9422520" y="523972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7" name="Shape 2628">
            <a:extLst>
              <a:ext uri="{FF2B5EF4-FFF2-40B4-BE49-F238E27FC236}">
                <a16:creationId xmlns:a16="http://schemas.microsoft.com/office/drawing/2014/main" id="{3EBC6043-323F-4E40-A483-EE2CE6E8C56C}"/>
              </a:ext>
            </a:extLst>
          </p:cNvPr>
          <p:cNvSpPr/>
          <p:nvPr/>
        </p:nvSpPr>
        <p:spPr>
          <a:xfrm>
            <a:off x="11244592" y="554459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14EAE402-13E4-459D-897A-15E6716F37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9928" y="4940323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Area of expertise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E644E19-B05F-478D-BE06-A16AE5C316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9927" y="5271726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/>
              <a:t>Email@dress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6992163-AD60-4475-BDF4-D7D92BE0D1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927" y="5603129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37918040-0378-4A15-A3CC-EE97742E234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53302" y="4575197"/>
            <a:ext cx="2932771" cy="36512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</a:p>
          <a:p>
            <a:pPr lvl="0"/>
            <a:endParaRPr lang="en-US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BD9F163-876A-4D41-9F9C-A2B219FA2B4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51670" y="4940323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Area of expertise</a:t>
            </a:r>
          </a:p>
          <a:p>
            <a:pPr lvl="0"/>
            <a:endParaRPr lang="en-US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563DE2F-C78D-48F8-9338-D2C4ED0C25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51669" y="5271726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/>
              <a:t>Email@dress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56E7EB1F-88AA-4027-A4C7-73976835BE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51669" y="5603129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E1D38588-09D7-4C07-970E-FA8D765237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84440" y="4575197"/>
            <a:ext cx="2932771" cy="36512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</a:p>
          <a:p>
            <a:pPr lvl="0"/>
            <a:endParaRPr lang="en-US" dirty="0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CE4CEB3-A6E3-4631-AD91-DCAC27EECE6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82808" y="4940323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Area of expertise</a:t>
            </a:r>
          </a:p>
          <a:p>
            <a:pPr lvl="0"/>
            <a:endParaRPr lang="en-US" dirty="0"/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4D65DDEF-A203-4F91-B2EE-2DDE530C159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82807" y="5271726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/>
              <a:t>Email@dress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B56DD3D5-F405-46D1-BEE1-2B767A54AF6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82807" y="5603129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327F2608-9A22-4360-8CDC-83FCB66BB12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98443" y="4571035"/>
            <a:ext cx="2932771" cy="36512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</a:p>
          <a:p>
            <a:pPr lvl="0"/>
            <a:endParaRPr lang="en-US" dirty="0"/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E2DEAC9-C5A7-4388-907F-6FE9AD1B230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096811" y="4936161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Area of expertise</a:t>
            </a:r>
          </a:p>
          <a:p>
            <a:pPr lvl="0"/>
            <a:endParaRPr lang="en-US" dirty="0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944FE2E8-93FF-43F4-ACD3-F569AB5FD21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96810" y="5267564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/>
              <a:t>Email@dress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063A5174-46D4-44D7-A182-956C7052AA1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96810" y="5598967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993118"/>
      </p:ext>
    </p:extLst>
  </p:cSld>
  <p:clrMapOvr>
    <a:masterClrMapping/>
  </p:clrMapOvr>
  <p:hf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 one image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7CF9518-F533-485C-96A6-A4571873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200" y="6339600"/>
            <a:ext cx="1080000" cy="34105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19D799-5907-4EC7-82C1-D93D0769DDD1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86A0B8-2662-4C46-9EA5-A9339075675B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F7BDB89-0478-4360-AB35-CE8EB6DB9B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9" y="2570696"/>
            <a:ext cx="5367221" cy="48194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lang="da-DK" sz="18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8F54DBF-A067-4A56-8AC3-7876AEEF55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1829426"/>
            <a:ext cx="5367221" cy="67584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3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F35B9AA-ACD8-4D84-AB72-7C3D1781B7C6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3B58E392-BC27-4660-AD3C-E955E01232BA}"/>
              </a:ext>
            </a:extLst>
          </p:cNvPr>
          <p:cNvSpPr/>
          <p:nvPr userDrawn="1"/>
        </p:nvSpPr>
        <p:spPr>
          <a:xfrm>
            <a:off x="6518512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tx1"/>
                </a:solidFill>
              </a:rPr>
              <a:t>YNAS6NA67CVJ-2065489706-1849</a:t>
            </a:r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48961"/>
      </p:ext>
    </p:extLst>
  </p:cSld>
  <p:clrMapOvr>
    <a:masterClrMapping/>
  </p:clrMapOvr>
  <p:hf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ts an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1D69198-452E-4A16-BA0F-DA0C681DA6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68833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58" progId="TCLayout.ActiveDocument.1">
                  <p:embed/>
                </p:oleObj>
              </mc:Choice>
              <mc:Fallback>
                <p:oleObj name="think-cell Slide" r:id="rId3" imgW="359" imgH="35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31D69198-452E-4A16-BA0F-DA0C681DA6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8237A91-0382-48FB-8427-D26BBD223F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96721" y="1958355"/>
            <a:ext cx="4500000" cy="12271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Replace icon and click here to edit text</a:t>
            </a:r>
            <a:endParaRPr lang="da-DK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D885F7B-E142-4D45-8AF4-68A4A08FD1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32600" y="1958355"/>
            <a:ext cx="4500000" cy="12271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Replace icon and click here to edit text</a:t>
            </a:r>
            <a:endParaRPr lang="da-DK" dirty="0"/>
          </a:p>
          <a:p>
            <a:endParaRPr lang="da-DK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91BA55F-85D5-4180-8145-B9475511985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96721" y="3333893"/>
            <a:ext cx="4500000" cy="12271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Replace icon and click here to edit text</a:t>
            </a:r>
            <a:endParaRPr lang="da-DK" dirty="0"/>
          </a:p>
          <a:p>
            <a:endParaRPr lang="da-DK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799AD7F-59F8-4594-BD56-586D9DBBCC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32600" y="3333893"/>
            <a:ext cx="4500000" cy="12271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Replace icon and click here to edit text</a:t>
            </a:r>
            <a:endParaRPr lang="da-DK" dirty="0"/>
          </a:p>
          <a:p>
            <a:endParaRPr lang="da-DK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3D22A8D-3594-454E-9B19-5D8606AD2FE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96721" y="4695740"/>
            <a:ext cx="4500000" cy="12271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Replace icon and click here to edit text</a:t>
            </a:r>
            <a:endParaRPr lang="da-DK" dirty="0"/>
          </a:p>
          <a:p>
            <a:endParaRPr lang="da-DK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DDA4FD1-520C-476C-85CC-DCDAC25617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32600" y="4695740"/>
            <a:ext cx="4500000" cy="12271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Replace icon and click here to edit text</a:t>
            </a:r>
            <a:endParaRPr lang="da-DK" dirty="0"/>
          </a:p>
          <a:p>
            <a:endParaRPr lang="da-DK" dirty="0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C044FC66-9F4B-45CC-9ACC-4FD8A77270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DD2BA-B706-4B3B-8D63-4B1BAEAF2D3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D4D02CCD-754C-485C-A11B-E3D7545F5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658687"/>
      </p:ext>
    </p:extLst>
  </p:cSld>
  <p:clrMapOvr>
    <a:masterClrMapping/>
  </p:clrMapOvr>
  <p:hf hd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493620" y="0"/>
            <a:ext cx="4698380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11C61C4F-80D2-44D9-AC16-5BDCC4AC25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8800" y="1271239"/>
            <a:ext cx="6599561" cy="5068361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Logo on top">
            <a:extLst>
              <a:ext uri="{FF2B5EF4-FFF2-40B4-BE49-F238E27FC236}">
                <a16:creationId xmlns:a16="http://schemas.microsoft.com/office/drawing/2014/main" id="{DFBC9626-F092-47C9-AA7F-877A4D548D6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F2A8B5DC-E0B6-4F5B-9EF6-BD08944C65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A3C355-B5B0-4F74-AEFA-EFA87C8185AD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060123AB-F4EB-41F1-8A94-975FBA3A89B4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tx1"/>
                </a:solidFill>
              </a:rPr>
              <a:t>YNAS6NA67CVJ-2065489706-1849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10" name="Rectangle 9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290CAE4A-FCB0-4B2A-BC7D-C8588C6DA304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tx1"/>
                </a:solidFill>
              </a:rPr>
              <a:t>YNAS6NA67CVJ-2065489706-1849</a:t>
            </a:r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736392"/>
      </p:ext>
    </p:extLst>
  </p:cSld>
  <p:clrMapOvr>
    <a:masterClrMapping/>
  </p:clrMapOvr>
  <p:hf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4BE65-C530-4290-986A-FB215B0F93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9400" y="1314448"/>
            <a:ext cx="5460376" cy="619713"/>
          </a:xfrm>
          <a:prstGeom prst="rect">
            <a:avLst/>
          </a:prstGeom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2200" b="1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96A5F-41F7-4849-B1DD-3BB26AE1A2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59399" y="1953211"/>
            <a:ext cx="5460376" cy="4255501"/>
          </a:xfrm>
          <a:prstGeom prst="rect">
            <a:avLst/>
          </a:prstGeom>
          <a:ln w="19050">
            <a:solidFill>
              <a:schemeClr val="accent6"/>
            </a:solidFill>
          </a:ln>
        </p:spPr>
        <p:txBody>
          <a:bodyPr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text or add media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FCF2E0-BB49-4491-94D2-B90F9291BCC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096000" y="1314448"/>
            <a:ext cx="5736600" cy="619713"/>
          </a:xfrm>
          <a:prstGeom prst="rect">
            <a:avLst/>
          </a:prstGeom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2200" b="1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D4588C-9528-4F84-BEB5-9FDADCE07EA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096000" y="1953210"/>
            <a:ext cx="5736600" cy="4255501"/>
          </a:xfrm>
          <a:prstGeom prst="rect">
            <a:avLst/>
          </a:prstGeom>
          <a:ln w="19050">
            <a:solidFill>
              <a:schemeClr val="accent6"/>
            </a:solidFill>
          </a:ln>
        </p:spPr>
        <p:txBody>
          <a:bodyPr lIns="72000" tIns="36000" rIns="72000" bIns="3600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text or add media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9EEDE1A-9C78-4568-A47E-47F47AA9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31EF4F5-27FF-4BC7-9411-638B999E1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rm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4075232-5F4D-4FC9-86C6-5CB7CB93532A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Rectangle 9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ED3E1516-5485-4675-B57A-EF5738477CDF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3" name="Rectangle 12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B5C8AE91-1F54-4289-B79C-90576F95A189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62481"/>
      </p:ext>
    </p:extLst>
  </p:cSld>
  <p:clrMapOvr>
    <a:masterClrMapping/>
  </p:clrMapOvr>
  <p:hf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3B9F1-E65E-4EFC-B100-025B72A4E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A9A60-795D-4279-9017-BFEA2716E4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F7E34DD-BCB3-48A5-9AFC-5917B8B38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6" name="Rectangle 5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BE201D6F-6040-4CB9-8CBB-46BD87A3BFB4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8" name="Rectangle 7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E65EEEC3-E28B-426D-9551-F8943DAFB4FE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19553"/>
      </p:ext>
    </p:extLst>
  </p:cSld>
  <p:clrMapOvr>
    <a:masterClrMapping/>
  </p:clrMapOvr>
  <p:hf hd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1AB61-C95C-4497-A2E7-CB47DEEF49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150" y="1512271"/>
            <a:ext cx="3517900" cy="4646613"/>
          </a:xfrm>
          <a:prstGeom prst="rect">
            <a:avLst/>
          </a:prstGeom>
        </p:spPr>
        <p:txBody>
          <a:bodyPr lIns="72000" tIns="36000" rIns="72000" bIns="36000"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7E7C96B-69DE-4BDC-81D3-E0A22052B1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76425" y="1512271"/>
            <a:ext cx="3517900" cy="464661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03B140D-EF9C-4436-8B46-BA632AAEA7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4700" y="1532367"/>
            <a:ext cx="3517900" cy="4646613"/>
          </a:xfrm>
          <a:prstGeom prst="rect">
            <a:avLst/>
          </a:prstGeom>
        </p:spPr>
        <p:txBody>
          <a:bodyPr lIns="72000" tIns="36000" rIns="72000" bIns="36000"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7246ADE-AF0D-4665-B94E-C64EAAA42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5435B5D-331F-4378-A98D-701BF3715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2" name="Rectangle 11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FD6C9617-2017-4978-A566-C2160F7CD75A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3" name="Rectangle 12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6897EAFE-1E66-4485-A97A-686729CA38D3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6222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one image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7CF9518-F533-485C-96A6-A4571873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200" y="6339600"/>
            <a:ext cx="1080000" cy="34105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19D799-5907-4EC7-82C1-D93D0769DDD1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86A0B8-2662-4C46-9EA5-A9339075675B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F7BDB89-0478-4360-AB35-CE8EB6DB9B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9" y="2570696"/>
            <a:ext cx="5367221" cy="48194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lang="da-DK" sz="18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8F54DBF-A067-4A56-8AC3-7876AEEF55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1829426"/>
            <a:ext cx="5367221" cy="67584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F35B9AA-ACD8-4D84-AB72-7C3D1781B7C6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39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839" userDrawn="1">
          <p15:clr>
            <a:srgbClr val="A4A3A4"/>
          </p15:clr>
        </p15:guide>
        <p15:guide id="4" pos="3653" userDrawn="1">
          <p15:clr>
            <a:srgbClr val="A4A3A4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1AB61-C95C-4497-A2E7-CB47DEEF49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149" y="1512271"/>
            <a:ext cx="5380759" cy="4646613"/>
          </a:xfrm>
          <a:prstGeom prst="rect">
            <a:avLst/>
          </a:prstGeom>
        </p:spPr>
        <p:txBody>
          <a:bodyPr lIns="72000" tIns="36000" rIns="72000" bIns="36000"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03B140D-EF9C-4436-8B46-BA632AAEA7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3094" y="1532367"/>
            <a:ext cx="5459506" cy="4646613"/>
          </a:xfrm>
          <a:prstGeom prst="rect">
            <a:avLst/>
          </a:prstGeom>
        </p:spPr>
        <p:txBody>
          <a:bodyPr lIns="72000" tIns="36000" rIns="72000" bIns="36000"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7246ADE-AF0D-4665-B94E-C64EAAA42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5435B5D-331F-4378-A98D-701BF371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12" name="Rectangle 11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915A5073-3A8E-4ED0-8F3C-1EA26B9BAE0C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3" name="Rectangle 12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1512550E-157B-4B1A-9A42-9C8FB8D9E2F2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134436"/>
      </p:ext>
    </p:extLst>
  </p:cSld>
  <p:clrMapOvr>
    <a:masterClrMapping/>
  </p:clrMapOvr>
  <p:hf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374C-F223-47F3-BBF5-AB0E43943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lIns="72000" tIns="36000" rIns="72000" bIns="36000"/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6A2B6-A4A4-4A4A-8CD5-698879BC5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C387FF6-39B2-4DBD-BCE1-59066521B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9DBA964-FEAB-453C-9350-008EDADB31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9400" y="1530220"/>
            <a:ext cx="11473200" cy="4646743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 or add media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EC09FC0-046C-4680-8863-00E867AAE76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B51CE33-A654-4FEC-9FDE-2F5A1C8CD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BA87D010-AD08-4BF7-A549-296E0AC0C341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9" name="Rectangle 8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C394B6E7-E767-42C4-98F9-42CAD7DC8592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7576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7469">
          <p15:clr>
            <a:srgbClr val="FBAE40"/>
          </p15:clr>
        </p15:guide>
        <p15:guide id="3" pos="211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F64466-F367-40DF-8BAC-6FB3B331E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4AD59E-A423-4B11-A9D8-860D9ED84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8C76A65-4949-4712-B40B-9E02FAB6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290" y="6375818"/>
            <a:ext cx="511868" cy="365125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9A033383-F554-4B63-B1DE-AC28B6D6D26B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0" name="Rectangle 9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3DAC8923-5839-4118-8C81-0AE0C0168462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889916"/>
      </p:ext>
    </p:extLst>
  </p:cSld>
  <p:clrMapOvr>
    <a:masterClrMapping/>
  </p:clrMapOvr>
  <p:hf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me journ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0" name="Freeform: Shape 7431">
            <a:extLst>
              <a:ext uri="{FF2B5EF4-FFF2-40B4-BE49-F238E27FC236}">
                <a16:creationId xmlns:a16="http://schemas.microsoft.com/office/drawing/2014/main" id="{1954DBDB-8065-4224-B809-19548EB3D126}"/>
              </a:ext>
            </a:extLst>
          </p:cNvPr>
          <p:cNvSpPr/>
          <p:nvPr/>
        </p:nvSpPr>
        <p:spPr>
          <a:xfrm>
            <a:off x="3589422" y="2289826"/>
            <a:ext cx="5017763" cy="953908"/>
          </a:xfrm>
          <a:custGeom>
            <a:avLst/>
            <a:gdLst>
              <a:gd name="connsiteX0" fmla="*/ 10816 w 13304"/>
              <a:gd name="connsiteY0" fmla="*/ 0 h 10000"/>
              <a:gd name="connsiteX1" fmla="*/ 3304 w 13304"/>
              <a:gd name="connsiteY1" fmla="*/ 0 h 10000"/>
              <a:gd name="connsiteX2" fmla="*/ 4173 w 13304"/>
              <a:gd name="connsiteY2" fmla="*/ 3444 h 10000"/>
              <a:gd name="connsiteX3" fmla="*/ 0 w 13304"/>
              <a:gd name="connsiteY3" fmla="*/ 6889 h 10000"/>
              <a:gd name="connsiteX4" fmla="*/ 8378 w 13304"/>
              <a:gd name="connsiteY4" fmla="*/ 6889 h 10000"/>
              <a:gd name="connsiteX5" fmla="*/ 10781 w 13304"/>
              <a:gd name="connsiteY5" fmla="*/ 6889 h 10000"/>
              <a:gd name="connsiteX6" fmla="*/ 11559 w 13304"/>
              <a:gd name="connsiteY6" fmla="*/ 10000 h 10000"/>
              <a:gd name="connsiteX7" fmla="*/ 13304 w 13304"/>
              <a:gd name="connsiteY7" fmla="*/ 10000 h 10000"/>
              <a:gd name="connsiteX8" fmla="*/ 10816 w 13304"/>
              <a:gd name="connsiteY8" fmla="*/ 0 h 10000"/>
              <a:gd name="connsiteX0" fmla="*/ 10816 w 13304"/>
              <a:gd name="connsiteY0" fmla="*/ 50 h 10050"/>
              <a:gd name="connsiteX1" fmla="*/ 113 w 13304"/>
              <a:gd name="connsiteY1" fmla="*/ 0 h 10050"/>
              <a:gd name="connsiteX2" fmla="*/ 4173 w 13304"/>
              <a:gd name="connsiteY2" fmla="*/ 3494 h 10050"/>
              <a:gd name="connsiteX3" fmla="*/ 0 w 13304"/>
              <a:gd name="connsiteY3" fmla="*/ 6939 h 10050"/>
              <a:gd name="connsiteX4" fmla="*/ 8378 w 13304"/>
              <a:gd name="connsiteY4" fmla="*/ 6939 h 10050"/>
              <a:gd name="connsiteX5" fmla="*/ 10781 w 13304"/>
              <a:gd name="connsiteY5" fmla="*/ 6939 h 10050"/>
              <a:gd name="connsiteX6" fmla="*/ 11559 w 13304"/>
              <a:gd name="connsiteY6" fmla="*/ 10050 h 10050"/>
              <a:gd name="connsiteX7" fmla="*/ 13304 w 13304"/>
              <a:gd name="connsiteY7" fmla="*/ 10050 h 10050"/>
              <a:gd name="connsiteX8" fmla="*/ 10816 w 13304"/>
              <a:gd name="connsiteY8" fmla="*/ 50 h 10050"/>
              <a:gd name="connsiteX0" fmla="*/ 10816 w 13304"/>
              <a:gd name="connsiteY0" fmla="*/ 50 h 10050"/>
              <a:gd name="connsiteX1" fmla="*/ 113 w 13304"/>
              <a:gd name="connsiteY1" fmla="*/ 0 h 10050"/>
              <a:gd name="connsiteX2" fmla="*/ 919 w 13304"/>
              <a:gd name="connsiteY2" fmla="*/ 3444 h 10050"/>
              <a:gd name="connsiteX3" fmla="*/ 0 w 13304"/>
              <a:gd name="connsiteY3" fmla="*/ 6939 h 10050"/>
              <a:gd name="connsiteX4" fmla="*/ 8378 w 13304"/>
              <a:gd name="connsiteY4" fmla="*/ 6939 h 10050"/>
              <a:gd name="connsiteX5" fmla="*/ 10781 w 13304"/>
              <a:gd name="connsiteY5" fmla="*/ 6939 h 10050"/>
              <a:gd name="connsiteX6" fmla="*/ 11559 w 13304"/>
              <a:gd name="connsiteY6" fmla="*/ 10050 h 10050"/>
              <a:gd name="connsiteX7" fmla="*/ 13304 w 13304"/>
              <a:gd name="connsiteY7" fmla="*/ 10050 h 10050"/>
              <a:gd name="connsiteX8" fmla="*/ 10816 w 13304"/>
              <a:gd name="connsiteY8" fmla="*/ 50 h 10050"/>
              <a:gd name="connsiteX0" fmla="*/ 10816 w 13304"/>
              <a:gd name="connsiteY0" fmla="*/ 0 h 10000"/>
              <a:gd name="connsiteX1" fmla="*/ 63 w 13304"/>
              <a:gd name="connsiteY1" fmla="*/ 0 h 10000"/>
              <a:gd name="connsiteX2" fmla="*/ 919 w 13304"/>
              <a:gd name="connsiteY2" fmla="*/ 3394 h 10000"/>
              <a:gd name="connsiteX3" fmla="*/ 0 w 13304"/>
              <a:gd name="connsiteY3" fmla="*/ 6889 h 10000"/>
              <a:gd name="connsiteX4" fmla="*/ 8378 w 13304"/>
              <a:gd name="connsiteY4" fmla="*/ 6889 h 10000"/>
              <a:gd name="connsiteX5" fmla="*/ 10781 w 13304"/>
              <a:gd name="connsiteY5" fmla="*/ 6889 h 10000"/>
              <a:gd name="connsiteX6" fmla="*/ 11559 w 13304"/>
              <a:gd name="connsiteY6" fmla="*/ 10000 h 10000"/>
              <a:gd name="connsiteX7" fmla="*/ 13304 w 13304"/>
              <a:gd name="connsiteY7" fmla="*/ 10000 h 10000"/>
              <a:gd name="connsiteX8" fmla="*/ 10816 w 13304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04" h="10000">
                <a:moveTo>
                  <a:pt x="10816" y="0"/>
                </a:moveTo>
                <a:lnTo>
                  <a:pt x="63" y="0"/>
                </a:lnTo>
                <a:lnTo>
                  <a:pt x="919" y="3394"/>
                </a:lnTo>
                <a:lnTo>
                  <a:pt x="0" y="6889"/>
                </a:lnTo>
                <a:lnTo>
                  <a:pt x="8378" y="6889"/>
                </a:lnTo>
                <a:lnTo>
                  <a:pt x="10781" y="6889"/>
                </a:lnTo>
                <a:cubicBezTo>
                  <a:pt x="11216" y="6917"/>
                  <a:pt x="11559" y="8306"/>
                  <a:pt x="11559" y="10000"/>
                </a:cubicBezTo>
                <a:lnTo>
                  <a:pt x="13304" y="10000"/>
                </a:lnTo>
                <a:cubicBezTo>
                  <a:pt x="13304" y="4528"/>
                  <a:pt x="12190" y="56"/>
                  <a:pt x="10816" y="0"/>
                </a:cubicBezTo>
                <a:close/>
              </a:path>
            </a:pathLst>
          </a:custGeom>
          <a:solidFill>
            <a:schemeClr val="tx2">
              <a:alpha val="55686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1" name="Freeform: Shape 7432">
            <a:extLst>
              <a:ext uri="{FF2B5EF4-FFF2-40B4-BE49-F238E27FC236}">
                <a16:creationId xmlns:a16="http://schemas.microsoft.com/office/drawing/2014/main" id="{163A1AE6-7163-4E61-B438-D7538E3D291D}"/>
              </a:ext>
            </a:extLst>
          </p:cNvPr>
          <p:cNvSpPr/>
          <p:nvPr/>
        </p:nvSpPr>
        <p:spPr>
          <a:xfrm>
            <a:off x="1828932" y="2290839"/>
            <a:ext cx="1752312" cy="65605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60" h="248">
                <a:moveTo>
                  <a:pt x="660" y="124"/>
                </a:moveTo>
                <a:lnTo>
                  <a:pt x="536" y="0"/>
                </a:lnTo>
                <a:lnTo>
                  <a:pt x="0" y="0"/>
                </a:lnTo>
                <a:lnTo>
                  <a:pt x="124" y="124"/>
                </a:lnTo>
                <a:lnTo>
                  <a:pt x="0" y="248"/>
                </a:lnTo>
                <a:lnTo>
                  <a:pt x="536" y="248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2" name="Freeform: Shape 7433">
            <a:extLst>
              <a:ext uri="{FF2B5EF4-FFF2-40B4-BE49-F238E27FC236}">
                <a16:creationId xmlns:a16="http://schemas.microsoft.com/office/drawing/2014/main" id="{49585EA3-0E22-422D-8464-2588246E6110}"/>
              </a:ext>
            </a:extLst>
          </p:cNvPr>
          <p:cNvSpPr/>
          <p:nvPr/>
        </p:nvSpPr>
        <p:spPr>
          <a:xfrm>
            <a:off x="3340328" y="2289826"/>
            <a:ext cx="478888" cy="65605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81" h="248">
                <a:moveTo>
                  <a:pt x="181" y="124"/>
                </a:moveTo>
                <a:lnTo>
                  <a:pt x="57" y="0"/>
                </a:lnTo>
                <a:lnTo>
                  <a:pt x="0" y="0"/>
                </a:lnTo>
                <a:lnTo>
                  <a:pt x="125" y="124"/>
                </a:lnTo>
                <a:lnTo>
                  <a:pt x="0" y="248"/>
                </a:lnTo>
                <a:lnTo>
                  <a:pt x="57" y="24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3" name="Freeform: Shape 7434">
            <a:extLst>
              <a:ext uri="{FF2B5EF4-FFF2-40B4-BE49-F238E27FC236}">
                <a16:creationId xmlns:a16="http://schemas.microsoft.com/office/drawing/2014/main" id="{83D91EAF-1DCE-46BF-B2EA-D3E993E5800E}"/>
              </a:ext>
            </a:extLst>
          </p:cNvPr>
          <p:cNvSpPr/>
          <p:nvPr/>
        </p:nvSpPr>
        <p:spPr>
          <a:xfrm>
            <a:off x="8095399" y="4795672"/>
            <a:ext cx="468056" cy="65914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7" h="249">
                <a:moveTo>
                  <a:pt x="53" y="0"/>
                </a:moveTo>
                <a:lnTo>
                  <a:pt x="0" y="0"/>
                </a:lnTo>
                <a:lnTo>
                  <a:pt x="124" y="124"/>
                </a:lnTo>
                <a:lnTo>
                  <a:pt x="0" y="249"/>
                </a:lnTo>
                <a:lnTo>
                  <a:pt x="53" y="249"/>
                </a:lnTo>
                <a:lnTo>
                  <a:pt x="177" y="124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4" name="Freeform: Shape 7435">
            <a:extLst>
              <a:ext uri="{FF2B5EF4-FFF2-40B4-BE49-F238E27FC236}">
                <a16:creationId xmlns:a16="http://schemas.microsoft.com/office/drawing/2014/main" id="{DE934865-3D90-4A87-8545-42420C2D9948}"/>
              </a:ext>
            </a:extLst>
          </p:cNvPr>
          <p:cNvSpPr/>
          <p:nvPr/>
        </p:nvSpPr>
        <p:spPr>
          <a:xfrm>
            <a:off x="2941354" y="3243734"/>
            <a:ext cx="5660007" cy="125408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30" h="473">
                <a:moveTo>
                  <a:pt x="2130" y="0"/>
                </a:moveTo>
                <a:lnTo>
                  <a:pt x="1881" y="0"/>
                </a:lnTo>
                <a:cubicBezTo>
                  <a:pt x="1881" y="62"/>
                  <a:pt x="1832" y="112"/>
                  <a:pt x="1770" y="112"/>
                </a:cubicBezTo>
                <a:lnTo>
                  <a:pt x="1427" y="112"/>
                </a:lnTo>
                <a:lnTo>
                  <a:pt x="360" y="112"/>
                </a:lnTo>
                <a:lnTo>
                  <a:pt x="352" y="112"/>
                </a:lnTo>
                <a:lnTo>
                  <a:pt x="352" y="113"/>
                </a:lnTo>
                <a:cubicBezTo>
                  <a:pt x="157" y="117"/>
                  <a:pt x="0" y="277"/>
                  <a:pt x="0" y="473"/>
                </a:cubicBezTo>
                <a:lnTo>
                  <a:pt x="248" y="473"/>
                </a:lnTo>
                <a:cubicBezTo>
                  <a:pt x="248" y="411"/>
                  <a:pt x="298" y="361"/>
                  <a:pt x="360" y="361"/>
                </a:cubicBezTo>
                <a:lnTo>
                  <a:pt x="703" y="361"/>
                </a:lnTo>
                <a:lnTo>
                  <a:pt x="1770" y="361"/>
                </a:lnTo>
                <a:cubicBezTo>
                  <a:pt x="1969" y="361"/>
                  <a:pt x="2130" y="199"/>
                  <a:pt x="2130" y="0"/>
                </a:cubicBezTo>
                <a:close/>
              </a:path>
            </a:pathLst>
          </a:custGeom>
          <a:solidFill>
            <a:schemeClr val="tx2">
              <a:alpha val="55686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5" name="Freeform: Shape 7436">
            <a:extLst>
              <a:ext uri="{FF2B5EF4-FFF2-40B4-BE49-F238E27FC236}">
                <a16:creationId xmlns:a16="http://schemas.microsoft.com/office/drawing/2014/main" id="{2A8F5714-E4D5-4865-ACC8-10BEADD88251}"/>
              </a:ext>
            </a:extLst>
          </p:cNvPr>
          <p:cNvSpPr/>
          <p:nvPr/>
        </p:nvSpPr>
        <p:spPr>
          <a:xfrm>
            <a:off x="2940267" y="4497817"/>
            <a:ext cx="5375305" cy="95700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023" h="361">
                <a:moveTo>
                  <a:pt x="1899" y="112"/>
                </a:moveTo>
                <a:lnTo>
                  <a:pt x="703" y="112"/>
                </a:lnTo>
                <a:lnTo>
                  <a:pt x="365" y="112"/>
                </a:lnTo>
                <a:lnTo>
                  <a:pt x="360" y="112"/>
                </a:lnTo>
                <a:cubicBezTo>
                  <a:pt x="298" y="112"/>
                  <a:pt x="248" y="62"/>
                  <a:pt x="248" y="0"/>
                </a:cubicBezTo>
                <a:lnTo>
                  <a:pt x="0" y="0"/>
                </a:lnTo>
                <a:cubicBezTo>
                  <a:pt x="0" y="199"/>
                  <a:pt x="161" y="361"/>
                  <a:pt x="360" y="361"/>
                </a:cubicBezTo>
                <a:cubicBezTo>
                  <a:pt x="362" y="361"/>
                  <a:pt x="364" y="360"/>
                  <a:pt x="365" y="360"/>
                </a:cubicBezTo>
                <a:lnTo>
                  <a:pt x="365" y="361"/>
                </a:lnTo>
                <a:lnTo>
                  <a:pt x="1899" y="361"/>
                </a:lnTo>
                <a:lnTo>
                  <a:pt x="2023" y="236"/>
                </a:lnTo>
                <a:close/>
              </a:path>
            </a:pathLst>
          </a:custGeom>
          <a:solidFill>
            <a:schemeClr val="tx2">
              <a:alpha val="55686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F1A13-94A3-4965-BF53-47EA7D7DA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3013" y="2286732"/>
            <a:ext cx="1000588" cy="658627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F2C5D21-9E46-4D38-A03E-22CFCF181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01361" y="4768777"/>
            <a:ext cx="2208325" cy="1887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latin typeface="+mn-lt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292DCBC-07FD-4465-94D4-ADF57C0A29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01361" y="4987896"/>
            <a:ext cx="2208325" cy="1045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0630EBE-9039-4521-9E1F-C84C23ACC1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3246" y="4300114"/>
            <a:ext cx="1438275" cy="6508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>
              <a:defRPr/>
            </a:lvl5pPr>
          </a:lstStyle>
          <a:p>
            <a:pPr lvl="0"/>
            <a:r>
              <a:rPr lang="da-DK" dirty="0"/>
              <a:t>35%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4F54025-0825-4A2D-BBF9-2B05CBE411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95399" y="2953781"/>
            <a:ext cx="1438275" cy="6508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>
              <a:defRPr/>
            </a:lvl5pPr>
          </a:lstStyle>
          <a:p>
            <a:pPr lvl="0"/>
            <a:r>
              <a:rPr lang="da-DK" dirty="0"/>
              <a:t>35%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AF8CE11-293C-42C9-97D0-D448CBF3EF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59970" y="1803420"/>
            <a:ext cx="2137221" cy="369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987F7F5-68C3-4D38-AA24-8282756AB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387" y="3060982"/>
            <a:ext cx="2137221" cy="369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452DEAA-C428-4391-98C5-14016843BC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9970" y="4313985"/>
            <a:ext cx="2137221" cy="369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1F53822-CDD6-4063-8132-19DCE17409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42771" y="4794659"/>
            <a:ext cx="3771620" cy="657066"/>
          </a:xfrm>
          <a:prstGeom prst="rect">
            <a:avLst/>
          </a:prstGeom>
        </p:spPr>
        <p:txBody>
          <a:bodyPr lIns="0" tIns="108000" rIns="0" bIns="108000" anchor="t">
            <a:noAutofit/>
          </a:bodyPr>
          <a:lstStyle>
            <a:lvl1pPr marL="0" indent="0" algn="ctr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D90B23A-71D3-4CD4-827D-65A236B063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28189" y="2288293"/>
            <a:ext cx="3771619" cy="657066"/>
          </a:xfrm>
          <a:prstGeom prst="rect">
            <a:avLst/>
          </a:prstGeom>
        </p:spPr>
        <p:txBody>
          <a:bodyPr lIns="0" tIns="108000" rIns="0" bIns="108000" anchor="t">
            <a:noAutofit/>
          </a:bodyPr>
          <a:lstStyle>
            <a:lvl1pPr marL="0" indent="0" algn="ctr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F6B2D7C-9DE2-4C43-9EB8-24E8FE9751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28189" y="3541262"/>
            <a:ext cx="3771620" cy="657066"/>
          </a:xfrm>
          <a:prstGeom prst="rect">
            <a:avLst/>
          </a:prstGeom>
        </p:spPr>
        <p:txBody>
          <a:bodyPr lIns="0" tIns="108000" rIns="0" bIns="108000" anchor="t">
            <a:noAutofit/>
          </a:bodyPr>
          <a:lstStyle>
            <a:lvl1pPr marL="0" indent="0" algn="ctr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2BEFA90D-D6E4-4EDC-922E-B12E9CF6A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15C7A406-EEAE-45A0-B148-EFB6F249F59E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02B2F7F1-05EF-4074-9D69-78BA224E3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1" name="Rectangle 30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825FB020-B420-4BC6-8401-E7675810B46E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33" name="Rectangle 32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197D707A-0EE8-407F-A04F-58A14F75875D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720119"/>
      </p:ext>
    </p:extLst>
  </p:cSld>
  <p:clrMapOvr>
    <a:masterClrMapping/>
  </p:clrMapOvr>
  <p:hf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BE981E9-87B2-40BB-8449-60F93DCE7B08}"/>
              </a:ext>
            </a:extLst>
          </p:cNvPr>
          <p:cNvCxnSpPr/>
          <p:nvPr/>
        </p:nvCxnSpPr>
        <p:spPr>
          <a:xfrm>
            <a:off x="9796571" y="3279611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2C72E3A-91CF-4BD5-9AA5-E94DAAA667BA}"/>
              </a:ext>
            </a:extLst>
          </p:cNvPr>
          <p:cNvCxnSpPr/>
          <p:nvPr/>
        </p:nvCxnSpPr>
        <p:spPr>
          <a:xfrm>
            <a:off x="3596961" y="3276292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14046B0-37D6-45D0-A3E3-271C678D5723}"/>
              </a:ext>
            </a:extLst>
          </p:cNvPr>
          <p:cNvCxnSpPr/>
          <p:nvPr/>
        </p:nvCxnSpPr>
        <p:spPr>
          <a:xfrm>
            <a:off x="5143253" y="3499708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604EA8B-078F-44DE-BACB-05D12AD13DBE}"/>
              </a:ext>
            </a:extLst>
          </p:cNvPr>
          <p:cNvCxnSpPr/>
          <p:nvPr/>
        </p:nvCxnSpPr>
        <p:spPr>
          <a:xfrm>
            <a:off x="6689545" y="3276292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CE11864-AD98-4C67-88BB-1802ED063728}"/>
              </a:ext>
            </a:extLst>
          </p:cNvPr>
          <p:cNvCxnSpPr/>
          <p:nvPr/>
        </p:nvCxnSpPr>
        <p:spPr>
          <a:xfrm>
            <a:off x="8258295" y="3512242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7B4C17-FF4A-4A40-8D35-A5E54F42CC52}"/>
              </a:ext>
            </a:extLst>
          </p:cNvPr>
          <p:cNvCxnSpPr>
            <a:cxnSpLocks/>
            <a:stCxn id="41" idx="2"/>
            <a:endCxn id="42" idx="0"/>
          </p:cNvCxnSpPr>
          <p:nvPr/>
        </p:nvCxnSpPr>
        <p:spPr>
          <a:xfrm>
            <a:off x="2049741" y="3488395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7" name="Shape 978">
            <a:extLst>
              <a:ext uri="{FF2B5EF4-FFF2-40B4-BE49-F238E27FC236}">
                <a16:creationId xmlns:a16="http://schemas.microsoft.com/office/drawing/2014/main" id="{11F35FA9-2F8A-42A5-96A9-784D2A81EBF3}"/>
              </a:ext>
            </a:extLst>
          </p:cNvPr>
          <p:cNvSpPr/>
          <p:nvPr/>
        </p:nvSpPr>
        <p:spPr>
          <a:xfrm>
            <a:off x="18263508" y="6680560"/>
            <a:ext cx="1840627" cy="184062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lIns="182778" tIns="91364" rIns="182778" bIns="91364" anchor="ctr" anchorCtr="0">
            <a:noAutofit/>
          </a:bodyPr>
          <a:lstStyle/>
          <a:p>
            <a:pPr algn="ctr"/>
            <a:endParaRPr sz="719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hape 985">
            <a:extLst>
              <a:ext uri="{FF2B5EF4-FFF2-40B4-BE49-F238E27FC236}">
                <a16:creationId xmlns:a16="http://schemas.microsoft.com/office/drawing/2014/main" id="{BE2C25E0-D6F4-4E65-8C4C-167BE5E48FB8}"/>
              </a:ext>
            </a:extLst>
          </p:cNvPr>
          <p:cNvSpPr txBox="1"/>
          <p:nvPr/>
        </p:nvSpPr>
        <p:spPr>
          <a:xfrm>
            <a:off x="18757036" y="6807059"/>
            <a:ext cx="1344848" cy="709025"/>
          </a:xfrm>
          <a:prstGeom prst="rect">
            <a:avLst/>
          </a:prstGeom>
          <a:noFill/>
          <a:ln>
            <a:noFill/>
          </a:ln>
        </p:spPr>
        <p:txBody>
          <a:bodyPr lIns="487510" tIns="243754" rIns="487510" bIns="243754" anchor="ctr" anchorCtr="0">
            <a:noAutofit/>
          </a:bodyPr>
          <a:lstStyle/>
          <a:p>
            <a:pPr algn="ctr">
              <a:buSzPct val="25000"/>
            </a:pPr>
            <a:r>
              <a:rPr lang="en-US" sz="5400" dirty="0">
                <a:latin typeface="Lato" charset="0"/>
                <a:ea typeface="Lato" charset="0"/>
                <a:cs typeface="Lato" charset="0"/>
                <a:sym typeface="Roboto"/>
              </a:rPr>
              <a:t>95%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00444D-7C2B-4B25-A710-D9219F9139FC}"/>
              </a:ext>
            </a:extLst>
          </p:cNvPr>
          <p:cNvGrpSpPr/>
          <p:nvPr/>
        </p:nvGrpSpPr>
        <p:grpSpPr>
          <a:xfrm>
            <a:off x="2049741" y="3699702"/>
            <a:ext cx="7757982" cy="0"/>
            <a:chOff x="1429030" y="4482059"/>
            <a:chExt cx="7757982" cy="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68635DB-6207-4C84-8660-5061659B259F}"/>
                </a:ext>
              </a:extLst>
            </p:cNvPr>
            <p:cNvCxnSpPr/>
            <p:nvPr/>
          </p:nvCxnSpPr>
          <p:spPr>
            <a:xfrm>
              <a:off x="7641506" y="4482059"/>
              <a:ext cx="1545506" cy="0"/>
            </a:xfrm>
            <a:prstGeom prst="line">
              <a:avLst/>
            </a:prstGeom>
            <a:ln w="47625">
              <a:solidFill>
                <a:schemeClr val="accent5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B739FF1-5712-4DB0-8430-BA8D0DC596BB}"/>
                </a:ext>
              </a:extLst>
            </p:cNvPr>
            <p:cNvCxnSpPr/>
            <p:nvPr/>
          </p:nvCxnSpPr>
          <p:spPr>
            <a:xfrm>
              <a:off x="6096000" y="4482059"/>
              <a:ext cx="1545506" cy="0"/>
            </a:xfrm>
            <a:prstGeom prst="line">
              <a:avLst/>
            </a:prstGeom>
            <a:ln w="47625">
              <a:solidFill>
                <a:schemeClr val="accent4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F8E77A8-BB88-4670-8248-0969F3FD3213}"/>
                </a:ext>
              </a:extLst>
            </p:cNvPr>
            <p:cNvCxnSpPr/>
            <p:nvPr/>
          </p:nvCxnSpPr>
          <p:spPr>
            <a:xfrm>
              <a:off x="4520042" y="4482059"/>
              <a:ext cx="1545506" cy="0"/>
            </a:xfrm>
            <a:prstGeom prst="line">
              <a:avLst/>
            </a:prstGeom>
            <a:ln w="47625">
              <a:solidFill>
                <a:schemeClr val="accent3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BA6C91D-9FE3-4788-8EE7-CCA555B1EEC4}"/>
                </a:ext>
              </a:extLst>
            </p:cNvPr>
            <p:cNvCxnSpPr/>
            <p:nvPr/>
          </p:nvCxnSpPr>
          <p:spPr>
            <a:xfrm>
              <a:off x="2974536" y="4482059"/>
              <a:ext cx="1545506" cy="0"/>
            </a:xfrm>
            <a:prstGeom prst="line">
              <a:avLst/>
            </a:prstGeom>
            <a:ln w="47625">
              <a:solidFill>
                <a:schemeClr val="accent2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DC9CA4D-D057-4476-B2A0-13C4821579CD}"/>
                </a:ext>
              </a:extLst>
            </p:cNvPr>
            <p:cNvCxnSpPr/>
            <p:nvPr/>
          </p:nvCxnSpPr>
          <p:spPr>
            <a:xfrm>
              <a:off x="1429030" y="4482059"/>
              <a:ext cx="1545506" cy="0"/>
            </a:xfrm>
            <a:prstGeom prst="line">
              <a:avLst/>
            </a:prstGeom>
            <a:ln w="476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844CA913-F4C1-4DB5-B995-1E0A80463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6527" y="3158709"/>
            <a:ext cx="1186427" cy="3296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YEAR</a:t>
            </a:r>
            <a:endParaRPr lang="da-DK" dirty="0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5793D357-8EF8-4CAE-805D-47972E268E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9673" y="4183643"/>
            <a:ext cx="1683281" cy="1729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78FDE029-30E8-47F4-BC7D-4257490F0A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9112" y="4183642"/>
            <a:ext cx="1683281" cy="1729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DC029697-6EFE-456C-AC9E-EC23F4E854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6654" y="4183642"/>
            <a:ext cx="1683281" cy="1729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37A66BD-B3EF-4324-913C-694CCE3518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1348" y="1659517"/>
            <a:ext cx="1683281" cy="15774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089C68E1-FA14-4AD8-B642-29AF31BF56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4618" y="1659517"/>
            <a:ext cx="1683281" cy="15774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B4ED695E-B5CC-4269-9555-EECC483EAE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6081" y="1658526"/>
            <a:ext cx="1683281" cy="15774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B6DEF11C-0D64-4853-8B03-D9D5BB02F69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2819" y="3987768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YEAR</a:t>
            </a:r>
            <a:endParaRPr lang="da-DK" dirty="0"/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37C069A4-DD10-453D-BF6A-5184E83C3C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47540" y="3170023"/>
            <a:ext cx="1186427" cy="3296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lang="da-DK" sz="2000" kern="1200" dirty="0" smtClean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FE20E936-F3F5-45CE-82F2-35FC2F4EA0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8870" y="3987768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7625BD09-3203-4652-BD7F-CEF9F5F96F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9003" y="3170022"/>
            <a:ext cx="1186427" cy="3296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A2E283F7-DC27-453F-AB66-46C8E65B9A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14509" y="3987768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5CD14FE5-4515-42DB-BF78-8E40B70B1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53" name="Footer Placeholder 4">
            <a:extLst>
              <a:ext uri="{FF2B5EF4-FFF2-40B4-BE49-F238E27FC236}">
                <a16:creationId xmlns:a16="http://schemas.microsoft.com/office/drawing/2014/main" id="{C873D042-86FC-4DD7-8659-3E8B16BC106C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2D76354-693F-4135-9AFE-6BF70C26F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3B8852-4A6C-453A-A099-A78DB0C2DB88}"/>
              </a:ext>
            </a:extLst>
          </p:cNvPr>
          <p:cNvSpPr/>
          <p:nvPr/>
        </p:nvSpPr>
        <p:spPr>
          <a:xfrm>
            <a:off x="4936965" y="3244334"/>
            <a:ext cx="2318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40" name="Rectangle 39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504B94C4-7D46-403E-BD16-F98FEE3DB55A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54" name="Rectangle 53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2A019DAD-8DE5-406F-845B-64AC2E62F18E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51883"/>
      </p:ext>
    </p:extLst>
  </p:cSld>
  <p:clrMapOvr>
    <a:masterClrMapping/>
  </p:clrMapOvr>
  <p:hf hd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eps/F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id="{454D4296-DE79-4E2A-BCC0-3ADDB1C861D0}"/>
              </a:ext>
            </a:extLst>
          </p:cNvPr>
          <p:cNvSpPr>
            <a:spLocks/>
          </p:cNvSpPr>
          <p:nvPr/>
        </p:nvSpPr>
        <p:spPr bwMode="auto">
          <a:xfrm>
            <a:off x="617937" y="4646778"/>
            <a:ext cx="2586723" cy="1559642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38" name="Freeform 2">
            <a:extLst>
              <a:ext uri="{FF2B5EF4-FFF2-40B4-BE49-F238E27FC236}">
                <a16:creationId xmlns:a16="http://schemas.microsoft.com/office/drawing/2014/main" id="{DE85CC72-31D9-4FB4-A53F-2DB99D1230B4}"/>
              </a:ext>
            </a:extLst>
          </p:cNvPr>
          <p:cNvSpPr>
            <a:spLocks/>
          </p:cNvSpPr>
          <p:nvPr/>
        </p:nvSpPr>
        <p:spPr bwMode="auto">
          <a:xfrm>
            <a:off x="2498476" y="5496594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39" name="Isosceles Triangle 13">
            <a:extLst>
              <a:ext uri="{FF2B5EF4-FFF2-40B4-BE49-F238E27FC236}">
                <a16:creationId xmlns:a16="http://schemas.microsoft.com/office/drawing/2014/main" id="{50B33FB1-08C2-4A81-8E4C-371CC068BFB7}"/>
              </a:ext>
            </a:extLst>
          </p:cNvPr>
          <p:cNvSpPr/>
          <p:nvPr/>
        </p:nvSpPr>
        <p:spPr>
          <a:xfrm>
            <a:off x="2205672" y="4349975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D77D49D3-317A-4DC3-B752-6897144AC6C1}"/>
              </a:ext>
            </a:extLst>
          </p:cNvPr>
          <p:cNvSpPr>
            <a:spLocks/>
          </p:cNvSpPr>
          <p:nvPr/>
        </p:nvSpPr>
        <p:spPr bwMode="auto">
          <a:xfrm>
            <a:off x="2498476" y="3937221"/>
            <a:ext cx="2586723" cy="1559642"/>
          </a:xfrm>
          <a:prstGeom prst="rect">
            <a:avLst/>
          </a:prstGeom>
          <a:solidFill>
            <a:schemeClr val="accent2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57" name="Freeform 2">
            <a:extLst>
              <a:ext uri="{FF2B5EF4-FFF2-40B4-BE49-F238E27FC236}">
                <a16:creationId xmlns:a16="http://schemas.microsoft.com/office/drawing/2014/main" id="{457386D2-97D5-4068-BBB2-8A17958BC3B2}"/>
              </a:ext>
            </a:extLst>
          </p:cNvPr>
          <p:cNvSpPr>
            <a:spLocks/>
          </p:cNvSpPr>
          <p:nvPr/>
        </p:nvSpPr>
        <p:spPr bwMode="auto">
          <a:xfrm>
            <a:off x="4375118" y="4777010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58" name="Isosceles Triangle 13">
            <a:extLst>
              <a:ext uri="{FF2B5EF4-FFF2-40B4-BE49-F238E27FC236}">
                <a16:creationId xmlns:a16="http://schemas.microsoft.com/office/drawing/2014/main" id="{FC1669B0-5A62-4DDF-8C43-1BFBA928F847}"/>
              </a:ext>
            </a:extLst>
          </p:cNvPr>
          <p:cNvSpPr/>
          <p:nvPr/>
        </p:nvSpPr>
        <p:spPr>
          <a:xfrm>
            <a:off x="4093482" y="3636558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9" name="Rectangle 4">
            <a:extLst>
              <a:ext uri="{FF2B5EF4-FFF2-40B4-BE49-F238E27FC236}">
                <a16:creationId xmlns:a16="http://schemas.microsoft.com/office/drawing/2014/main" id="{4A011F1A-0FA5-4E66-925B-AFB790D1F8A2}"/>
              </a:ext>
            </a:extLst>
          </p:cNvPr>
          <p:cNvSpPr>
            <a:spLocks/>
          </p:cNvSpPr>
          <p:nvPr/>
        </p:nvSpPr>
        <p:spPr bwMode="auto">
          <a:xfrm>
            <a:off x="4379015" y="3222989"/>
            <a:ext cx="2586723" cy="1559642"/>
          </a:xfrm>
          <a:prstGeom prst="rect">
            <a:avLst/>
          </a:prstGeom>
          <a:solidFill>
            <a:schemeClr val="accent3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0" name="Freeform 2">
            <a:extLst>
              <a:ext uri="{FF2B5EF4-FFF2-40B4-BE49-F238E27FC236}">
                <a16:creationId xmlns:a16="http://schemas.microsoft.com/office/drawing/2014/main" id="{E4E6E509-A2A3-45E5-AA73-C0C342C0530D}"/>
              </a:ext>
            </a:extLst>
          </p:cNvPr>
          <p:cNvSpPr>
            <a:spLocks/>
          </p:cNvSpPr>
          <p:nvPr/>
        </p:nvSpPr>
        <p:spPr bwMode="auto">
          <a:xfrm>
            <a:off x="6255657" y="4032477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1" name="Isosceles Triangle 13">
            <a:extLst>
              <a:ext uri="{FF2B5EF4-FFF2-40B4-BE49-F238E27FC236}">
                <a16:creationId xmlns:a16="http://schemas.microsoft.com/office/drawing/2014/main" id="{FA6BC49C-CE66-4EDE-B634-BAFD9BCD9C06}"/>
              </a:ext>
            </a:extLst>
          </p:cNvPr>
          <p:cNvSpPr/>
          <p:nvPr/>
        </p:nvSpPr>
        <p:spPr>
          <a:xfrm>
            <a:off x="5952244" y="2924297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2" name="Rectangle 4">
            <a:extLst>
              <a:ext uri="{FF2B5EF4-FFF2-40B4-BE49-F238E27FC236}">
                <a16:creationId xmlns:a16="http://schemas.microsoft.com/office/drawing/2014/main" id="{D5ED9D00-3D77-4343-BFE3-D2844651DD47}"/>
              </a:ext>
            </a:extLst>
          </p:cNvPr>
          <p:cNvSpPr>
            <a:spLocks/>
          </p:cNvSpPr>
          <p:nvPr/>
        </p:nvSpPr>
        <p:spPr bwMode="auto">
          <a:xfrm>
            <a:off x="6259554" y="2482419"/>
            <a:ext cx="2586723" cy="1559642"/>
          </a:xfrm>
          <a:prstGeom prst="rect">
            <a:avLst/>
          </a:prstGeom>
          <a:solidFill>
            <a:schemeClr val="accent3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3" name="AutoShape 13">
            <a:extLst>
              <a:ext uri="{FF2B5EF4-FFF2-40B4-BE49-F238E27FC236}">
                <a16:creationId xmlns:a16="http://schemas.microsoft.com/office/drawing/2014/main" id="{B3F45C16-B4A2-444F-86A8-C0446007E780}"/>
              </a:ext>
            </a:extLst>
          </p:cNvPr>
          <p:cNvSpPr>
            <a:spLocks/>
          </p:cNvSpPr>
          <p:nvPr/>
        </p:nvSpPr>
        <p:spPr bwMode="auto">
          <a:xfrm>
            <a:off x="8136196" y="1441691"/>
            <a:ext cx="3207731" cy="2233956"/>
          </a:xfrm>
          <a:prstGeom prst="rightArrow">
            <a:avLst>
              <a:gd name="adj1" fmla="val 69463"/>
              <a:gd name="adj2" fmla="val 28319"/>
            </a:avLst>
          </a:prstGeom>
          <a:solidFill>
            <a:schemeClr val="accent5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4" name="Freeform 2">
            <a:extLst>
              <a:ext uri="{FF2B5EF4-FFF2-40B4-BE49-F238E27FC236}">
                <a16:creationId xmlns:a16="http://schemas.microsoft.com/office/drawing/2014/main" id="{028F1D75-2FD6-494E-8261-197AC4C45522}"/>
              </a:ext>
            </a:extLst>
          </p:cNvPr>
          <p:cNvSpPr>
            <a:spLocks/>
          </p:cNvSpPr>
          <p:nvPr/>
        </p:nvSpPr>
        <p:spPr bwMode="auto">
          <a:xfrm>
            <a:off x="8136196" y="3325640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5" name="Isosceles Triangle 13">
            <a:extLst>
              <a:ext uri="{FF2B5EF4-FFF2-40B4-BE49-F238E27FC236}">
                <a16:creationId xmlns:a16="http://schemas.microsoft.com/office/drawing/2014/main" id="{FD130A91-BC11-43FC-AFFA-226E74139612}"/>
              </a:ext>
            </a:extLst>
          </p:cNvPr>
          <p:cNvSpPr/>
          <p:nvPr/>
        </p:nvSpPr>
        <p:spPr>
          <a:xfrm>
            <a:off x="7826972" y="2173969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9F6A3B-0977-44CF-8BDF-ED734B2D03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200" y="1638300"/>
            <a:ext cx="5171891" cy="1204876"/>
          </a:xfrm>
          <a:prstGeom prst="rect">
            <a:avLst/>
          </a:prstGeom>
          <a:ln w="19050">
            <a:solidFill>
              <a:schemeClr val="accent6"/>
            </a:solidFill>
          </a:ln>
        </p:spPr>
        <p:txBody>
          <a:bodyPr lIns="72000" tIns="36000" rIns="72000" bIns="36000"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1DB6C8-8A55-45FD-A084-53A0AAF06C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477" y="4646778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/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one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ECB19207-FB81-4CC8-8729-7889B1BB71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06201" y="3950595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/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two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047B4116-81E0-4449-A611-A9C8B0FC07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7883" y="3236347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three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F00E0895-69B2-4098-B8AF-A87DB41372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0604" y="2488240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four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0D9E8E2-20C0-4A1A-BF6D-0B2788D96C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6196" y="1784669"/>
            <a:ext cx="2406246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step five</a:t>
            </a:r>
          </a:p>
        </p:txBody>
      </p:sp>
      <p:sp>
        <p:nvSpPr>
          <p:cNvPr id="43" name="Title Placeholder 1">
            <a:extLst>
              <a:ext uri="{FF2B5EF4-FFF2-40B4-BE49-F238E27FC236}">
                <a16:creationId xmlns:a16="http://schemas.microsoft.com/office/drawing/2014/main" id="{6FA84DC4-0E76-4505-BB76-BDA71C8DC4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44" name="Footer Placeholder 4">
            <a:extLst>
              <a:ext uri="{FF2B5EF4-FFF2-40B4-BE49-F238E27FC236}">
                <a16:creationId xmlns:a16="http://schemas.microsoft.com/office/drawing/2014/main" id="{AFECD0E4-1024-44AE-8E23-42280A9B65D5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5CDA829A-ED52-43E9-BA64-55EFBD33D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6" name="Rectangle 25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F1B5855C-E9C3-42C9-9006-FDE0A985997B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27" name="Rectangle 26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FE290FC9-CF23-4A36-ABEA-616983FD2AD6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69711"/>
      </p:ext>
    </p:extLst>
  </p:cSld>
  <p:clrMapOvr>
    <a:masterClrMapping/>
  </p:clrMapOvr>
  <p:hf hd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one image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7CF9518-F533-485C-96A6-A4571873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200" y="6339600"/>
            <a:ext cx="1080000" cy="34105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19D799-5907-4EC7-82C1-D93D0769DDD1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86A0B8-2662-4C46-9EA5-A9339075675B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F7BDB89-0478-4360-AB35-CE8EB6DB9B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9" y="2570696"/>
            <a:ext cx="5367221" cy="48194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lang="da-DK" sz="18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8F54DBF-A067-4A56-8AC3-7876AEEF55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1829426"/>
            <a:ext cx="5367221" cy="67584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3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F35B9AA-ACD8-4D84-AB72-7C3D1781B7C6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60DF5F64-6A32-40D9-9038-F59E3C381981}"/>
              </a:ext>
            </a:extLst>
          </p:cNvPr>
          <p:cNvSpPr/>
          <p:nvPr/>
        </p:nvSpPr>
        <p:spPr>
          <a:xfrm>
            <a:off x="6518512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tx1"/>
                </a:solidFill>
              </a:rPr>
              <a:t>YNAS6NA67CVJ-2065489706-1849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13" name="Rectangle 12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24DA05C1-8E62-4E0A-97DA-E045EDFB1CCE}"/>
              </a:ext>
            </a:extLst>
          </p:cNvPr>
          <p:cNvSpPr/>
          <p:nvPr userDrawn="1"/>
        </p:nvSpPr>
        <p:spPr>
          <a:xfrm>
            <a:off x="6518512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tx1"/>
                </a:solidFill>
              </a:rPr>
              <a:t>YNAS6NA67CVJ-2065489706-1849</a:t>
            </a:r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75136"/>
      </p:ext>
    </p:extLst>
  </p:cSld>
  <p:clrMapOvr>
    <a:masterClrMapping/>
  </p:clrMapOvr>
  <p:hf hd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and facts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7CF9518-F533-485C-96A6-A4571873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200" y="6339600"/>
            <a:ext cx="1080000" cy="34105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19D799-5907-4EC7-82C1-D93D0769DDD1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11C61C4F-80D2-44D9-AC16-5BDCC4AC25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4541" y="116011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1BAF997-FD75-4017-B769-FDDDCB9192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85021" y="75469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ED8FF1-9D26-42A9-8073-D4A294C8CEAE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9B19447-67A9-477A-9926-6404F0B27B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04061" y="243138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9C1B046-D6B5-4371-A674-A47AB750D9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4541" y="202596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1CF04E5-1C6D-46BE-8D2D-3374C592F1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13581" y="368600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BDF280D-5740-4598-9F88-5A973A1F19D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04061" y="328058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CC9EE376-9E88-4E73-8A59-CB3065906C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13581" y="498507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0EF5E4F9-47C1-4917-A884-EB33552E06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04061" y="457965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1BFABB9-4CC8-41F9-AAD1-42B132A2A45B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ectangle 16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4C195991-D2BC-4693-824C-A74FBFD27BA4}"/>
              </a:ext>
            </a:extLst>
          </p:cNvPr>
          <p:cNvSpPr/>
          <p:nvPr/>
        </p:nvSpPr>
        <p:spPr>
          <a:xfrm>
            <a:off x="6518512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tx1"/>
                </a:solidFill>
              </a:rPr>
              <a:t>YNAS6NA67CVJ-2065489706-1849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25" name="Rectangle 24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CA0D9303-8A0D-4245-A958-0E30C8D8E404}"/>
              </a:ext>
            </a:extLst>
          </p:cNvPr>
          <p:cNvSpPr/>
          <p:nvPr userDrawn="1"/>
        </p:nvSpPr>
        <p:spPr>
          <a:xfrm>
            <a:off x="6518512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tx1"/>
                </a:solidFill>
              </a:rPr>
              <a:t>YNAS6NA67CVJ-2065489706-1849</a:t>
            </a:r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24510"/>
      </p:ext>
    </p:extLst>
  </p:cSld>
  <p:clrMapOvr>
    <a:masterClrMapping/>
  </p:clrMapOvr>
  <p:hf hd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one imag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617F579-E538-4349-9075-EA9ED3F074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9" y="2570696"/>
            <a:ext cx="5367221" cy="48194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lang="da-DK" sz="1800" smtClean="0">
                <a:solidFill>
                  <a:schemeClr val="accent5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6CCEC0C-F71A-45E4-9C98-E2F789A96F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1829426"/>
            <a:ext cx="5367221" cy="67584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32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headline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23D70F-C0EE-4776-AA20-24BC8D2345C7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FDB978-3191-443B-88E5-D71E677F57EF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96EC195-29C5-4E6F-855E-1DA168F45016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9FAB6A-CFE4-4439-A6A6-2F7CCD566AE7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accent4"/>
                </a:solidFill>
              </a:rPr>
              <a:pPr/>
              <a:t>‹#›</a:t>
            </a:fld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4" name="Rectangle 13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1A003A73-6B4E-4B31-8AF6-0C17F8E03C26}"/>
              </a:ext>
            </a:extLst>
          </p:cNvPr>
          <p:cNvSpPr/>
          <p:nvPr/>
        </p:nvSpPr>
        <p:spPr>
          <a:xfrm>
            <a:off x="6518512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accent4"/>
                </a:solidFill>
              </a:rPr>
              <a:t>YNAS6NA67CVJ-2065489706-1849</a:t>
            </a:r>
            <a:endParaRPr lang="en-GB" sz="800" dirty="0">
              <a:solidFill>
                <a:schemeClr val="accent4"/>
              </a:solidFill>
            </a:endParaRPr>
          </a:p>
        </p:txBody>
      </p:sp>
      <p:sp>
        <p:nvSpPr>
          <p:cNvPr id="15" name="Rectangle 14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93ACCB42-CE0A-493E-A2B6-CCDFA21BE23A}"/>
              </a:ext>
            </a:extLst>
          </p:cNvPr>
          <p:cNvSpPr/>
          <p:nvPr userDrawn="1"/>
        </p:nvSpPr>
        <p:spPr>
          <a:xfrm>
            <a:off x="6518512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4971"/>
      </p:ext>
    </p:extLst>
  </p:cSld>
  <p:clrMapOvr>
    <a:masterClrMapping/>
  </p:clrMapOvr>
  <p:hf hd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and facts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23D70F-C0EE-4776-AA20-24BC8D2345C7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1C568C-1366-4320-8865-29A4BCBD3CF8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907F7715-539C-419D-B06E-CE58168241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4541" y="116011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1DD3273-B680-4780-B64F-DB4D639685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85021" y="75469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B97C30A8-CAF2-41AD-9341-C55E22BECA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04061" y="243138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0A8B5B0-B1D0-40CC-AA40-F684963A8D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4541" y="202596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0A322DCF-FFFA-4ABB-A7BE-07DCE364A2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13581" y="368600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4296EB66-8D90-405F-B3F4-4A9EC00288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04061" y="328058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3EF5DDD-BE51-4032-9C12-A72766DCD6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13581" y="498507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DDCC1B0-685A-4C94-9B2A-5DA51DC4BD6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04061" y="457965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942F715-4FB3-44DC-99FF-3B3F17A28A2A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E668DE7-32E7-4B9B-9526-AE30433F4862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accent4"/>
                </a:solidFill>
              </a:rPr>
              <a:pPr/>
              <a:t>‹#›</a:t>
            </a:fld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7" name="Rectangle 16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B8DE0197-6A2A-4725-9EFE-B8CCC28E88C4}"/>
              </a:ext>
            </a:extLst>
          </p:cNvPr>
          <p:cNvSpPr/>
          <p:nvPr/>
        </p:nvSpPr>
        <p:spPr>
          <a:xfrm>
            <a:off x="6518512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accent4"/>
                </a:solidFill>
              </a:rPr>
              <a:t>YNAS6NA67CVJ-2065489706-1849</a:t>
            </a:r>
            <a:endParaRPr lang="en-GB" sz="800" dirty="0">
              <a:solidFill>
                <a:schemeClr val="accent4"/>
              </a:solidFill>
            </a:endParaRPr>
          </a:p>
        </p:txBody>
      </p:sp>
      <p:sp>
        <p:nvSpPr>
          <p:cNvPr id="18" name="Rectangle 17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EE0EEDF2-8516-4BD6-9C04-51A521F4A14A}"/>
              </a:ext>
            </a:extLst>
          </p:cNvPr>
          <p:cNvSpPr/>
          <p:nvPr userDrawn="1"/>
        </p:nvSpPr>
        <p:spPr>
          <a:xfrm>
            <a:off x="6518512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32945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and facts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7CF9518-F533-485C-96A6-A4571873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200" y="6339600"/>
            <a:ext cx="1080000" cy="34105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19D799-5907-4EC7-82C1-D93D0769DDD1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ED8FF1-9D26-42A9-8073-D4A294C8CEAE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1BAF997-FD75-4017-B769-FDDDCB9192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4800" y="75469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11C61C4F-80D2-44D9-AC16-5BDCC4AC25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4800" y="116011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9C1B046-D6B5-4371-A674-A47AB750D9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4800" y="202596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9B19447-67A9-477A-9926-6404F0B27B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4800" y="243138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1BDF280D-5740-4598-9F88-5A973A1F19D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4800" y="328058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1CF04E5-1C6D-46BE-8D2D-3374C592F1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4800" y="368600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EF5E4F9-47C1-4917-A884-EB33552E06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4800" y="457965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C9EE376-9E88-4E73-8A59-CB3065906C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4800" y="498507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1BFABB9-4CC8-41F9-AAD1-42B132A2A45B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bg1"/>
                </a:solidFill>
              </a:rPr>
              <a:pPr/>
              <a:t>‹#›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803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839" userDrawn="1">
          <p15:clr>
            <a:srgbClr val="A4A3A4"/>
          </p15:clr>
        </p15:guide>
        <p15:guide id="4" pos="3653" userDrawn="1">
          <p15:clr>
            <a:srgbClr val="A4A3A4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s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A2D4C4CC-2C2B-4E4A-BABE-191099A7DF52}"/>
              </a:ext>
            </a:extLst>
          </p:cNvPr>
          <p:cNvGrpSpPr/>
          <p:nvPr/>
        </p:nvGrpSpPr>
        <p:grpSpPr>
          <a:xfrm>
            <a:off x="10752600" y="6339508"/>
            <a:ext cx="1075757" cy="333967"/>
            <a:chOff x="10752600" y="6339508"/>
            <a:chExt cx="1075757" cy="333967"/>
          </a:xfrm>
          <a:solidFill>
            <a:srgbClr val="B70D18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1D26526-0348-41C0-8F96-4FFE4213BD27}"/>
                </a:ext>
              </a:extLst>
            </p:cNvPr>
            <p:cNvSpPr/>
            <p:nvPr/>
          </p:nvSpPr>
          <p:spPr>
            <a:xfrm>
              <a:off x="10752600" y="6494402"/>
              <a:ext cx="217421" cy="174789"/>
            </a:xfrm>
            <a:custGeom>
              <a:avLst/>
              <a:gdLst>
                <a:gd name="connsiteX0" fmla="*/ 0 w 217421"/>
                <a:gd name="connsiteY0" fmla="*/ 0 h 174789"/>
                <a:gd name="connsiteX1" fmla="*/ 0 w 217421"/>
                <a:gd name="connsiteY1" fmla="*/ 174790 h 174789"/>
                <a:gd name="connsiteX2" fmla="*/ 52579 w 217421"/>
                <a:gd name="connsiteY2" fmla="*/ 174790 h 174789"/>
                <a:gd name="connsiteX3" fmla="*/ 59684 w 217421"/>
                <a:gd name="connsiteY3" fmla="*/ 69632 h 174789"/>
                <a:gd name="connsiteX4" fmla="*/ 164842 w 217421"/>
                <a:gd name="connsiteY4" fmla="*/ 174790 h 174789"/>
                <a:gd name="connsiteX5" fmla="*/ 217421 w 217421"/>
                <a:gd name="connsiteY5" fmla="*/ 174790 h 174789"/>
                <a:gd name="connsiteX6" fmla="*/ 217421 w 217421"/>
                <a:gd name="connsiteY6" fmla="*/ 0 h 174789"/>
                <a:gd name="connsiteX7" fmla="*/ 162000 w 217421"/>
                <a:gd name="connsiteY7" fmla="*/ 0 h 174789"/>
                <a:gd name="connsiteX8" fmla="*/ 156316 w 217421"/>
                <a:gd name="connsiteY8" fmla="*/ 92369 h 174789"/>
                <a:gd name="connsiteX9" fmla="*/ 66789 w 217421"/>
                <a:gd name="connsiteY9" fmla="*/ 0 h 1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421" h="174789">
                  <a:moveTo>
                    <a:pt x="0" y="0"/>
                  </a:moveTo>
                  <a:lnTo>
                    <a:pt x="0" y="174790"/>
                  </a:lnTo>
                  <a:lnTo>
                    <a:pt x="52579" y="174790"/>
                  </a:lnTo>
                  <a:lnTo>
                    <a:pt x="59684" y="69632"/>
                  </a:lnTo>
                  <a:lnTo>
                    <a:pt x="164842" y="174790"/>
                  </a:lnTo>
                  <a:lnTo>
                    <a:pt x="217421" y="174790"/>
                  </a:lnTo>
                  <a:lnTo>
                    <a:pt x="217421" y="0"/>
                  </a:lnTo>
                  <a:lnTo>
                    <a:pt x="162000" y="0"/>
                  </a:lnTo>
                  <a:lnTo>
                    <a:pt x="156316" y="92369"/>
                  </a:lnTo>
                  <a:lnTo>
                    <a:pt x="66789" y="0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806EF12-398C-4FA4-9EBB-F4BA09658974}"/>
                </a:ext>
              </a:extLst>
            </p:cNvPr>
            <p:cNvSpPr/>
            <p:nvPr/>
          </p:nvSpPr>
          <p:spPr>
            <a:xfrm>
              <a:off x="11021178" y="6494402"/>
              <a:ext cx="58263" cy="176210"/>
            </a:xfrm>
            <a:custGeom>
              <a:avLst/>
              <a:gdLst>
                <a:gd name="connsiteX0" fmla="*/ 0 w 58263"/>
                <a:gd name="connsiteY0" fmla="*/ 0 h 176210"/>
                <a:gd name="connsiteX1" fmla="*/ 58263 w 58263"/>
                <a:gd name="connsiteY1" fmla="*/ 0 h 176210"/>
                <a:gd name="connsiteX2" fmla="*/ 58263 w 58263"/>
                <a:gd name="connsiteY2" fmla="*/ 176211 h 176210"/>
                <a:gd name="connsiteX3" fmla="*/ 0 w 58263"/>
                <a:gd name="connsiteY3" fmla="*/ 176211 h 17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63" h="176210">
                  <a:moveTo>
                    <a:pt x="0" y="0"/>
                  </a:moveTo>
                  <a:lnTo>
                    <a:pt x="58263" y="0"/>
                  </a:lnTo>
                  <a:lnTo>
                    <a:pt x="58263" y="176211"/>
                  </a:lnTo>
                  <a:lnTo>
                    <a:pt x="0" y="176211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A2D4C4CC-2C2B-4E4A-BABE-191099A7DF52}"/>
                </a:ext>
              </a:extLst>
            </p:cNvPr>
            <p:cNvGrpSpPr/>
            <p:nvPr/>
          </p:nvGrpSpPr>
          <p:grpSpPr>
            <a:xfrm>
              <a:off x="11130600" y="6339508"/>
              <a:ext cx="697757" cy="333967"/>
              <a:chOff x="11130600" y="6339508"/>
              <a:chExt cx="697757" cy="333967"/>
            </a:xfrm>
            <a:solidFill>
              <a:srgbClr val="B70D18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8693BFF-818B-4A5E-928F-B07A728B5490}"/>
                  </a:ext>
                </a:extLst>
              </p:cNvPr>
              <p:cNvSpPr/>
              <p:nvPr/>
            </p:nvSpPr>
            <p:spPr>
              <a:xfrm>
                <a:off x="11130600" y="6490139"/>
                <a:ext cx="200489" cy="180473"/>
              </a:xfrm>
              <a:custGeom>
                <a:avLst/>
                <a:gdLst>
                  <a:gd name="connsiteX0" fmla="*/ 200368 w 200489"/>
                  <a:gd name="connsiteY0" fmla="*/ 55421 h 180473"/>
                  <a:gd name="connsiteX1" fmla="*/ 108000 w 200489"/>
                  <a:gd name="connsiteY1" fmla="*/ 0 h 180473"/>
                  <a:gd name="connsiteX2" fmla="*/ 0 w 200489"/>
                  <a:gd name="connsiteY2" fmla="*/ 2842 h 180473"/>
                  <a:gd name="connsiteX3" fmla="*/ 0 w 200489"/>
                  <a:gd name="connsiteY3" fmla="*/ 179053 h 180473"/>
                  <a:gd name="connsiteX4" fmla="*/ 52579 w 200489"/>
                  <a:gd name="connsiteY4" fmla="*/ 179053 h 180473"/>
                  <a:gd name="connsiteX5" fmla="*/ 61105 w 200489"/>
                  <a:gd name="connsiteY5" fmla="*/ 38368 h 180473"/>
                  <a:gd name="connsiteX6" fmla="*/ 96632 w 200489"/>
                  <a:gd name="connsiteY6" fmla="*/ 36947 h 180473"/>
                  <a:gd name="connsiteX7" fmla="*/ 136421 w 200489"/>
                  <a:gd name="connsiteY7" fmla="*/ 59684 h 180473"/>
                  <a:gd name="connsiteX8" fmla="*/ 81000 w 200489"/>
                  <a:gd name="connsiteY8" fmla="*/ 90947 h 180473"/>
                  <a:gd name="connsiteX9" fmla="*/ 81000 w 200489"/>
                  <a:gd name="connsiteY9" fmla="*/ 119369 h 180473"/>
                  <a:gd name="connsiteX10" fmla="*/ 137842 w 200489"/>
                  <a:gd name="connsiteY10" fmla="*/ 180474 h 180473"/>
                  <a:gd name="connsiteX11" fmla="*/ 198947 w 200489"/>
                  <a:gd name="connsiteY11" fmla="*/ 180474 h 180473"/>
                  <a:gd name="connsiteX12" fmla="*/ 153474 w 200489"/>
                  <a:gd name="connsiteY12" fmla="*/ 116526 h 180473"/>
                  <a:gd name="connsiteX13" fmla="*/ 200368 w 200489"/>
                  <a:gd name="connsiteY13" fmla="*/ 55421 h 18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489" h="180473">
                    <a:moveTo>
                      <a:pt x="200368" y="55421"/>
                    </a:moveTo>
                    <a:cubicBezTo>
                      <a:pt x="197526" y="9947"/>
                      <a:pt x="147789" y="1421"/>
                      <a:pt x="108000" y="0"/>
                    </a:cubicBezTo>
                    <a:cubicBezTo>
                      <a:pt x="75316" y="0"/>
                      <a:pt x="0" y="2842"/>
                      <a:pt x="0" y="2842"/>
                    </a:cubicBezTo>
                    <a:lnTo>
                      <a:pt x="0" y="179053"/>
                    </a:lnTo>
                    <a:lnTo>
                      <a:pt x="52579" y="179053"/>
                    </a:lnTo>
                    <a:lnTo>
                      <a:pt x="61105" y="38368"/>
                    </a:lnTo>
                    <a:cubicBezTo>
                      <a:pt x="61105" y="38368"/>
                      <a:pt x="82421" y="36947"/>
                      <a:pt x="96632" y="36947"/>
                    </a:cubicBezTo>
                    <a:cubicBezTo>
                      <a:pt x="119368" y="36947"/>
                      <a:pt x="135000" y="45474"/>
                      <a:pt x="136421" y="59684"/>
                    </a:cubicBezTo>
                    <a:cubicBezTo>
                      <a:pt x="137842" y="73895"/>
                      <a:pt x="132158" y="90947"/>
                      <a:pt x="81000" y="90947"/>
                    </a:cubicBezTo>
                    <a:lnTo>
                      <a:pt x="81000" y="119369"/>
                    </a:lnTo>
                    <a:lnTo>
                      <a:pt x="137842" y="180474"/>
                    </a:lnTo>
                    <a:lnTo>
                      <a:pt x="198947" y="180474"/>
                    </a:lnTo>
                    <a:lnTo>
                      <a:pt x="153474" y="116526"/>
                    </a:lnTo>
                    <a:cubicBezTo>
                      <a:pt x="154895" y="115105"/>
                      <a:pt x="203211" y="102316"/>
                      <a:pt x="200368" y="55421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B46F5E6-A5F0-4105-B4BA-6AEC5163ACC5}"/>
                  </a:ext>
                </a:extLst>
              </p:cNvPr>
              <p:cNvSpPr/>
              <p:nvPr/>
            </p:nvSpPr>
            <p:spPr>
              <a:xfrm>
                <a:off x="11357968" y="6471666"/>
                <a:ext cx="261473" cy="197526"/>
              </a:xfrm>
              <a:custGeom>
                <a:avLst/>
                <a:gdLst>
                  <a:gd name="connsiteX0" fmla="*/ 176211 w 261473"/>
                  <a:gd name="connsiteY0" fmla="*/ 22737 h 197526"/>
                  <a:gd name="connsiteX1" fmla="*/ 89526 w 261473"/>
                  <a:gd name="connsiteY1" fmla="*/ 22737 h 197526"/>
                  <a:gd name="connsiteX2" fmla="*/ 52579 w 261473"/>
                  <a:gd name="connsiteY2" fmla="*/ 92369 h 197526"/>
                  <a:gd name="connsiteX3" fmla="*/ 1421 w 261473"/>
                  <a:gd name="connsiteY3" fmla="*/ 0 h 197526"/>
                  <a:gd name="connsiteX4" fmla="*/ 0 w 261473"/>
                  <a:gd name="connsiteY4" fmla="*/ 0 h 197526"/>
                  <a:gd name="connsiteX5" fmla="*/ 0 w 261473"/>
                  <a:gd name="connsiteY5" fmla="*/ 75316 h 197526"/>
                  <a:gd name="connsiteX6" fmla="*/ 32684 w 261473"/>
                  <a:gd name="connsiteY6" fmla="*/ 135000 h 197526"/>
                  <a:gd name="connsiteX7" fmla="*/ 2842 w 261473"/>
                  <a:gd name="connsiteY7" fmla="*/ 197527 h 197526"/>
                  <a:gd name="connsiteX8" fmla="*/ 59684 w 261473"/>
                  <a:gd name="connsiteY8" fmla="*/ 197527 h 197526"/>
                  <a:gd name="connsiteX9" fmla="*/ 78158 w 261473"/>
                  <a:gd name="connsiteY9" fmla="*/ 163421 h 197526"/>
                  <a:gd name="connsiteX10" fmla="*/ 78158 w 261473"/>
                  <a:gd name="connsiteY10" fmla="*/ 163421 h 197526"/>
                  <a:gd name="connsiteX11" fmla="*/ 133579 w 261473"/>
                  <a:gd name="connsiteY11" fmla="*/ 173369 h 197526"/>
                  <a:gd name="connsiteX12" fmla="*/ 133579 w 261473"/>
                  <a:gd name="connsiteY12" fmla="*/ 123632 h 197526"/>
                  <a:gd name="connsiteX13" fmla="*/ 102316 w 261473"/>
                  <a:gd name="connsiteY13" fmla="*/ 117948 h 197526"/>
                  <a:gd name="connsiteX14" fmla="*/ 130737 w 261473"/>
                  <a:gd name="connsiteY14" fmla="*/ 66790 h 197526"/>
                  <a:gd name="connsiteX15" fmla="*/ 204632 w 261473"/>
                  <a:gd name="connsiteY15" fmla="*/ 197527 h 197526"/>
                  <a:gd name="connsiteX16" fmla="*/ 261474 w 261473"/>
                  <a:gd name="connsiteY16" fmla="*/ 197527 h 197526"/>
                  <a:gd name="connsiteX17" fmla="*/ 217421 w 261473"/>
                  <a:gd name="connsiteY17" fmla="*/ 105158 h 197526"/>
                  <a:gd name="connsiteX18" fmla="*/ 176211 w 261473"/>
                  <a:gd name="connsiteY18" fmla="*/ 22737 h 19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1473" h="197526">
                    <a:moveTo>
                      <a:pt x="176211" y="22737"/>
                    </a:moveTo>
                    <a:lnTo>
                      <a:pt x="89526" y="22737"/>
                    </a:lnTo>
                    <a:cubicBezTo>
                      <a:pt x="89526" y="22737"/>
                      <a:pt x="81000" y="35526"/>
                      <a:pt x="52579" y="92369"/>
                    </a:cubicBezTo>
                    <a:cubicBezTo>
                      <a:pt x="14211" y="61105"/>
                      <a:pt x="4263" y="19895"/>
                      <a:pt x="1421" y="0"/>
                    </a:cubicBezTo>
                    <a:lnTo>
                      <a:pt x="0" y="0"/>
                    </a:lnTo>
                    <a:lnTo>
                      <a:pt x="0" y="75316"/>
                    </a:lnTo>
                    <a:cubicBezTo>
                      <a:pt x="0" y="75316"/>
                      <a:pt x="5684" y="108000"/>
                      <a:pt x="32684" y="135000"/>
                    </a:cubicBezTo>
                    <a:cubicBezTo>
                      <a:pt x="7105" y="187579"/>
                      <a:pt x="2842" y="197527"/>
                      <a:pt x="2842" y="197527"/>
                    </a:cubicBezTo>
                    <a:lnTo>
                      <a:pt x="59684" y="197527"/>
                    </a:lnTo>
                    <a:lnTo>
                      <a:pt x="78158" y="163421"/>
                    </a:lnTo>
                    <a:cubicBezTo>
                      <a:pt x="78158" y="163421"/>
                      <a:pt x="78158" y="163421"/>
                      <a:pt x="78158" y="163421"/>
                    </a:cubicBezTo>
                    <a:cubicBezTo>
                      <a:pt x="106579" y="173369"/>
                      <a:pt x="133579" y="173369"/>
                      <a:pt x="133579" y="173369"/>
                    </a:cubicBezTo>
                    <a:lnTo>
                      <a:pt x="133579" y="123632"/>
                    </a:lnTo>
                    <a:cubicBezTo>
                      <a:pt x="133579" y="123632"/>
                      <a:pt x="120789" y="123632"/>
                      <a:pt x="102316" y="117948"/>
                    </a:cubicBezTo>
                    <a:lnTo>
                      <a:pt x="130737" y="66790"/>
                    </a:lnTo>
                    <a:lnTo>
                      <a:pt x="204632" y="197527"/>
                    </a:lnTo>
                    <a:lnTo>
                      <a:pt x="261474" y="197527"/>
                    </a:lnTo>
                    <a:cubicBezTo>
                      <a:pt x="261474" y="197527"/>
                      <a:pt x="254368" y="180474"/>
                      <a:pt x="217421" y="105158"/>
                    </a:cubicBezTo>
                    <a:cubicBezTo>
                      <a:pt x="184737" y="35526"/>
                      <a:pt x="176211" y="22737"/>
                      <a:pt x="176211" y="22737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D2B355B-A69B-4385-9164-C01A9C7BD298}"/>
                  </a:ext>
                </a:extLst>
              </p:cNvPr>
              <p:cNvSpPr/>
              <p:nvPr/>
            </p:nvSpPr>
            <p:spPr>
              <a:xfrm>
                <a:off x="11636494" y="6485648"/>
                <a:ext cx="191863" cy="187826"/>
              </a:xfrm>
              <a:custGeom>
                <a:avLst/>
                <a:gdLst>
                  <a:gd name="connsiteX0" fmla="*/ 95211 w 191863"/>
                  <a:gd name="connsiteY0" fmla="*/ 69860 h 187826"/>
                  <a:gd name="connsiteX1" fmla="*/ 66789 w 191863"/>
                  <a:gd name="connsiteY1" fmla="*/ 55649 h 187826"/>
                  <a:gd name="connsiteX2" fmla="*/ 110842 w 191863"/>
                  <a:gd name="connsiteY2" fmla="*/ 40018 h 187826"/>
                  <a:gd name="connsiteX3" fmla="*/ 180474 w 191863"/>
                  <a:gd name="connsiteY3" fmla="*/ 45702 h 187826"/>
                  <a:gd name="connsiteX4" fmla="*/ 180474 w 191863"/>
                  <a:gd name="connsiteY4" fmla="*/ 4491 h 187826"/>
                  <a:gd name="connsiteX5" fmla="*/ 90947 w 191863"/>
                  <a:gd name="connsiteY5" fmla="*/ 228 h 187826"/>
                  <a:gd name="connsiteX6" fmla="*/ 0 w 191863"/>
                  <a:gd name="connsiteY6" fmla="*/ 59912 h 187826"/>
                  <a:gd name="connsiteX7" fmla="*/ 105158 w 191863"/>
                  <a:gd name="connsiteY7" fmla="*/ 119597 h 187826"/>
                  <a:gd name="connsiteX8" fmla="*/ 129316 w 191863"/>
                  <a:gd name="connsiteY8" fmla="*/ 130965 h 187826"/>
                  <a:gd name="connsiteX9" fmla="*/ 73895 w 191863"/>
                  <a:gd name="connsiteY9" fmla="*/ 146597 h 187826"/>
                  <a:gd name="connsiteX10" fmla="*/ 7105 w 191863"/>
                  <a:gd name="connsiteY10" fmla="*/ 138070 h 187826"/>
                  <a:gd name="connsiteX11" fmla="*/ 7105 w 191863"/>
                  <a:gd name="connsiteY11" fmla="*/ 182123 h 187826"/>
                  <a:gd name="connsiteX12" fmla="*/ 89526 w 191863"/>
                  <a:gd name="connsiteY12" fmla="*/ 187807 h 187826"/>
                  <a:gd name="connsiteX13" fmla="*/ 191842 w 191863"/>
                  <a:gd name="connsiteY13" fmla="*/ 128123 h 187826"/>
                  <a:gd name="connsiteX14" fmla="*/ 95211 w 191863"/>
                  <a:gd name="connsiteY14" fmla="*/ 69860 h 187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1863" h="187826">
                    <a:moveTo>
                      <a:pt x="95211" y="69860"/>
                    </a:moveTo>
                    <a:cubicBezTo>
                      <a:pt x="76737" y="68439"/>
                      <a:pt x="66789" y="64176"/>
                      <a:pt x="66789" y="55649"/>
                    </a:cubicBezTo>
                    <a:cubicBezTo>
                      <a:pt x="66789" y="44281"/>
                      <a:pt x="81000" y="40018"/>
                      <a:pt x="110842" y="40018"/>
                    </a:cubicBezTo>
                    <a:cubicBezTo>
                      <a:pt x="140684" y="40018"/>
                      <a:pt x="180474" y="45702"/>
                      <a:pt x="180474" y="45702"/>
                    </a:cubicBezTo>
                    <a:lnTo>
                      <a:pt x="180474" y="4491"/>
                    </a:lnTo>
                    <a:cubicBezTo>
                      <a:pt x="180474" y="4491"/>
                      <a:pt x="135000" y="-1193"/>
                      <a:pt x="90947" y="228"/>
                    </a:cubicBezTo>
                    <a:cubicBezTo>
                      <a:pt x="75316" y="228"/>
                      <a:pt x="0" y="228"/>
                      <a:pt x="0" y="59912"/>
                    </a:cubicBezTo>
                    <a:cubicBezTo>
                      <a:pt x="0" y="116755"/>
                      <a:pt x="73895" y="118176"/>
                      <a:pt x="105158" y="119597"/>
                    </a:cubicBezTo>
                    <a:cubicBezTo>
                      <a:pt x="116526" y="119597"/>
                      <a:pt x="129316" y="122439"/>
                      <a:pt x="129316" y="130965"/>
                    </a:cubicBezTo>
                    <a:cubicBezTo>
                      <a:pt x="130737" y="143755"/>
                      <a:pt x="108000" y="146597"/>
                      <a:pt x="73895" y="146597"/>
                    </a:cubicBezTo>
                    <a:cubicBezTo>
                      <a:pt x="39789" y="146597"/>
                      <a:pt x="7105" y="138070"/>
                      <a:pt x="7105" y="138070"/>
                    </a:cubicBezTo>
                    <a:lnTo>
                      <a:pt x="7105" y="182123"/>
                    </a:lnTo>
                    <a:cubicBezTo>
                      <a:pt x="7105" y="182123"/>
                      <a:pt x="54000" y="187807"/>
                      <a:pt x="89526" y="187807"/>
                    </a:cubicBezTo>
                    <a:cubicBezTo>
                      <a:pt x="105158" y="187807"/>
                      <a:pt x="193263" y="190649"/>
                      <a:pt x="191842" y="128123"/>
                    </a:cubicBezTo>
                    <a:cubicBezTo>
                      <a:pt x="193263" y="64176"/>
                      <a:pt x="122211" y="71281"/>
                      <a:pt x="95211" y="69860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221DD12-4B4F-4911-85F2-7657655003F6}"/>
                  </a:ext>
                </a:extLst>
              </p:cNvPr>
              <p:cNvSpPr/>
              <p:nvPr/>
            </p:nvSpPr>
            <p:spPr>
              <a:xfrm>
                <a:off x="11392023" y="6339508"/>
                <a:ext cx="100945" cy="137842"/>
              </a:xfrm>
              <a:custGeom>
                <a:avLst/>
                <a:gdLst>
                  <a:gd name="connsiteX0" fmla="*/ 4314 w 100945"/>
                  <a:gd name="connsiteY0" fmla="*/ 137842 h 137842"/>
                  <a:gd name="connsiteX1" fmla="*/ 100945 w 100945"/>
                  <a:gd name="connsiteY1" fmla="*/ 55421 h 137842"/>
                  <a:gd name="connsiteX2" fmla="*/ 100945 w 100945"/>
                  <a:gd name="connsiteY2" fmla="*/ 0 h 137842"/>
                  <a:gd name="connsiteX3" fmla="*/ 51 w 100945"/>
                  <a:gd name="connsiteY3" fmla="*/ 109421 h 137842"/>
                  <a:gd name="connsiteX4" fmla="*/ 4314 w 100945"/>
                  <a:gd name="connsiteY4" fmla="*/ 137842 h 137842"/>
                  <a:gd name="connsiteX5" fmla="*/ 4314 w 100945"/>
                  <a:gd name="connsiteY5" fmla="*/ 137842 h 1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45" h="137842">
                    <a:moveTo>
                      <a:pt x="4314" y="137842"/>
                    </a:moveTo>
                    <a:cubicBezTo>
                      <a:pt x="11419" y="99474"/>
                      <a:pt x="49787" y="56842"/>
                      <a:pt x="100945" y="55421"/>
                    </a:cubicBezTo>
                    <a:lnTo>
                      <a:pt x="100945" y="0"/>
                    </a:lnTo>
                    <a:cubicBezTo>
                      <a:pt x="27051" y="8526"/>
                      <a:pt x="-1370" y="72474"/>
                      <a:pt x="51" y="109421"/>
                    </a:cubicBezTo>
                    <a:cubicBezTo>
                      <a:pt x="51" y="119369"/>
                      <a:pt x="1472" y="129316"/>
                      <a:pt x="4314" y="137842"/>
                    </a:cubicBezTo>
                    <a:lnTo>
                      <a:pt x="4314" y="137842"/>
                    </a:lnTo>
                    <a:close/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EAF4C72-F900-4059-9C84-2813E8024B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554" y="176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42F63370-8532-4D34-9446-E54D6CC8C1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62508" y="176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171A715E-F61B-4612-B801-1A94422B82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92416" y="176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EB3AB690-E499-4D45-A7C5-BDF760163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7462" y="176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0DC306A9-D475-4FEB-A51C-B49BDF1675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7553" y="320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B6329C3A-A9AF-419A-B247-3089AE0F22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62508" y="320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F11B47FB-3100-49F0-8967-F6148B9AA7B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92415" y="320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E4CD6A19-31A7-4B97-967B-C1BACF39AE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27461" y="320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FBF60AD9-F665-408B-A07D-3DA9848947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7553" y="464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DEA30BE2-219A-43AF-BF54-8195F9E3A8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62507" y="464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85B17022-B96A-4BA4-B52D-1737627682A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92413" y="464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3D74F5FE-7F34-46A1-8FEF-A8ADA2AC5B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27459" y="4644000"/>
            <a:ext cx="2399607" cy="123928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26901368-4EA8-43C6-85D2-8F5806EB6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560C2AD8-F799-44A4-8DDA-EDF7465EE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0" name="Rectangle 29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649DC678-2653-492E-B0BD-EDFD0957671A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31" name="Rectangle 30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0AA8AAE7-D20B-4186-85EE-7A4E8F9C064F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4078"/>
      </p:ext>
    </p:extLst>
  </p:cSld>
  <p:clrMapOvr>
    <a:masterClrMapping/>
  </p:clrMapOvr>
  <p:hf hd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3200" cy="4261448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625A5BD-115E-4649-90FC-C7A826E60E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0774" y="4485736"/>
            <a:ext cx="5454803" cy="1715039"/>
          </a:xfrm>
          <a:prstGeom prst="rect">
            <a:avLst/>
          </a:prstGeom>
          <a:noFill/>
        </p:spPr>
        <p:txBody>
          <a:bodyPr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b="0"/>
            </a:lvl1pPr>
            <a:lvl2pPr marL="0" indent="0">
              <a:spcBef>
                <a:spcPts val="900"/>
              </a:spcBef>
              <a:buNone/>
              <a:defRPr sz="1600"/>
            </a:lvl2pPr>
            <a:lvl3pPr marL="914400" indent="0">
              <a:spcBef>
                <a:spcPts val="900"/>
              </a:spcBef>
              <a:buNone/>
              <a:defRPr/>
            </a:lvl3pPr>
            <a:lvl4pPr marL="1371600" indent="0">
              <a:spcBef>
                <a:spcPts val="900"/>
              </a:spcBef>
              <a:buNone/>
              <a:defRPr/>
            </a:lvl4pPr>
            <a:lvl5pPr marL="1828800" indent="0">
              <a:spcBef>
                <a:spcPts val="900"/>
              </a:spcBef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  <a:p>
            <a:pPr lvl="1"/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143F037-8805-4E5D-960D-14F60E4851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6085" y="4485735"/>
            <a:ext cx="5454803" cy="1715039"/>
          </a:xfrm>
          <a:prstGeom prst="rect">
            <a:avLst/>
          </a:prstGeom>
          <a:noFill/>
        </p:spPr>
        <p:txBody>
          <a:bodyPr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b="0"/>
            </a:lvl1pPr>
            <a:lvl2pPr marL="0" indent="0">
              <a:spcBef>
                <a:spcPts val="900"/>
              </a:spcBef>
              <a:buNone/>
              <a:defRPr sz="1600"/>
            </a:lvl2pPr>
            <a:lvl3pPr marL="914400" indent="0">
              <a:spcBef>
                <a:spcPts val="900"/>
              </a:spcBef>
              <a:buNone/>
              <a:defRPr/>
            </a:lvl3pPr>
            <a:lvl4pPr marL="1371600" indent="0">
              <a:spcBef>
                <a:spcPts val="900"/>
              </a:spcBef>
              <a:buNone/>
              <a:defRPr/>
            </a:lvl4pPr>
            <a:lvl5pPr marL="1828800" indent="0">
              <a:spcBef>
                <a:spcPts val="900"/>
              </a:spcBef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  <a:p>
            <a:pPr lvl="1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11AF70C-4FFB-4814-BA67-BEF4AB12EAC9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A25B022-A987-46E0-A735-17F8473A3558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9" name="Rectangle 8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160CA6CD-D574-4DD4-816C-71D2845FEEEC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2" name="Rectangle 11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E4E49ACB-73AA-479D-9846-EE3AA784EEC1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320794"/>
      </p:ext>
    </p:extLst>
  </p:cSld>
  <p:clrMapOvr>
    <a:masterClrMapping/>
  </p:clrMapOvr>
  <p:hf hd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&amp; 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8C2F4C-FD8E-4BC1-8470-ED613BBC34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3200" cy="6857999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63996-270B-49F6-AC9C-5FC3D40EF8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65041"/>
            <a:ext cx="10333037" cy="914151"/>
          </a:xfrm>
          <a:prstGeom prst="rect">
            <a:avLst/>
          </a:prstGeom>
        </p:spPr>
        <p:txBody>
          <a:bodyPr lIns="72000" tIns="36000" rIns="72000" bIns="36000" anchor="t"/>
          <a:lstStyle>
            <a:lvl1pPr algn="l">
              <a:defRPr sz="6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446C3-1B3E-43F7-897B-450B7777A2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871743"/>
            <a:ext cx="5572062" cy="16557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8" name="Logo on top">
            <a:extLst>
              <a:ext uri="{FF2B5EF4-FFF2-40B4-BE49-F238E27FC236}">
                <a16:creationId xmlns:a16="http://schemas.microsoft.com/office/drawing/2014/main" id="{655DB364-E850-4C04-AB58-1D6949A7761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280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595959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9" name="White line">
            <a:extLst>
              <a:ext uri="{FF2B5EF4-FFF2-40B4-BE49-F238E27FC236}">
                <a16:creationId xmlns:a16="http://schemas.microsoft.com/office/drawing/2014/main" id="{D4B4C4D5-C379-4BE9-A1DE-B763BE10C4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717700" y="1470467"/>
            <a:ext cx="90000" cy="2520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0" name="White line">
            <a:extLst>
              <a:ext uri="{FF2B5EF4-FFF2-40B4-BE49-F238E27FC236}">
                <a16:creationId xmlns:a16="http://schemas.microsoft.com/office/drawing/2014/main" id="{B3EFD42D-2BB3-4D67-8B48-795DDC62CD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D09BE9-A839-4C19-A8EE-AF2BFDC59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4865304"/>
      </p:ext>
    </p:extLst>
  </p:cSld>
  <p:clrMapOvr>
    <a:masterClrMapping/>
  </p:clrMapOvr>
  <p:hf hd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&amp; 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8C2F4C-FD8E-4BC1-8470-ED613BBC34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57999"/>
          </a:xfrm>
          <a:prstGeom prst="rect">
            <a:avLst/>
          </a:prstGeom>
          <a:solidFill>
            <a:schemeClr val="accent6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63996-270B-49F6-AC9C-5FC3D40EF8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65041"/>
            <a:ext cx="10333037" cy="914151"/>
          </a:xfrm>
          <a:prstGeom prst="rect">
            <a:avLst/>
          </a:prstGeom>
        </p:spPr>
        <p:txBody>
          <a:bodyPr lIns="72000" tIns="36000" rIns="72000" bIns="36000" anchor="t"/>
          <a:lstStyle>
            <a:lvl1pPr algn="l">
              <a:defRPr sz="60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446C3-1B3E-43F7-897B-450B7777A2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400" y="2871743"/>
            <a:ext cx="5572062" cy="16557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2" name="Logo on top">
            <a:extLst>
              <a:ext uri="{FF2B5EF4-FFF2-40B4-BE49-F238E27FC236}">
                <a16:creationId xmlns:a16="http://schemas.microsoft.com/office/drawing/2014/main" id="{65075359-2A7A-450A-9B61-C30CE49C322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4" name="White line">
            <a:extLst>
              <a:ext uri="{FF2B5EF4-FFF2-40B4-BE49-F238E27FC236}">
                <a16:creationId xmlns:a16="http://schemas.microsoft.com/office/drawing/2014/main" id="{107ED4AD-E914-48D0-8885-D4F4198401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717700" y="1470467"/>
            <a:ext cx="90000" cy="2520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5" name="White line">
            <a:extLst>
              <a:ext uri="{FF2B5EF4-FFF2-40B4-BE49-F238E27FC236}">
                <a16:creationId xmlns:a16="http://schemas.microsoft.com/office/drawing/2014/main" id="{C1A7A007-4677-42A8-9824-D5CAB828B4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353EBE-706E-4F26-8C7D-B11CBD9D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140472"/>
      </p:ext>
    </p:extLst>
  </p:cSld>
  <p:clrMapOvr>
    <a:masterClrMapping/>
  </p:clrMapOvr>
  <p:hf hd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and insert image</a:t>
            </a:r>
            <a:endParaRPr lang="en-US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Dokument id her</a:t>
            </a:r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Logo on top">
            <a:extLst>
              <a:ext uri="{FF2B5EF4-FFF2-40B4-BE49-F238E27FC236}">
                <a16:creationId xmlns:a16="http://schemas.microsoft.com/office/drawing/2014/main" id="{E62EE4E3-C4C4-4FC3-A816-7A23933DD73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1" name="White line">
            <a:extLst>
              <a:ext uri="{FF2B5EF4-FFF2-40B4-BE49-F238E27FC236}">
                <a16:creationId xmlns:a16="http://schemas.microsoft.com/office/drawing/2014/main" id="{B16DEDED-6C8F-4CF2-AFA4-2AA6843B21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215000" y="4933757"/>
            <a:ext cx="90000" cy="2520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2" name="White line">
            <a:extLst>
              <a:ext uri="{FF2B5EF4-FFF2-40B4-BE49-F238E27FC236}">
                <a16:creationId xmlns:a16="http://schemas.microsoft.com/office/drawing/2014/main" id="{5D1CA2FF-258B-4403-BC7E-7A21CDA005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EAC0A55-B593-4BE8-AE9B-06A0D9B2BD6A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163946"/>
      </p:ext>
    </p:extLst>
  </p:cSld>
  <p:clrMapOvr>
    <a:masterClrMapping/>
  </p:clrMapOvr>
  <p:hf hd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and insert image</a:t>
            </a:r>
            <a:endParaRPr lang="en-US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Dokument id her</a:t>
            </a:r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White line">
            <a:extLst>
              <a:ext uri="{FF2B5EF4-FFF2-40B4-BE49-F238E27FC236}">
                <a16:creationId xmlns:a16="http://schemas.microsoft.com/office/drawing/2014/main" id="{C3E84107-2491-4BA2-852A-1F51940A8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215000" y="4933757"/>
            <a:ext cx="90000" cy="2520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9" name="White line">
            <a:extLst>
              <a:ext uri="{FF2B5EF4-FFF2-40B4-BE49-F238E27FC236}">
                <a16:creationId xmlns:a16="http://schemas.microsoft.com/office/drawing/2014/main" id="{70686F02-A6B5-448B-9940-D8F3E52B88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0" name="Logo on top">
            <a:extLst>
              <a:ext uri="{FF2B5EF4-FFF2-40B4-BE49-F238E27FC236}">
                <a16:creationId xmlns:a16="http://schemas.microsoft.com/office/drawing/2014/main" id="{3FD39135-7880-41E4-B06B-A8C7F1FC867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280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595959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598FF2A-9B29-4883-83B8-49C98990E42E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7679328"/>
      </p:ext>
    </p:extLst>
  </p:cSld>
  <p:clrMapOvr>
    <a:masterClrMapping/>
  </p:clrMapOvr>
  <p:hf hd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A2D4C4CC-2C2B-4E4A-BABE-191099A7DF52}"/>
              </a:ext>
            </a:extLst>
          </p:cNvPr>
          <p:cNvGrpSpPr/>
          <p:nvPr/>
        </p:nvGrpSpPr>
        <p:grpSpPr>
          <a:xfrm>
            <a:off x="10752600" y="6339508"/>
            <a:ext cx="1075757" cy="333967"/>
            <a:chOff x="10752600" y="6339508"/>
            <a:chExt cx="1075757" cy="333967"/>
          </a:xfrm>
          <a:solidFill>
            <a:srgbClr val="B70D18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1D26526-0348-41C0-8F96-4FFE4213BD27}"/>
                </a:ext>
              </a:extLst>
            </p:cNvPr>
            <p:cNvSpPr/>
            <p:nvPr/>
          </p:nvSpPr>
          <p:spPr>
            <a:xfrm>
              <a:off x="10752600" y="6494402"/>
              <a:ext cx="217421" cy="174789"/>
            </a:xfrm>
            <a:custGeom>
              <a:avLst/>
              <a:gdLst>
                <a:gd name="connsiteX0" fmla="*/ 0 w 217421"/>
                <a:gd name="connsiteY0" fmla="*/ 0 h 174789"/>
                <a:gd name="connsiteX1" fmla="*/ 0 w 217421"/>
                <a:gd name="connsiteY1" fmla="*/ 174790 h 174789"/>
                <a:gd name="connsiteX2" fmla="*/ 52579 w 217421"/>
                <a:gd name="connsiteY2" fmla="*/ 174790 h 174789"/>
                <a:gd name="connsiteX3" fmla="*/ 59684 w 217421"/>
                <a:gd name="connsiteY3" fmla="*/ 69632 h 174789"/>
                <a:gd name="connsiteX4" fmla="*/ 164842 w 217421"/>
                <a:gd name="connsiteY4" fmla="*/ 174790 h 174789"/>
                <a:gd name="connsiteX5" fmla="*/ 217421 w 217421"/>
                <a:gd name="connsiteY5" fmla="*/ 174790 h 174789"/>
                <a:gd name="connsiteX6" fmla="*/ 217421 w 217421"/>
                <a:gd name="connsiteY6" fmla="*/ 0 h 174789"/>
                <a:gd name="connsiteX7" fmla="*/ 162000 w 217421"/>
                <a:gd name="connsiteY7" fmla="*/ 0 h 174789"/>
                <a:gd name="connsiteX8" fmla="*/ 156316 w 217421"/>
                <a:gd name="connsiteY8" fmla="*/ 92369 h 174789"/>
                <a:gd name="connsiteX9" fmla="*/ 66789 w 217421"/>
                <a:gd name="connsiteY9" fmla="*/ 0 h 1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421" h="174789">
                  <a:moveTo>
                    <a:pt x="0" y="0"/>
                  </a:moveTo>
                  <a:lnTo>
                    <a:pt x="0" y="174790"/>
                  </a:lnTo>
                  <a:lnTo>
                    <a:pt x="52579" y="174790"/>
                  </a:lnTo>
                  <a:lnTo>
                    <a:pt x="59684" y="69632"/>
                  </a:lnTo>
                  <a:lnTo>
                    <a:pt x="164842" y="174790"/>
                  </a:lnTo>
                  <a:lnTo>
                    <a:pt x="217421" y="174790"/>
                  </a:lnTo>
                  <a:lnTo>
                    <a:pt x="217421" y="0"/>
                  </a:lnTo>
                  <a:lnTo>
                    <a:pt x="162000" y="0"/>
                  </a:lnTo>
                  <a:lnTo>
                    <a:pt x="156316" y="92369"/>
                  </a:lnTo>
                  <a:lnTo>
                    <a:pt x="66789" y="0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806EF12-398C-4FA4-9EBB-F4BA09658974}"/>
                </a:ext>
              </a:extLst>
            </p:cNvPr>
            <p:cNvSpPr/>
            <p:nvPr/>
          </p:nvSpPr>
          <p:spPr>
            <a:xfrm>
              <a:off x="11021178" y="6494402"/>
              <a:ext cx="58263" cy="176210"/>
            </a:xfrm>
            <a:custGeom>
              <a:avLst/>
              <a:gdLst>
                <a:gd name="connsiteX0" fmla="*/ 0 w 58263"/>
                <a:gd name="connsiteY0" fmla="*/ 0 h 176210"/>
                <a:gd name="connsiteX1" fmla="*/ 58263 w 58263"/>
                <a:gd name="connsiteY1" fmla="*/ 0 h 176210"/>
                <a:gd name="connsiteX2" fmla="*/ 58263 w 58263"/>
                <a:gd name="connsiteY2" fmla="*/ 176211 h 176210"/>
                <a:gd name="connsiteX3" fmla="*/ 0 w 58263"/>
                <a:gd name="connsiteY3" fmla="*/ 176211 h 17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63" h="176210">
                  <a:moveTo>
                    <a:pt x="0" y="0"/>
                  </a:moveTo>
                  <a:lnTo>
                    <a:pt x="58263" y="0"/>
                  </a:lnTo>
                  <a:lnTo>
                    <a:pt x="58263" y="176211"/>
                  </a:lnTo>
                  <a:lnTo>
                    <a:pt x="0" y="176211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A2D4C4CC-2C2B-4E4A-BABE-191099A7DF52}"/>
                </a:ext>
              </a:extLst>
            </p:cNvPr>
            <p:cNvGrpSpPr/>
            <p:nvPr/>
          </p:nvGrpSpPr>
          <p:grpSpPr>
            <a:xfrm>
              <a:off x="11130600" y="6339508"/>
              <a:ext cx="697757" cy="333967"/>
              <a:chOff x="11130600" y="6339508"/>
              <a:chExt cx="697757" cy="333967"/>
            </a:xfrm>
            <a:solidFill>
              <a:srgbClr val="B70D18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8693BFF-818B-4A5E-928F-B07A728B5490}"/>
                  </a:ext>
                </a:extLst>
              </p:cNvPr>
              <p:cNvSpPr/>
              <p:nvPr/>
            </p:nvSpPr>
            <p:spPr>
              <a:xfrm>
                <a:off x="11130600" y="6490139"/>
                <a:ext cx="200489" cy="180473"/>
              </a:xfrm>
              <a:custGeom>
                <a:avLst/>
                <a:gdLst>
                  <a:gd name="connsiteX0" fmla="*/ 200368 w 200489"/>
                  <a:gd name="connsiteY0" fmla="*/ 55421 h 180473"/>
                  <a:gd name="connsiteX1" fmla="*/ 108000 w 200489"/>
                  <a:gd name="connsiteY1" fmla="*/ 0 h 180473"/>
                  <a:gd name="connsiteX2" fmla="*/ 0 w 200489"/>
                  <a:gd name="connsiteY2" fmla="*/ 2842 h 180473"/>
                  <a:gd name="connsiteX3" fmla="*/ 0 w 200489"/>
                  <a:gd name="connsiteY3" fmla="*/ 179053 h 180473"/>
                  <a:gd name="connsiteX4" fmla="*/ 52579 w 200489"/>
                  <a:gd name="connsiteY4" fmla="*/ 179053 h 180473"/>
                  <a:gd name="connsiteX5" fmla="*/ 61105 w 200489"/>
                  <a:gd name="connsiteY5" fmla="*/ 38368 h 180473"/>
                  <a:gd name="connsiteX6" fmla="*/ 96632 w 200489"/>
                  <a:gd name="connsiteY6" fmla="*/ 36947 h 180473"/>
                  <a:gd name="connsiteX7" fmla="*/ 136421 w 200489"/>
                  <a:gd name="connsiteY7" fmla="*/ 59684 h 180473"/>
                  <a:gd name="connsiteX8" fmla="*/ 81000 w 200489"/>
                  <a:gd name="connsiteY8" fmla="*/ 90947 h 180473"/>
                  <a:gd name="connsiteX9" fmla="*/ 81000 w 200489"/>
                  <a:gd name="connsiteY9" fmla="*/ 119369 h 180473"/>
                  <a:gd name="connsiteX10" fmla="*/ 137842 w 200489"/>
                  <a:gd name="connsiteY10" fmla="*/ 180474 h 180473"/>
                  <a:gd name="connsiteX11" fmla="*/ 198947 w 200489"/>
                  <a:gd name="connsiteY11" fmla="*/ 180474 h 180473"/>
                  <a:gd name="connsiteX12" fmla="*/ 153474 w 200489"/>
                  <a:gd name="connsiteY12" fmla="*/ 116526 h 180473"/>
                  <a:gd name="connsiteX13" fmla="*/ 200368 w 200489"/>
                  <a:gd name="connsiteY13" fmla="*/ 55421 h 18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489" h="180473">
                    <a:moveTo>
                      <a:pt x="200368" y="55421"/>
                    </a:moveTo>
                    <a:cubicBezTo>
                      <a:pt x="197526" y="9947"/>
                      <a:pt x="147789" y="1421"/>
                      <a:pt x="108000" y="0"/>
                    </a:cubicBezTo>
                    <a:cubicBezTo>
                      <a:pt x="75316" y="0"/>
                      <a:pt x="0" y="2842"/>
                      <a:pt x="0" y="2842"/>
                    </a:cubicBezTo>
                    <a:lnTo>
                      <a:pt x="0" y="179053"/>
                    </a:lnTo>
                    <a:lnTo>
                      <a:pt x="52579" y="179053"/>
                    </a:lnTo>
                    <a:lnTo>
                      <a:pt x="61105" y="38368"/>
                    </a:lnTo>
                    <a:cubicBezTo>
                      <a:pt x="61105" y="38368"/>
                      <a:pt x="82421" y="36947"/>
                      <a:pt x="96632" y="36947"/>
                    </a:cubicBezTo>
                    <a:cubicBezTo>
                      <a:pt x="119368" y="36947"/>
                      <a:pt x="135000" y="45474"/>
                      <a:pt x="136421" y="59684"/>
                    </a:cubicBezTo>
                    <a:cubicBezTo>
                      <a:pt x="137842" y="73895"/>
                      <a:pt x="132158" y="90947"/>
                      <a:pt x="81000" y="90947"/>
                    </a:cubicBezTo>
                    <a:lnTo>
                      <a:pt x="81000" y="119369"/>
                    </a:lnTo>
                    <a:lnTo>
                      <a:pt x="137842" y="180474"/>
                    </a:lnTo>
                    <a:lnTo>
                      <a:pt x="198947" y="180474"/>
                    </a:lnTo>
                    <a:lnTo>
                      <a:pt x="153474" y="116526"/>
                    </a:lnTo>
                    <a:cubicBezTo>
                      <a:pt x="154895" y="115105"/>
                      <a:pt x="203211" y="102316"/>
                      <a:pt x="200368" y="55421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B46F5E6-A5F0-4105-B4BA-6AEC5163ACC5}"/>
                  </a:ext>
                </a:extLst>
              </p:cNvPr>
              <p:cNvSpPr/>
              <p:nvPr/>
            </p:nvSpPr>
            <p:spPr>
              <a:xfrm>
                <a:off x="11357968" y="6471666"/>
                <a:ext cx="261473" cy="197526"/>
              </a:xfrm>
              <a:custGeom>
                <a:avLst/>
                <a:gdLst>
                  <a:gd name="connsiteX0" fmla="*/ 176211 w 261473"/>
                  <a:gd name="connsiteY0" fmla="*/ 22737 h 197526"/>
                  <a:gd name="connsiteX1" fmla="*/ 89526 w 261473"/>
                  <a:gd name="connsiteY1" fmla="*/ 22737 h 197526"/>
                  <a:gd name="connsiteX2" fmla="*/ 52579 w 261473"/>
                  <a:gd name="connsiteY2" fmla="*/ 92369 h 197526"/>
                  <a:gd name="connsiteX3" fmla="*/ 1421 w 261473"/>
                  <a:gd name="connsiteY3" fmla="*/ 0 h 197526"/>
                  <a:gd name="connsiteX4" fmla="*/ 0 w 261473"/>
                  <a:gd name="connsiteY4" fmla="*/ 0 h 197526"/>
                  <a:gd name="connsiteX5" fmla="*/ 0 w 261473"/>
                  <a:gd name="connsiteY5" fmla="*/ 75316 h 197526"/>
                  <a:gd name="connsiteX6" fmla="*/ 32684 w 261473"/>
                  <a:gd name="connsiteY6" fmla="*/ 135000 h 197526"/>
                  <a:gd name="connsiteX7" fmla="*/ 2842 w 261473"/>
                  <a:gd name="connsiteY7" fmla="*/ 197527 h 197526"/>
                  <a:gd name="connsiteX8" fmla="*/ 59684 w 261473"/>
                  <a:gd name="connsiteY8" fmla="*/ 197527 h 197526"/>
                  <a:gd name="connsiteX9" fmla="*/ 78158 w 261473"/>
                  <a:gd name="connsiteY9" fmla="*/ 163421 h 197526"/>
                  <a:gd name="connsiteX10" fmla="*/ 78158 w 261473"/>
                  <a:gd name="connsiteY10" fmla="*/ 163421 h 197526"/>
                  <a:gd name="connsiteX11" fmla="*/ 133579 w 261473"/>
                  <a:gd name="connsiteY11" fmla="*/ 173369 h 197526"/>
                  <a:gd name="connsiteX12" fmla="*/ 133579 w 261473"/>
                  <a:gd name="connsiteY12" fmla="*/ 123632 h 197526"/>
                  <a:gd name="connsiteX13" fmla="*/ 102316 w 261473"/>
                  <a:gd name="connsiteY13" fmla="*/ 117948 h 197526"/>
                  <a:gd name="connsiteX14" fmla="*/ 130737 w 261473"/>
                  <a:gd name="connsiteY14" fmla="*/ 66790 h 197526"/>
                  <a:gd name="connsiteX15" fmla="*/ 204632 w 261473"/>
                  <a:gd name="connsiteY15" fmla="*/ 197527 h 197526"/>
                  <a:gd name="connsiteX16" fmla="*/ 261474 w 261473"/>
                  <a:gd name="connsiteY16" fmla="*/ 197527 h 197526"/>
                  <a:gd name="connsiteX17" fmla="*/ 217421 w 261473"/>
                  <a:gd name="connsiteY17" fmla="*/ 105158 h 197526"/>
                  <a:gd name="connsiteX18" fmla="*/ 176211 w 261473"/>
                  <a:gd name="connsiteY18" fmla="*/ 22737 h 19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1473" h="197526">
                    <a:moveTo>
                      <a:pt x="176211" y="22737"/>
                    </a:moveTo>
                    <a:lnTo>
                      <a:pt x="89526" y="22737"/>
                    </a:lnTo>
                    <a:cubicBezTo>
                      <a:pt x="89526" y="22737"/>
                      <a:pt x="81000" y="35526"/>
                      <a:pt x="52579" y="92369"/>
                    </a:cubicBezTo>
                    <a:cubicBezTo>
                      <a:pt x="14211" y="61105"/>
                      <a:pt x="4263" y="19895"/>
                      <a:pt x="1421" y="0"/>
                    </a:cubicBezTo>
                    <a:lnTo>
                      <a:pt x="0" y="0"/>
                    </a:lnTo>
                    <a:lnTo>
                      <a:pt x="0" y="75316"/>
                    </a:lnTo>
                    <a:cubicBezTo>
                      <a:pt x="0" y="75316"/>
                      <a:pt x="5684" y="108000"/>
                      <a:pt x="32684" y="135000"/>
                    </a:cubicBezTo>
                    <a:cubicBezTo>
                      <a:pt x="7105" y="187579"/>
                      <a:pt x="2842" y="197527"/>
                      <a:pt x="2842" y="197527"/>
                    </a:cubicBezTo>
                    <a:lnTo>
                      <a:pt x="59684" y="197527"/>
                    </a:lnTo>
                    <a:lnTo>
                      <a:pt x="78158" y="163421"/>
                    </a:lnTo>
                    <a:cubicBezTo>
                      <a:pt x="78158" y="163421"/>
                      <a:pt x="78158" y="163421"/>
                      <a:pt x="78158" y="163421"/>
                    </a:cubicBezTo>
                    <a:cubicBezTo>
                      <a:pt x="106579" y="173369"/>
                      <a:pt x="133579" y="173369"/>
                      <a:pt x="133579" y="173369"/>
                    </a:cubicBezTo>
                    <a:lnTo>
                      <a:pt x="133579" y="123632"/>
                    </a:lnTo>
                    <a:cubicBezTo>
                      <a:pt x="133579" y="123632"/>
                      <a:pt x="120789" y="123632"/>
                      <a:pt x="102316" y="117948"/>
                    </a:cubicBezTo>
                    <a:lnTo>
                      <a:pt x="130737" y="66790"/>
                    </a:lnTo>
                    <a:lnTo>
                      <a:pt x="204632" y="197527"/>
                    </a:lnTo>
                    <a:lnTo>
                      <a:pt x="261474" y="197527"/>
                    </a:lnTo>
                    <a:cubicBezTo>
                      <a:pt x="261474" y="197527"/>
                      <a:pt x="254368" y="180474"/>
                      <a:pt x="217421" y="105158"/>
                    </a:cubicBezTo>
                    <a:cubicBezTo>
                      <a:pt x="184737" y="35526"/>
                      <a:pt x="176211" y="22737"/>
                      <a:pt x="176211" y="22737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D2B355B-A69B-4385-9164-C01A9C7BD298}"/>
                  </a:ext>
                </a:extLst>
              </p:cNvPr>
              <p:cNvSpPr/>
              <p:nvPr/>
            </p:nvSpPr>
            <p:spPr>
              <a:xfrm>
                <a:off x="11636494" y="6485648"/>
                <a:ext cx="191863" cy="187826"/>
              </a:xfrm>
              <a:custGeom>
                <a:avLst/>
                <a:gdLst>
                  <a:gd name="connsiteX0" fmla="*/ 95211 w 191863"/>
                  <a:gd name="connsiteY0" fmla="*/ 69860 h 187826"/>
                  <a:gd name="connsiteX1" fmla="*/ 66789 w 191863"/>
                  <a:gd name="connsiteY1" fmla="*/ 55649 h 187826"/>
                  <a:gd name="connsiteX2" fmla="*/ 110842 w 191863"/>
                  <a:gd name="connsiteY2" fmla="*/ 40018 h 187826"/>
                  <a:gd name="connsiteX3" fmla="*/ 180474 w 191863"/>
                  <a:gd name="connsiteY3" fmla="*/ 45702 h 187826"/>
                  <a:gd name="connsiteX4" fmla="*/ 180474 w 191863"/>
                  <a:gd name="connsiteY4" fmla="*/ 4491 h 187826"/>
                  <a:gd name="connsiteX5" fmla="*/ 90947 w 191863"/>
                  <a:gd name="connsiteY5" fmla="*/ 228 h 187826"/>
                  <a:gd name="connsiteX6" fmla="*/ 0 w 191863"/>
                  <a:gd name="connsiteY6" fmla="*/ 59912 h 187826"/>
                  <a:gd name="connsiteX7" fmla="*/ 105158 w 191863"/>
                  <a:gd name="connsiteY7" fmla="*/ 119597 h 187826"/>
                  <a:gd name="connsiteX8" fmla="*/ 129316 w 191863"/>
                  <a:gd name="connsiteY8" fmla="*/ 130965 h 187826"/>
                  <a:gd name="connsiteX9" fmla="*/ 73895 w 191863"/>
                  <a:gd name="connsiteY9" fmla="*/ 146597 h 187826"/>
                  <a:gd name="connsiteX10" fmla="*/ 7105 w 191863"/>
                  <a:gd name="connsiteY10" fmla="*/ 138070 h 187826"/>
                  <a:gd name="connsiteX11" fmla="*/ 7105 w 191863"/>
                  <a:gd name="connsiteY11" fmla="*/ 182123 h 187826"/>
                  <a:gd name="connsiteX12" fmla="*/ 89526 w 191863"/>
                  <a:gd name="connsiteY12" fmla="*/ 187807 h 187826"/>
                  <a:gd name="connsiteX13" fmla="*/ 191842 w 191863"/>
                  <a:gd name="connsiteY13" fmla="*/ 128123 h 187826"/>
                  <a:gd name="connsiteX14" fmla="*/ 95211 w 191863"/>
                  <a:gd name="connsiteY14" fmla="*/ 69860 h 187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1863" h="187826">
                    <a:moveTo>
                      <a:pt x="95211" y="69860"/>
                    </a:moveTo>
                    <a:cubicBezTo>
                      <a:pt x="76737" y="68439"/>
                      <a:pt x="66789" y="64176"/>
                      <a:pt x="66789" y="55649"/>
                    </a:cubicBezTo>
                    <a:cubicBezTo>
                      <a:pt x="66789" y="44281"/>
                      <a:pt x="81000" y="40018"/>
                      <a:pt x="110842" y="40018"/>
                    </a:cubicBezTo>
                    <a:cubicBezTo>
                      <a:pt x="140684" y="40018"/>
                      <a:pt x="180474" y="45702"/>
                      <a:pt x="180474" y="45702"/>
                    </a:cubicBezTo>
                    <a:lnTo>
                      <a:pt x="180474" y="4491"/>
                    </a:lnTo>
                    <a:cubicBezTo>
                      <a:pt x="180474" y="4491"/>
                      <a:pt x="135000" y="-1193"/>
                      <a:pt x="90947" y="228"/>
                    </a:cubicBezTo>
                    <a:cubicBezTo>
                      <a:pt x="75316" y="228"/>
                      <a:pt x="0" y="228"/>
                      <a:pt x="0" y="59912"/>
                    </a:cubicBezTo>
                    <a:cubicBezTo>
                      <a:pt x="0" y="116755"/>
                      <a:pt x="73895" y="118176"/>
                      <a:pt x="105158" y="119597"/>
                    </a:cubicBezTo>
                    <a:cubicBezTo>
                      <a:pt x="116526" y="119597"/>
                      <a:pt x="129316" y="122439"/>
                      <a:pt x="129316" y="130965"/>
                    </a:cubicBezTo>
                    <a:cubicBezTo>
                      <a:pt x="130737" y="143755"/>
                      <a:pt x="108000" y="146597"/>
                      <a:pt x="73895" y="146597"/>
                    </a:cubicBezTo>
                    <a:cubicBezTo>
                      <a:pt x="39789" y="146597"/>
                      <a:pt x="7105" y="138070"/>
                      <a:pt x="7105" y="138070"/>
                    </a:cubicBezTo>
                    <a:lnTo>
                      <a:pt x="7105" y="182123"/>
                    </a:lnTo>
                    <a:cubicBezTo>
                      <a:pt x="7105" y="182123"/>
                      <a:pt x="54000" y="187807"/>
                      <a:pt x="89526" y="187807"/>
                    </a:cubicBezTo>
                    <a:cubicBezTo>
                      <a:pt x="105158" y="187807"/>
                      <a:pt x="193263" y="190649"/>
                      <a:pt x="191842" y="128123"/>
                    </a:cubicBezTo>
                    <a:cubicBezTo>
                      <a:pt x="193263" y="64176"/>
                      <a:pt x="122211" y="71281"/>
                      <a:pt x="95211" y="69860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221DD12-4B4F-4911-85F2-7657655003F6}"/>
                  </a:ext>
                </a:extLst>
              </p:cNvPr>
              <p:cNvSpPr/>
              <p:nvPr/>
            </p:nvSpPr>
            <p:spPr>
              <a:xfrm>
                <a:off x="11392023" y="6339508"/>
                <a:ext cx="100945" cy="137842"/>
              </a:xfrm>
              <a:custGeom>
                <a:avLst/>
                <a:gdLst>
                  <a:gd name="connsiteX0" fmla="*/ 4314 w 100945"/>
                  <a:gd name="connsiteY0" fmla="*/ 137842 h 137842"/>
                  <a:gd name="connsiteX1" fmla="*/ 100945 w 100945"/>
                  <a:gd name="connsiteY1" fmla="*/ 55421 h 137842"/>
                  <a:gd name="connsiteX2" fmla="*/ 100945 w 100945"/>
                  <a:gd name="connsiteY2" fmla="*/ 0 h 137842"/>
                  <a:gd name="connsiteX3" fmla="*/ 51 w 100945"/>
                  <a:gd name="connsiteY3" fmla="*/ 109421 h 137842"/>
                  <a:gd name="connsiteX4" fmla="*/ 4314 w 100945"/>
                  <a:gd name="connsiteY4" fmla="*/ 137842 h 137842"/>
                  <a:gd name="connsiteX5" fmla="*/ 4314 w 100945"/>
                  <a:gd name="connsiteY5" fmla="*/ 137842 h 1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45" h="137842">
                    <a:moveTo>
                      <a:pt x="4314" y="137842"/>
                    </a:moveTo>
                    <a:cubicBezTo>
                      <a:pt x="11419" y="99474"/>
                      <a:pt x="49787" y="56842"/>
                      <a:pt x="100945" y="55421"/>
                    </a:cubicBezTo>
                    <a:lnTo>
                      <a:pt x="100945" y="0"/>
                    </a:lnTo>
                    <a:cubicBezTo>
                      <a:pt x="27051" y="8526"/>
                      <a:pt x="-1370" y="72474"/>
                      <a:pt x="51" y="109421"/>
                    </a:cubicBezTo>
                    <a:cubicBezTo>
                      <a:pt x="51" y="119369"/>
                      <a:pt x="1472" y="129316"/>
                      <a:pt x="4314" y="137842"/>
                    </a:cubicBezTo>
                    <a:lnTo>
                      <a:pt x="4314" y="137842"/>
                    </a:lnTo>
                    <a:close/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EAF4C72-F900-4059-9C84-2813E8024B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4234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42F63370-8532-4D34-9446-E54D6CC8C1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97463" y="-12700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171A715E-F61B-4612-B801-1A94422B82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92389" y="-8467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EB3AB690-E499-4D45-A7C5-BDF760163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4926" y="0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0DC306A9-D475-4FEB-A51C-B49BDF1675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106233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B6329C3A-A9AF-419A-B247-3089AE0F22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97463" y="2110466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F11B47FB-3100-49F0-8967-F6148B9AA7B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92389" y="2102000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E4CD6A19-31A7-4B97-967B-C1BACF39AE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94926" y="2114700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FBF60AD9-F665-408B-A07D-3DA9848947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219740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DEA30BE2-219A-43AF-BF54-8195F9E3A8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097463" y="4211274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85B17022-B96A-4BA4-B52D-1737627682A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92389" y="4215507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3D74F5FE-7F34-46A1-8FEF-A8ADA2AC5B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94926" y="4223974"/>
            <a:ext cx="2899611" cy="1922826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8" name="Footer Placeholder 4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088D49B9-B5E5-4C99-AE12-1EB10F0D1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711" y="63758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YNAS6NA67CVJ-2065489706-1849</a:t>
            </a:r>
            <a:endParaRPr lang="en-GB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2178E2D9-12FA-44EB-9399-062F9145CF1E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679081"/>
      </p:ext>
    </p:extLst>
  </p:cSld>
  <p:clrMapOvr>
    <a:masterClrMapping/>
  </p:clrMapOvr>
  <p:hf hd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7A650-4712-4097-931A-5EE2BCDC401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819650" y="0"/>
            <a:ext cx="7372350" cy="6858000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and insert image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EBFBEB-1222-4E81-B4BC-C71DBAB2D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4305900" cy="1636918"/>
          </a:xfrm>
          <a:prstGeom prst="rect">
            <a:avLst/>
          </a:prstGeom>
        </p:spPr>
        <p:txBody>
          <a:bodyPr lIns="72000" tIns="36000" rIns="72000" bIns="36000" anchor="t"/>
          <a:lstStyle>
            <a:lvl1pPr>
              <a:defRPr sz="4000"/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1874EB9-C1B7-4D46-9DA6-A2B11A2631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59400" y="2381458"/>
            <a:ext cx="4305301" cy="3877301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078D9B-5AAD-45B7-BF17-A69402EF4FD5}"/>
              </a:ext>
            </a:extLst>
          </p:cNvPr>
          <p:cNvCxnSpPr/>
          <p:nvPr/>
        </p:nvCxnSpPr>
        <p:spPr>
          <a:xfrm flipH="1">
            <a:off x="339304" y="2164223"/>
            <a:ext cx="2520000" cy="0"/>
          </a:xfrm>
          <a:prstGeom prst="line">
            <a:avLst/>
          </a:prstGeom>
          <a:ln w="920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ogo on top">
            <a:extLst>
              <a:ext uri="{FF2B5EF4-FFF2-40B4-BE49-F238E27FC236}">
                <a16:creationId xmlns:a16="http://schemas.microsoft.com/office/drawing/2014/main" id="{6DF414E4-381E-49EB-AE58-12043C54FDC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D9553C-B70F-4221-8C05-67C34C6F5F0A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Rectangle 12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72CA7CF4-DEAA-4ED9-8F04-E34E6484B69A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5" name="Rectangle 14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5B08ED5D-42C8-4726-9210-79DBF30A2252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436317"/>
      </p:ext>
    </p:extLst>
  </p:cSld>
  <p:clrMapOvr>
    <a:masterClrMapping/>
  </p:clrMapOvr>
  <p:hf hd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3BAE68-619C-4E72-824F-F72BF1532871}"/>
              </a:ext>
            </a:extLst>
          </p:cNvPr>
          <p:cNvCxnSpPr/>
          <p:nvPr/>
        </p:nvCxnSpPr>
        <p:spPr>
          <a:xfrm flipH="1">
            <a:off x="2852101" y="4008391"/>
            <a:ext cx="2520000" cy="0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C2C21B-CD4C-49CB-B367-2437B48D32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807" y="1234439"/>
            <a:ext cx="4531294" cy="2151497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i="1"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 i="1"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 i="1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i="1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“ Click to add quote..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6B9DF4D-F2BC-4ED0-9111-08038ED80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376" y="3557015"/>
            <a:ext cx="4531294" cy="274312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r">
              <a:buNone/>
              <a:defRPr lang="da-DK" sz="1400" b="0" i="0" smtClean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i="1"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 i="1"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 i="1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i="1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- Insert name of </a:t>
            </a:r>
            <a:r>
              <a:rPr lang="en-US" dirty="0" err="1"/>
              <a:t>quotee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929B9F-11AA-41A9-8ABF-8BCDD8479B88}"/>
              </a:ext>
            </a:extLst>
          </p:cNvPr>
          <p:cNvCxnSpPr/>
          <p:nvPr/>
        </p:nvCxnSpPr>
        <p:spPr>
          <a:xfrm flipH="1">
            <a:off x="840806" y="1155954"/>
            <a:ext cx="2520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26A2FA-6FEB-47DD-8D22-35F2EB96812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image or icon</a:t>
            </a:r>
          </a:p>
          <a:p>
            <a:pPr lvl="0"/>
            <a:r>
              <a:rPr lang="en-US" dirty="0"/>
              <a:t>													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da-DK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2B94D57-3FE2-4256-8FB4-1491CE5D1A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28290" y="6375818"/>
            <a:ext cx="51186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3338354"/>
      </p:ext>
    </p:extLst>
  </p:cSld>
  <p:clrMapOvr>
    <a:masterClrMapping/>
  </p:clrMapOvr>
  <p:hf hd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4617FF-8440-4B4B-B5DC-B52456B510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image or </a:t>
            </a:r>
            <a:r>
              <a:rPr lang="da-DK" dirty="0" err="1"/>
              <a:t>leave</a:t>
            </a:r>
            <a:r>
              <a:rPr lang="da-DK" dirty="0"/>
              <a:t> to </a:t>
            </a:r>
            <a:r>
              <a:rPr lang="da-DK" dirty="0" err="1"/>
              <a:t>preserve</a:t>
            </a:r>
            <a:r>
              <a:rPr lang="da-DK" dirty="0"/>
              <a:t> </a:t>
            </a:r>
            <a:r>
              <a:rPr lang="da-DK" dirty="0" err="1"/>
              <a:t>colored</a:t>
            </a:r>
            <a:r>
              <a:rPr lang="da-DK" dirty="0"/>
              <a:t> </a:t>
            </a:r>
            <a:r>
              <a:rPr lang="da-DK" dirty="0" err="1"/>
              <a:t>background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20790" y="5277691"/>
            <a:ext cx="3459636" cy="45719"/>
          </a:xfrm>
          <a:custGeom>
            <a:avLst/>
            <a:gdLst>
              <a:gd name="connsiteX0" fmla="*/ 0 w 3591613"/>
              <a:gd name="connsiteY0" fmla="*/ 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4" fmla="*/ 0 w 3591613"/>
              <a:gd name="connsiteY4" fmla="*/ 0 h 1357710"/>
              <a:gd name="connsiteX0" fmla="*/ 0 w 3591613"/>
              <a:gd name="connsiteY0" fmla="*/ 135771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0" fmla="*/ 0 w 3591613"/>
              <a:gd name="connsiteY0" fmla="*/ 0 h 0"/>
              <a:gd name="connsiteX1" fmla="*/ 3591613 w 3591613"/>
              <a:gd name="connsiteY1" fmla="*/ 0 h 0"/>
              <a:gd name="connsiteX2" fmla="*/ 0 w 3591613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1613">
                <a:moveTo>
                  <a:pt x="0" y="0"/>
                </a:moveTo>
                <a:lnTo>
                  <a:pt x="3591613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txBody>
          <a:bodyPr tIns="0" bIns="396000" anchor="b" anchorCtr="0">
            <a:normAutofit/>
          </a:bodyPr>
          <a:lstStyle>
            <a:lvl1pPr algn="r">
              <a:defRPr sz="9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01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CE3EBF-845A-4679-AC79-706F41CBBB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359" y="5351096"/>
            <a:ext cx="4791075" cy="849679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r">
              <a:buNone/>
              <a:defRPr>
                <a:solidFill>
                  <a:schemeClr val="tx1"/>
                </a:solidFill>
              </a:defRPr>
            </a:lvl2pPr>
            <a:lvl3pPr marL="914400" indent="0" algn="r">
              <a:buNone/>
              <a:defRPr>
                <a:solidFill>
                  <a:schemeClr val="tx1"/>
                </a:solidFill>
              </a:defRPr>
            </a:lvl3pPr>
            <a:lvl4pPr marL="1371600" indent="0" algn="r">
              <a:buNone/>
              <a:defRPr>
                <a:solidFill>
                  <a:schemeClr val="tx1"/>
                </a:solidFill>
              </a:defRPr>
            </a:lvl4pPr>
            <a:lvl5pPr marL="1828800" indent="0" algn="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chapter</a:t>
            </a:r>
            <a:r>
              <a:rPr lang="da-DK" dirty="0"/>
              <a:t> </a:t>
            </a:r>
            <a:r>
              <a:rPr lang="da-DK" dirty="0" err="1"/>
              <a:t>text</a:t>
            </a:r>
            <a:r>
              <a:rPr lang="da-DK" dirty="0"/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510D58F-CFEA-4848-9016-8CF12C266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200" y="1440000"/>
            <a:ext cx="6840000" cy="7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3391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one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23D70F-C0EE-4776-AA20-24BC8D2345C7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FDB978-3191-443B-88E5-D71E677F57EF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6CCEC0C-F71A-45E4-9C98-E2F789A96F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4800" y="1829426"/>
            <a:ext cx="5367221" cy="67584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32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617F579-E538-4349-9075-EA9ED3F074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4800" y="2570696"/>
            <a:ext cx="5367221" cy="48194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lang="da-DK" sz="1800" smtClean="0">
                <a:solidFill>
                  <a:schemeClr val="accent5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96EC195-29C5-4E6F-855E-1DA168F45016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9FAB6A-CFE4-4439-A6A6-2F7CCD566AE7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accent4"/>
                </a:solidFill>
              </a:rPr>
              <a:pPr/>
              <a:t>‹#›</a:t>
            </a:fld>
            <a:endParaRPr lang="en-GB" sz="800" dirty="0">
              <a:solidFill>
                <a:schemeClr val="accent4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46D3B98-063B-43D7-A030-0416696CF926}"/>
              </a:ext>
            </a:extLst>
          </p:cNvPr>
          <p:cNvSpPr txBox="1">
            <a:spLocks/>
          </p:cNvSpPr>
          <p:nvPr userDrawn="1"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7173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653" userDrawn="1">
          <p15:clr>
            <a:srgbClr val="A4A3A4"/>
          </p15:clr>
        </p15:guide>
        <p15:guide id="4" pos="3839" userDrawn="1">
          <p15:clr>
            <a:srgbClr val="A4A3A4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NIRAS SD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4617FF-8440-4B4B-B5DC-B52456B510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image or </a:t>
            </a:r>
            <a:r>
              <a:rPr lang="da-DK" dirty="0" err="1"/>
              <a:t>leave</a:t>
            </a:r>
            <a:r>
              <a:rPr lang="da-DK" dirty="0"/>
              <a:t> to </a:t>
            </a:r>
            <a:r>
              <a:rPr lang="da-DK" dirty="0" err="1"/>
              <a:t>preserve</a:t>
            </a:r>
            <a:r>
              <a:rPr lang="da-DK" dirty="0"/>
              <a:t> </a:t>
            </a:r>
            <a:r>
              <a:rPr lang="da-DK" dirty="0" err="1"/>
              <a:t>colored</a:t>
            </a:r>
            <a:r>
              <a:rPr lang="da-DK" dirty="0"/>
              <a:t> </a:t>
            </a:r>
            <a:r>
              <a:rPr lang="da-DK" dirty="0" err="1"/>
              <a:t>background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20790" y="5277691"/>
            <a:ext cx="3459636" cy="45719"/>
          </a:xfrm>
          <a:custGeom>
            <a:avLst/>
            <a:gdLst>
              <a:gd name="connsiteX0" fmla="*/ 0 w 3591613"/>
              <a:gd name="connsiteY0" fmla="*/ 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4" fmla="*/ 0 w 3591613"/>
              <a:gd name="connsiteY4" fmla="*/ 0 h 1357710"/>
              <a:gd name="connsiteX0" fmla="*/ 0 w 3591613"/>
              <a:gd name="connsiteY0" fmla="*/ 135771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0" fmla="*/ 0 w 3591613"/>
              <a:gd name="connsiteY0" fmla="*/ 0 h 0"/>
              <a:gd name="connsiteX1" fmla="*/ 3591613 w 3591613"/>
              <a:gd name="connsiteY1" fmla="*/ 0 h 0"/>
              <a:gd name="connsiteX2" fmla="*/ 0 w 3591613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1613">
                <a:moveTo>
                  <a:pt x="0" y="0"/>
                </a:moveTo>
                <a:lnTo>
                  <a:pt x="3591613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ffectLst/>
        </p:spPr>
        <p:txBody>
          <a:bodyPr tIns="0" bIns="396000" anchor="b" anchorCtr="0">
            <a:normAutofit/>
          </a:bodyPr>
          <a:lstStyle>
            <a:lvl1pPr algn="r"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01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CE3EBF-845A-4679-AC79-706F41CBBB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359" y="5351096"/>
            <a:ext cx="4791075" cy="849679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tx1"/>
                </a:solidFill>
              </a:defRPr>
            </a:lvl2pPr>
            <a:lvl3pPr marL="914400" indent="0" algn="r">
              <a:buNone/>
              <a:defRPr>
                <a:solidFill>
                  <a:schemeClr val="tx1"/>
                </a:solidFill>
              </a:defRPr>
            </a:lvl3pPr>
            <a:lvl4pPr marL="1371600" indent="0" algn="r">
              <a:buNone/>
              <a:defRPr>
                <a:solidFill>
                  <a:schemeClr val="tx1"/>
                </a:solidFill>
              </a:defRPr>
            </a:lvl4pPr>
            <a:lvl5pPr marL="1828800" indent="0" algn="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chapter</a:t>
            </a:r>
            <a:r>
              <a:rPr lang="da-DK" dirty="0"/>
              <a:t> </a:t>
            </a:r>
            <a:r>
              <a:rPr lang="da-DK" dirty="0" err="1"/>
              <a:t>text</a:t>
            </a:r>
            <a:r>
              <a:rPr lang="da-DK" dirty="0"/>
              <a:t>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0F6FCC7-0B3D-49C7-8ADF-C39654C9B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550" y="1715874"/>
            <a:ext cx="6840000" cy="71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0631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map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FEBFBEB-1222-4E81-B4BC-C71DBAB2D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4305900" cy="1636918"/>
          </a:xfrm>
          <a:prstGeom prst="rect">
            <a:avLst/>
          </a:prstGeom>
        </p:spPr>
        <p:txBody>
          <a:bodyPr lIns="72000" tIns="36000" rIns="72000" bIns="36000" anchor="t"/>
          <a:lstStyle>
            <a:lvl1pPr>
              <a:defRPr sz="4000"/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1874EB9-C1B7-4D46-9DA6-A2B11A2631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59400" y="2381458"/>
            <a:ext cx="4305301" cy="3877301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078D9B-5AAD-45B7-BF17-A69402EF4FD5}"/>
              </a:ext>
            </a:extLst>
          </p:cNvPr>
          <p:cNvCxnSpPr/>
          <p:nvPr/>
        </p:nvCxnSpPr>
        <p:spPr>
          <a:xfrm flipH="1">
            <a:off x="339304" y="2164223"/>
            <a:ext cx="2520000" cy="0"/>
          </a:xfrm>
          <a:prstGeom prst="line">
            <a:avLst/>
          </a:prstGeom>
          <a:ln w="920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78E2B5-22BB-47BE-A4E4-FDDF70ABD65D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4A5F82C-F561-4E43-91A4-85B9CEEF7B0D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9B2077FB-F795-4D6F-8396-754220FF20E8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3" name="Rectangle 12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45F1F113-691C-4F0F-AA40-C2F320942539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68847"/>
      </p:ext>
    </p:extLst>
  </p:cSld>
  <p:clrMapOvr>
    <a:masterClrMapping/>
  </p:clrMapOvr>
  <p:hf hd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F64466-F367-40DF-8BAC-6FB3B331E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D956E29-1BC4-45C0-8DA6-E93C4087A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290" y="6375818"/>
            <a:ext cx="511868" cy="365125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E39BEBB2-D2DD-48A6-A2B0-BFA9A93140E0}"/>
              </a:ext>
            </a:extLst>
          </p:cNvPr>
          <p:cNvSpPr/>
          <p:nvPr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6" name="Rectangle 5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D13278AA-9DF8-49B8-8A17-F4ADDBBD685F}"/>
              </a:ext>
            </a:extLst>
          </p:cNvPr>
          <p:cNvSpPr/>
          <p:nvPr userDrawn="1"/>
        </p:nvSpPr>
        <p:spPr>
          <a:xfrm>
            <a:off x="833714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bg1"/>
                </a:solidFill>
              </a:rPr>
              <a:t>YNAS6NA67CVJ-2065489706-1849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77063"/>
      </p:ext>
    </p:extLst>
  </p:cSld>
  <p:clrMapOvr>
    <a:masterClrMapping/>
  </p:clrMapOvr>
  <p:hf hd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A9B90C-7BC0-4FB7-9360-47D5BE4787E5}"/>
              </a:ext>
            </a:extLst>
          </p:cNvPr>
          <p:cNvSpPr/>
          <p:nvPr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08606-37EB-42EF-8D91-B8BA41737358}"/>
              </a:ext>
            </a:extLst>
          </p:cNvPr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B8EEF2-F6F0-4392-9B4F-679635295F85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C0EAD1-45A5-4F30-B47D-F5B98B70DCFC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A03142-9AF7-426C-B896-42F262714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000" y="425450"/>
            <a:ext cx="5040000" cy="85984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Add icon for illustration</a:t>
            </a:r>
            <a:endParaRPr lang="da-DK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BCFF17A-8745-4131-80D1-814733A6C1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24000" y="425450"/>
            <a:ext cx="5040000" cy="25781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E6EA14F-0168-4FFE-9AE8-ED3133679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4000" y="3873358"/>
            <a:ext cx="5040000" cy="85984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Add icon for illustration</a:t>
            </a:r>
            <a:endParaRPr lang="da-DK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24E20B2-841C-4FB9-A8A0-913B9ED0B2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000" y="3854450"/>
            <a:ext cx="5040000" cy="2578100"/>
          </a:xfr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n-lt"/>
              </a:defRPr>
            </a:lvl1pPr>
            <a:lvl2pPr>
              <a:defRPr b="1">
                <a:solidFill>
                  <a:schemeClr val="accent5"/>
                </a:solidFill>
                <a:latin typeface="+mn-lt"/>
              </a:defRPr>
            </a:lvl2pPr>
            <a:lvl3pPr>
              <a:defRPr b="1">
                <a:solidFill>
                  <a:schemeClr val="accent5"/>
                </a:solidFill>
                <a:latin typeface="+mn-lt"/>
              </a:defRPr>
            </a:lvl3pPr>
            <a:lvl4pPr>
              <a:defRPr b="1">
                <a:solidFill>
                  <a:schemeClr val="accent5"/>
                </a:solidFill>
                <a:latin typeface="+mn-lt"/>
              </a:defRPr>
            </a:lvl4pPr>
            <a:lvl5pPr>
              <a:defRPr b="1"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01173925"/>
      </p:ext>
    </p:extLst>
  </p:cSld>
  <p:clrMapOvr>
    <a:masterClrMapping/>
  </p:clrMapOvr>
  <p:hf hd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on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4AD59E-A423-4B11-A9D8-860D9ED84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3" name="Logo on top">
            <a:extLst>
              <a:ext uri="{FF2B5EF4-FFF2-40B4-BE49-F238E27FC236}">
                <a16:creationId xmlns:a16="http://schemas.microsoft.com/office/drawing/2014/main" id="{946C4B67-243B-42D4-B01A-C1E49052FDD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B947AB6-B9EC-4DCD-A697-8768A86AEDE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59401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EE3518A-31DE-4BA4-B16D-9E6E3BD22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8694" y="1455773"/>
            <a:ext cx="5273589" cy="61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Get in touch with us</a:t>
            </a:r>
          </a:p>
          <a:p>
            <a:pPr lvl="0"/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C47C98D-4FAF-4675-81FB-E5A7BA12D8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71711" y="1612682"/>
            <a:ext cx="3432299" cy="3432299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9" name="Shape 2587">
            <a:extLst>
              <a:ext uri="{FF2B5EF4-FFF2-40B4-BE49-F238E27FC236}">
                <a16:creationId xmlns:a16="http://schemas.microsoft.com/office/drawing/2014/main" id="{432A4CED-5616-4E9A-B10E-D27920EBC843}"/>
              </a:ext>
            </a:extLst>
          </p:cNvPr>
          <p:cNvSpPr/>
          <p:nvPr/>
        </p:nvSpPr>
        <p:spPr>
          <a:xfrm>
            <a:off x="4887331" y="344875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0" name="Shape 2628">
            <a:extLst>
              <a:ext uri="{FF2B5EF4-FFF2-40B4-BE49-F238E27FC236}">
                <a16:creationId xmlns:a16="http://schemas.microsoft.com/office/drawing/2014/main" id="{A8FF3624-6D73-4863-97BD-8A36DBA409C3}"/>
              </a:ext>
            </a:extLst>
          </p:cNvPr>
          <p:cNvSpPr/>
          <p:nvPr/>
        </p:nvSpPr>
        <p:spPr>
          <a:xfrm>
            <a:off x="7088837" y="3750388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1" name="Shape 2935">
            <a:extLst>
              <a:ext uri="{FF2B5EF4-FFF2-40B4-BE49-F238E27FC236}">
                <a16:creationId xmlns:a16="http://schemas.microsoft.com/office/drawing/2014/main" id="{A7BF6261-1B3F-437D-A95A-A9E1BD225D39}"/>
              </a:ext>
            </a:extLst>
          </p:cNvPr>
          <p:cNvSpPr/>
          <p:nvPr/>
        </p:nvSpPr>
        <p:spPr>
          <a:xfrm>
            <a:off x="4887331" y="4827116"/>
            <a:ext cx="345770" cy="345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5DE36CD-FF11-42C3-ACBB-E915FBB94C0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616" y="2273621"/>
            <a:ext cx="3866262" cy="36512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</a:p>
          <a:p>
            <a:pPr lvl="0"/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497E584-507A-4896-B783-12050900D0E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616" y="3019553"/>
            <a:ext cx="3866262" cy="3314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Area of expertise</a:t>
            </a:r>
          </a:p>
          <a:p>
            <a:pPr lvl="0"/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225678E-67B9-4272-9D1B-155D6708019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86492" y="3386481"/>
            <a:ext cx="3866262" cy="3314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/>
              <a:t>Email@dress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7194157-87FE-4673-8F23-ED0147573D1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86491" y="3752833"/>
            <a:ext cx="3866262" cy="3314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8D7D729-10E0-47EA-820D-120B63FCEC8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286615" y="2641192"/>
            <a:ext cx="3866262" cy="3314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E0AA70B-57FB-4FBC-B0D2-3D04C7F732E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286492" y="4506817"/>
            <a:ext cx="3866262" cy="36512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Country</a:t>
            </a:r>
          </a:p>
          <a:p>
            <a:pPr lvl="0"/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3AC9B7A-5DD9-4AC6-9A61-3D65F921C6E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86491" y="4874388"/>
            <a:ext cx="3866262" cy="3314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Office, </a:t>
            </a:r>
            <a:r>
              <a:rPr lang="en-US" dirty="0" err="1"/>
              <a:t>adress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222797"/>
      </p:ext>
    </p:extLst>
  </p:cSld>
  <p:clrMapOvr>
    <a:masterClrMapping/>
  </p:clrMapOvr>
  <p:hf hd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mor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4AD59E-A423-4B11-A9D8-860D9ED84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96662-DAC2-4CA1-930C-3729480FED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1560" y="4575197"/>
            <a:ext cx="2932771" cy="36512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</a:p>
          <a:p>
            <a:pPr lvl="0"/>
            <a:endParaRPr lang="en-US" dirty="0"/>
          </a:p>
        </p:txBody>
      </p:sp>
      <p:sp>
        <p:nvSpPr>
          <p:cNvPr id="13" name="Logo on top">
            <a:extLst>
              <a:ext uri="{FF2B5EF4-FFF2-40B4-BE49-F238E27FC236}">
                <a16:creationId xmlns:a16="http://schemas.microsoft.com/office/drawing/2014/main" id="{946C4B67-243B-42D4-B01A-C1E49052FDD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B947AB6-B9EC-4DCD-A697-8768A86AEDE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59401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EE3518A-31DE-4BA4-B16D-9E6E3BD22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4224" y="1188143"/>
            <a:ext cx="5273589" cy="61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Get in touch with us</a:t>
            </a:r>
          </a:p>
          <a:p>
            <a:pPr lvl="0"/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C47C98D-4FAF-4675-81FB-E5A7BA12D8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8516" y="2009571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B094E42-9A37-4B00-9234-25C4C480453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41287" y="2014036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3CB2D3-EFC7-4338-AA06-89906240639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13486" y="2005106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8D02F3-399A-493B-8D9C-01466A1940F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246257" y="2009571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16" name="Shape 2587">
            <a:extLst>
              <a:ext uri="{FF2B5EF4-FFF2-40B4-BE49-F238E27FC236}">
                <a16:creationId xmlns:a16="http://schemas.microsoft.com/office/drawing/2014/main" id="{2AC0757B-1B1B-4168-95D9-52A605B652A6}"/>
              </a:ext>
            </a:extLst>
          </p:cNvPr>
          <p:cNvSpPr/>
          <p:nvPr/>
        </p:nvSpPr>
        <p:spPr>
          <a:xfrm>
            <a:off x="672525" y="523972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7" name="Shape 2628">
            <a:extLst>
              <a:ext uri="{FF2B5EF4-FFF2-40B4-BE49-F238E27FC236}">
                <a16:creationId xmlns:a16="http://schemas.microsoft.com/office/drawing/2014/main" id="{6320B7D2-45AD-4B2D-9D28-1F0139769C8E}"/>
              </a:ext>
            </a:extLst>
          </p:cNvPr>
          <p:cNvSpPr/>
          <p:nvPr/>
        </p:nvSpPr>
        <p:spPr>
          <a:xfrm>
            <a:off x="2494597" y="554459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8" name="Shape 2587">
            <a:extLst>
              <a:ext uri="{FF2B5EF4-FFF2-40B4-BE49-F238E27FC236}">
                <a16:creationId xmlns:a16="http://schemas.microsoft.com/office/drawing/2014/main" id="{08DCA66B-E816-4942-9233-259ADAB80C5B}"/>
              </a:ext>
            </a:extLst>
          </p:cNvPr>
          <p:cNvSpPr/>
          <p:nvPr/>
        </p:nvSpPr>
        <p:spPr>
          <a:xfrm>
            <a:off x="3589190" y="523972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9" name="Shape 2628">
            <a:extLst>
              <a:ext uri="{FF2B5EF4-FFF2-40B4-BE49-F238E27FC236}">
                <a16:creationId xmlns:a16="http://schemas.microsoft.com/office/drawing/2014/main" id="{F2166773-4EF2-4B40-B9A2-AD1E8C87C397}"/>
              </a:ext>
            </a:extLst>
          </p:cNvPr>
          <p:cNvSpPr/>
          <p:nvPr/>
        </p:nvSpPr>
        <p:spPr>
          <a:xfrm>
            <a:off x="5411262" y="554459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3" name="Shape 2587">
            <a:extLst>
              <a:ext uri="{FF2B5EF4-FFF2-40B4-BE49-F238E27FC236}">
                <a16:creationId xmlns:a16="http://schemas.microsoft.com/office/drawing/2014/main" id="{B641ADED-45B0-466B-A4BE-CEC5570DB588}"/>
              </a:ext>
            </a:extLst>
          </p:cNvPr>
          <p:cNvSpPr/>
          <p:nvPr/>
        </p:nvSpPr>
        <p:spPr>
          <a:xfrm>
            <a:off x="6505855" y="523972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4" name="Shape 2628">
            <a:extLst>
              <a:ext uri="{FF2B5EF4-FFF2-40B4-BE49-F238E27FC236}">
                <a16:creationId xmlns:a16="http://schemas.microsoft.com/office/drawing/2014/main" id="{3499E135-4CE8-41B2-BDBA-5D813B49F909}"/>
              </a:ext>
            </a:extLst>
          </p:cNvPr>
          <p:cNvSpPr/>
          <p:nvPr/>
        </p:nvSpPr>
        <p:spPr>
          <a:xfrm>
            <a:off x="8327927" y="554459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6" name="Shape 2587">
            <a:extLst>
              <a:ext uri="{FF2B5EF4-FFF2-40B4-BE49-F238E27FC236}">
                <a16:creationId xmlns:a16="http://schemas.microsoft.com/office/drawing/2014/main" id="{01107A37-C368-49C5-9DC7-A94D9D426028}"/>
              </a:ext>
            </a:extLst>
          </p:cNvPr>
          <p:cNvSpPr/>
          <p:nvPr/>
        </p:nvSpPr>
        <p:spPr>
          <a:xfrm>
            <a:off x="9422520" y="523972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7" name="Shape 2628">
            <a:extLst>
              <a:ext uri="{FF2B5EF4-FFF2-40B4-BE49-F238E27FC236}">
                <a16:creationId xmlns:a16="http://schemas.microsoft.com/office/drawing/2014/main" id="{3EBC6043-323F-4E40-A483-EE2CE6E8C56C}"/>
              </a:ext>
            </a:extLst>
          </p:cNvPr>
          <p:cNvSpPr/>
          <p:nvPr/>
        </p:nvSpPr>
        <p:spPr>
          <a:xfrm>
            <a:off x="11244592" y="554459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14EAE402-13E4-459D-897A-15E6716F37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9928" y="4940323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Area of expertise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E644E19-B05F-478D-BE06-A16AE5C316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9927" y="5271726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/>
              <a:t>Email@dress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6992163-AD60-4475-BDF4-D7D92BE0D1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927" y="5603129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37918040-0378-4A15-A3CC-EE97742E234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53302" y="4575197"/>
            <a:ext cx="2932771" cy="36512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</a:p>
          <a:p>
            <a:pPr lvl="0"/>
            <a:endParaRPr lang="en-US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BD9F163-876A-4D41-9F9C-A2B219FA2B4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51670" y="4940323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Area of expertise</a:t>
            </a:r>
          </a:p>
          <a:p>
            <a:pPr lvl="0"/>
            <a:endParaRPr lang="en-US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563DE2F-C78D-48F8-9338-D2C4ED0C25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51669" y="5271726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/>
              <a:t>Email@dress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56E7EB1F-88AA-4027-A4C7-73976835BE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51669" y="5603129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E1D38588-09D7-4C07-970E-FA8D765237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84440" y="4575197"/>
            <a:ext cx="2932771" cy="36512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</a:p>
          <a:p>
            <a:pPr lvl="0"/>
            <a:endParaRPr lang="en-US" dirty="0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CE4CEB3-A6E3-4631-AD91-DCAC27EECE6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82808" y="4940323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Area of expertise</a:t>
            </a:r>
          </a:p>
          <a:p>
            <a:pPr lvl="0"/>
            <a:endParaRPr lang="en-US" dirty="0"/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4D65DDEF-A203-4F91-B2EE-2DDE530C159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82807" y="5271726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/>
              <a:t>Email@dress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B56DD3D5-F405-46D1-BEE1-2B767A54AF6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82807" y="5603129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327F2608-9A22-4360-8CDC-83FCB66BB12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98443" y="4571035"/>
            <a:ext cx="2932771" cy="36512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</a:p>
          <a:p>
            <a:pPr lvl="0"/>
            <a:endParaRPr lang="en-US" dirty="0"/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E2DEAC9-C5A7-4388-907F-6FE9AD1B230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096811" y="4936161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Area of expertise</a:t>
            </a:r>
          </a:p>
          <a:p>
            <a:pPr lvl="0"/>
            <a:endParaRPr lang="en-US" dirty="0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944FE2E8-93FF-43F4-ACD3-F569AB5FD21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96810" y="5267564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/>
              <a:t>Email@dress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063A5174-46D4-44D7-A182-956C7052AA1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96810" y="5598967"/>
            <a:ext cx="2932771" cy="3314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142344"/>
      </p:ext>
    </p:extLst>
  </p:cSld>
  <p:clrMapOvr>
    <a:masterClrMapping/>
  </p:clrMapOvr>
  <p:hf hd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 one image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7CF9518-F533-485C-96A6-A4571873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200" y="6339600"/>
            <a:ext cx="1080000" cy="34105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19D799-5907-4EC7-82C1-D93D0769DDD1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86A0B8-2662-4C46-9EA5-A9339075675B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F7BDB89-0478-4360-AB35-CE8EB6DB9B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9" y="2570696"/>
            <a:ext cx="5367221" cy="48194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lang="da-DK" sz="18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8F54DBF-A067-4A56-8AC3-7876AEEF55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1829426"/>
            <a:ext cx="5367221" cy="67584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3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F35B9AA-ACD8-4D84-AB72-7C3D1781B7C6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3B58E392-BC27-4660-AD3C-E955E01232BA}"/>
              </a:ext>
            </a:extLst>
          </p:cNvPr>
          <p:cNvSpPr/>
          <p:nvPr userDrawn="1"/>
        </p:nvSpPr>
        <p:spPr>
          <a:xfrm>
            <a:off x="6518512" y="6366582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800">
                <a:solidFill>
                  <a:schemeClr val="tx1"/>
                </a:solidFill>
              </a:rPr>
              <a:t>YNAS6NA67CVJ-2065489706-1849</a:t>
            </a:r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666900"/>
      </p:ext>
    </p:extLst>
  </p:cSld>
  <p:clrMapOvr>
    <a:masterClrMapping/>
  </p:clrMapOvr>
  <p:hf hd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ts an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1D69198-452E-4A16-BA0F-DA0C681DA6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430009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58" progId="TCLayout.ActiveDocument.1">
                  <p:embed/>
                </p:oleObj>
              </mc:Choice>
              <mc:Fallback>
                <p:oleObj name="think-cell Slide" r:id="rId3" imgW="359" imgH="35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31D69198-452E-4A16-BA0F-DA0C681DA6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8237A91-0382-48FB-8427-D26BBD223F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96721" y="1958355"/>
            <a:ext cx="4500000" cy="12271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Replace icon and click here to edit text</a:t>
            </a:r>
            <a:endParaRPr lang="da-DK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D885F7B-E142-4D45-8AF4-68A4A08FD1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32600" y="1958355"/>
            <a:ext cx="4500000" cy="12271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Replace icon and click here to edit text</a:t>
            </a:r>
            <a:endParaRPr lang="da-DK" dirty="0"/>
          </a:p>
          <a:p>
            <a:endParaRPr lang="da-DK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91BA55F-85D5-4180-8145-B9475511985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96721" y="3333893"/>
            <a:ext cx="4500000" cy="12271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Replace icon and click here to edit text</a:t>
            </a:r>
            <a:endParaRPr lang="da-DK" dirty="0"/>
          </a:p>
          <a:p>
            <a:endParaRPr lang="da-DK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799AD7F-59F8-4594-BD56-586D9DBBCC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32600" y="3333893"/>
            <a:ext cx="4500000" cy="12271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Replace icon and click here to edit text</a:t>
            </a:r>
            <a:endParaRPr lang="da-DK" dirty="0"/>
          </a:p>
          <a:p>
            <a:endParaRPr lang="da-DK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3D22A8D-3594-454E-9B19-5D8606AD2FE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96721" y="4695740"/>
            <a:ext cx="4500000" cy="12271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Replace icon and click here to edit text</a:t>
            </a:r>
            <a:endParaRPr lang="da-DK" dirty="0"/>
          </a:p>
          <a:p>
            <a:endParaRPr lang="da-DK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DDA4FD1-520C-476C-85CC-DCDAC25617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32600" y="4695740"/>
            <a:ext cx="4500000" cy="12271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Replace icon and click here to edit text</a:t>
            </a:r>
            <a:endParaRPr lang="da-DK" dirty="0"/>
          </a:p>
          <a:p>
            <a:endParaRPr lang="da-DK" dirty="0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C044FC66-9F4B-45CC-9ACC-4FD8A77270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DD2BA-B706-4B3B-8D63-4B1BAEAF2D3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D4D02CCD-754C-485C-A11B-E3D7545F5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446671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2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tags" Target="../tags/tag5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image" Target="../media/image13.emf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oleObject" Target="../embeddings/oleObject4.bin"/><Relationship Id="rId8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tags" Target="../tags/tag7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36" Type="http://schemas.openxmlformats.org/officeDocument/2006/relationships/image" Target="../media/image13.emf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oleObject" Target="../embeddings/oleObject4.bin"/><Relationship Id="rId8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C2A3EC6-870A-493B-88F3-272F245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1FA59B7-C940-4163-9565-C30FF23A1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B34B12-4528-4532-A8B2-B4BE1137B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400" y="1512000"/>
            <a:ext cx="11472238" cy="4647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C4CF676-C606-4552-9C4E-3E8728CC922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5"/>
            </p:custDataLst>
            <p:extLst>
              <p:ext uri="{D42A27DB-BD31-4B8C-83A1-F6EECF244321}">
                <p14:modId xmlns:p14="http://schemas.microsoft.com/office/powerpoint/2010/main" val="28068082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6" imgW="395" imgH="394" progId="TCLayout.ActiveDocument.1">
                  <p:embed/>
                </p:oleObj>
              </mc:Choice>
              <mc:Fallback>
                <p:oleObj name="think-cell Slide" r:id="rId36" imgW="395" imgH="39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C4CF676-C606-4552-9C4E-3E8728CC92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178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  <p:sldLayoutId id="2147484536" r:id="rId12"/>
    <p:sldLayoutId id="2147484537" r:id="rId13"/>
    <p:sldLayoutId id="2147484538" r:id="rId14"/>
    <p:sldLayoutId id="2147484539" r:id="rId15"/>
    <p:sldLayoutId id="2147484540" r:id="rId16"/>
    <p:sldLayoutId id="2147484541" r:id="rId17"/>
    <p:sldLayoutId id="2147484542" r:id="rId18"/>
    <p:sldLayoutId id="2147484543" r:id="rId19"/>
    <p:sldLayoutId id="2147484544" r:id="rId20"/>
    <p:sldLayoutId id="2147484545" r:id="rId21"/>
    <p:sldLayoutId id="2147484546" r:id="rId22"/>
    <p:sldLayoutId id="2147484547" r:id="rId23"/>
    <p:sldLayoutId id="2147484548" r:id="rId24"/>
    <p:sldLayoutId id="2147484549" r:id="rId25"/>
    <p:sldLayoutId id="2147484550" r:id="rId26"/>
    <p:sldLayoutId id="2147484551" r:id="rId27"/>
    <p:sldLayoutId id="2147484552" r:id="rId28"/>
    <p:sldLayoutId id="2147484553" r:id="rId29"/>
    <p:sldLayoutId id="2147484554" r:id="rId30"/>
    <p:sldLayoutId id="2147484555" r:id="rId31"/>
    <p:sldLayoutId id="2147484556" r:id="rId32"/>
    <p:sldLayoutId id="2147484624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6880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5320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226" userDrawn="1">
          <p15:clr>
            <a:srgbClr val="A4A3A4"/>
          </p15:clr>
        </p15:guide>
        <p15:guide id="7" pos="7453" userDrawn="1">
          <p15:clr>
            <a:srgbClr val="A4A3A4"/>
          </p15:clr>
        </p15:guide>
        <p15:guide id="8" orient="horz" pos="226" userDrawn="1">
          <p15:clr>
            <a:srgbClr val="A4A3A4"/>
          </p15:clr>
        </p15:guide>
        <p15:guide id="9" orient="horz" pos="3880" userDrawn="1">
          <p15:clr>
            <a:srgbClr val="A4A3A4"/>
          </p15:clr>
        </p15:guide>
        <p15:guide id="10" pos="276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A7767C6-5585-4441-8156-B2A6DCF8C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CA7F51-2348-4EFC-B961-5B37ADC29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400" y="1530220"/>
            <a:ext cx="11473200" cy="4646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126007-7F6F-4183-8544-E56DC0137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DF9823D-A3DB-4B0F-89B0-AC4B630453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4070925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5" imgW="353" imgH="353" progId="TCLayout.ActiveDocument.1">
                  <p:embed/>
                </p:oleObj>
              </mc:Choice>
              <mc:Fallback>
                <p:oleObj name="think-cell Slide" r:id="rId35" imgW="353" imgH="35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DF9823D-A3DB-4B0F-89B0-AC4B630453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1989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59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  <p:sldLayoutId id="2147484570" r:id="rId12"/>
    <p:sldLayoutId id="2147484571" r:id="rId13"/>
    <p:sldLayoutId id="2147484572" r:id="rId14"/>
    <p:sldLayoutId id="2147484573" r:id="rId15"/>
    <p:sldLayoutId id="2147484574" r:id="rId16"/>
    <p:sldLayoutId id="2147484575" r:id="rId17"/>
    <p:sldLayoutId id="2147484576" r:id="rId18"/>
    <p:sldLayoutId id="2147484577" r:id="rId19"/>
    <p:sldLayoutId id="2147484578" r:id="rId20"/>
    <p:sldLayoutId id="2147484579" r:id="rId21"/>
    <p:sldLayoutId id="2147484580" r:id="rId22"/>
    <p:sldLayoutId id="2147484581" r:id="rId23"/>
    <p:sldLayoutId id="2147484582" r:id="rId24"/>
    <p:sldLayoutId id="2147484583" r:id="rId25"/>
    <p:sldLayoutId id="2147484584" r:id="rId26"/>
    <p:sldLayoutId id="2147484585" r:id="rId27"/>
    <p:sldLayoutId id="2147484586" r:id="rId28"/>
    <p:sldLayoutId id="2147484587" r:id="rId29"/>
    <p:sldLayoutId id="2147484588" r:id="rId30"/>
    <p:sldLayoutId id="2147484589" r:id="rId31"/>
    <p:sldLayoutId id="2147484590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A7767C6-5585-4441-8156-B2A6DCF8C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CA7F51-2348-4EFC-B961-5B37ADC29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400" y="1530220"/>
            <a:ext cx="11473200" cy="4646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126007-7F6F-4183-8544-E56DC0137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DF9823D-A3DB-4B0F-89B0-AC4B630453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39198118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5" imgW="353" imgH="353" progId="TCLayout.ActiveDocument.1">
                  <p:embed/>
                </p:oleObj>
              </mc:Choice>
              <mc:Fallback>
                <p:oleObj name="think-cell Slide" r:id="rId35" imgW="353" imgH="35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DF9823D-A3DB-4B0F-89B0-AC4B630453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77845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92" r:id="rId1"/>
    <p:sldLayoutId id="2147484593" r:id="rId2"/>
    <p:sldLayoutId id="2147484594" r:id="rId3"/>
    <p:sldLayoutId id="2147484595" r:id="rId4"/>
    <p:sldLayoutId id="2147484596" r:id="rId5"/>
    <p:sldLayoutId id="2147484597" r:id="rId6"/>
    <p:sldLayoutId id="2147484598" r:id="rId7"/>
    <p:sldLayoutId id="2147484599" r:id="rId8"/>
    <p:sldLayoutId id="2147484600" r:id="rId9"/>
    <p:sldLayoutId id="2147484601" r:id="rId10"/>
    <p:sldLayoutId id="2147484602" r:id="rId11"/>
    <p:sldLayoutId id="2147484603" r:id="rId12"/>
    <p:sldLayoutId id="2147484604" r:id="rId13"/>
    <p:sldLayoutId id="2147484605" r:id="rId14"/>
    <p:sldLayoutId id="2147484606" r:id="rId15"/>
    <p:sldLayoutId id="2147484607" r:id="rId16"/>
    <p:sldLayoutId id="2147484608" r:id="rId17"/>
    <p:sldLayoutId id="2147484609" r:id="rId18"/>
    <p:sldLayoutId id="2147484610" r:id="rId19"/>
    <p:sldLayoutId id="2147484611" r:id="rId20"/>
    <p:sldLayoutId id="2147484612" r:id="rId21"/>
    <p:sldLayoutId id="2147484613" r:id="rId22"/>
    <p:sldLayoutId id="2147484614" r:id="rId23"/>
    <p:sldLayoutId id="2147484615" r:id="rId24"/>
    <p:sldLayoutId id="2147484616" r:id="rId25"/>
    <p:sldLayoutId id="2147484617" r:id="rId26"/>
    <p:sldLayoutId id="2147484618" r:id="rId27"/>
    <p:sldLayoutId id="2147484619" r:id="rId28"/>
    <p:sldLayoutId id="2147484620" r:id="rId29"/>
    <p:sldLayoutId id="2147484621" r:id="rId30"/>
    <p:sldLayoutId id="2147484622" r:id="rId31"/>
    <p:sldLayoutId id="2147484623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9.xml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openxmlformats.org/officeDocument/2006/relationships/image" Target="../media/image30.jpeg"/><Relationship Id="rId5" Type="http://schemas.openxmlformats.org/officeDocument/2006/relationships/image" Target="../media/image20.jpg"/><Relationship Id="rId10" Type="http://schemas.openxmlformats.org/officeDocument/2006/relationships/image" Target="../media/image34.jpeg"/><Relationship Id="rId4" Type="http://schemas.openxmlformats.org/officeDocument/2006/relationships/image" Target="../media/image1.emf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912536C-E3CD-47C5-9B4F-54AFAE362C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0C6833-85F1-4591-9018-B10B772336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sp>
      <p:pic>
        <p:nvPicPr>
          <p:cNvPr id="21" name="Picture Placeholder 20" descr="A picture containing indoor&#10;&#10;Description automatically generated">
            <a:extLst>
              <a:ext uri="{FF2B5EF4-FFF2-40B4-BE49-F238E27FC236}">
                <a16:creationId xmlns:a16="http://schemas.microsoft.com/office/drawing/2014/main" id="{B78EA58D-6C7A-4782-8551-A6454D6DED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1" b="5811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596A202-31B0-492A-B9BE-4DA656A07E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4" r="25144"/>
          <a:stretch>
            <a:fillRect/>
          </a:stretch>
        </p:blipFill>
        <p:spPr>
          <a:xfrm rot="5400000">
            <a:off x="6683375" y="-488950"/>
            <a:ext cx="1922463" cy="2900363"/>
          </a:xfr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CACEEA-9603-42A8-BBFE-5F9F453BB0F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6055B3-7721-468E-BC98-CE36A6C82F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5B3F1A06-EDCB-49AC-BE18-1F8FB683624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" b="287"/>
          <a:stretch>
            <a:fillRect/>
          </a:stretch>
        </p:blipFill>
        <p:spPr/>
      </p:pic>
      <p:pic>
        <p:nvPicPr>
          <p:cNvPr id="23" name="Picture Placeholder 22" descr="A picture containing miller&#10;&#10;Description automatically generated">
            <a:extLst>
              <a:ext uri="{FF2B5EF4-FFF2-40B4-BE49-F238E27FC236}">
                <a16:creationId xmlns:a16="http://schemas.microsoft.com/office/drawing/2014/main" id="{3D6DBEF9-0D22-4120-8955-2B046D3691F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" b="2226"/>
          <a:stretch>
            <a:fillRect/>
          </a:stretch>
        </p:blipFill>
        <p:spPr/>
      </p:pic>
      <p:pic>
        <p:nvPicPr>
          <p:cNvPr id="6" name="Picture Placeholder 5" descr="A picture containing indoor, close, helmet&#10;&#10;Description automatically generated">
            <a:extLst>
              <a:ext uri="{FF2B5EF4-FFF2-40B4-BE49-F238E27FC236}">
                <a16:creationId xmlns:a16="http://schemas.microsoft.com/office/drawing/2014/main" id="{DCD10845-4203-4BCD-B5E8-70BE992E862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4" r="25144"/>
          <a:stretch>
            <a:fillRect/>
          </a:stretch>
        </p:blipFill>
        <p:spPr>
          <a:xfrm rot="5400000">
            <a:off x="488950" y="3752850"/>
            <a:ext cx="1922463" cy="2900363"/>
          </a:xfrm>
        </p:spPr>
      </p:pic>
      <p:pic>
        <p:nvPicPr>
          <p:cNvPr id="25" name="Picture Placeholder 24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BA6BFCAA-A4D6-433F-B9D4-FD432552978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" b="287"/>
          <a:stretch>
            <a:fillRect/>
          </a:stretch>
        </p:blipFill>
        <p:spPr/>
      </p:pic>
      <p:pic>
        <p:nvPicPr>
          <p:cNvPr id="33" name="Picture Placeholder 3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CB81D2B-EF31-4A74-99E6-F5B420E903A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4" b="25144"/>
          <a:stretch>
            <a:fillRect/>
          </a:stretch>
        </p:blipFill>
        <p:spPr/>
      </p:pic>
      <p:pic>
        <p:nvPicPr>
          <p:cNvPr id="29" name="Picture Placeholder 28" descr="A picture containing indoor, person, toilet&#10;&#10;Description automatically generated">
            <a:extLst>
              <a:ext uri="{FF2B5EF4-FFF2-40B4-BE49-F238E27FC236}">
                <a16:creationId xmlns:a16="http://schemas.microsoft.com/office/drawing/2014/main" id="{AA36B8B0-D424-4870-9B8F-4508CD0F49D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8" b="31358"/>
          <a:stretch>
            <a:fillRect/>
          </a:stretch>
        </p:blipFill>
        <p:spPr/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F755A64-8CAC-47AC-93DB-FDE781CDF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71049"/>
              </p:ext>
            </p:extLst>
          </p:nvPr>
        </p:nvGraphicFramePr>
        <p:xfrm>
          <a:off x="548492" y="619312"/>
          <a:ext cx="4042261" cy="2929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389">
                  <a:extLst>
                    <a:ext uri="{9D8B030D-6E8A-4147-A177-3AD203B41FA5}">
                      <a16:colId xmlns:a16="http://schemas.microsoft.com/office/drawing/2014/main" val="3060352896"/>
                    </a:ext>
                  </a:extLst>
                </a:gridCol>
                <a:gridCol w="194136">
                  <a:extLst>
                    <a:ext uri="{9D8B030D-6E8A-4147-A177-3AD203B41FA5}">
                      <a16:colId xmlns:a16="http://schemas.microsoft.com/office/drawing/2014/main" val="3852382277"/>
                    </a:ext>
                  </a:extLst>
                </a:gridCol>
                <a:gridCol w="3456000">
                  <a:extLst>
                    <a:ext uri="{9D8B030D-6E8A-4147-A177-3AD203B41FA5}">
                      <a16:colId xmlns:a16="http://schemas.microsoft.com/office/drawing/2014/main" val="3318055102"/>
                    </a:ext>
                  </a:extLst>
                </a:gridCol>
                <a:gridCol w="194136">
                  <a:extLst>
                    <a:ext uri="{9D8B030D-6E8A-4147-A177-3AD203B41FA5}">
                      <a16:colId xmlns:a16="http://schemas.microsoft.com/office/drawing/2014/main" val="2962095205"/>
                    </a:ext>
                  </a:extLst>
                </a:gridCol>
                <a:gridCol w="101600">
                  <a:extLst>
                    <a:ext uri="{9D8B030D-6E8A-4147-A177-3AD203B41FA5}">
                      <a16:colId xmlns:a16="http://schemas.microsoft.com/office/drawing/2014/main" val="337404660"/>
                    </a:ext>
                  </a:extLst>
                </a:gridCol>
              </a:tblGrid>
              <a:tr h="101600">
                <a:tc>
                  <a:txBody>
                    <a:bodyPr/>
                    <a:lstStyle/>
                    <a:p>
                      <a:pPr algn="r"/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972822"/>
                  </a:ext>
                </a:extLst>
              </a:tr>
              <a:tr h="1524959">
                <a:tc>
                  <a:txBody>
                    <a:bodyPr/>
                    <a:lstStyle/>
                    <a:p>
                      <a:pPr algn="r"/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3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Hvor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langt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ned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skal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+mj-lt"/>
                        </a:rPr>
                        <a:t> man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blødgøre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+mj-lt"/>
                        </a:rPr>
                        <a:t>?</a:t>
                      </a:r>
                    </a:p>
                  </a:txBody>
                  <a:tcPr marL="0" marR="0" marT="122400" marB="1404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338731"/>
                  </a:ext>
                </a:extLst>
              </a:tr>
              <a:tr h="515566">
                <a:tc>
                  <a:txBody>
                    <a:bodyPr/>
                    <a:lstStyle/>
                    <a:p>
                      <a:pPr algn="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Camilla Tang </a:t>
                      </a:r>
                      <a:endParaRPr lang="en-US" sz="16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Palatino Linotype" panose="02040502050505030304" pitchFamily="18" charset="0"/>
                      </a:endParaRPr>
                    </a:p>
                  </a:txBody>
                  <a:tcPr marL="0" marR="0" marT="126000" marB="108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232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cap="none" dirty="0" err="1">
                          <a:solidFill>
                            <a:schemeClr val="tx1"/>
                          </a:solidFill>
                          <a:latin typeface="+mn-lt"/>
                        </a:rPr>
                        <a:t>Blødgøringsseminar</a:t>
                      </a:r>
                      <a:r>
                        <a:rPr lang="en-US" sz="1400" cap="none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l"/>
                      <a:r>
                        <a:rPr lang="en-US" sz="1400" cap="none" dirty="0">
                          <a:solidFill>
                            <a:schemeClr val="tx1"/>
                          </a:solidFill>
                          <a:latin typeface="+mn-lt"/>
                        </a:rPr>
                        <a:t>7. </a:t>
                      </a:r>
                      <a:r>
                        <a:rPr lang="en-US" sz="1400" cap="none" dirty="0" err="1">
                          <a:solidFill>
                            <a:schemeClr val="tx1"/>
                          </a:solidFill>
                          <a:latin typeface="+mn-lt"/>
                        </a:rPr>
                        <a:t>december</a:t>
                      </a:r>
                      <a:r>
                        <a:rPr lang="en-US" sz="1400" cap="none" dirty="0">
                          <a:solidFill>
                            <a:schemeClr val="tx1"/>
                          </a:solidFill>
                          <a:latin typeface="+mn-lt"/>
                        </a:rPr>
                        <a:t> 2021</a:t>
                      </a:r>
                      <a:endParaRPr lang="en-US" sz="1400" cap="all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72000" marB="1872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07757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cap="all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653087"/>
                  </a:ext>
                </a:extLst>
              </a:tr>
            </a:tbl>
          </a:graphicData>
        </a:graphic>
      </p:graphicFrame>
      <p:sp>
        <p:nvSpPr>
          <p:cNvPr id="19" name="Rectangle 18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33EA30CF-029C-443B-838F-D0880B1703BD}"/>
              </a:ext>
            </a:extLst>
          </p:cNvPr>
          <p:cNvSpPr/>
          <p:nvPr/>
        </p:nvSpPr>
        <p:spPr>
          <a:xfrm>
            <a:off x="548492" y="6367616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GB" sz="600">
                <a:solidFill>
                  <a:schemeClr val="accent3"/>
                </a:solidFill>
              </a:rPr>
              <a:t>YNAS6NA67CVJ-2065489706-1849</a:t>
            </a:r>
            <a:endParaRPr lang="en-GB" sz="6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62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74679922-CC49-42BE-9EC4-EDBEEFC4C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Kalkudfældningspotentialet siger også noget om korrosion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93BD955-1647-4F75-919E-C627299B2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21" name="Subtitle 20">
            <a:extLst>
              <a:ext uri="{FF2B5EF4-FFF2-40B4-BE49-F238E27FC236}">
                <a16:creationId xmlns:a16="http://schemas.microsoft.com/office/drawing/2014/main" id="{B525D9F6-FACF-4CF0-88D7-A7AFF291556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6AB729-E435-437D-B67A-C258C71EF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128" y="3237411"/>
            <a:ext cx="5035744" cy="16422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3F66881-3690-46C5-AFB1-259A40B14E44}"/>
              </a:ext>
            </a:extLst>
          </p:cNvPr>
          <p:cNvSpPr txBox="1"/>
          <p:nvPr/>
        </p:nvSpPr>
        <p:spPr>
          <a:xfrm>
            <a:off x="3960704" y="2315827"/>
            <a:ext cx="4776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CCPP</a:t>
            </a:r>
            <a:r>
              <a:rPr kumimoji="0" lang="da-DK" sz="3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10 </a:t>
            </a:r>
            <a:r>
              <a:rPr kumimoji="0" lang="da-DK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&gt; 0,0 mmol/L</a:t>
            </a:r>
            <a:r>
              <a:rPr kumimoji="0" lang="da-DK" sz="3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4031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CE83D-294A-4C7F-84EA-3676D3573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 langt ned skal man blødgøre?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10C95-D36F-4B34-9D48-7C927DF58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A0F8BE9-2837-4417-B33A-70D3CA5ECBD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A89EC-1B9F-47FC-8A90-C5C47980F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005EB31-19FF-4951-984F-F9E8DBC79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8"/>
          <a:stretch/>
        </p:blipFill>
        <p:spPr>
          <a:xfrm>
            <a:off x="6096000" y="4986292"/>
            <a:ext cx="1127036" cy="41819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149F7B-9AF9-4715-9315-BFE8FDE4331C}"/>
              </a:ext>
            </a:extLst>
          </p:cNvPr>
          <p:cNvSpPr/>
          <p:nvPr/>
        </p:nvSpPr>
        <p:spPr bwMode="auto">
          <a:xfrm>
            <a:off x="753209" y="1530220"/>
            <a:ext cx="309291" cy="4680646"/>
          </a:xfrm>
          <a:prstGeom prst="rect">
            <a:avLst/>
          </a:prstGeom>
          <a:solidFill>
            <a:srgbClr val="E2E9E5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ts val="432"/>
              </a:spcBef>
              <a:spcAft>
                <a:spcPct val="0"/>
              </a:spcAft>
            </a:pPr>
            <a:endParaRPr lang="da-DK" sz="1600" dirty="0" err="1">
              <a:solidFill>
                <a:srgbClr val="FFFFFF"/>
              </a:solidFill>
              <a:latin typeface="Arial"/>
              <a:ea typeface="ＭＳ Ｐゴシック" pitchFamily="-80" charset="-128"/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B85404CF-A4F8-4F44-B0FC-A7D9C28A17A7}"/>
              </a:ext>
            </a:extLst>
          </p:cNvPr>
          <p:cNvSpPr/>
          <p:nvPr/>
        </p:nvSpPr>
        <p:spPr bwMode="auto">
          <a:xfrm>
            <a:off x="1530057" y="1532477"/>
            <a:ext cx="252634" cy="2770547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ABD742-D18F-44FE-8008-42B9F5122D7C}"/>
              </a:ext>
            </a:extLst>
          </p:cNvPr>
          <p:cNvSpPr txBox="1"/>
          <p:nvPr/>
        </p:nvSpPr>
        <p:spPr>
          <a:xfrm>
            <a:off x="1937194" y="2791304"/>
            <a:ext cx="16607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ts val="432"/>
              </a:spcBef>
              <a:spcAft>
                <a:spcPct val="0"/>
              </a:spcAft>
            </a:pPr>
            <a:r>
              <a:rPr lang="da-DK" sz="1600" dirty="0">
                <a:solidFill>
                  <a:srgbClr val="000000"/>
                </a:solidFill>
                <a:latin typeface="Arial"/>
                <a:ea typeface="ＭＳ Ｐゴシック" pitchFamily="-80" charset="-128"/>
              </a:rPr>
              <a:t>Blødgøringsdybde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DCEEC3F-879D-4A83-9F7D-D44CD0828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277" y="3943459"/>
            <a:ext cx="681918" cy="7091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525D659-D25E-4E91-8C75-458EF77BD13B}"/>
              </a:ext>
            </a:extLst>
          </p:cNvPr>
          <p:cNvSpPr txBox="1"/>
          <p:nvPr/>
        </p:nvSpPr>
        <p:spPr>
          <a:xfrm>
            <a:off x="2191880" y="4213816"/>
            <a:ext cx="394979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ts val="432"/>
              </a:spcBef>
              <a:spcAft>
                <a:spcPct val="0"/>
              </a:spcAft>
            </a:pPr>
            <a:r>
              <a:rPr lang="da-DK" sz="1600" dirty="0">
                <a:solidFill>
                  <a:srgbClr val="000000"/>
                </a:solidFill>
                <a:latin typeface="Arial"/>
                <a:ea typeface="ＭＳ Ｐゴシック" pitchFamily="-80" charset="-128"/>
              </a:rPr>
              <a:t>Maksimere gevinster </a:t>
            </a:r>
            <a:r>
              <a:rPr lang="da-DK" sz="1600" dirty="0">
                <a:solidFill>
                  <a:srgbClr val="000000"/>
                </a:solidFill>
                <a:latin typeface="Arial"/>
                <a:ea typeface="ＭＳ Ｐゴシック" pitchFamily="-80" charset="-128"/>
                <a:sym typeface="Wingdings" panose="05000000000000000000" pitchFamily="2" charset="2"/>
              </a:rPr>
              <a:t> Reducere CCPP</a:t>
            </a:r>
            <a:r>
              <a:rPr lang="da-DK" sz="1600" baseline="-25000" dirty="0">
                <a:solidFill>
                  <a:srgbClr val="000000"/>
                </a:solidFill>
                <a:latin typeface="Arial"/>
                <a:ea typeface="ＭＳ Ｐゴシック" pitchFamily="-80" charset="-128"/>
                <a:sym typeface="Wingdings" panose="05000000000000000000" pitchFamily="2" charset="2"/>
              </a:rPr>
              <a:t>90</a:t>
            </a:r>
            <a:endParaRPr lang="da-DK" sz="1600" baseline="-25000" dirty="0">
              <a:solidFill>
                <a:srgbClr val="000000"/>
              </a:solidFill>
              <a:latin typeface="Arial"/>
              <a:ea typeface="ＭＳ Ｐゴシック" pitchFamily="-80" charset="-12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0DD195-6622-4D53-A4AF-423FD5F4575B}"/>
              </a:ext>
            </a:extLst>
          </p:cNvPr>
          <p:cNvSpPr txBox="1"/>
          <p:nvPr/>
        </p:nvSpPr>
        <p:spPr>
          <a:xfrm>
            <a:off x="532751" y="6262840"/>
            <a:ext cx="7502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ts val="432"/>
              </a:spcBef>
              <a:spcAft>
                <a:spcPct val="0"/>
              </a:spcAft>
            </a:pPr>
            <a:r>
              <a:rPr lang="da-DK" sz="1200" i="1" dirty="0">
                <a:solidFill>
                  <a:srgbClr val="000000"/>
                </a:solidFill>
                <a:latin typeface="Arial"/>
                <a:ea typeface="ＭＳ Ｐゴシック" pitchFamily="-80" charset="-128"/>
              </a:rPr>
              <a:t>Hårdt vand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1583BD-BD92-4535-8249-48B131098341}"/>
              </a:ext>
            </a:extLst>
          </p:cNvPr>
          <p:cNvSpPr txBox="1"/>
          <p:nvPr/>
        </p:nvSpPr>
        <p:spPr>
          <a:xfrm>
            <a:off x="1398696" y="6262840"/>
            <a:ext cx="73417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ts val="432"/>
              </a:spcBef>
              <a:spcAft>
                <a:spcPct val="0"/>
              </a:spcAft>
            </a:pPr>
            <a:r>
              <a:rPr lang="da-DK" sz="1200" i="1" dirty="0">
                <a:solidFill>
                  <a:srgbClr val="000000"/>
                </a:solidFill>
                <a:latin typeface="Arial"/>
                <a:ea typeface="ＭＳ Ｐゴシック" pitchFamily="-80" charset="-128"/>
              </a:rPr>
              <a:t>Blødt vand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D18912-D995-4AE0-A4A6-7450A2BC326B}"/>
              </a:ext>
            </a:extLst>
          </p:cNvPr>
          <p:cNvSpPr/>
          <p:nvPr/>
        </p:nvSpPr>
        <p:spPr bwMode="auto">
          <a:xfrm>
            <a:off x="1415032" y="4336927"/>
            <a:ext cx="309291" cy="1840036"/>
          </a:xfrm>
          <a:prstGeom prst="rect">
            <a:avLst/>
          </a:prstGeom>
          <a:solidFill>
            <a:srgbClr val="EED5C4"/>
          </a:solidFill>
          <a:ln w="9525" cap="flat" cmpd="sng" algn="ctr">
            <a:solidFill>
              <a:srgbClr val="EED5C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ts val="432"/>
              </a:spcBef>
              <a:spcAft>
                <a:spcPct val="0"/>
              </a:spcAft>
            </a:pPr>
            <a:endParaRPr lang="da-DK" sz="1600" dirty="0" err="1">
              <a:solidFill>
                <a:srgbClr val="FFFFFF"/>
              </a:solidFill>
              <a:latin typeface="Arial"/>
              <a:ea typeface="ＭＳ Ｐゴシック" pitchFamily="-80" charset="-128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91A0C0D-0D23-4EDB-AFEC-F600711EFECF}"/>
              </a:ext>
            </a:extLst>
          </p:cNvPr>
          <p:cNvCxnSpPr/>
          <p:nvPr/>
        </p:nvCxnSpPr>
        <p:spPr bwMode="auto">
          <a:xfrm flipV="1">
            <a:off x="1530057" y="4324260"/>
            <a:ext cx="498193" cy="12667"/>
          </a:xfrm>
          <a:prstGeom prst="straightConnector1">
            <a:avLst/>
          </a:prstGeom>
          <a:solidFill>
            <a:srgbClr val="990000"/>
          </a:solidFill>
          <a:ln w="38100" cap="flat" cmpd="sng" algn="ctr">
            <a:solidFill>
              <a:srgbClr val="E2E9E5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0EAD95C-C242-443A-86DB-0C88E519DB8C}"/>
              </a:ext>
            </a:extLst>
          </p:cNvPr>
          <p:cNvSpPr txBox="1"/>
          <p:nvPr/>
        </p:nvSpPr>
        <p:spPr>
          <a:xfrm>
            <a:off x="2076855" y="5072278"/>
            <a:ext cx="38664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ts val="432"/>
              </a:spcBef>
              <a:spcAft>
                <a:spcPct val="0"/>
              </a:spcAft>
            </a:pPr>
            <a:r>
              <a:rPr lang="da-DK" sz="1600" dirty="0">
                <a:solidFill>
                  <a:srgbClr val="000000"/>
                </a:solidFill>
                <a:latin typeface="Arial"/>
                <a:ea typeface="ＭＳ Ｐゴシック" pitchFamily="-80" charset="-128"/>
              </a:rPr>
              <a:t>Undgå korrosion </a:t>
            </a:r>
            <a:r>
              <a:rPr lang="da-DK" sz="1600" dirty="0">
                <a:solidFill>
                  <a:srgbClr val="000000"/>
                </a:solidFill>
                <a:latin typeface="Arial"/>
                <a:ea typeface="ＭＳ Ｐゴシック" pitchFamily="-80" charset="-128"/>
                <a:sym typeface="Wingdings" panose="05000000000000000000" pitchFamily="2" charset="2"/>
              </a:rPr>
              <a:t> CCPP</a:t>
            </a:r>
            <a:r>
              <a:rPr lang="da-DK" sz="1600" baseline="-25000" dirty="0">
                <a:solidFill>
                  <a:srgbClr val="000000"/>
                </a:solidFill>
                <a:latin typeface="Arial"/>
                <a:ea typeface="ＭＳ Ｐゴシック" pitchFamily="-80" charset="-128"/>
                <a:sym typeface="Wingdings" panose="05000000000000000000" pitchFamily="2" charset="2"/>
              </a:rPr>
              <a:t>10</a:t>
            </a:r>
            <a:r>
              <a:rPr lang="da-DK" sz="1600" dirty="0">
                <a:solidFill>
                  <a:srgbClr val="000000"/>
                </a:solidFill>
                <a:latin typeface="Arial"/>
                <a:ea typeface="ＭＳ Ｐゴシック" pitchFamily="-80" charset="-128"/>
                <a:sym typeface="Wingdings" panose="05000000000000000000" pitchFamily="2" charset="2"/>
              </a:rPr>
              <a:t> &gt; 0,0 mmol/L</a:t>
            </a:r>
            <a:endParaRPr lang="da-DK" sz="1600" dirty="0">
              <a:solidFill>
                <a:srgbClr val="000000"/>
              </a:solidFill>
              <a:latin typeface="Arial"/>
              <a:ea typeface="ＭＳ Ｐゴシック" pitchFamily="-80" charset="-128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EDF30BF-7AEC-4C95-A410-6102755FF5C6}"/>
              </a:ext>
            </a:extLst>
          </p:cNvPr>
          <p:cNvCxnSpPr/>
          <p:nvPr/>
        </p:nvCxnSpPr>
        <p:spPr bwMode="auto">
          <a:xfrm flipV="1">
            <a:off x="1516688" y="5200456"/>
            <a:ext cx="498193" cy="12667"/>
          </a:xfrm>
          <a:prstGeom prst="straightConnector1">
            <a:avLst/>
          </a:prstGeom>
          <a:solidFill>
            <a:srgbClr val="990000"/>
          </a:solidFill>
          <a:ln w="38100" cap="flat" cmpd="sng" algn="ctr">
            <a:solidFill>
              <a:srgbClr val="E2E9E5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A82F118B-4C22-48F3-92FA-6FEBF499C59D}"/>
              </a:ext>
            </a:extLst>
          </p:cNvPr>
          <p:cNvSpPr/>
          <p:nvPr/>
        </p:nvSpPr>
        <p:spPr>
          <a:xfrm>
            <a:off x="6268276" y="1940167"/>
            <a:ext cx="4141889" cy="1144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Blandes vandet med andre vandtyper</a:t>
            </a:r>
            <a:r>
              <a:rPr kumimoji="0" lang="da-DK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i ledningsnettet?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8C2C8A7-15CB-48FF-977C-FB00C7C3F364}"/>
              </a:ext>
            </a:extLst>
          </p:cNvPr>
          <p:cNvSpPr/>
          <p:nvPr/>
        </p:nvSpPr>
        <p:spPr>
          <a:xfrm>
            <a:off x="9576904" y="3200592"/>
            <a:ext cx="1959078" cy="1144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Økonomi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F6B1D4F-9B12-47AC-AECC-E5A985D1B7C9}"/>
              </a:ext>
            </a:extLst>
          </p:cNvPr>
          <p:cNvSpPr/>
          <p:nvPr/>
        </p:nvSpPr>
        <p:spPr>
          <a:xfrm>
            <a:off x="8000180" y="4517520"/>
            <a:ext cx="2409985" cy="1144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Teknologivalg</a:t>
            </a:r>
          </a:p>
        </p:txBody>
      </p:sp>
    </p:spTree>
    <p:extLst>
      <p:ext uri="{BB962C8B-B14F-4D97-AF65-F5344CB8AC3E}">
        <p14:creationId xmlns:p14="http://schemas.microsoft.com/office/powerpoint/2010/main" val="11431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72C24-CF3E-4C64-931B-EDD7EA89A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Er vandets hårdhed ligegyldig???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029E5DB-F85E-45F9-80AC-3202D199CE5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A5F7F-BDFC-4228-976F-14B07B33B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BE2BF4-36D5-4CDC-A8B4-222F1074C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970" b="9778"/>
          <a:stretch/>
        </p:blipFill>
        <p:spPr>
          <a:xfrm>
            <a:off x="5808617" y="3772197"/>
            <a:ext cx="3776840" cy="2306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B1A5B5-18C2-46DD-BEBC-0DB56C537AF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40259">
            <a:off x="3477018" y="3193008"/>
            <a:ext cx="2425053" cy="30681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9DB379-8D7B-42C2-B837-3331D0780F8B}"/>
              </a:ext>
            </a:extLst>
          </p:cNvPr>
          <p:cNvSpPr txBox="1"/>
          <p:nvPr/>
        </p:nvSpPr>
        <p:spPr>
          <a:xfrm>
            <a:off x="5025194" y="2072768"/>
            <a:ext cx="21416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7200" b="1" dirty="0">
                <a:solidFill>
                  <a:schemeClr val="accent6"/>
                </a:solidFill>
              </a:rPr>
              <a:t>NEJ!</a:t>
            </a:r>
          </a:p>
        </p:txBody>
      </p:sp>
    </p:spTree>
    <p:extLst>
      <p:ext uri="{BB962C8B-B14F-4D97-AF65-F5344CB8AC3E}">
        <p14:creationId xmlns:p14="http://schemas.microsoft.com/office/powerpoint/2010/main" val="11358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40B411-8ADB-4154-BAAC-D3A1118A79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000" y="1581150"/>
            <a:ext cx="5040000" cy="859846"/>
          </a:xfrm>
        </p:spPr>
        <p:txBody>
          <a:bodyPr>
            <a:normAutofit fontScale="92500" lnSpcReduction="20000"/>
          </a:bodyPr>
          <a:lstStyle/>
          <a:p>
            <a:r>
              <a:rPr lang="da-DK" sz="7400" dirty="0"/>
              <a:t>Korrosion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Placeholder 9">
                <a:extLst>
                  <a:ext uri="{FF2B5EF4-FFF2-40B4-BE49-F238E27FC236}">
                    <a16:creationId xmlns:a16="http://schemas.microsoft.com/office/drawing/2014/main" id="{D8E1ECD9-D3D0-4AFC-B283-CE4921D2850A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da-DK" b="1" dirty="0"/>
                  <a:t>Dansk Standard DS 439</a:t>
                </a:r>
              </a:p>
              <a:p>
                <a:pPr marL="0" indent="0">
                  <a:buNone/>
                </a:pPr>
                <a:endParaRPr lang="da-DK" b="1" dirty="0"/>
              </a:p>
              <a:p>
                <a:pPr marL="0" indent="0">
                  <a:buNone/>
                </a:pPr>
                <a:r>
                  <a:rPr lang="da-DK" dirty="0"/>
                  <a:t>Varmforzinket stål: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da-DK" i="1" smtClean="0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da-DK" i="1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1800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</a:rPr>
                              <m:t>C</m:t>
                            </m:r>
                            <m:sSup>
                              <m:sSupPr>
                                <m:ctrlPr>
                                  <a:rPr lang="da-DK" i="1"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n-US" sz="1800">
                                    <a:effectLst/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</a:rPr>
                                  <m:t>l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en-US" sz="1800" i="1">
                                    <a:effectLst/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  <m:r>
                          <m:rPr>
                            <m:nor/>
                          </m:rPr>
                          <a:rPr lang="en-US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rPr>
                          <m:t>+2[</m:t>
                        </m:r>
                        <m:r>
                          <m:rPr>
                            <m:nor/>
                          </m:rPr>
                          <a:rPr lang="en-US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rPr>
                          <m:t>S</m:t>
                        </m:r>
                        <m:sSubSup>
                          <m:sSubSupPr>
                            <m:ctrlPr>
                              <a:rPr lang="da-DK" i="1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sz="1800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</a:rPr>
                              <m:t>O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1800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</a:rPr>
                              <m:t>4</m:t>
                            </m:r>
                          </m:sub>
                          <m:sup>
                            <m:r>
                              <m:rPr>
                                <m:nor/>
                              </m:rPr>
                              <a:rPr lang="en-US" sz="1800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1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</a:rPr>
                              <m:t>−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lang="en-US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rPr>
                          <m:t>]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en-US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rPr>
                          <m:t>HC</m:t>
                        </m:r>
                        <m:sSubSup>
                          <m:sSubSupPr>
                            <m:ctrlPr>
                              <a:rPr lang="da-DK" i="1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sz="1800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</a:rPr>
                              <m:t>O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1800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sub>
                          <m:sup>
                            <m:r>
                              <m:rPr>
                                <m:nor/>
                              </m:rPr>
                              <a:rPr lang="en-US" sz="1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</a:rPr>
                              <m:t>−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lang="en-US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rPr>
                          <m:t>]</m:t>
                        </m:r>
                      </m:den>
                    </m:f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 &lt; 1 </a:t>
                </a:r>
              </a:p>
              <a:p>
                <a:pPr marL="0" indent="0">
                  <a:buNone/>
                </a:pPr>
                <a:endParaRPr lang="da-DK" b="1" dirty="0"/>
              </a:p>
              <a:p>
                <a:pPr marL="0" indent="0">
                  <a:buNone/>
                </a:pPr>
                <a:r>
                  <a:rPr lang="da-DK" b="1" dirty="0"/>
                  <a:t>Påvirkes af blødgøring</a:t>
                </a:r>
              </a:p>
              <a:p>
                <a:pPr marL="0" indent="0">
                  <a:buNone/>
                </a:pPr>
                <a:endParaRPr lang="da-DK" dirty="0"/>
              </a:p>
              <a:p>
                <a:pPr marL="0" indent="0">
                  <a:buNone/>
                </a:pPr>
                <a:endParaRPr lang="da-DK" dirty="0"/>
              </a:p>
              <a:p>
                <a:endParaRPr lang="da-DK" dirty="0"/>
              </a:p>
            </p:txBody>
          </p:sp>
        </mc:Choice>
        <mc:Fallback>
          <p:sp>
            <p:nvSpPr>
              <p:cNvPr id="10" name="Text Placeholder 9">
                <a:extLst>
                  <a:ext uri="{FF2B5EF4-FFF2-40B4-BE49-F238E27FC236}">
                    <a16:creationId xmlns:a16="http://schemas.microsoft.com/office/drawing/2014/main" id="{D8E1ECD9-D3D0-4AFC-B283-CE4921D285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>
                <a:blip r:embed="rId2"/>
                <a:stretch>
                  <a:fillRect l="-726" t="-1891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8D2DB4A-2AB2-4AF5-8656-E2BA6CEFA3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8000" y="4279900"/>
            <a:ext cx="5040000" cy="2578100"/>
          </a:xfrm>
        </p:spPr>
        <p:txBody>
          <a:bodyPr/>
          <a:lstStyle/>
          <a:p>
            <a:r>
              <a:rPr lang="da-DK" dirty="0"/>
              <a:t>Komplekst fænomen</a:t>
            </a:r>
          </a:p>
          <a:p>
            <a:endParaRPr lang="da-DK" dirty="0"/>
          </a:p>
          <a:p>
            <a:r>
              <a:rPr lang="da-DK" dirty="0"/>
              <a:t>Samspil mellem vandkemi, materialer og mikrobiologi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1FC9E-2A62-4876-9D11-4B25A2733A8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75400"/>
            <a:ext cx="511175" cy="365125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A70BA16B-CCCD-4F33-9CBD-3821EEB88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010" y="4249675"/>
            <a:ext cx="4858628" cy="15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2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46DBC-EFB8-4024-9FD4-0271F4C26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Opsummering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FA7C90-98FD-4DE8-9F62-472020055F5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10A69A-DBD6-4F16-B796-B1D90E375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02567915-D7DC-4A2A-B65A-9CA2A342687A}"/>
              </a:ext>
            </a:extLst>
          </p:cNvPr>
          <p:cNvSpPr txBox="1">
            <a:spLocks/>
          </p:cNvSpPr>
          <p:nvPr/>
        </p:nvSpPr>
        <p:spPr>
          <a:xfrm>
            <a:off x="1352548" y="2938594"/>
            <a:ext cx="7798079" cy="1227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>
                <a:solidFill>
                  <a:srgbClr val="000000"/>
                </a:solidFill>
                <a:latin typeface="Segoe UI"/>
              </a:rPr>
              <a:t>Kalkudfældningspotentialet (CCPP) kan bruges til at vurdere potentialet for blødgøring, sammenligne teknologier og vurdere hvor langt ned man skal blødgøre</a:t>
            </a: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07934C3C-31CA-47DF-96EA-AB641D9F0BA8}"/>
              </a:ext>
            </a:extLst>
          </p:cNvPr>
          <p:cNvSpPr txBox="1">
            <a:spLocks/>
          </p:cNvSpPr>
          <p:nvPr/>
        </p:nvSpPr>
        <p:spPr>
          <a:xfrm>
            <a:off x="1352550" y="4102268"/>
            <a:ext cx="7798077" cy="1227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Vandkvalitet bør indgå i vurderingen af blødgøringsteknologier</a:t>
            </a:r>
            <a:r>
              <a:rPr kumimoji="0" lang="da-DK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sammen med de øvrige aspekter (økonomi, fysiske rammer, bæredygtighed m.m.)</a:t>
            </a: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1" name="Graphic 20" descr="Water">
            <a:extLst>
              <a:ext uri="{FF2B5EF4-FFF2-40B4-BE49-F238E27FC236}">
                <a16:creationId xmlns:a16="http://schemas.microsoft.com/office/drawing/2014/main" id="{6B8EA4DA-B724-4586-A6CB-4D6F116E8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150" y="1431512"/>
            <a:ext cx="914400" cy="914400"/>
          </a:xfrm>
          <a:prstGeom prst="rect">
            <a:avLst/>
          </a:prstGeom>
        </p:spPr>
      </p:pic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EE283217-5968-445C-9D66-D1D174503335}"/>
              </a:ext>
            </a:extLst>
          </p:cNvPr>
          <p:cNvSpPr txBox="1">
            <a:spLocks/>
          </p:cNvSpPr>
          <p:nvPr/>
        </p:nvSpPr>
        <p:spPr>
          <a:xfrm>
            <a:off x="1352548" y="1774919"/>
            <a:ext cx="7474209" cy="1227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>
                <a:solidFill>
                  <a:srgbClr val="000000"/>
                </a:solidFill>
                <a:latin typeface="Segoe UI"/>
              </a:rPr>
              <a:t>Blødgøringsteknologierne påvirker vandets mineralsammensætning forskelligt</a:t>
            </a: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5" name="Graphic 24" descr="Water">
            <a:extLst>
              <a:ext uri="{FF2B5EF4-FFF2-40B4-BE49-F238E27FC236}">
                <a16:creationId xmlns:a16="http://schemas.microsoft.com/office/drawing/2014/main" id="{8CFC8983-9EBE-4C5D-A6AE-F114B61B4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150" y="3896059"/>
            <a:ext cx="914400" cy="914400"/>
          </a:xfrm>
          <a:prstGeom prst="rect">
            <a:avLst/>
          </a:prstGeom>
        </p:spPr>
      </p:pic>
      <p:pic>
        <p:nvPicPr>
          <p:cNvPr id="26" name="Graphic 25" descr="Water">
            <a:extLst>
              <a:ext uri="{FF2B5EF4-FFF2-40B4-BE49-F238E27FC236}">
                <a16:creationId xmlns:a16="http://schemas.microsoft.com/office/drawing/2014/main" id="{209DFACE-C815-4F74-8214-380B8642F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150" y="26851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79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05368-E9E7-4C77-84CA-5BD343977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Tak for opmærksomheden!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3FB3E-02D2-4CE0-8C26-107D511988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89A4AA-7D15-4F35-B216-2E95160DA3E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BA9EEFFB-93D6-45A9-9BF3-CAC0AD45EDF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5" b="7725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64C3C4-1A64-4522-AAE5-C12A6299039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da-DK" dirty="0"/>
              <a:t>Camilla Tang	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5B6C72-B810-4D9F-803F-4742E70215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lnSpcReduction="10000"/>
          </a:bodyPr>
          <a:lstStyle/>
          <a:p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722E58-78FC-4300-BCC6-C7F86143DD2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cta@niras.dk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1F9B61-B269-4D3F-AD2F-C6C5621C757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2373 9679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6BF296-C50C-4922-AB56-2334113F7C6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Specialist, ph.d.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7127A9-0DB5-49A8-8F42-A386634CB0D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da-DK" dirty="0"/>
              <a:t>NIRAS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CC284CC-C0FC-4C51-907D-C8A5BA823D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Sortemosevej 19, 3450 Allerød</a:t>
            </a:r>
          </a:p>
        </p:txBody>
      </p:sp>
    </p:spTree>
    <p:extLst>
      <p:ext uri="{BB962C8B-B14F-4D97-AF65-F5344CB8AC3E}">
        <p14:creationId xmlns:p14="http://schemas.microsoft.com/office/powerpoint/2010/main" val="4090496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7B6DC92-4958-406F-A51F-810B2EF38F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7B6DC92-4958-406F-A51F-810B2EF38F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6E90481-FB0C-4C37-A05A-6CAAF9A53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Forskellig påvirkning af vandkvalitet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90E5065-E690-4E49-BCE4-FC0ACD5FE4D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Content Placeholder 7" descr="A picture containing indoor&#10;&#10;Description automatically generated">
            <a:extLst>
              <a:ext uri="{FF2B5EF4-FFF2-40B4-BE49-F238E27FC236}">
                <a16:creationId xmlns:a16="http://schemas.microsoft.com/office/drawing/2014/main" id="{D2D1223E-CAE0-43AD-88E7-20AF5B4B585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147335"/>
            <a:ext cx="2682887" cy="2012165"/>
          </a:xfrm>
        </p:spPr>
      </p:pic>
      <p:pic>
        <p:nvPicPr>
          <p:cNvPr id="10" name="Picture 2" descr="\\allkfs01\data\SAG\226\329\PROJECT\Billeder Brøndbyvester\Pelletkolonne1.jpg">
            <a:extLst>
              <a:ext uri="{FF2B5EF4-FFF2-40B4-BE49-F238E27FC236}">
                <a16:creationId xmlns:a16="http://schemas.microsoft.com/office/drawing/2014/main" id="{26D4E239-2BB6-4CB9-A377-CA8983727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80" y="2730500"/>
            <a:ext cx="19288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F200D4A-43B1-4DED-86BB-B07575A89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256" y="1934563"/>
            <a:ext cx="3467142" cy="204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59D26928-6F96-48EF-BD98-E323B981A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887" y="4144962"/>
            <a:ext cx="20193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Placeholder 7">
            <a:extLst>
              <a:ext uri="{FF2B5EF4-FFF2-40B4-BE49-F238E27FC236}">
                <a16:creationId xmlns:a16="http://schemas.microsoft.com/office/drawing/2014/main" id="{14A751B2-C6B3-4785-ACE1-139067A2EC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t="13146" r="14841" b="13146"/>
          <a:stretch/>
        </p:blipFill>
        <p:spPr>
          <a:xfrm>
            <a:off x="8212915" y="4149196"/>
            <a:ext cx="3137483" cy="2014538"/>
          </a:xfrm>
          <a:prstGeom prst="rect">
            <a:avLst/>
          </a:prstGeom>
        </p:spPr>
      </p:pic>
      <p:pic>
        <p:nvPicPr>
          <p:cNvPr id="15" name="Picture 2" descr="3">
            <a:extLst>
              <a:ext uri="{FF2B5EF4-FFF2-40B4-BE49-F238E27FC236}">
                <a16:creationId xmlns:a16="http://schemas.microsoft.com/office/drawing/2014/main" id="{76308663-9B19-465A-8184-95F7D743F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336" y="2422262"/>
            <a:ext cx="2357413" cy="156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D29ABC-C966-4F78-9120-9842CEC67415}"/>
              </a:ext>
            </a:extLst>
          </p:cNvPr>
          <p:cNvSpPr txBox="1"/>
          <p:nvPr/>
        </p:nvSpPr>
        <p:spPr>
          <a:xfrm>
            <a:off x="3048000" y="2405999"/>
            <a:ext cx="2022926" cy="156966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Pelletblødgøring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Ionbytning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CARIX ionbytning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Membranfiltrering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Elektrolyse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CC63C6-BF0D-4E50-93EB-17BDA6676453}"/>
              </a:ext>
            </a:extLst>
          </p:cNvPr>
          <p:cNvSpPr/>
          <p:nvPr/>
        </p:nvSpPr>
        <p:spPr>
          <a:xfrm>
            <a:off x="912680" y="2730500"/>
            <a:ext cx="1928812" cy="3429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u="sng" dirty="0">
                <a:solidFill>
                  <a:schemeClr val="tx1"/>
                </a:solidFill>
              </a:rPr>
              <a:t>Pelletblødgøring</a:t>
            </a:r>
          </a:p>
          <a:p>
            <a:r>
              <a:rPr lang="da-DK" b="1" dirty="0">
                <a:solidFill>
                  <a:schemeClr val="tx1"/>
                </a:solidFill>
              </a:rPr>
              <a:t>↓</a:t>
            </a:r>
            <a:r>
              <a:rPr lang="da-DK" sz="1600" dirty="0">
                <a:solidFill>
                  <a:schemeClr val="tx1"/>
                </a:solidFill>
              </a:rPr>
              <a:t> Ca</a:t>
            </a:r>
            <a:r>
              <a:rPr lang="da-DK" sz="1600" baseline="30000" dirty="0">
                <a:solidFill>
                  <a:schemeClr val="tx1"/>
                </a:solidFill>
              </a:rPr>
              <a:t>2+</a:t>
            </a:r>
            <a:r>
              <a:rPr lang="da-DK" sz="1600" dirty="0">
                <a:solidFill>
                  <a:schemeClr val="tx1"/>
                </a:solidFill>
              </a:rPr>
              <a:t>, HCO</a:t>
            </a:r>
            <a:r>
              <a:rPr lang="da-DK" sz="1600" baseline="-25000" dirty="0">
                <a:solidFill>
                  <a:schemeClr val="tx1"/>
                </a:solidFill>
              </a:rPr>
              <a:t>3</a:t>
            </a:r>
            <a:r>
              <a:rPr lang="da-DK" sz="1600" baseline="30000" dirty="0">
                <a:solidFill>
                  <a:schemeClr val="tx1"/>
                </a:solidFill>
              </a:rPr>
              <a:t>-</a:t>
            </a:r>
            <a:endParaRPr lang="da-DK" sz="1600" dirty="0">
              <a:solidFill>
                <a:schemeClr val="tx1"/>
              </a:solidFill>
            </a:endParaRPr>
          </a:p>
          <a:p>
            <a:r>
              <a:rPr lang="da-DK" b="1" dirty="0">
                <a:solidFill>
                  <a:schemeClr val="tx1"/>
                </a:solidFill>
              </a:rPr>
              <a:t>↑</a:t>
            </a:r>
            <a:r>
              <a:rPr lang="da-DK" sz="1600" dirty="0">
                <a:solidFill>
                  <a:schemeClr val="tx1"/>
                </a:solidFill>
              </a:rPr>
              <a:t> Na</a:t>
            </a:r>
            <a:r>
              <a:rPr lang="da-DK" sz="1600" baseline="30000" dirty="0">
                <a:solidFill>
                  <a:schemeClr val="tx1"/>
                </a:solidFill>
              </a:rPr>
              <a:t>+</a:t>
            </a:r>
            <a:r>
              <a:rPr lang="da-DK" sz="1600" dirty="0">
                <a:solidFill>
                  <a:schemeClr val="tx1"/>
                </a:solidFill>
              </a:rPr>
              <a:t>, pH</a:t>
            </a:r>
          </a:p>
          <a:p>
            <a:endParaRPr lang="da-DK" sz="1600" baseline="300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2E3E23-3D26-4F43-A17E-6E3547E2FF04}"/>
              </a:ext>
            </a:extLst>
          </p:cNvPr>
          <p:cNvSpPr/>
          <p:nvPr/>
        </p:nvSpPr>
        <p:spPr>
          <a:xfrm>
            <a:off x="3049008" y="4144962"/>
            <a:ext cx="2681879" cy="201453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u="sng" dirty="0">
                <a:solidFill>
                  <a:schemeClr val="tx1"/>
                </a:solidFill>
              </a:rPr>
              <a:t>Elektrolyse</a:t>
            </a:r>
          </a:p>
          <a:p>
            <a:r>
              <a:rPr lang="da-DK" b="1" dirty="0">
                <a:solidFill>
                  <a:schemeClr val="tx1"/>
                </a:solidFill>
              </a:rPr>
              <a:t>↓</a:t>
            </a:r>
            <a:r>
              <a:rPr lang="da-DK" sz="1600" dirty="0">
                <a:solidFill>
                  <a:schemeClr val="tx1"/>
                </a:solidFill>
              </a:rPr>
              <a:t> Ca</a:t>
            </a:r>
            <a:r>
              <a:rPr lang="da-DK" sz="1600" baseline="30000" dirty="0">
                <a:solidFill>
                  <a:schemeClr val="tx1"/>
                </a:solidFill>
              </a:rPr>
              <a:t>2+</a:t>
            </a:r>
            <a:r>
              <a:rPr lang="da-DK" sz="1600" dirty="0">
                <a:solidFill>
                  <a:schemeClr val="tx1"/>
                </a:solidFill>
              </a:rPr>
              <a:t>, HCO</a:t>
            </a:r>
            <a:r>
              <a:rPr lang="da-DK" sz="1600" baseline="-25000" dirty="0">
                <a:solidFill>
                  <a:schemeClr val="tx1"/>
                </a:solidFill>
              </a:rPr>
              <a:t>3</a:t>
            </a:r>
            <a:r>
              <a:rPr lang="da-DK" sz="1600" baseline="30000" dirty="0">
                <a:solidFill>
                  <a:schemeClr val="tx1"/>
                </a:solidFill>
              </a:rPr>
              <a:t>-</a:t>
            </a:r>
          </a:p>
          <a:p>
            <a:r>
              <a:rPr lang="da-DK" sz="1600" b="1" dirty="0">
                <a:solidFill>
                  <a:schemeClr val="tx1"/>
                </a:solidFill>
              </a:rPr>
              <a:t>↑</a:t>
            </a:r>
            <a:r>
              <a:rPr lang="da-DK" sz="1600" dirty="0">
                <a:solidFill>
                  <a:schemeClr val="tx1"/>
                </a:solidFill>
              </a:rPr>
              <a:t> pH</a:t>
            </a:r>
          </a:p>
          <a:p>
            <a:r>
              <a:rPr lang="da-DK" sz="1600" baseline="30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5F5D61-5E0F-4218-A2CA-CEC74F7BFB5F}"/>
              </a:ext>
            </a:extLst>
          </p:cNvPr>
          <p:cNvSpPr/>
          <p:nvPr/>
        </p:nvSpPr>
        <p:spPr>
          <a:xfrm>
            <a:off x="8212914" y="4144962"/>
            <a:ext cx="3137483" cy="204109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u="sng" dirty="0">
                <a:solidFill>
                  <a:schemeClr val="tx1"/>
                </a:solidFill>
              </a:rPr>
              <a:t>Ionbytning</a:t>
            </a:r>
          </a:p>
          <a:p>
            <a:r>
              <a:rPr lang="da-DK" sz="1600" b="1" dirty="0">
                <a:solidFill>
                  <a:schemeClr val="tx1"/>
                </a:solidFill>
              </a:rPr>
              <a:t>↓</a:t>
            </a:r>
            <a:r>
              <a:rPr lang="da-DK" sz="1600" dirty="0">
                <a:solidFill>
                  <a:schemeClr val="tx1"/>
                </a:solidFill>
              </a:rPr>
              <a:t> Ca</a:t>
            </a:r>
            <a:r>
              <a:rPr lang="da-DK" sz="1600" baseline="30000" dirty="0">
                <a:solidFill>
                  <a:schemeClr val="tx1"/>
                </a:solidFill>
              </a:rPr>
              <a:t>2+</a:t>
            </a:r>
            <a:r>
              <a:rPr lang="da-DK" sz="1600" dirty="0">
                <a:solidFill>
                  <a:schemeClr val="tx1"/>
                </a:solidFill>
              </a:rPr>
              <a:t>, Mg</a:t>
            </a:r>
            <a:r>
              <a:rPr lang="da-DK" sz="1600" baseline="30000" dirty="0">
                <a:solidFill>
                  <a:schemeClr val="tx1"/>
                </a:solidFill>
              </a:rPr>
              <a:t>2+</a:t>
            </a:r>
            <a:endParaRPr lang="da-DK" sz="1600" dirty="0">
              <a:solidFill>
                <a:schemeClr val="tx1"/>
              </a:solidFill>
            </a:endParaRPr>
          </a:p>
          <a:p>
            <a:r>
              <a:rPr lang="da-DK" sz="1600" b="1" dirty="0">
                <a:solidFill>
                  <a:schemeClr val="tx1"/>
                </a:solidFill>
              </a:rPr>
              <a:t>↑</a:t>
            </a:r>
            <a:r>
              <a:rPr lang="da-DK" sz="1600" dirty="0">
                <a:solidFill>
                  <a:schemeClr val="tx1"/>
                </a:solidFill>
              </a:rPr>
              <a:t> Na</a:t>
            </a:r>
            <a:r>
              <a:rPr lang="da-DK" sz="1600" baseline="30000" dirty="0">
                <a:solidFill>
                  <a:schemeClr val="tx1"/>
                </a:solidFill>
              </a:rPr>
              <a:t>+</a:t>
            </a:r>
            <a:endParaRPr lang="da-DK" sz="16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AAACCA-B6B0-457D-A72C-197245720C59}"/>
              </a:ext>
            </a:extLst>
          </p:cNvPr>
          <p:cNvSpPr/>
          <p:nvPr/>
        </p:nvSpPr>
        <p:spPr>
          <a:xfrm>
            <a:off x="5979886" y="4147335"/>
            <a:ext cx="2019301" cy="201216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u="sng" dirty="0">
                <a:solidFill>
                  <a:schemeClr val="tx1"/>
                </a:solidFill>
              </a:rPr>
              <a:t>CARIX</a:t>
            </a:r>
          </a:p>
          <a:p>
            <a:r>
              <a:rPr lang="da-DK" sz="1600" b="1" dirty="0">
                <a:solidFill>
                  <a:schemeClr val="tx1"/>
                </a:solidFill>
              </a:rPr>
              <a:t>↓</a:t>
            </a:r>
            <a:r>
              <a:rPr lang="da-DK" sz="1600" dirty="0">
                <a:solidFill>
                  <a:schemeClr val="tx1"/>
                </a:solidFill>
              </a:rPr>
              <a:t> Ca</a:t>
            </a:r>
            <a:r>
              <a:rPr lang="da-DK" sz="1600" baseline="30000" dirty="0">
                <a:solidFill>
                  <a:schemeClr val="tx1"/>
                </a:solidFill>
              </a:rPr>
              <a:t>2+</a:t>
            </a:r>
            <a:r>
              <a:rPr lang="da-DK" sz="1600" dirty="0">
                <a:solidFill>
                  <a:schemeClr val="tx1"/>
                </a:solidFill>
              </a:rPr>
              <a:t>, Mg</a:t>
            </a:r>
            <a:r>
              <a:rPr lang="da-DK" sz="1600" baseline="30000" dirty="0">
                <a:solidFill>
                  <a:schemeClr val="tx1"/>
                </a:solidFill>
              </a:rPr>
              <a:t>2+</a:t>
            </a:r>
            <a:r>
              <a:rPr lang="da-DK" sz="1600" dirty="0">
                <a:solidFill>
                  <a:schemeClr val="tx1"/>
                </a:solidFill>
              </a:rPr>
              <a:t>, HCO</a:t>
            </a:r>
            <a:r>
              <a:rPr lang="da-DK" sz="1600" baseline="-25000" dirty="0">
                <a:solidFill>
                  <a:schemeClr val="tx1"/>
                </a:solidFill>
              </a:rPr>
              <a:t>3</a:t>
            </a:r>
            <a:r>
              <a:rPr lang="da-DK" sz="1600" baseline="30000" dirty="0">
                <a:solidFill>
                  <a:schemeClr val="tx1"/>
                </a:solidFill>
              </a:rPr>
              <a:t>-</a:t>
            </a:r>
            <a:r>
              <a:rPr lang="da-DK" sz="1600" dirty="0">
                <a:solidFill>
                  <a:schemeClr val="tx1"/>
                </a:solidFill>
              </a:rPr>
              <a:t>, </a:t>
            </a:r>
          </a:p>
          <a:p>
            <a:r>
              <a:rPr lang="da-DK" sz="1600" dirty="0">
                <a:solidFill>
                  <a:schemeClr val="tx1"/>
                </a:solidFill>
              </a:rPr>
              <a:t>(SO</a:t>
            </a:r>
            <a:r>
              <a:rPr lang="da-DK" sz="1600" baseline="-25000" dirty="0">
                <a:solidFill>
                  <a:schemeClr val="tx1"/>
                </a:solidFill>
              </a:rPr>
              <a:t>4</a:t>
            </a:r>
            <a:r>
              <a:rPr lang="da-DK" sz="1600" baseline="30000" dirty="0">
                <a:solidFill>
                  <a:schemeClr val="tx1"/>
                </a:solidFill>
              </a:rPr>
              <a:t>2-</a:t>
            </a:r>
            <a:r>
              <a:rPr lang="da-DK" sz="1600" dirty="0">
                <a:solidFill>
                  <a:schemeClr val="tx1"/>
                </a:solidFill>
              </a:rPr>
              <a:t>), (NO</a:t>
            </a:r>
            <a:r>
              <a:rPr lang="da-DK" sz="1600" baseline="-25000" dirty="0">
                <a:solidFill>
                  <a:schemeClr val="tx1"/>
                </a:solidFill>
              </a:rPr>
              <a:t>3</a:t>
            </a:r>
            <a:r>
              <a:rPr lang="da-DK" sz="1600" baseline="30000" dirty="0">
                <a:solidFill>
                  <a:schemeClr val="tx1"/>
                </a:solidFill>
              </a:rPr>
              <a:t>-</a:t>
            </a:r>
            <a:r>
              <a:rPr lang="da-DK" sz="1600" dirty="0">
                <a:solidFill>
                  <a:schemeClr val="tx1"/>
                </a:solidFill>
              </a:rPr>
              <a:t>), (Cl</a:t>
            </a:r>
            <a:r>
              <a:rPr lang="da-DK" sz="1600" baseline="30000" dirty="0">
                <a:solidFill>
                  <a:schemeClr val="tx1"/>
                </a:solidFill>
              </a:rPr>
              <a:t>-</a:t>
            </a:r>
            <a:r>
              <a:rPr lang="da-DK" sz="1600" dirty="0">
                <a:solidFill>
                  <a:schemeClr val="tx1"/>
                </a:solidFill>
              </a:rPr>
              <a:t>)</a:t>
            </a:r>
          </a:p>
          <a:p>
            <a:endParaRPr lang="da-DK" sz="1600" dirty="0">
              <a:solidFill>
                <a:schemeClr val="tx1"/>
              </a:solidFill>
            </a:endParaRPr>
          </a:p>
          <a:p>
            <a:endParaRPr lang="da-DK" sz="16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3C4058-E7CD-419D-920D-B84BEE6E1873}"/>
              </a:ext>
            </a:extLst>
          </p:cNvPr>
          <p:cNvSpPr/>
          <p:nvPr/>
        </p:nvSpPr>
        <p:spPr>
          <a:xfrm>
            <a:off x="7883256" y="1930329"/>
            <a:ext cx="3467141" cy="204532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u="sng" dirty="0">
                <a:solidFill>
                  <a:schemeClr val="tx1"/>
                </a:solidFill>
              </a:rPr>
              <a:t>Membraner</a:t>
            </a:r>
          </a:p>
          <a:p>
            <a:r>
              <a:rPr lang="da-DK" sz="1600" b="1" dirty="0">
                <a:solidFill>
                  <a:schemeClr val="tx1"/>
                </a:solidFill>
              </a:rPr>
              <a:t>↓</a:t>
            </a:r>
            <a:r>
              <a:rPr lang="da-DK" sz="1600" dirty="0">
                <a:solidFill>
                  <a:schemeClr val="tx1"/>
                </a:solidFill>
              </a:rPr>
              <a:t> Ca</a:t>
            </a:r>
            <a:r>
              <a:rPr lang="da-DK" sz="1600" baseline="30000" dirty="0">
                <a:solidFill>
                  <a:schemeClr val="tx1"/>
                </a:solidFill>
              </a:rPr>
              <a:t>2+</a:t>
            </a:r>
            <a:r>
              <a:rPr lang="da-DK" sz="1600" dirty="0">
                <a:solidFill>
                  <a:schemeClr val="tx1"/>
                </a:solidFill>
              </a:rPr>
              <a:t>, Mg</a:t>
            </a:r>
            <a:r>
              <a:rPr lang="da-DK" sz="1600" baseline="30000" dirty="0">
                <a:solidFill>
                  <a:schemeClr val="tx1"/>
                </a:solidFill>
              </a:rPr>
              <a:t>2+</a:t>
            </a:r>
            <a:r>
              <a:rPr lang="da-DK" sz="1600" dirty="0">
                <a:solidFill>
                  <a:schemeClr val="tx1"/>
                </a:solidFill>
              </a:rPr>
              <a:t>HCO</a:t>
            </a:r>
            <a:r>
              <a:rPr lang="da-DK" sz="1600" baseline="-25000" dirty="0">
                <a:solidFill>
                  <a:schemeClr val="tx1"/>
                </a:solidFill>
              </a:rPr>
              <a:t>3</a:t>
            </a:r>
            <a:r>
              <a:rPr lang="da-DK" sz="1600" baseline="30000" dirty="0">
                <a:solidFill>
                  <a:schemeClr val="tx1"/>
                </a:solidFill>
              </a:rPr>
              <a:t>-</a:t>
            </a:r>
            <a:r>
              <a:rPr lang="da-DK" sz="1600" dirty="0">
                <a:solidFill>
                  <a:schemeClr val="tx1"/>
                </a:solidFill>
              </a:rPr>
              <a:t>, SO</a:t>
            </a:r>
            <a:r>
              <a:rPr lang="da-DK" sz="1600" baseline="-25000" dirty="0">
                <a:solidFill>
                  <a:schemeClr val="tx1"/>
                </a:solidFill>
              </a:rPr>
              <a:t>4</a:t>
            </a:r>
            <a:r>
              <a:rPr lang="da-DK" sz="1600" baseline="30000" dirty="0">
                <a:solidFill>
                  <a:schemeClr val="tx1"/>
                </a:solidFill>
              </a:rPr>
              <a:t>2-</a:t>
            </a:r>
            <a:r>
              <a:rPr lang="da-DK" sz="1600" dirty="0">
                <a:solidFill>
                  <a:schemeClr val="tx1"/>
                </a:solidFill>
              </a:rPr>
              <a:t>, NO</a:t>
            </a:r>
            <a:r>
              <a:rPr lang="da-DK" sz="1600" baseline="-25000" dirty="0">
                <a:solidFill>
                  <a:schemeClr val="tx1"/>
                </a:solidFill>
              </a:rPr>
              <a:t>3</a:t>
            </a:r>
            <a:r>
              <a:rPr lang="da-DK" sz="1600" baseline="30000" dirty="0">
                <a:solidFill>
                  <a:schemeClr val="tx1"/>
                </a:solidFill>
              </a:rPr>
              <a:t>-</a:t>
            </a:r>
            <a:r>
              <a:rPr lang="da-DK" sz="1600" dirty="0">
                <a:solidFill>
                  <a:schemeClr val="tx1"/>
                </a:solidFill>
              </a:rPr>
              <a:t>, Cl</a:t>
            </a:r>
            <a:r>
              <a:rPr lang="da-DK" sz="1600" baseline="30000" dirty="0">
                <a:solidFill>
                  <a:schemeClr val="tx1"/>
                </a:solidFill>
              </a:rPr>
              <a:t>-</a:t>
            </a:r>
            <a:r>
              <a:rPr lang="da-DK" sz="1600" dirty="0">
                <a:solidFill>
                  <a:schemeClr val="tx1"/>
                </a:solidFill>
              </a:rPr>
              <a:t>, F</a:t>
            </a:r>
            <a:r>
              <a:rPr lang="da-DK" sz="1600" baseline="30000" dirty="0">
                <a:solidFill>
                  <a:schemeClr val="tx1"/>
                </a:solidFill>
              </a:rPr>
              <a:t>-</a:t>
            </a:r>
            <a:r>
              <a:rPr lang="da-DK" sz="1600" dirty="0">
                <a:solidFill>
                  <a:schemeClr val="tx1"/>
                </a:solidFill>
              </a:rPr>
              <a:t>,</a:t>
            </a:r>
            <a:r>
              <a:rPr lang="da-DK" sz="1600" baseline="30000" dirty="0">
                <a:solidFill>
                  <a:schemeClr val="tx1"/>
                </a:solidFill>
              </a:rPr>
              <a:t> </a:t>
            </a:r>
            <a:r>
              <a:rPr lang="da-DK" sz="1600" dirty="0">
                <a:solidFill>
                  <a:schemeClr val="tx1"/>
                </a:solidFill>
              </a:rPr>
              <a:t>pH, m.fl.</a:t>
            </a:r>
          </a:p>
          <a:p>
            <a:endParaRPr lang="da-DK" sz="16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C3C5C6-7449-495E-95A0-CA0243D6E0D4}"/>
              </a:ext>
            </a:extLst>
          </p:cNvPr>
          <p:cNvSpPr/>
          <p:nvPr/>
        </p:nvSpPr>
        <p:spPr>
          <a:xfrm>
            <a:off x="5323520" y="2422262"/>
            <a:ext cx="2353230" cy="156942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u="sng" dirty="0">
                <a:solidFill>
                  <a:schemeClr val="tx1"/>
                </a:solidFill>
              </a:rPr>
              <a:t>PAS</a:t>
            </a:r>
          </a:p>
          <a:p>
            <a:r>
              <a:rPr lang="da-DK" b="1" dirty="0">
                <a:solidFill>
                  <a:schemeClr val="tx1"/>
                </a:solidFill>
              </a:rPr>
              <a:t>↓</a:t>
            </a:r>
            <a:r>
              <a:rPr lang="da-DK" sz="1600" dirty="0">
                <a:solidFill>
                  <a:schemeClr val="tx1"/>
                </a:solidFill>
              </a:rPr>
              <a:t> Ca</a:t>
            </a:r>
            <a:r>
              <a:rPr lang="da-DK" sz="1600" baseline="30000" dirty="0">
                <a:solidFill>
                  <a:schemeClr val="tx1"/>
                </a:solidFill>
              </a:rPr>
              <a:t>2+</a:t>
            </a:r>
            <a:r>
              <a:rPr lang="da-DK" sz="1600" dirty="0">
                <a:solidFill>
                  <a:schemeClr val="tx1"/>
                </a:solidFill>
              </a:rPr>
              <a:t>, HCO</a:t>
            </a:r>
            <a:r>
              <a:rPr lang="da-DK" sz="1600" baseline="-25000" dirty="0">
                <a:solidFill>
                  <a:schemeClr val="tx1"/>
                </a:solidFill>
              </a:rPr>
              <a:t>3</a:t>
            </a:r>
            <a:r>
              <a:rPr lang="da-DK" sz="1600" baseline="30000" dirty="0">
                <a:solidFill>
                  <a:schemeClr val="tx1"/>
                </a:solidFill>
              </a:rPr>
              <a:t>-</a:t>
            </a:r>
          </a:p>
          <a:p>
            <a:r>
              <a:rPr lang="da-DK" sz="1600" b="1" dirty="0">
                <a:solidFill>
                  <a:schemeClr val="tx1"/>
                </a:solidFill>
              </a:rPr>
              <a:t>↑</a:t>
            </a:r>
            <a:r>
              <a:rPr lang="da-DK" sz="1600" dirty="0">
                <a:solidFill>
                  <a:schemeClr val="tx1"/>
                </a:solidFill>
              </a:rPr>
              <a:t> pH</a:t>
            </a:r>
          </a:p>
          <a:p>
            <a:r>
              <a:rPr lang="da-DK" sz="1600" baseline="300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354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685228E-2787-4D49-9FE5-C1928E8F2ED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9" name="Content Placeholder 18" descr="Water with solid fill">
            <a:extLst>
              <a:ext uri="{FF2B5EF4-FFF2-40B4-BE49-F238E27FC236}">
                <a16:creationId xmlns:a16="http://schemas.microsoft.com/office/drawing/2014/main" id="{0CEB7E37-6ECC-4AD1-A6A5-1952B7530CF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7145" y="2347866"/>
            <a:ext cx="2568924" cy="256892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1277F1-1CBE-4634-999F-1D871F47E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3</a:t>
            </a:fld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455395-3BCD-46FE-B1B7-9637B7A020C1}"/>
              </a:ext>
            </a:extLst>
          </p:cNvPr>
          <p:cNvCxnSpPr/>
          <p:nvPr/>
        </p:nvCxnSpPr>
        <p:spPr bwMode="auto">
          <a:xfrm flipH="1" flipV="1">
            <a:off x="6928633" y="4437112"/>
            <a:ext cx="1073175" cy="720080"/>
          </a:xfrm>
          <a:prstGeom prst="line">
            <a:avLst/>
          </a:prstGeom>
          <a:solidFill>
            <a:srgbClr val="990000"/>
          </a:solidFill>
          <a:ln w="28575" cap="flat" cmpd="sng" algn="ctr">
            <a:solidFill>
              <a:srgbClr val="EED5C4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02ABC4-D92A-4D52-AF44-AC8E6FA604C2}"/>
              </a:ext>
            </a:extLst>
          </p:cNvPr>
          <p:cNvCxnSpPr/>
          <p:nvPr/>
        </p:nvCxnSpPr>
        <p:spPr bwMode="auto">
          <a:xfrm>
            <a:off x="3496795" y="2745269"/>
            <a:ext cx="1988110" cy="469147"/>
          </a:xfrm>
          <a:prstGeom prst="line">
            <a:avLst/>
          </a:prstGeom>
          <a:solidFill>
            <a:srgbClr val="990000"/>
          </a:solidFill>
          <a:ln w="28575" cap="flat" cmpd="sng" algn="ctr">
            <a:solidFill>
              <a:srgbClr val="EED5C4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36AD46F-8501-4DEE-ABC0-BC8C06DDD7B8}"/>
              </a:ext>
            </a:extLst>
          </p:cNvPr>
          <p:cNvSpPr/>
          <p:nvPr/>
        </p:nvSpPr>
        <p:spPr bwMode="auto">
          <a:xfrm>
            <a:off x="1558702" y="2169529"/>
            <a:ext cx="2232248" cy="1224136"/>
          </a:xfrm>
          <a:prstGeom prst="roundRect">
            <a:avLst/>
          </a:prstGeom>
          <a:solidFill>
            <a:srgbClr val="E2E9E5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ts val="432"/>
              </a:spcBef>
              <a:spcAft>
                <a:spcPct val="0"/>
              </a:spcAft>
            </a:pPr>
            <a:r>
              <a:rPr lang="da-DK" sz="1600" dirty="0">
                <a:solidFill>
                  <a:srgbClr val="000000"/>
                </a:solidFill>
                <a:latin typeface="Arial"/>
                <a:ea typeface="ＭＳ Ｐゴシック" pitchFamily="-80" charset="-128"/>
              </a:rPr>
              <a:t>Drikkevands-bekendtgørelsen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B9EAF5-E25D-4D2F-A8FE-7E14D6C4C0EA}"/>
              </a:ext>
            </a:extLst>
          </p:cNvPr>
          <p:cNvCxnSpPr/>
          <p:nvPr/>
        </p:nvCxnSpPr>
        <p:spPr bwMode="auto">
          <a:xfrm>
            <a:off x="6131607" y="1196752"/>
            <a:ext cx="0" cy="1303734"/>
          </a:xfrm>
          <a:prstGeom prst="line">
            <a:avLst/>
          </a:prstGeom>
          <a:solidFill>
            <a:srgbClr val="990000"/>
          </a:solidFill>
          <a:ln w="28575" cap="flat" cmpd="sng" algn="ctr">
            <a:solidFill>
              <a:srgbClr val="EED5C4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2BDA513-5040-4B72-9C2B-1F3F0BEA2621}"/>
              </a:ext>
            </a:extLst>
          </p:cNvPr>
          <p:cNvSpPr/>
          <p:nvPr/>
        </p:nvSpPr>
        <p:spPr bwMode="auto">
          <a:xfrm>
            <a:off x="4990753" y="468745"/>
            <a:ext cx="2232248" cy="1224136"/>
          </a:xfrm>
          <a:prstGeom prst="roundRect">
            <a:avLst/>
          </a:prstGeom>
          <a:solidFill>
            <a:srgbClr val="E2E9E5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ts val="432"/>
              </a:spcBef>
              <a:spcAft>
                <a:spcPct val="0"/>
              </a:spcAft>
            </a:pPr>
            <a:r>
              <a:rPr lang="da-DK" sz="1600" dirty="0">
                <a:solidFill>
                  <a:srgbClr val="000000"/>
                </a:solidFill>
                <a:latin typeface="Arial"/>
                <a:ea typeface="ＭＳ Ｐゴシック" pitchFamily="-80" charset="-128"/>
              </a:rPr>
              <a:t>Kalkudfældninger og sæbeforbrug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1877F63-7BA4-4026-8E84-C24EDE616D83}"/>
              </a:ext>
            </a:extLst>
          </p:cNvPr>
          <p:cNvSpPr/>
          <p:nvPr/>
        </p:nvSpPr>
        <p:spPr bwMode="auto">
          <a:xfrm>
            <a:off x="7029076" y="5027439"/>
            <a:ext cx="2232248" cy="1224136"/>
          </a:xfrm>
          <a:prstGeom prst="roundRect">
            <a:avLst/>
          </a:prstGeom>
          <a:solidFill>
            <a:srgbClr val="E2E9E5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ts val="432"/>
              </a:spcBef>
              <a:spcAft>
                <a:spcPct val="0"/>
              </a:spcAft>
            </a:pPr>
            <a:r>
              <a:rPr lang="da-DK" sz="1600" dirty="0">
                <a:solidFill>
                  <a:srgbClr val="000000"/>
                </a:solidFill>
                <a:latin typeface="Arial"/>
                <a:ea typeface="ＭＳ Ｐゴシック" pitchFamily="-80" charset="-128"/>
              </a:rPr>
              <a:t>Sundhed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C8E6F53-C772-4813-8059-00896E3CB000}"/>
              </a:ext>
            </a:extLst>
          </p:cNvPr>
          <p:cNvSpPr/>
          <p:nvPr/>
        </p:nvSpPr>
        <p:spPr bwMode="auto">
          <a:xfrm>
            <a:off x="3031121" y="5027439"/>
            <a:ext cx="2232248" cy="1224136"/>
          </a:xfrm>
          <a:prstGeom prst="roundRect">
            <a:avLst/>
          </a:prstGeom>
          <a:solidFill>
            <a:srgbClr val="E2E9E5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ts val="432"/>
              </a:spcBef>
              <a:spcAft>
                <a:spcPct val="0"/>
              </a:spcAft>
            </a:pPr>
            <a:r>
              <a:rPr lang="da-DK" sz="1600" dirty="0">
                <a:solidFill>
                  <a:srgbClr val="000000"/>
                </a:solidFill>
                <a:latin typeface="Arial"/>
                <a:ea typeface="ＭＳ Ｐゴシック" pitchFamily="-80" charset="-128"/>
              </a:rPr>
              <a:t>Smag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D992871-C64B-4ED7-AFF6-6F04F6154914}"/>
              </a:ext>
            </a:extLst>
          </p:cNvPr>
          <p:cNvSpPr/>
          <p:nvPr/>
        </p:nvSpPr>
        <p:spPr bwMode="auto">
          <a:xfrm>
            <a:off x="8650499" y="2153131"/>
            <a:ext cx="2232248" cy="1224136"/>
          </a:xfrm>
          <a:prstGeom prst="roundRect">
            <a:avLst/>
          </a:prstGeom>
          <a:solidFill>
            <a:srgbClr val="E2E9E5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ts val="432"/>
              </a:spcBef>
              <a:spcAft>
                <a:spcPct val="0"/>
              </a:spcAft>
            </a:pPr>
            <a:r>
              <a:rPr lang="da-DK" sz="1600" dirty="0">
                <a:solidFill>
                  <a:srgbClr val="000000"/>
                </a:solidFill>
                <a:latin typeface="Arial"/>
                <a:ea typeface="ＭＳ Ｐゴシック" pitchFamily="-80" charset="-128"/>
              </a:rPr>
              <a:t>Korrosion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05759580-AF05-43A1-8840-0E4471DC6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560671D-8618-40BB-AEF3-747CEF6AD8B6}"/>
              </a:ext>
            </a:extLst>
          </p:cNvPr>
          <p:cNvCxnSpPr/>
          <p:nvPr/>
        </p:nvCxnSpPr>
        <p:spPr bwMode="auto">
          <a:xfrm flipH="1">
            <a:off x="6841877" y="2781597"/>
            <a:ext cx="1808622" cy="495003"/>
          </a:xfrm>
          <a:prstGeom prst="line">
            <a:avLst/>
          </a:prstGeom>
          <a:solidFill>
            <a:srgbClr val="990000"/>
          </a:solidFill>
          <a:ln w="28575" cap="flat" cmpd="sng" algn="ctr">
            <a:solidFill>
              <a:srgbClr val="EED5C4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F0307E-AE35-4073-BC29-7772AF0044DF}"/>
              </a:ext>
            </a:extLst>
          </p:cNvPr>
          <p:cNvCxnSpPr/>
          <p:nvPr/>
        </p:nvCxnSpPr>
        <p:spPr bwMode="auto">
          <a:xfrm flipV="1">
            <a:off x="4147245" y="4327451"/>
            <a:ext cx="1073175" cy="720080"/>
          </a:xfrm>
          <a:prstGeom prst="line">
            <a:avLst/>
          </a:prstGeom>
          <a:solidFill>
            <a:srgbClr val="990000"/>
          </a:solidFill>
          <a:ln w="28575" cap="flat" cmpd="sng" algn="ctr">
            <a:solidFill>
              <a:srgbClr val="EED5C4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3931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DCCF3-1A09-4B66-B340-9BBFD87EB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Råvandsmængde</a:t>
            </a:r>
            <a:r>
              <a:rPr lang="da-DK" dirty="0"/>
              <a:t> og -kvalitet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8C9E328-D6AD-4345-91D8-59FC68E6C27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62588" y="1018848"/>
            <a:ext cx="11394450" cy="369332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AF2D28-8857-4960-8AFD-B656F3867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C9980B-00FA-4B27-AE3C-45C5B4180E63}"/>
              </a:ext>
            </a:extLst>
          </p:cNvPr>
          <p:cNvSpPr/>
          <p:nvPr/>
        </p:nvSpPr>
        <p:spPr>
          <a:xfrm>
            <a:off x="3938997" y="1915243"/>
            <a:ext cx="1898469" cy="52251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Pelletblødgøring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B66B59-525B-4B47-AD37-3FAAAAB2F0D6}"/>
              </a:ext>
            </a:extLst>
          </p:cNvPr>
          <p:cNvSpPr/>
          <p:nvPr/>
        </p:nvSpPr>
        <p:spPr>
          <a:xfrm>
            <a:off x="3938997" y="2554555"/>
            <a:ext cx="1898469" cy="52251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Ionbytning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ECB0AF-7F8B-4C21-8759-30DC08D7D20F}"/>
              </a:ext>
            </a:extLst>
          </p:cNvPr>
          <p:cNvSpPr/>
          <p:nvPr/>
        </p:nvSpPr>
        <p:spPr>
          <a:xfrm>
            <a:off x="3938996" y="3193867"/>
            <a:ext cx="1898469" cy="52251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CARIX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C2DABE-11C7-4CC8-97CB-FE67022A2830}"/>
              </a:ext>
            </a:extLst>
          </p:cNvPr>
          <p:cNvSpPr/>
          <p:nvPr/>
        </p:nvSpPr>
        <p:spPr>
          <a:xfrm>
            <a:off x="3938995" y="3833179"/>
            <a:ext cx="1898469" cy="52251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Membran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7CBCCE-FDF1-4AD2-B775-E489E018E025}"/>
              </a:ext>
            </a:extLst>
          </p:cNvPr>
          <p:cNvSpPr/>
          <p:nvPr/>
        </p:nvSpPr>
        <p:spPr>
          <a:xfrm>
            <a:off x="3938995" y="4472491"/>
            <a:ext cx="1898469" cy="52251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093003-564F-42A7-B56A-504383BA9BB3}"/>
              </a:ext>
            </a:extLst>
          </p:cNvPr>
          <p:cNvSpPr/>
          <p:nvPr/>
        </p:nvSpPr>
        <p:spPr>
          <a:xfrm>
            <a:off x="3938995" y="5111803"/>
            <a:ext cx="1898469" cy="52251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Elektrolyse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8D9D32-216A-49B6-9602-3382751F233A}"/>
              </a:ext>
            </a:extLst>
          </p:cNvPr>
          <p:cNvSpPr/>
          <p:nvPr/>
        </p:nvSpPr>
        <p:spPr>
          <a:xfrm>
            <a:off x="438150" y="3042485"/>
            <a:ext cx="2621280" cy="1430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Nuværende grundvandsressource er meget begrænset</a:t>
            </a:r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6D870E88-B78B-4492-B2D4-244BE85D0ADC}"/>
              </a:ext>
            </a:extLst>
          </p:cNvPr>
          <p:cNvSpPr/>
          <p:nvPr/>
        </p:nvSpPr>
        <p:spPr>
          <a:xfrm>
            <a:off x="4522469" y="3693199"/>
            <a:ext cx="731520" cy="80247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210B531-C4C6-4D08-A020-DCCE4E7C0B92}"/>
              </a:ext>
            </a:extLst>
          </p:cNvPr>
          <p:cNvSpPr/>
          <p:nvPr/>
        </p:nvSpPr>
        <p:spPr>
          <a:xfrm>
            <a:off x="3111681" y="3496231"/>
            <a:ext cx="775063" cy="522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353713-D5E8-4938-ACBA-BA82B33E01DD}"/>
              </a:ext>
            </a:extLst>
          </p:cNvPr>
          <p:cNvSpPr/>
          <p:nvPr/>
        </p:nvSpPr>
        <p:spPr>
          <a:xfrm>
            <a:off x="6354536" y="1915243"/>
            <a:ext cx="1898469" cy="52251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Pelletblødgøring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49F23D-77A7-42FD-ACAF-A84316F196D5}"/>
              </a:ext>
            </a:extLst>
          </p:cNvPr>
          <p:cNvSpPr/>
          <p:nvPr/>
        </p:nvSpPr>
        <p:spPr>
          <a:xfrm>
            <a:off x="6354536" y="2554555"/>
            <a:ext cx="1898469" cy="52251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Ionbytning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4B1292-EDC4-45D8-A610-9E9159A4BAAE}"/>
              </a:ext>
            </a:extLst>
          </p:cNvPr>
          <p:cNvSpPr/>
          <p:nvPr/>
        </p:nvSpPr>
        <p:spPr>
          <a:xfrm>
            <a:off x="6354535" y="3193867"/>
            <a:ext cx="1898469" cy="52251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CARIX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A5B9EA-6B44-4463-AB42-98811E5581C5}"/>
              </a:ext>
            </a:extLst>
          </p:cNvPr>
          <p:cNvSpPr/>
          <p:nvPr/>
        </p:nvSpPr>
        <p:spPr>
          <a:xfrm>
            <a:off x="6354534" y="3833179"/>
            <a:ext cx="1898469" cy="52251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Membran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0BA0AA-AE52-413B-B9D1-F965FA2D7CCD}"/>
              </a:ext>
            </a:extLst>
          </p:cNvPr>
          <p:cNvSpPr/>
          <p:nvPr/>
        </p:nvSpPr>
        <p:spPr>
          <a:xfrm>
            <a:off x="6354534" y="4472491"/>
            <a:ext cx="1898469" cy="52251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00A42E-AD16-48FB-9B01-CFE631426A60}"/>
              </a:ext>
            </a:extLst>
          </p:cNvPr>
          <p:cNvSpPr/>
          <p:nvPr/>
        </p:nvSpPr>
        <p:spPr>
          <a:xfrm>
            <a:off x="6354534" y="5111803"/>
            <a:ext cx="1898469" cy="52251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Elektrolyse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8D29C3-AA6A-4079-8125-2DFE59CDE241}"/>
              </a:ext>
            </a:extLst>
          </p:cNvPr>
          <p:cNvSpPr/>
          <p:nvPr/>
        </p:nvSpPr>
        <p:spPr>
          <a:xfrm>
            <a:off x="9132570" y="3042485"/>
            <a:ext cx="2621280" cy="1430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Der er høj natriumkoncentration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EA2E168-3F74-4D5F-A4A9-B1563A5A2407}"/>
              </a:ext>
            </a:extLst>
          </p:cNvPr>
          <p:cNvSpPr/>
          <p:nvPr/>
        </p:nvSpPr>
        <p:spPr>
          <a:xfrm flipH="1">
            <a:off x="8305254" y="3543652"/>
            <a:ext cx="775063" cy="522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272C0F34-128D-4FB5-8286-9148CA8D06EC}"/>
              </a:ext>
            </a:extLst>
          </p:cNvPr>
          <p:cNvSpPr/>
          <p:nvPr/>
        </p:nvSpPr>
        <p:spPr>
          <a:xfrm>
            <a:off x="6938008" y="2414575"/>
            <a:ext cx="731520" cy="80247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5D549CB5-3449-4682-A0A9-7BFC2B4D2E92}"/>
              </a:ext>
            </a:extLst>
          </p:cNvPr>
          <p:cNvSpPr/>
          <p:nvPr/>
        </p:nvSpPr>
        <p:spPr>
          <a:xfrm>
            <a:off x="6938008" y="1752081"/>
            <a:ext cx="731520" cy="80247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1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FA68D-D41C-4930-8D93-1B6D0158D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Kalkudfældningspotentialet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D8BAEB-B0C7-4E3E-8D25-D1B17D4CD92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a-DK" dirty="0"/>
              <a:t>Calcium </a:t>
            </a:r>
            <a:r>
              <a:rPr lang="da-DK" dirty="0" err="1"/>
              <a:t>Carbonate</a:t>
            </a:r>
            <a:r>
              <a:rPr lang="da-DK" dirty="0"/>
              <a:t> </a:t>
            </a:r>
            <a:r>
              <a:rPr lang="da-DK" dirty="0" err="1"/>
              <a:t>Precipitation</a:t>
            </a:r>
            <a:r>
              <a:rPr lang="da-DK" dirty="0"/>
              <a:t> Potential (CCPP)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5F55F-97FE-4D8C-9113-C2DA2F4AC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B36B67-9AD9-4F85-AD64-4A9BBE3591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36810" y="3504927"/>
            <a:ext cx="3917918" cy="2938436"/>
          </a:xfrm>
          <a:prstGeom prst="rect">
            <a:avLst/>
          </a:prstGeom>
        </p:spPr>
      </p:pic>
      <p:pic>
        <p:nvPicPr>
          <p:cNvPr id="7" name="Picture 6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124F1FDB-FD26-4C83-AAFD-405F3C15A5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48371" y="321669"/>
            <a:ext cx="3945200" cy="298884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26D78B-7E1C-41CD-8075-2D32A5D35C4F}"/>
              </a:ext>
            </a:extLst>
          </p:cNvPr>
          <p:cNvSpPr/>
          <p:nvPr/>
        </p:nvSpPr>
        <p:spPr bwMode="auto">
          <a:xfrm>
            <a:off x="2046065" y="2626982"/>
            <a:ext cx="2376263" cy="1368152"/>
          </a:xfrm>
          <a:prstGeom prst="roundRect">
            <a:avLst/>
          </a:prstGeom>
          <a:noFill/>
          <a:ln w="38100" cap="flat" cmpd="sng" algn="ctr">
            <a:solidFill>
              <a:srgbClr val="EED5C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ts val="432"/>
              </a:spcBef>
              <a:spcAft>
                <a:spcPct val="0"/>
              </a:spcAft>
            </a:pPr>
            <a:endParaRPr lang="da-DK" sz="1600" err="1">
              <a:solidFill>
                <a:srgbClr val="000000"/>
              </a:solidFill>
              <a:ea typeface="ＭＳ Ｐゴシック" pitchFamily="-80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C3E6CC-1782-4ECB-92D2-152F3E703A1B}"/>
              </a:ext>
            </a:extLst>
          </p:cNvPr>
          <p:cNvSpPr txBox="1"/>
          <p:nvPr/>
        </p:nvSpPr>
        <p:spPr>
          <a:xfrm>
            <a:off x="2262088" y="2745712"/>
            <a:ext cx="94006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Hårdhed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A482E8-3E3C-40FA-BEB2-4952F8AF1C33}"/>
              </a:ext>
            </a:extLst>
          </p:cNvPr>
          <p:cNvSpPr txBox="1"/>
          <p:nvPr/>
        </p:nvSpPr>
        <p:spPr>
          <a:xfrm>
            <a:off x="3486224" y="3151943"/>
            <a:ext cx="44884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Ca</a:t>
            </a:r>
            <a:r>
              <a:rPr kumimoji="0" lang="da-DK" sz="18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4E3E82-C41C-4430-953C-AAA187B994D6}"/>
              </a:ext>
            </a:extLst>
          </p:cNvPr>
          <p:cNvSpPr txBox="1"/>
          <p:nvPr/>
        </p:nvSpPr>
        <p:spPr>
          <a:xfrm>
            <a:off x="2622128" y="3433606"/>
            <a:ext cx="53219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Mg</a:t>
            </a:r>
            <a:r>
              <a:rPr kumimoji="0" lang="da-DK" sz="18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2+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F345258-9928-4F5D-B9BE-B7CAD6FDCD8E}"/>
              </a:ext>
            </a:extLst>
          </p:cNvPr>
          <p:cNvSpPr/>
          <p:nvPr/>
        </p:nvSpPr>
        <p:spPr bwMode="auto">
          <a:xfrm>
            <a:off x="1772912" y="1677644"/>
            <a:ext cx="6194266" cy="3441039"/>
          </a:xfrm>
          <a:prstGeom prst="roundRect">
            <a:avLst/>
          </a:prstGeom>
          <a:noFill/>
          <a:ln w="38100" cap="flat" cmpd="sng" algn="ctr">
            <a:solidFill>
              <a:srgbClr val="E2E9E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ts val="432"/>
              </a:spcBef>
              <a:spcAft>
                <a:spcPct val="0"/>
              </a:spcAft>
            </a:pPr>
            <a:endParaRPr lang="da-DK" sz="1600" err="1">
              <a:solidFill>
                <a:srgbClr val="000000"/>
              </a:solidFill>
              <a:ea typeface="ＭＳ Ｐゴシック" pitchFamily="-80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A8ADD9-4F7A-4C49-872D-9C3348E5641F}"/>
              </a:ext>
            </a:extLst>
          </p:cNvPr>
          <p:cNvSpPr txBox="1"/>
          <p:nvPr/>
        </p:nvSpPr>
        <p:spPr>
          <a:xfrm>
            <a:off x="2262088" y="1867896"/>
            <a:ext cx="56380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CCPP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8A2F11-8AAE-44ED-BC4D-F027748E37AA}"/>
              </a:ext>
            </a:extLst>
          </p:cNvPr>
          <p:cNvSpPr txBox="1"/>
          <p:nvPr/>
        </p:nvSpPr>
        <p:spPr>
          <a:xfrm>
            <a:off x="6794368" y="4411660"/>
            <a:ext cx="64120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CaSO</a:t>
            </a:r>
            <a:r>
              <a:rPr kumimoji="0" lang="da-DK" sz="1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29083920-E6A9-4E7D-8892-623C8AABE8F5}"/>
              </a:ext>
            </a:extLst>
          </p:cNvPr>
          <p:cNvSpPr/>
          <p:nvPr/>
        </p:nvSpPr>
        <p:spPr>
          <a:xfrm>
            <a:off x="230529" y="4864793"/>
            <a:ext cx="5034979" cy="1077136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4FB891-0324-4D1A-9F5A-CA76D7524833}"/>
              </a:ext>
            </a:extLst>
          </p:cNvPr>
          <p:cNvSpPr txBox="1"/>
          <p:nvPr/>
        </p:nvSpPr>
        <p:spPr>
          <a:xfrm>
            <a:off x="6434229" y="3490233"/>
            <a:ext cx="78707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MgOH</a:t>
            </a:r>
            <a:r>
              <a:rPr kumimoji="0" lang="da-DK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BC8F09-7D98-4693-B5D8-3928C3C35E59}"/>
              </a:ext>
            </a:extLst>
          </p:cNvPr>
          <p:cNvSpPr txBox="1"/>
          <p:nvPr/>
        </p:nvSpPr>
        <p:spPr>
          <a:xfrm>
            <a:off x="3541244" y="4379351"/>
            <a:ext cx="39594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Na</a:t>
            </a:r>
            <a:r>
              <a:rPr kumimoji="0" lang="da-DK" sz="18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E6C023-F0B8-465E-8A55-C11CAD7FC06A}"/>
              </a:ext>
            </a:extLst>
          </p:cNvPr>
          <p:cNvSpPr txBox="1"/>
          <p:nvPr/>
        </p:nvSpPr>
        <p:spPr>
          <a:xfrm>
            <a:off x="5112439" y="2812202"/>
            <a:ext cx="65742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CaCO</a:t>
            </a:r>
            <a:r>
              <a:rPr kumimoji="0" lang="da-DK" sz="1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5556AB-CD04-4D75-9CEC-EE876FA4AC22}"/>
              </a:ext>
            </a:extLst>
          </p:cNvPr>
          <p:cNvSpPr txBox="1"/>
          <p:nvPr/>
        </p:nvSpPr>
        <p:spPr>
          <a:xfrm>
            <a:off x="5041901" y="1991006"/>
            <a:ext cx="26930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</a:t>
            </a:r>
            <a:r>
              <a:rPr kumimoji="0" lang="da-DK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EC84D9-936C-4430-A3A1-1BFA30B0389F}"/>
              </a:ext>
            </a:extLst>
          </p:cNvPr>
          <p:cNvSpPr txBox="1"/>
          <p:nvPr/>
        </p:nvSpPr>
        <p:spPr>
          <a:xfrm>
            <a:off x="2638502" y="4568155"/>
            <a:ext cx="4408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Cl</a:t>
            </a:r>
            <a:r>
              <a:rPr kumimoji="0" lang="da-DK" sz="18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593C92-73E0-4905-8151-4E2172B417C7}"/>
              </a:ext>
            </a:extLst>
          </p:cNvPr>
          <p:cNvSpPr txBox="1"/>
          <p:nvPr/>
        </p:nvSpPr>
        <p:spPr>
          <a:xfrm>
            <a:off x="6994891" y="2089029"/>
            <a:ext cx="53219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</a:t>
            </a:r>
            <a:r>
              <a:rPr kumimoji="0" lang="da-DK" sz="1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</a:t>
            </a:r>
            <a:r>
              <a:rPr kumimoji="0" lang="da-DK" sz="18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3-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8F31D5-4BBA-44FE-9882-4060DAFD4438}"/>
              </a:ext>
            </a:extLst>
          </p:cNvPr>
          <p:cNvSpPr txBox="1"/>
          <p:nvPr/>
        </p:nvSpPr>
        <p:spPr>
          <a:xfrm>
            <a:off x="4991411" y="4440906"/>
            <a:ext cx="74078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MgCO</a:t>
            </a:r>
            <a:r>
              <a:rPr kumimoji="0" lang="da-DK" sz="1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3911E5-A389-4475-942C-D7CE63EBBAC8}"/>
              </a:ext>
            </a:extLst>
          </p:cNvPr>
          <p:cNvSpPr txBox="1"/>
          <p:nvPr/>
        </p:nvSpPr>
        <p:spPr>
          <a:xfrm>
            <a:off x="3461121" y="2190009"/>
            <a:ext cx="62215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HCO</a:t>
            </a:r>
            <a:r>
              <a:rPr kumimoji="0" lang="da-DK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3</a:t>
            </a:r>
            <a:r>
              <a:rPr kumimoji="0" lang="da-DK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B95C04-BB36-4D88-A1A7-8D611099DDFE}"/>
              </a:ext>
            </a:extLst>
          </p:cNvPr>
          <p:cNvSpPr txBox="1"/>
          <p:nvPr/>
        </p:nvSpPr>
        <p:spPr>
          <a:xfrm>
            <a:off x="7085001" y="2796875"/>
            <a:ext cx="2404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</a:t>
            </a:r>
            <a:r>
              <a:rPr kumimoji="0" lang="da-DK" sz="18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6CFCA3-2296-4D73-846B-1BCA8CB19FEE}"/>
              </a:ext>
            </a:extLst>
          </p:cNvPr>
          <p:cNvSpPr txBox="1"/>
          <p:nvPr/>
        </p:nvSpPr>
        <p:spPr>
          <a:xfrm>
            <a:off x="5060183" y="3539411"/>
            <a:ext cx="69570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HPO</a:t>
            </a:r>
            <a:r>
              <a:rPr kumimoji="0" lang="da-DK" sz="1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</a:t>
            </a:r>
            <a:r>
              <a:rPr kumimoji="0" lang="da-DK" sz="18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3-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22448B-E43C-4F9F-BC94-FF5B15673D2C}"/>
              </a:ext>
            </a:extLst>
          </p:cNvPr>
          <p:cNvSpPr txBox="1"/>
          <p:nvPr/>
        </p:nvSpPr>
        <p:spPr>
          <a:xfrm>
            <a:off x="365354" y="5192167"/>
            <a:ext cx="4854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Giver blødgøring gevinst for forbrugerne?</a:t>
            </a:r>
          </a:p>
        </p:txBody>
      </p:sp>
      <p:sp>
        <p:nvSpPr>
          <p:cNvPr id="45" name="Speech Bubble: Oval 44">
            <a:extLst>
              <a:ext uri="{FF2B5EF4-FFF2-40B4-BE49-F238E27FC236}">
                <a16:creationId xmlns:a16="http://schemas.microsoft.com/office/drawing/2014/main" id="{4B7F438B-EC7C-4149-9259-4DE035D3E10A}"/>
              </a:ext>
            </a:extLst>
          </p:cNvPr>
          <p:cNvSpPr/>
          <p:nvPr/>
        </p:nvSpPr>
        <p:spPr>
          <a:xfrm flipH="1">
            <a:off x="5962165" y="4864793"/>
            <a:ext cx="4010026" cy="1077136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0929AC7-8609-444A-93A8-8FF8B3BA1F57}"/>
              </a:ext>
            </a:extLst>
          </p:cNvPr>
          <p:cNvSpPr txBox="1"/>
          <p:nvPr/>
        </p:nvSpPr>
        <p:spPr>
          <a:xfrm>
            <a:off x="6149617" y="5206217"/>
            <a:ext cx="4162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Hvad er den optimale hårdhed?</a:t>
            </a:r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78DDC65E-7F75-4D71-B1D1-40C0AB919202}"/>
              </a:ext>
            </a:extLst>
          </p:cNvPr>
          <p:cNvSpPr/>
          <p:nvPr/>
        </p:nvSpPr>
        <p:spPr>
          <a:xfrm flipH="1">
            <a:off x="3425543" y="5580201"/>
            <a:ext cx="4010026" cy="1077136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Hvilken teknologi giver størst gevinst?</a:t>
            </a:r>
          </a:p>
        </p:txBody>
      </p:sp>
    </p:spTree>
    <p:extLst>
      <p:ext uri="{BB962C8B-B14F-4D97-AF65-F5344CB8AC3E}">
        <p14:creationId xmlns:p14="http://schemas.microsoft.com/office/powerpoint/2010/main" val="71621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4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45" grpId="0" animBg="1"/>
      <p:bldP spid="43" grpId="0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06C189BC-D286-4504-AE3D-8254301B49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690126-E2AE-4428-BF51-05D035C52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602A4D-AF19-41DA-A258-DC85CC5A6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Kalkudfældning afhænger af temperatur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9AAEE7B0-242F-496F-9588-9EA409FD791A}"/>
              </a:ext>
            </a:extLst>
          </p:cNvPr>
          <p:cNvSpPr/>
          <p:nvPr/>
        </p:nvSpPr>
        <p:spPr>
          <a:xfrm flipV="1">
            <a:off x="911334" y="2310299"/>
            <a:ext cx="1528946" cy="308673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45199710-0869-40E9-B5C2-1C3ADD10CAE4}"/>
              </a:ext>
            </a:extLst>
          </p:cNvPr>
          <p:cNvSpPr/>
          <p:nvPr/>
        </p:nvSpPr>
        <p:spPr>
          <a:xfrm flipV="1">
            <a:off x="3555344" y="2330297"/>
            <a:ext cx="1528946" cy="308673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ABAD85-0AAC-43BB-9ECA-23AD52E8928C}"/>
              </a:ext>
            </a:extLst>
          </p:cNvPr>
          <p:cNvSpPr txBox="1"/>
          <p:nvPr/>
        </p:nvSpPr>
        <p:spPr>
          <a:xfrm>
            <a:off x="1192789" y="1780805"/>
            <a:ext cx="11576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Temperatur</a:t>
            </a:r>
            <a:endParaRPr kumimoji="0" lang="da-DK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FD503-6D80-4F0F-93D1-DBBBF1565665}"/>
              </a:ext>
            </a:extLst>
          </p:cNvPr>
          <p:cNvSpPr txBox="1"/>
          <p:nvPr/>
        </p:nvSpPr>
        <p:spPr>
          <a:xfrm>
            <a:off x="2919690" y="1800804"/>
            <a:ext cx="280025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Kalkudfældningspotentialet</a:t>
            </a:r>
            <a:endParaRPr kumimoji="0" lang="da-DK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19FE604-6B10-4A75-B703-001778F5BCFA}"/>
              </a:ext>
            </a:extLst>
          </p:cNvPr>
          <p:cNvCxnSpPr>
            <a:cxnSpLocks/>
          </p:cNvCxnSpPr>
          <p:nvPr/>
        </p:nvCxnSpPr>
        <p:spPr>
          <a:xfrm flipV="1">
            <a:off x="5930537" y="2057804"/>
            <a:ext cx="2211977" cy="77248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174D4E0-81D3-49CB-A677-967EF2F6E83B}"/>
              </a:ext>
            </a:extLst>
          </p:cNvPr>
          <p:cNvCxnSpPr>
            <a:cxnSpLocks/>
          </p:cNvCxnSpPr>
          <p:nvPr/>
        </p:nvCxnSpPr>
        <p:spPr>
          <a:xfrm flipV="1">
            <a:off x="5930536" y="3829999"/>
            <a:ext cx="2211978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D7745CA-4B2A-4A22-83A1-DA43C5BC27E7}"/>
              </a:ext>
            </a:extLst>
          </p:cNvPr>
          <p:cNvCxnSpPr>
            <a:cxnSpLocks/>
          </p:cNvCxnSpPr>
          <p:nvPr/>
        </p:nvCxnSpPr>
        <p:spPr>
          <a:xfrm>
            <a:off x="5930536" y="4702629"/>
            <a:ext cx="2072641" cy="107115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E2FD9FB-D396-4E2E-BD0D-C28DB6C55087}"/>
              </a:ext>
            </a:extLst>
          </p:cNvPr>
          <p:cNvSpPr txBox="1"/>
          <p:nvPr/>
        </p:nvSpPr>
        <p:spPr>
          <a:xfrm>
            <a:off x="8339522" y="1892513"/>
            <a:ext cx="186557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90 °C = elkedlen</a:t>
            </a:r>
            <a:endParaRPr kumimoji="0" lang="da-DK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470F53-9B5F-4E9D-8E6C-966E52432DED}"/>
              </a:ext>
            </a:extLst>
          </p:cNvPr>
          <p:cNvSpPr txBox="1"/>
          <p:nvPr/>
        </p:nvSpPr>
        <p:spPr>
          <a:xfrm>
            <a:off x="8339521" y="3657973"/>
            <a:ext cx="323633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60 °C = varmtvandsbeholder</a:t>
            </a:r>
            <a:endParaRPr kumimoji="0" lang="da-DK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0A1EDA-796A-4371-BB9D-FD7AE9A868B3}"/>
              </a:ext>
            </a:extLst>
          </p:cNvPr>
          <p:cNvSpPr txBox="1"/>
          <p:nvPr/>
        </p:nvSpPr>
        <p:spPr>
          <a:xfrm>
            <a:off x="8339521" y="5702737"/>
            <a:ext cx="255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10 °C = ledningsnettet</a:t>
            </a:r>
            <a:endParaRPr kumimoji="0" lang="da-DK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66BD3-755A-454A-B87E-D0FD81816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Er der et potentiale?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7A8E05-5161-4FD4-BFB8-C5C80961E8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00" y="2051961"/>
            <a:ext cx="11394450" cy="369332"/>
          </a:xfrm>
        </p:spPr>
        <p:txBody>
          <a:bodyPr/>
          <a:lstStyle/>
          <a:p>
            <a:endParaRPr lang="da-DK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DEC228F-A8A5-445B-A2B8-58163ECBC319}"/>
              </a:ext>
            </a:extLst>
          </p:cNvPr>
          <p:cNvCxnSpPr/>
          <p:nvPr/>
        </p:nvCxnSpPr>
        <p:spPr bwMode="auto">
          <a:xfrm>
            <a:off x="760472" y="4551595"/>
            <a:ext cx="10513168" cy="0"/>
          </a:xfrm>
          <a:prstGeom prst="straightConnector1">
            <a:avLst/>
          </a:prstGeom>
          <a:solidFill>
            <a:srgbClr val="E3F3F1"/>
          </a:solidFill>
          <a:ln w="76200" cap="flat" cmpd="sng" algn="ctr">
            <a:solidFill>
              <a:srgbClr val="9CC6CA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2" name="Picture 6" descr="Der er ingen alternativ tekst for dette billede">
            <a:extLst>
              <a:ext uri="{FF2B5EF4-FFF2-40B4-BE49-F238E27FC236}">
                <a16:creationId xmlns:a16="http://schemas.microsoft.com/office/drawing/2014/main" id="{F4BA688C-9F22-4E8C-98DD-D7AB2C56E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496" y="2991634"/>
            <a:ext cx="1726604" cy="129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87F1375-57FF-4A41-9BA4-35E82FEC7944}"/>
              </a:ext>
            </a:extLst>
          </p:cNvPr>
          <p:cNvSpPr txBox="1"/>
          <p:nvPr/>
        </p:nvSpPr>
        <p:spPr>
          <a:xfrm>
            <a:off x="2171887" y="4132698"/>
            <a:ext cx="87844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4-8 </a:t>
            </a:r>
            <a:r>
              <a:rPr kumimoji="0" lang="da-DK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°</a:t>
            </a:r>
            <a:r>
              <a:rPr kumimoji="0" lang="da-DK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dH</a:t>
            </a:r>
            <a:endParaRPr kumimoji="0" lang="da-DK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464B99E-9EC7-4FE3-8E8E-F29B004E9256}"/>
              </a:ext>
            </a:extLst>
          </p:cNvPr>
          <p:cNvSpPr/>
          <p:nvPr/>
        </p:nvSpPr>
        <p:spPr>
          <a:xfrm>
            <a:off x="8249304" y="4126340"/>
            <a:ext cx="1654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20 - &gt;30 </a:t>
            </a:r>
            <a:r>
              <a:rPr kumimoji="0" lang="da-DK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mbria Math" panose="02040503050406030204" pitchFamily="18" charset="0"/>
              </a:rPr>
              <a:t>°</a:t>
            </a:r>
            <a:r>
              <a:rPr kumimoji="0" lang="da-DK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dH</a:t>
            </a:r>
            <a:endParaRPr kumimoji="0" lang="da-DK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76B434-B059-4311-B0B0-6A4010B4DB3C}"/>
              </a:ext>
            </a:extLst>
          </p:cNvPr>
          <p:cNvSpPr txBox="1"/>
          <p:nvPr/>
        </p:nvSpPr>
        <p:spPr>
          <a:xfrm>
            <a:off x="5237996" y="2948398"/>
            <a:ext cx="1117294" cy="30623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9900" b="1" i="0" u="none" strike="noStrike" kern="0" cap="none" spc="0" normalizeH="0" baseline="0" noProof="0" dirty="0">
                <a:ln>
                  <a:noFill/>
                </a:ln>
                <a:solidFill>
                  <a:srgbClr val="2D657D"/>
                </a:solidFill>
                <a:effectLst/>
                <a:uLnTx/>
                <a:uFillTx/>
              </a:rPr>
              <a:t>?</a:t>
            </a:r>
            <a:endParaRPr kumimoji="0" lang="da-DK" sz="1800" b="1" i="0" u="none" strike="noStrike" kern="0" cap="none" spc="0" normalizeH="0" baseline="0" noProof="0" dirty="0">
              <a:ln>
                <a:noFill/>
              </a:ln>
              <a:solidFill>
                <a:srgbClr val="2D657D"/>
              </a:solidFill>
              <a:effectLst/>
              <a:uLnTx/>
              <a:uFillTx/>
            </a:endParaRPr>
          </a:p>
        </p:txBody>
      </p:sp>
      <p:pic>
        <p:nvPicPr>
          <p:cNvPr id="36" name="Content Placeholder 16" descr="A close up of a sign&#10;&#10;Description automatically generated">
            <a:extLst>
              <a:ext uri="{FF2B5EF4-FFF2-40B4-BE49-F238E27FC236}">
                <a16:creationId xmlns:a16="http://schemas.microsoft.com/office/drawing/2014/main" id="{E2FA2BFB-6697-402A-9F2A-20A4FE4D7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400294"/>
            <a:ext cx="1743326" cy="23230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585C177-0352-43AC-BF2D-EE9814E04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348" y="2501142"/>
            <a:ext cx="2362074" cy="132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6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6C947D88-6386-4808-B359-F457C18CC1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E0FA1A-5E22-4DCA-9100-FE0E9A2C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EE21A08-817C-4889-9608-2CD83DA37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1F74EF-3E0E-4247-BE19-35B8677DFF07}"/>
              </a:ext>
            </a:extLst>
          </p:cNvPr>
          <p:cNvCxnSpPr/>
          <p:nvPr/>
        </p:nvCxnSpPr>
        <p:spPr bwMode="auto">
          <a:xfrm>
            <a:off x="839416" y="3031576"/>
            <a:ext cx="10513168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8E7CEEC-5335-4859-8422-E89D222F6930}"/>
              </a:ext>
            </a:extLst>
          </p:cNvPr>
          <p:cNvSpPr txBox="1"/>
          <p:nvPr/>
        </p:nvSpPr>
        <p:spPr>
          <a:xfrm>
            <a:off x="734913" y="2612577"/>
            <a:ext cx="924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CCPP</a:t>
            </a:r>
            <a:r>
              <a:rPr kumimoji="0" lang="da-DK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90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EF9AB7-BD6C-4455-97FD-57087550B12E}"/>
              </a:ext>
            </a:extLst>
          </p:cNvPr>
          <p:cNvCxnSpPr>
            <a:cxnSpLocks/>
          </p:cNvCxnSpPr>
          <p:nvPr/>
        </p:nvCxnSpPr>
        <p:spPr>
          <a:xfrm flipH="1">
            <a:off x="4419208" y="2693461"/>
            <a:ext cx="1" cy="74988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46C2659-0033-43CE-A636-BA05EA51A10B}"/>
              </a:ext>
            </a:extLst>
          </p:cNvPr>
          <p:cNvSpPr txBox="1"/>
          <p:nvPr/>
        </p:nvSpPr>
        <p:spPr>
          <a:xfrm>
            <a:off x="3816318" y="3451218"/>
            <a:ext cx="1205779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0,6 mmol/L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852867-6390-44DA-A7DD-CACDC3C37635}"/>
              </a:ext>
            </a:extLst>
          </p:cNvPr>
          <p:cNvCxnSpPr>
            <a:cxnSpLocks/>
          </p:cNvCxnSpPr>
          <p:nvPr/>
        </p:nvCxnSpPr>
        <p:spPr>
          <a:xfrm flipH="1">
            <a:off x="7544458" y="2693461"/>
            <a:ext cx="1" cy="74988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3640835-858A-4EFB-8994-BF1891048A0D}"/>
              </a:ext>
            </a:extLst>
          </p:cNvPr>
          <p:cNvSpPr txBox="1"/>
          <p:nvPr/>
        </p:nvSpPr>
        <p:spPr>
          <a:xfrm>
            <a:off x="6941568" y="3451218"/>
            <a:ext cx="1205779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1,2 mmol/L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6BB1048-D4B2-45AD-8E31-D45FDBE3CEE8}"/>
              </a:ext>
            </a:extLst>
          </p:cNvPr>
          <p:cNvSpPr/>
          <p:nvPr/>
        </p:nvSpPr>
        <p:spPr>
          <a:xfrm>
            <a:off x="6522721" y="1687040"/>
            <a:ext cx="4720042" cy="878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Vandet er meget kalkfældende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4868846-E4FF-4709-A956-8CAD9FB71CF3}"/>
              </a:ext>
            </a:extLst>
          </p:cNvPr>
          <p:cNvSpPr/>
          <p:nvPr/>
        </p:nvSpPr>
        <p:spPr>
          <a:xfrm>
            <a:off x="641468" y="1684184"/>
            <a:ext cx="4720042" cy="878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Vandet er ikke specielt kalkfældende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255A080-BADB-4CC9-BCB9-1EC852D698CA}"/>
              </a:ext>
            </a:extLst>
          </p:cNvPr>
          <p:cNvCxnSpPr>
            <a:cxnSpLocks/>
          </p:cNvCxnSpPr>
          <p:nvPr/>
        </p:nvCxnSpPr>
        <p:spPr>
          <a:xfrm flipV="1">
            <a:off x="6338680" y="3081244"/>
            <a:ext cx="52368" cy="12113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7AFD33D-0723-44BE-BDA6-4C1FA3FE1939}"/>
              </a:ext>
            </a:extLst>
          </p:cNvPr>
          <p:cNvCxnSpPr>
            <a:cxnSpLocks/>
          </p:cNvCxnSpPr>
          <p:nvPr/>
        </p:nvCxnSpPr>
        <p:spPr>
          <a:xfrm flipV="1">
            <a:off x="7999001" y="3081244"/>
            <a:ext cx="567193" cy="12113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1008E27E-D853-443C-AB7F-125B32121D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205166"/>
              </p:ext>
            </p:extLst>
          </p:nvPr>
        </p:nvGraphicFramePr>
        <p:xfrm>
          <a:off x="3683107" y="4323563"/>
          <a:ext cx="4825785" cy="2010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1931">
                  <a:extLst>
                    <a:ext uri="{9D8B030D-6E8A-4147-A177-3AD203B41FA5}">
                      <a16:colId xmlns:a16="http://schemas.microsoft.com/office/drawing/2014/main" val="3046249154"/>
                    </a:ext>
                  </a:extLst>
                </a:gridCol>
                <a:gridCol w="1546698">
                  <a:extLst>
                    <a:ext uri="{9D8B030D-6E8A-4147-A177-3AD203B41FA5}">
                      <a16:colId xmlns:a16="http://schemas.microsoft.com/office/drawing/2014/main" val="2059729298"/>
                    </a:ext>
                  </a:extLst>
                </a:gridCol>
                <a:gridCol w="1427156">
                  <a:extLst>
                    <a:ext uri="{9D8B030D-6E8A-4147-A177-3AD203B41FA5}">
                      <a16:colId xmlns:a16="http://schemas.microsoft.com/office/drawing/2014/main" val="518886848"/>
                    </a:ext>
                  </a:extLst>
                </a:gridCol>
              </a:tblGrid>
              <a:tr h="353525">
                <a:tc>
                  <a:txBody>
                    <a:bodyPr/>
                    <a:lstStyle/>
                    <a:p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>
                          <a:solidFill>
                            <a:schemeClr val="bg1"/>
                          </a:solidFill>
                        </a:rPr>
                        <a:t>Vandtype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>
                          <a:solidFill>
                            <a:schemeClr val="bg1"/>
                          </a:solidFill>
                        </a:rPr>
                        <a:t>Vandtype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921363"/>
                  </a:ext>
                </a:extLst>
              </a:tr>
              <a:tr h="353525">
                <a:tc>
                  <a:txBody>
                    <a:bodyPr/>
                    <a:lstStyle/>
                    <a:p>
                      <a:r>
                        <a:rPr lang="da-DK" sz="1600" dirty="0"/>
                        <a:t>Calcium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91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90 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246834"/>
                  </a:ext>
                </a:extLst>
              </a:tr>
              <a:tr h="353525">
                <a:tc>
                  <a:txBody>
                    <a:bodyPr/>
                    <a:lstStyle/>
                    <a:p>
                      <a:r>
                        <a:rPr lang="da-DK" sz="1600" dirty="0"/>
                        <a:t>Magnesium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10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15 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348577"/>
                  </a:ext>
                </a:extLst>
              </a:tr>
              <a:tr h="353525">
                <a:tc>
                  <a:txBody>
                    <a:bodyPr/>
                    <a:lstStyle/>
                    <a:p>
                      <a:r>
                        <a:rPr lang="da-DK" sz="1600" dirty="0"/>
                        <a:t>Hårdhed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15 °</a:t>
                      </a:r>
                      <a:r>
                        <a:rPr lang="da-DK" sz="1600" dirty="0" err="1"/>
                        <a:t>dH</a:t>
                      </a:r>
                      <a:endParaRPr lang="da-D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16 °</a:t>
                      </a:r>
                      <a:r>
                        <a:rPr lang="da-DK" sz="1600" dirty="0" err="1"/>
                        <a:t>dH</a:t>
                      </a:r>
                      <a:endParaRPr lang="da-DK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748584"/>
                  </a:ext>
                </a:extLst>
              </a:tr>
              <a:tr h="596846">
                <a:tc>
                  <a:txBody>
                    <a:bodyPr/>
                    <a:lstStyle/>
                    <a:p>
                      <a:r>
                        <a:rPr lang="da-DK" sz="1600" dirty="0" err="1"/>
                        <a:t>Alkalinitet</a:t>
                      </a:r>
                      <a:r>
                        <a:rPr lang="da-DK" sz="1600" dirty="0"/>
                        <a:t> (HCO</a:t>
                      </a:r>
                      <a:r>
                        <a:rPr lang="da-DK" sz="1600" baseline="-25000" dirty="0"/>
                        <a:t>3</a:t>
                      </a:r>
                      <a:r>
                        <a:rPr lang="da-DK" sz="1600" baseline="30000" dirty="0"/>
                        <a:t>-</a:t>
                      </a:r>
                      <a:r>
                        <a:rPr lang="da-DK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b="1" dirty="0"/>
                        <a:t>261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b="1" dirty="0"/>
                        <a:t>360 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26567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3E456D71-817B-4E8F-91D5-0A7411C741DF}"/>
              </a:ext>
            </a:extLst>
          </p:cNvPr>
          <p:cNvSpPr txBox="1"/>
          <p:nvPr/>
        </p:nvSpPr>
        <p:spPr>
          <a:xfrm>
            <a:off x="5884137" y="2639368"/>
            <a:ext cx="1205779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1,0 mmol/L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F6AB2B-C82B-4DB4-BA55-B25C8BCBF06C}"/>
              </a:ext>
            </a:extLst>
          </p:cNvPr>
          <p:cNvSpPr txBox="1"/>
          <p:nvPr/>
        </p:nvSpPr>
        <p:spPr>
          <a:xfrm>
            <a:off x="8162821" y="2639368"/>
            <a:ext cx="1205779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1,4 mmol/L</a:t>
            </a:r>
          </a:p>
        </p:txBody>
      </p:sp>
    </p:spTree>
    <p:extLst>
      <p:ext uri="{BB962C8B-B14F-4D97-AF65-F5344CB8AC3E}">
        <p14:creationId xmlns:p14="http://schemas.microsoft.com/office/powerpoint/2010/main" val="169229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97FBF-4FF7-4BF2-8EF3-ED3955313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CCPP og teknologivalg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9A45D12-2A6C-434A-88B2-885298E889B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F00DC8-69EC-4C75-A4AB-8EF067274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9</a:t>
            </a:fld>
            <a:endParaRPr lang="en-GB" dirty="0"/>
          </a:p>
        </p:txBody>
      </p:sp>
      <p:graphicFrame>
        <p:nvGraphicFramePr>
          <p:cNvPr id="6" name="Table 23">
            <a:extLst>
              <a:ext uri="{FF2B5EF4-FFF2-40B4-BE49-F238E27FC236}">
                <a16:creationId xmlns:a16="http://schemas.microsoft.com/office/drawing/2014/main" id="{BDDC1A7B-300E-489F-B458-E843A85CE9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13475"/>
              </p:ext>
            </p:extLst>
          </p:nvPr>
        </p:nvGraphicFramePr>
        <p:xfrm>
          <a:off x="995494" y="1805488"/>
          <a:ext cx="4825785" cy="2010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1931">
                  <a:extLst>
                    <a:ext uri="{9D8B030D-6E8A-4147-A177-3AD203B41FA5}">
                      <a16:colId xmlns:a16="http://schemas.microsoft.com/office/drawing/2014/main" val="3046249154"/>
                    </a:ext>
                  </a:extLst>
                </a:gridCol>
                <a:gridCol w="1546698">
                  <a:extLst>
                    <a:ext uri="{9D8B030D-6E8A-4147-A177-3AD203B41FA5}">
                      <a16:colId xmlns:a16="http://schemas.microsoft.com/office/drawing/2014/main" val="2059729298"/>
                    </a:ext>
                  </a:extLst>
                </a:gridCol>
                <a:gridCol w="1427156">
                  <a:extLst>
                    <a:ext uri="{9D8B030D-6E8A-4147-A177-3AD203B41FA5}">
                      <a16:colId xmlns:a16="http://schemas.microsoft.com/office/drawing/2014/main" val="518886848"/>
                    </a:ext>
                  </a:extLst>
                </a:gridCol>
              </a:tblGrid>
              <a:tr h="353525">
                <a:tc>
                  <a:txBody>
                    <a:bodyPr/>
                    <a:lstStyle/>
                    <a:p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>
                          <a:solidFill>
                            <a:schemeClr val="bg1"/>
                          </a:solidFill>
                        </a:rPr>
                        <a:t>Vandtype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>
                          <a:solidFill>
                            <a:schemeClr val="bg1"/>
                          </a:solidFill>
                        </a:rPr>
                        <a:t>Vandtype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921363"/>
                  </a:ext>
                </a:extLst>
              </a:tr>
              <a:tr h="353525">
                <a:tc>
                  <a:txBody>
                    <a:bodyPr/>
                    <a:lstStyle/>
                    <a:p>
                      <a:r>
                        <a:rPr lang="da-DK" sz="1600" dirty="0"/>
                        <a:t>Calcium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91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90 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246834"/>
                  </a:ext>
                </a:extLst>
              </a:tr>
              <a:tr h="353525">
                <a:tc>
                  <a:txBody>
                    <a:bodyPr/>
                    <a:lstStyle/>
                    <a:p>
                      <a:r>
                        <a:rPr lang="da-DK" sz="1600" dirty="0"/>
                        <a:t>Magnesium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10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15 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348577"/>
                  </a:ext>
                </a:extLst>
              </a:tr>
              <a:tr h="353525">
                <a:tc>
                  <a:txBody>
                    <a:bodyPr/>
                    <a:lstStyle/>
                    <a:p>
                      <a:r>
                        <a:rPr lang="da-DK" sz="1600" dirty="0"/>
                        <a:t>Hårdhed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15 °</a:t>
                      </a:r>
                      <a:r>
                        <a:rPr lang="da-DK" sz="1600" dirty="0" err="1"/>
                        <a:t>dH</a:t>
                      </a:r>
                      <a:endParaRPr lang="da-D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16 °</a:t>
                      </a:r>
                      <a:r>
                        <a:rPr lang="da-DK" sz="1600" dirty="0" err="1"/>
                        <a:t>dH</a:t>
                      </a:r>
                      <a:endParaRPr lang="da-DK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748584"/>
                  </a:ext>
                </a:extLst>
              </a:tr>
              <a:tr h="596846">
                <a:tc>
                  <a:txBody>
                    <a:bodyPr/>
                    <a:lstStyle/>
                    <a:p>
                      <a:r>
                        <a:rPr lang="da-DK" sz="1600" dirty="0" err="1"/>
                        <a:t>Alkalinitet</a:t>
                      </a:r>
                      <a:r>
                        <a:rPr lang="da-DK" sz="1600" dirty="0"/>
                        <a:t> (HCO</a:t>
                      </a:r>
                      <a:r>
                        <a:rPr lang="da-DK" sz="1600" baseline="-25000" dirty="0"/>
                        <a:t>3</a:t>
                      </a:r>
                      <a:r>
                        <a:rPr lang="da-DK" sz="1600" baseline="30000" dirty="0"/>
                        <a:t>-</a:t>
                      </a:r>
                      <a:r>
                        <a:rPr lang="da-DK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261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360 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265678"/>
                  </a:ext>
                </a:extLst>
              </a:tr>
            </a:tbl>
          </a:graphicData>
        </a:graphic>
      </p:graphicFrame>
      <p:sp>
        <p:nvSpPr>
          <p:cNvPr id="10" name="Arrow: Down 9">
            <a:extLst>
              <a:ext uri="{FF2B5EF4-FFF2-40B4-BE49-F238E27FC236}">
                <a16:creationId xmlns:a16="http://schemas.microsoft.com/office/drawing/2014/main" id="{4A1578F8-EFE9-49F1-A5D7-8E9B83FE24A4}"/>
              </a:ext>
            </a:extLst>
          </p:cNvPr>
          <p:cNvSpPr/>
          <p:nvPr/>
        </p:nvSpPr>
        <p:spPr>
          <a:xfrm flipV="1">
            <a:off x="6370723" y="323488"/>
            <a:ext cx="931818" cy="5877287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2696F6-4F25-46EC-9256-D71F684674C4}"/>
              </a:ext>
            </a:extLst>
          </p:cNvPr>
          <p:cNvSpPr txBox="1"/>
          <p:nvPr/>
        </p:nvSpPr>
        <p:spPr>
          <a:xfrm>
            <a:off x="7176501" y="2079079"/>
            <a:ext cx="3610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Høj HCO</a:t>
            </a:r>
            <a:r>
              <a:rPr kumimoji="0" lang="da-DK" sz="2800" b="1" i="0" u="none" strike="noStrike" kern="1200" cap="none" spc="0" normalizeH="0" baseline="-2500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</a:t>
            </a:r>
            <a:r>
              <a:rPr kumimoji="0" lang="da-DK" sz="2800" b="1" i="0" u="none" strike="noStrike" kern="1200" cap="none" spc="0" normalizeH="0" baseline="3000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-</a:t>
            </a: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reduktion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0CAE0C-6055-407F-98C4-41D1E7DE4006}"/>
              </a:ext>
            </a:extLst>
          </p:cNvPr>
          <p:cNvSpPr txBox="1"/>
          <p:nvPr/>
        </p:nvSpPr>
        <p:spPr>
          <a:xfrm>
            <a:off x="7132723" y="5677555"/>
            <a:ext cx="4006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Ingen HCO</a:t>
            </a:r>
            <a:r>
              <a:rPr kumimoji="0" lang="da-DK" sz="2800" b="1" i="0" u="none" strike="noStrike" kern="1200" cap="none" spc="0" normalizeH="0" baseline="-2500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</a:t>
            </a:r>
            <a:r>
              <a:rPr kumimoji="0" lang="da-DK" sz="2800" b="1" i="0" u="none" strike="noStrike" kern="1200" cap="none" spc="0" normalizeH="0" baseline="3000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-</a:t>
            </a: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reduktion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0A98D8-B95B-41C2-9832-13AEE51AD96C}"/>
              </a:ext>
            </a:extLst>
          </p:cNvPr>
          <p:cNvCxnSpPr/>
          <p:nvPr/>
        </p:nvCxnSpPr>
        <p:spPr>
          <a:xfrm>
            <a:off x="6858836" y="2591566"/>
            <a:ext cx="3016069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9236C5-D498-4E79-B9B8-7C53F08515F3}"/>
              </a:ext>
            </a:extLst>
          </p:cNvPr>
          <p:cNvCxnSpPr/>
          <p:nvPr/>
        </p:nvCxnSpPr>
        <p:spPr>
          <a:xfrm>
            <a:off x="6819197" y="4273899"/>
            <a:ext cx="3016069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E382E4-244B-46BC-8944-1D563AC61994}"/>
              </a:ext>
            </a:extLst>
          </p:cNvPr>
          <p:cNvSpPr txBox="1"/>
          <p:nvPr/>
        </p:nvSpPr>
        <p:spPr>
          <a:xfrm>
            <a:off x="7146284" y="3732482"/>
            <a:ext cx="2940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HCO</a:t>
            </a:r>
            <a:r>
              <a:rPr kumimoji="0" lang="da-DK" sz="2800" b="1" i="0" u="none" strike="noStrike" kern="1200" cap="none" spc="0" normalizeH="0" baseline="-2500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</a:t>
            </a:r>
            <a:r>
              <a:rPr kumimoji="0" lang="da-DK" sz="2800" b="1" i="0" u="none" strike="noStrike" kern="1200" cap="none" spc="0" normalizeH="0" baseline="3000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-</a:t>
            </a: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reduktion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334D9D-8EC8-4D3F-8024-2676BC3A1ABA}"/>
              </a:ext>
            </a:extLst>
          </p:cNvPr>
          <p:cNvSpPr txBox="1"/>
          <p:nvPr/>
        </p:nvSpPr>
        <p:spPr>
          <a:xfrm>
            <a:off x="7477429" y="1538141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CARIX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0B54B2-3BCE-4EF9-A702-1EDD9EEC7E75}"/>
              </a:ext>
            </a:extLst>
          </p:cNvPr>
          <p:cNvSpPr txBox="1"/>
          <p:nvPr/>
        </p:nvSpPr>
        <p:spPr>
          <a:xfrm>
            <a:off x="8730178" y="1730741"/>
            <a:ext cx="569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PAS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B9B08F-5EDD-43D9-A65F-D678BE10021D}"/>
              </a:ext>
            </a:extLst>
          </p:cNvPr>
          <p:cNvSpPr txBox="1"/>
          <p:nvPr/>
        </p:nvSpPr>
        <p:spPr>
          <a:xfrm>
            <a:off x="9014775" y="3104008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Membraner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253347-E7E5-4D6A-9EB2-67F519B31DFC}"/>
              </a:ext>
            </a:extLst>
          </p:cNvPr>
          <p:cNvSpPr txBox="1"/>
          <p:nvPr/>
        </p:nvSpPr>
        <p:spPr>
          <a:xfrm>
            <a:off x="7146284" y="3319062"/>
            <a:ext cx="187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Pelletblødgøring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A5EFBB-1945-4CE1-BA59-18BF3E516343}"/>
              </a:ext>
            </a:extLst>
          </p:cNvPr>
          <p:cNvSpPr txBox="1"/>
          <p:nvPr/>
        </p:nvSpPr>
        <p:spPr>
          <a:xfrm>
            <a:off x="7971542" y="5199228"/>
            <a:ext cx="128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Ionbytning</a:t>
            </a:r>
          </a:p>
        </p:txBody>
      </p:sp>
    </p:spTree>
    <p:extLst>
      <p:ext uri="{BB962C8B-B14F-4D97-AF65-F5344CB8AC3E}">
        <p14:creationId xmlns:p14="http://schemas.microsoft.com/office/powerpoint/2010/main" val="65986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PIRIT">
  <a:themeElements>
    <a:clrScheme name="SPIRIT">
      <a:dk1>
        <a:srgbClr val="000000"/>
      </a:dk1>
      <a:lt1>
        <a:srgbClr val="FFFFFF"/>
      </a:lt1>
      <a:dk2>
        <a:srgbClr val="004C64"/>
      </a:dk2>
      <a:lt2>
        <a:srgbClr val="E3F3F1"/>
      </a:lt2>
      <a:accent1>
        <a:srgbClr val="E3F3F1"/>
      </a:accent1>
      <a:accent2>
        <a:srgbClr val="C9E9E6"/>
      </a:accent2>
      <a:accent3>
        <a:srgbClr val="9CC6CA"/>
      </a:accent3>
      <a:accent4>
        <a:srgbClr val="2D657D"/>
      </a:accent4>
      <a:accent5>
        <a:srgbClr val="004C64"/>
      </a:accent5>
      <a:accent6>
        <a:srgbClr val="58C5C7"/>
      </a:accent6>
      <a:hlink>
        <a:srgbClr val="008EBB"/>
      </a:hlink>
      <a:folHlink>
        <a:srgbClr val="008EBB"/>
      </a:folHlink>
    </a:clrScheme>
    <a:fontScheme name="NIRAS Theme Font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" id="{D5BE835B-F0EC-4ABC-8377-25CF46520760}" vid="{47DE0B42-59BD-4573-AC26-185581AE4FAC}"/>
    </a:ext>
  </a:extLst>
</a:theme>
</file>

<file path=ppt/theme/theme2.xml><?xml version="1.0" encoding="utf-8"?>
<a:theme xmlns:a="http://schemas.openxmlformats.org/drawingml/2006/main" name="1_SPIRIT">
  <a:themeElements>
    <a:clrScheme name="SPIRIT">
      <a:dk1>
        <a:srgbClr val="000000"/>
      </a:dk1>
      <a:lt1>
        <a:srgbClr val="FFFFFF"/>
      </a:lt1>
      <a:dk2>
        <a:srgbClr val="004C64"/>
      </a:dk2>
      <a:lt2>
        <a:srgbClr val="E3F3F1"/>
      </a:lt2>
      <a:accent1>
        <a:srgbClr val="E3F3F1"/>
      </a:accent1>
      <a:accent2>
        <a:srgbClr val="C9E9E6"/>
      </a:accent2>
      <a:accent3>
        <a:srgbClr val="9CC6CA"/>
      </a:accent3>
      <a:accent4>
        <a:srgbClr val="2D657D"/>
      </a:accent4>
      <a:accent5>
        <a:srgbClr val="004C64"/>
      </a:accent5>
      <a:accent6>
        <a:srgbClr val="58C5C7"/>
      </a:accent6>
      <a:hlink>
        <a:srgbClr val="008EBB"/>
      </a:hlink>
      <a:folHlink>
        <a:srgbClr val="008EBB"/>
      </a:folHlink>
    </a:clrScheme>
    <a:fontScheme name="NIRAS Theme Font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" id="{284176BB-F40A-468B-B3B8-AF2F6463CF8E}" vid="{63397484-8403-49FA-97E9-CE45D68EB456}"/>
    </a:ext>
  </a:extLst>
</a:theme>
</file>

<file path=ppt/theme/theme3.xml><?xml version="1.0" encoding="utf-8"?>
<a:theme xmlns:a="http://schemas.openxmlformats.org/drawingml/2006/main" name="2_SPIRIT">
  <a:themeElements>
    <a:clrScheme name="SPIRIT">
      <a:dk1>
        <a:srgbClr val="000000"/>
      </a:dk1>
      <a:lt1>
        <a:srgbClr val="FFFFFF"/>
      </a:lt1>
      <a:dk2>
        <a:srgbClr val="004C64"/>
      </a:dk2>
      <a:lt2>
        <a:srgbClr val="E3F3F1"/>
      </a:lt2>
      <a:accent1>
        <a:srgbClr val="E3F3F1"/>
      </a:accent1>
      <a:accent2>
        <a:srgbClr val="C9E9E6"/>
      </a:accent2>
      <a:accent3>
        <a:srgbClr val="9CC6CA"/>
      </a:accent3>
      <a:accent4>
        <a:srgbClr val="2D657D"/>
      </a:accent4>
      <a:accent5>
        <a:srgbClr val="004C64"/>
      </a:accent5>
      <a:accent6>
        <a:srgbClr val="58C5C7"/>
      </a:accent6>
      <a:hlink>
        <a:srgbClr val="008EBB"/>
      </a:hlink>
      <a:folHlink>
        <a:srgbClr val="008EBB"/>
      </a:folHlink>
    </a:clrScheme>
    <a:fontScheme name="NIRAS Theme Font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" id="{284176BB-F40A-468B-B3B8-AF2F6463CF8E}" vid="{63397484-8403-49FA-97E9-CE45D68EB45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nva_Emneord xmlns="7e2b2031-807c-4b94-a17b-b1eb2b592cef" xsi:nil="true"/>
    <Danva_Dokumenttype xmlns="7e2b2031-807c-4b94-a17b-b1eb2b592ce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anva documents" ma:contentTypeID="0x010100228831CEB8722F4E927EEBE9C5346737001DC43371583A1842B56A53C262B66E07" ma:contentTypeVersion="6" ma:contentTypeDescription="Create a new document." ma:contentTypeScope="" ma:versionID="5d56eded5a9f2ea66e34c5fff8fcf652">
  <xsd:schema xmlns:xsd="http://www.w3.org/2001/XMLSchema" xmlns:xs="http://www.w3.org/2001/XMLSchema" xmlns:p="http://schemas.microsoft.com/office/2006/metadata/properties" xmlns:ns2="7e2b2031-807c-4b94-a17b-b1eb2b592cef" xmlns:ns3="b0920668-2583-4010-9e58-b67732f69a7f" targetNamespace="http://schemas.microsoft.com/office/2006/metadata/properties" ma:root="true" ma:fieldsID="97260a2feb3b1d7c7efc50f04f483b6d" ns2:_="" ns3:_="">
    <xsd:import namespace="7e2b2031-807c-4b94-a17b-b1eb2b592cef"/>
    <xsd:import namespace="b0920668-2583-4010-9e58-b67732f69a7f"/>
    <xsd:element name="properties">
      <xsd:complexType>
        <xsd:sequence>
          <xsd:element name="documentManagement">
            <xsd:complexType>
              <xsd:all>
                <xsd:element ref="ns2:Danva_Emneord" minOccurs="0"/>
                <xsd:element ref="ns2:Danva_Dokumenttype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2b2031-807c-4b94-a17b-b1eb2b592cef" elementFormDefault="qualified">
    <xsd:import namespace="http://schemas.microsoft.com/office/2006/documentManagement/types"/>
    <xsd:import namespace="http://schemas.microsoft.com/office/infopath/2007/PartnerControls"/>
    <xsd:element name="Danva_Emneord" ma:index="8" nillable="true" ma:displayName="Danva Emneord" ma:default="" ma:internalName="Danva_x0020_Emneord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Grundvand"/>
                    <xsd:enumeration value="Drikkevand"/>
                    <xsd:enumeration value="Spildevand"/>
                    <xsd:enumeration value="Afløb"/>
                    <xsd:enumeration value="Lovgivning"/>
                    <xsd:enumeration value="Innovation"/>
                    <xsd:enumeration value="Internationalt samarbejde"/>
                    <xsd:enumeration value="Klima"/>
                    <xsd:enumeration value="Klimatilpasning"/>
                    <xsd:enumeration value="Samarbejdspartnere"/>
                    <xsd:enumeration value="Administration"/>
                  </xsd:restriction>
                </xsd:simpleType>
              </xsd:element>
            </xsd:sequence>
          </xsd:extension>
        </xsd:complexContent>
      </xsd:complexType>
    </xsd:element>
    <xsd:element name="Danva_Dokumenttype" ma:index="9" nillable="true" ma:displayName="Dokumenttype" ma:default="" ma:format="Dropdown" ma:internalName="Danva_x0020_Dokumenttype">
      <xsd:simpleType>
        <xsd:restriction base="dms:Choice">
          <xsd:enumeration value="ATR skema – budgetændring"/>
          <xsd:enumeration value="ATR skema"/>
          <xsd:enumeration value="Bilag"/>
          <xsd:enumeration value="Brev/E-mail"/>
          <xsd:enumeration value="Dagsorden/referat"/>
          <xsd:enumeration value="Drøftelse ved møder"/>
          <xsd:enumeration value="DANVA Flyer"/>
          <xsd:enumeration value="Indstilling til beslutning"/>
          <xsd:enumeration value="Memo"/>
          <xsd:enumeration value="Mundtlig orientering"/>
          <xsd:enumeration value="Notat"/>
          <xsd:enumeration value="Procedurebeskrivelse"/>
          <xsd:enumeration value="Rapport"/>
          <xsd:enumeration value="Pjecer"/>
          <xsd:enumeration value="Foldere"/>
          <xsd:enumeration value="Artikel"/>
          <xsd:enumeration value="Pressemeddelelse"/>
          <xsd:enumeration value="Skriftlig orientering"/>
          <xsd:enumeration value="Vejledning"/>
          <xsd:enumeration value="Kontrakter"/>
          <xsd:enumeration value="PowerPoints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920668-2583-4010-9e58-b67732f69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SharedContentType xmlns="Microsoft.SharePoint.Taxonomy.ContentTypeSync" SourceId="ab2600de-030e-40a3-a341-c72395049305" ContentTypeId="0x010100DCD90FCC66DA8F4C882C689D6817D41B" PreviousValue="false"/>
</file>

<file path=customXml/itemProps1.xml><?xml version="1.0" encoding="utf-8"?>
<ds:datastoreItem xmlns:ds="http://schemas.openxmlformats.org/officeDocument/2006/customXml" ds:itemID="{EF2D9010-5B9A-42E9-82DA-7047A8B26637}">
  <ds:schemaRefs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8de29bf6-17fa-407c-a8e0-39214a782f8a"/>
    <ds:schemaRef ds:uri="3ff2e1a5-d34d-4447-9aa1-aa6201126706"/>
    <ds:schemaRef ds:uri="36389baf-d775-4142-9ba9-987d54fbb0d5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C8B92E9-4A0C-4A0E-99CF-605E3C9D88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E7209B-0F17-4453-9215-A54801C6D97D}"/>
</file>

<file path=customXml/itemProps4.xml><?xml version="1.0" encoding="utf-8"?>
<ds:datastoreItem xmlns:ds="http://schemas.openxmlformats.org/officeDocument/2006/customXml" ds:itemID="{FD108CBF-39CE-4239-8767-6290521971EC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9B862181-6E2D-40C1-AB3C-72AA2418A46E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SPIRIT</Template>
  <TotalTime>0</TotalTime>
  <Words>506</Words>
  <Application>Microsoft Office PowerPoint</Application>
  <PresentationFormat>Widescreen</PresentationFormat>
  <Paragraphs>172</Paragraphs>
  <Slides>15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Arial</vt:lpstr>
      <vt:lpstr>Calibri</vt:lpstr>
      <vt:lpstr>Cambria Math</vt:lpstr>
      <vt:lpstr>Gill Sans</vt:lpstr>
      <vt:lpstr>Lato</vt:lpstr>
      <vt:lpstr>Lato Regular</vt:lpstr>
      <vt:lpstr>Palatino Linotype</vt:lpstr>
      <vt:lpstr>Segoe UI</vt:lpstr>
      <vt:lpstr>Segoe UI Black</vt:lpstr>
      <vt:lpstr>Segoe UI Light</vt:lpstr>
      <vt:lpstr>Verdana</vt:lpstr>
      <vt:lpstr>Verdana Pro Cond Light</vt:lpstr>
      <vt:lpstr>SPIRIT</vt:lpstr>
      <vt:lpstr>1_SPIRIT</vt:lpstr>
      <vt:lpstr>2_SPIRIT</vt:lpstr>
      <vt:lpstr>think-cell Slide</vt:lpstr>
      <vt:lpstr>PowerPoint Presentation</vt:lpstr>
      <vt:lpstr>Forskellig påvirkning af vandkvalitet</vt:lpstr>
      <vt:lpstr>PowerPoint Presentation</vt:lpstr>
      <vt:lpstr>Råvandsmængde og -kvalitet</vt:lpstr>
      <vt:lpstr>Kalkudfældningspotentialet</vt:lpstr>
      <vt:lpstr>Kalkudfældning afhænger af temperatur</vt:lpstr>
      <vt:lpstr>Er der et potentiale? </vt:lpstr>
      <vt:lpstr>PowerPoint Presentation</vt:lpstr>
      <vt:lpstr>CCPP og teknologivalg</vt:lpstr>
      <vt:lpstr>Kalkudfældningspotentialet siger også noget om korrosion</vt:lpstr>
      <vt:lpstr>Hvor langt ned skal man blødgøre?</vt:lpstr>
      <vt:lpstr>Er vandets hårdhed ligegyldig???</vt:lpstr>
      <vt:lpstr>PowerPoint Presentation</vt:lpstr>
      <vt:lpstr>Opsummering </vt:lpstr>
      <vt:lpstr>Tak for opmærksomheden!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Camilla Tang (CTA)</dc:creator>
  <cp:lastModifiedBy>Camilla Tang (CTA)</cp:lastModifiedBy>
  <cp:revision>2</cp:revision>
  <dcterms:created xsi:type="dcterms:W3CDTF">2021-12-03T12:56:51Z</dcterms:created>
  <dcterms:modified xsi:type="dcterms:W3CDTF">2021-12-06T10:31:01Z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0x010100228831CEB8722F4E927EEBE9C5346737001DC43371583A1842B56A53C262B66E07</vt:lpwstr>
  </property>
  <property fmtid="{D5CDD505-2E9C-101B-9397-08002B2CF9AE}" pid="3" name="_dlc_DocIdItemGuid">
    <vt:lpwstr>378b0578-ac66-4221-8163-6167e347d118</vt:lpwstr>
  </property>
  <property fmtid="{D5CDD505-2E9C-101B-9397-08002B2CF9AE}" pid="4" name="NIRASScale">
    <vt:lpwstr/>
  </property>
  <property fmtid="{D5CDD505-2E9C-101B-9397-08002B2CF9AE}" pid="5" name="NIRASQAStatus">
    <vt:lpwstr/>
  </property>
  <property fmtid="{D5CDD505-2E9C-101B-9397-08002B2CF9AE}" pid="6" name="NIRASDocumentKind">
    <vt:lpwstr>15;#Presentation|6971b158-feba-49ed-a316-35dbbf67cee1</vt:lpwstr>
  </property>
  <property fmtid="{D5CDD505-2E9C-101B-9397-08002B2CF9AE}" pid="7" name="ApplyLanguageRun">
    <vt:lpwstr>true</vt:lpwstr>
  </property>
  <property fmtid="{D5CDD505-2E9C-101B-9397-08002B2CF9AE}" pid="8" name="NIRASQAGroup">
    <vt:lpwstr/>
  </property>
  <property fmtid="{D5CDD505-2E9C-101B-9397-08002B2CF9AE}" pid="9" name="Order">
    <vt:r8>40300</vt:r8>
  </property>
  <property fmtid="{D5CDD505-2E9C-101B-9397-08002B2CF9AE}" pid="10" name="xd_Signature">
    <vt:bool>false</vt:bool>
  </property>
  <property fmtid="{D5CDD505-2E9C-101B-9397-08002B2CF9AE}" pid="11" name="xd_ProgID">
    <vt:lpwstr/>
  </property>
  <property fmtid="{D5CDD505-2E9C-101B-9397-08002B2CF9AE}" pid="12" name="ComplianceAssetId">
    <vt:lpwstr/>
  </property>
  <property fmtid="{D5CDD505-2E9C-101B-9397-08002B2CF9AE}" pid="13" name="TemplateUrl">
    <vt:lpwstr/>
  </property>
  <property fmtid="{D5CDD505-2E9C-101B-9397-08002B2CF9AE}" pid="14" name="_ExtendedDescription">
    <vt:lpwstr/>
  </property>
  <property fmtid="{D5CDD505-2E9C-101B-9397-08002B2CF9AE}" pid="15" name="TriggerFlowInfo">
    <vt:lpwstr/>
  </property>
</Properties>
</file>