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25" r:id="rId5"/>
    <p:sldId id="340" r:id="rId6"/>
    <p:sldId id="342" r:id="rId7"/>
    <p:sldId id="344" r:id="rId8"/>
    <p:sldId id="329" r:id="rId9"/>
    <p:sldId id="345" r:id="rId10"/>
    <p:sldId id="343" r:id="rId11"/>
    <p:sldId id="327" r:id="rId12"/>
    <p:sldId id="326" r:id="rId13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8" autoAdjust="0"/>
    <p:restoredTop sz="94656" autoAdjust="0"/>
  </p:normalViewPr>
  <p:slideViewPr>
    <p:cSldViewPr showGuides="1">
      <p:cViewPr varScale="1">
        <p:scale>
          <a:sx n="94" d="100"/>
          <a:sy n="94" d="100"/>
        </p:scale>
        <p:origin x="109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798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4B848-9EA0-47D4-810A-E5C267538F3B}" type="datetimeFigureOut">
              <a:rPr lang="da-DK" smtClean="0"/>
              <a:t>05-12-2021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D0AF8-6A74-4A37-BE11-5908398910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824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76268-5CE8-436F-8727-6E4791263BAF}" type="datetimeFigureOut">
              <a:rPr lang="da-DK" smtClean="0"/>
              <a:t>05-12-2021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3B4F2-37C6-456F-99B1-74C79381C6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70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369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32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bbbbbnnn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29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bbnbjcjnjvjcnvmc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9038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163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jpe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02419" y="5779574"/>
            <a:ext cx="1554615" cy="1082134"/>
          </a:xfrm>
          <a:prstGeom prst="rect">
            <a:avLst/>
          </a:prstGeom>
        </p:spPr>
      </p:pic>
      <p:sp>
        <p:nvSpPr>
          <p:cNvPr id="14" name="Rektangel baggr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47700" y="2348880"/>
            <a:ext cx="5705475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534824" y="5366526"/>
            <a:ext cx="1959890" cy="40495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6534824" y="5959334"/>
            <a:ext cx="1959890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pic>
        <p:nvPicPr>
          <p:cNvPr id="8" name="Bille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6" y="346834"/>
            <a:ext cx="2915995" cy="473142"/>
          </a:xfrm>
          <a:prstGeom prst="rect">
            <a:avLst/>
          </a:prstGeom>
        </p:spPr>
      </p:pic>
      <p:sp>
        <p:nvSpPr>
          <p:cNvPr id="22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6536434" y="5778964"/>
            <a:ext cx="1958280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C1638EFA-DE85-485B-9E31-7AA37C7470A3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148060" y="7692035"/>
            <a:ext cx="3639964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818792" y="7692035"/>
            <a:ext cx="298376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AutoShape 4"/>
          <p:cNvSpPr>
            <a:spLocks/>
          </p:cNvSpPr>
          <p:nvPr userDrawn="1"/>
        </p:nvSpPr>
        <p:spPr bwMode="gray">
          <a:xfrm>
            <a:off x="9144000" y="16587"/>
            <a:ext cx="1836738" cy="13131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4400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For at se 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 Klik på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Vis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2. 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Vælg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Gitterlinjer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og/eller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Tip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: Alt + F9 for hurtig visning af hjælpelinjer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1524"/>
            <a:ext cx="1436830" cy="1078991"/>
          </a:xfrm>
          <a:prstGeom prst="rect">
            <a:avLst/>
          </a:prstGeom>
        </p:spPr>
      </p:pic>
      <p:sp>
        <p:nvSpPr>
          <p:cNvPr id="32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sp>
        <p:nvSpPr>
          <p:cNvPr id="34" name="Rectangle 6"/>
          <p:cNvSpPr/>
          <p:nvPr userDrawn="1"/>
        </p:nvSpPr>
        <p:spPr>
          <a:xfrm>
            <a:off x="-1399201" y="6000276"/>
            <a:ext cx="1233601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  <p:sp>
        <p:nvSpPr>
          <p:cNvPr id="19" name="Tekstfelt 18"/>
          <p:cNvSpPr txBox="1"/>
          <p:nvPr userDrawn="1"/>
        </p:nvSpPr>
        <p:spPr>
          <a:xfrm>
            <a:off x="-2055600" y="1196588"/>
            <a:ext cx="2054342" cy="138499"/>
          </a:xfrm>
          <a:prstGeom prst="rect">
            <a:avLst/>
          </a:prstGeom>
          <a:noFill/>
        </p:spPr>
        <p:txBody>
          <a:bodyPr wrap="square" lIns="0" tIns="0" rIns="144000" bIns="0" rtlCol="0">
            <a:spAutoFit/>
          </a:bodyPr>
          <a:lstStyle/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Maks tre linjer i stor typografi</a:t>
            </a:r>
          </a:p>
        </p:txBody>
      </p:sp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32 pkt. grøn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baggr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332656"/>
            <a:ext cx="7847013" cy="862732"/>
          </a:xfrm>
        </p:spPr>
        <p:txBody>
          <a:bodyPr/>
          <a:lstStyle>
            <a:lvl1pPr>
              <a:lnSpc>
                <a:spcPct val="88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47700" y="1628775"/>
            <a:ext cx="7847013" cy="3600425"/>
          </a:xfrm>
        </p:spPr>
        <p:txBody>
          <a:bodyPr/>
          <a:lstStyle>
            <a:lvl1pPr>
              <a:lnSpc>
                <a:spcPct val="88000"/>
              </a:lnSpc>
              <a:buFontTx/>
              <a:buNone/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Pladsholder logo"/>
          <p:cNvSpPr>
            <a:spLocks noGrp="1"/>
          </p:cNvSpPr>
          <p:nvPr>
            <p:ph type="body" sz="quarter" idx="21" hasCustomPrompt="1"/>
          </p:nvPr>
        </p:nvSpPr>
        <p:spPr>
          <a:xfrm>
            <a:off x="648896" y="6378872"/>
            <a:ext cx="223200" cy="20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B5F936E-4C7E-4D42-8D69-CDE70D4E8728}" type="datetime2">
              <a:rPr lang="da-DK" smtClean="0"/>
              <a:t>5. december 2021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887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045" y="311972"/>
            <a:ext cx="5075083" cy="468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49288" y="1195388"/>
            <a:ext cx="5074840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084128" y="0"/>
            <a:ext cx="3059871" cy="6858000"/>
          </a:xfrm>
        </p:spPr>
        <p:txBody>
          <a:bodyPr tIns="468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4E5731D-C67E-4962-8D28-2FD4656596B8}" type="datetime2">
              <a:rPr lang="da-DK" smtClean="0"/>
              <a:t>5. december 2021</a:t>
            </a:fld>
            <a:endParaRPr lang="da-DK" dirty="0"/>
          </a:p>
        </p:txBody>
      </p:sp>
      <p:grpSp>
        <p:nvGrpSpPr>
          <p:cNvPr id="10" name="Gruppe 9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1" name="Billede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12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uppe 18"/>
          <p:cNvGrpSpPr/>
          <p:nvPr userDrawn="1"/>
        </p:nvGrpSpPr>
        <p:grpSpPr>
          <a:xfrm>
            <a:off x="9150825" y="2276872"/>
            <a:ext cx="2032000" cy="2223411"/>
            <a:chOff x="9150825" y="2171823"/>
            <a:chExt cx="2032000" cy="2223411"/>
          </a:xfrm>
        </p:grpSpPr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800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det lille billede-indsættelsesikon i midten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15" name="Billede 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177801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Gruppe 78"/>
            <p:cNvGrpSpPr>
              <a:grpSpLocks/>
            </p:cNvGrpSpPr>
            <p:nvPr/>
          </p:nvGrpSpPr>
          <p:grpSpPr bwMode="auto">
            <a:xfrm>
              <a:off x="9305577" y="4016130"/>
              <a:ext cx="330145" cy="379104"/>
              <a:chOff x="1018031" y="5700889"/>
              <a:chExt cx="373412" cy="428773"/>
            </a:xfrm>
          </p:grpSpPr>
          <p:pic>
            <p:nvPicPr>
              <p:cNvPr id="17" name="Billede 7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70290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25"/>
              <p:cNvSpPr/>
              <p:nvPr/>
            </p:nvSpPr>
            <p:spPr bwMode="auto">
              <a:xfrm>
                <a:off x="1023417" y="570054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2880" y="0"/>
            <a:ext cx="1430740" cy="107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58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045" y="311972"/>
            <a:ext cx="3852243" cy="81277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49288" y="1195388"/>
            <a:ext cx="3852000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4861288" y="0"/>
            <a:ext cx="4282712" cy="6858000"/>
          </a:xfrm>
        </p:spPr>
        <p:txBody>
          <a:bodyPr tIns="468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02C3992-3B0E-41FA-A540-538106E63D13}" type="datetime2">
              <a:rPr lang="da-DK" smtClean="0"/>
              <a:t>5. december 2021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9150825" y="2276872"/>
            <a:ext cx="2032000" cy="2223411"/>
            <a:chOff x="9150825" y="2171823"/>
            <a:chExt cx="2032000" cy="2223411"/>
          </a:xfrm>
        </p:grpSpPr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800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det lille billede-indsættelsesikon i midten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11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177801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uppe 78"/>
            <p:cNvGrpSpPr>
              <a:grpSpLocks/>
            </p:cNvGrpSpPr>
            <p:nvPr/>
          </p:nvGrpSpPr>
          <p:grpSpPr bwMode="auto">
            <a:xfrm>
              <a:off x="9305577" y="4016130"/>
              <a:ext cx="330145" cy="379104"/>
              <a:chOff x="1018031" y="5700889"/>
              <a:chExt cx="373412" cy="428773"/>
            </a:xfrm>
          </p:grpSpPr>
          <p:pic>
            <p:nvPicPr>
              <p:cNvPr id="13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70290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Rounded Rectangle 25"/>
              <p:cNvSpPr/>
              <p:nvPr/>
            </p:nvSpPr>
            <p:spPr bwMode="auto">
              <a:xfrm>
                <a:off x="1023417" y="570054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grpSp>
        <p:nvGrpSpPr>
          <p:cNvPr id="15" name="Gruppe 14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6" name="Billede 15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17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6019"/>
            <a:ext cx="1414710" cy="106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6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rvet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-18187" y="0"/>
            <a:ext cx="3060000" cy="6858000"/>
          </a:xfrm>
          <a:noFill/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3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042000" y="0"/>
            <a:ext cx="3060000" cy="6858000"/>
          </a:xfrm>
          <a:solidFill>
            <a:schemeClr val="accent1"/>
          </a:solidFill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6105191" y="0"/>
            <a:ext cx="3060000" cy="6858000"/>
          </a:xfrm>
          <a:solidFill>
            <a:schemeClr val="accent2"/>
          </a:solidFill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6" name="Pladsholder til tekst 4"/>
          <p:cNvSpPr>
            <a:spLocks noGrp="1"/>
          </p:cNvSpPr>
          <p:nvPr>
            <p:ph type="body" sz="quarter" idx="16"/>
          </p:nvPr>
        </p:nvSpPr>
        <p:spPr>
          <a:xfrm>
            <a:off x="-18187" y="2179638"/>
            <a:ext cx="3060000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/>
            </a:lvl1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7" name="Pladsholder til tekst 5"/>
          <p:cNvSpPr>
            <a:spLocks noGrp="1"/>
          </p:cNvSpPr>
          <p:nvPr>
            <p:ph type="body" sz="quarter" idx="17"/>
          </p:nvPr>
        </p:nvSpPr>
        <p:spPr>
          <a:xfrm>
            <a:off x="3042000" y="2179638"/>
            <a:ext cx="3060000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Pladsholder til tekst 6"/>
          <p:cNvSpPr>
            <a:spLocks noGrp="1"/>
          </p:cNvSpPr>
          <p:nvPr>
            <p:ph type="body" sz="quarter" idx="18"/>
          </p:nvPr>
        </p:nvSpPr>
        <p:spPr>
          <a:xfrm>
            <a:off x="6105191" y="2179638"/>
            <a:ext cx="3060000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/>
            </a:lvl1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051953E-60DF-42F4-9F28-0D11E96DF788}" type="datetime2">
              <a:rPr lang="da-DK" smtClean="0"/>
              <a:t>5. december 2021</a:t>
            </a:fld>
            <a:endParaRPr lang="da-DK" dirty="0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2881" y="0"/>
            <a:ext cx="1430742" cy="107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76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med bille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-18187" y="0"/>
            <a:ext cx="3060000" cy="6858000"/>
          </a:xfrm>
          <a:noFill/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6"/>
          </p:nvPr>
        </p:nvSpPr>
        <p:spPr>
          <a:xfrm>
            <a:off x="-18187" y="2179638"/>
            <a:ext cx="3060000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/>
            </a:lvl1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3042138" y="0"/>
            <a:ext cx="6101862" cy="6858000"/>
          </a:xfrm>
        </p:spPr>
        <p:txBody>
          <a:bodyPr tIns="468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4FC55FD-A438-4F26-B115-11278B9B4E11}" type="datetime2">
              <a:rPr lang="da-DK" smtClean="0"/>
              <a:t>5. december 2021</a:t>
            </a:fld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2881" y="0"/>
            <a:ext cx="1430742" cy="1074419"/>
          </a:xfrm>
          <a:prstGeom prst="rect">
            <a:avLst/>
          </a:prstGeom>
        </p:spPr>
      </p:pic>
      <p:grpSp>
        <p:nvGrpSpPr>
          <p:cNvPr id="14" name="Gruppe 13"/>
          <p:cNvGrpSpPr/>
          <p:nvPr userDrawn="1"/>
        </p:nvGrpSpPr>
        <p:grpSpPr>
          <a:xfrm>
            <a:off x="9150825" y="2276872"/>
            <a:ext cx="2032000" cy="2223411"/>
            <a:chOff x="9150825" y="2171823"/>
            <a:chExt cx="2032000" cy="2223411"/>
          </a:xfrm>
        </p:grpSpPr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800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det lille billede-indsættelsesikon i midten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16" name="Billede 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177801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e 78"/>
            <p:cNvGrpSpPr>
              <a:grpSpLocks/>
            </p:cNvGrpSpPr>
            <p:nvPr/>
          </p:nvGrpSpPr>
          <p:grpSpPr bwMode="auto">
            <a:xfrm>
              <a:off x="9305577" y="4016130"/>
              <a:ext cx="330145" cy="379104"/>
              <a:chOff x="1018031" y="5700889"/>
              <a:chExt cx="373412" cy="428773"/>
            </a:xfrm>
          </p:grpSpPr>
          <p:pic>
            <p:nvPicPr>
              <p:cNvPr id="18" name="Billede 7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70290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ounded Rectangle 25"/>
              <p:cNvSpPr/>
              <p:nvPr/>
            </p:nvSpPr>
            <p:spPr bwMode="auto">
              <a:xfrm>
                <a:off x="1023417" y="570054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712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med billede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-18187" y="0"/>
            <a:ext cx="3060000" cy="6858000"/>
          </a:xfrm>
          <a:solidFill>
            <a:schemeClr val="accent1"/>
          </a:solidFill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6"/>
          </p:nvPr>
        </p:nvSpPr>
        <p:spPr>
          <a:xfrm>
            <a:off x="-18187" y="2179638"/>
            <a:ext cx="3060000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5"/>
                </a:solidFill>
              </a:defRPr>
            </a:lvl6pPr>
            <a:lvl7pPr>
              <a:defRPr>
                <a:solidFill>
                  <a:schemeClr val="accent5"/>
                </a:solidFill>
              </a:defRPr>
            </a:lvl7pPr>
            <a:lvl8pPr>
              <a:defRPr>
                <a:solidFill>
                  <a:schemeClr val="accent5"/>
                </a:solidFill>
              </a:defRPr>
            </a:lvl8pPr>
            <a:lvl9pPr>
              <a:defRPr>
                <a:solidFill>
                  <a:schemeClr val="accent5"/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3042138" y="0"/>
            <a:ext cx="6101862" cy="6858000"/>
          </a:xfrm>
        </p:spPr>
        <p:txBody>
          <a:bodyPr tIns="468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B0DCC78-6F13-4667-8E12-F84948148D21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9" name="Pladsholder logo"/>
          <p:cNvSpPr>
            <a:spLocks noGrp="1"/>
          </p:cNvSpPr>
          <p:nvPr>
            <p:ph type="body" sz="quarter" idx="21" hasCustomPrompt="1"/>
          </p:nvPr>
        </p:nvSpPr>
        <p:spPr>
          <a:xfrm>
            <a:off x="648896" y="6378872"/>
            <a:ext cx="223200" cy="20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9150825" y="2276872"/>
            <a:ext cx="2032000" cy="2223411"/>
            <a:chOff x="9150825" y="2171823"/>
            <a:chExt cx="2032000" cy="2223411"/>
          </a:xfrm>
        </p:grpSpPr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800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det lille billede-indsættelsesikon i midten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15" name="Billede 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177801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Gruppe 78"/>
            <p:cNvGrpSpPr>
              <a:grpSpLocks/>
            </p:cNvGrpSpPr>
            <p:nvPr/>
          </p:nvGrpSpPr>
          <p:grpSpPr bwMode="auto">
            <a:xfrm>
              <a:off x="9305577" y="4016130"/>
              <a:ext cx="330145" cy="379104"/>
              <a:chOff x="1018031" y="5700889"/>
              <a:chExt cx="373412" cy="428773"/>
            </a:xfrm>
          </p:grpSpPr>
          <p:pic>
            <p:nvPicPr>
              <p:cNvPr id="17" name="Billede 7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70290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25"/>
              <p:cNvSpPr/>
              <p:nvPr/>
            </p:nvSpPr>
            <p:spPr bwMode="auto">
              <a:xfrm>
                <a:off x="1023417" y="570054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pic>
        <p:nvPicPr>
          <p:cNvPr id="19" name="Billed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2881" y="0"/>
            <a:ext cx="1430742" cy="107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423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baggrund"/>
          <p:cNvSpPr/>
          <p:nvPr userDrawn="1"/>
        </p:nvSpPr>
        <p:spPr>
          <a:xfrm>
            <a:off x="3042000" y="0"/>
            <a:ext cx="610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  <p:sp>
        <p:nvSpPr>
          <p:cNvPr id="7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311151"/>
            <a:ext cx="2196108" cy="5770562"/>
          </a:xfrm>
        </p:spPr>
        <p:txBody>
          <a:bodyPr/>
          <a:lstStyle>
            <a:lvl1pPr>
              <a:lnSpc>
                <a:spcPct val="94000"/>
              </a:lnSpc>
              <a:defRPr sz="1500" baseline="0">
                <a:solidFill>
                  <a:srgbClr val="003127"/>
                </a:solidFill>
              </a:defRPr>
            </a:lvl1pPr>
            <a:lvl2pPr marL="0" indent="0">
              <a:lnSpc>
                <a:spcPct val="94000"/>
              </a:lnSpc>
              <a:buFont typeface="Arial" panose="020B0604020202020204" pitchFamily="34" charset="0"/>
              <a:buChar char="​"/>
              <a:defRPr sz="1500">
                <a:solidFill>
                  <a:schemeClr val="accent2"/>
                </a:solidFill>
              </a:defRPr>
            </a:lvl2pPr>
            <a:lvl3pPr marL="216000" indent="-216000">
              <a:buFont typeface="Arial" panose="020B0604020202020204" pitchFamily="34" charset="0"/>
              <a:buChar char="•"/>
              <a:defRPr/>
            </a:lvl3pPr>
            <a:lvl4pPr marL="432000">
              <a:defRPr/>
            </a:lvl4pPr>
            <a:lvl5pPr marL="648000">
              <a:defRPr/>
            </a:lvl5pPr>
            <a:lvl6pPr marL="648000">
              <a:defRPr/>
            </a:lvl6pPr>
            <a:lvl7pPr marL="648000">
              <a:defRPr/>
            </a:lvl7pPr>
            <a:lvl8pPr marL="648000">
              <a:defRPr/>
            </a:lvl8pPr>
            <a:lvl9pPr marL="648000">
              <a:defRPr/>
            </a:lvl9pPr>
          </a:lstStyle>
          <a:p>
            <a:pPr lvl="0"/>
            <a:r>
              <a:rPr lang="da-DK" dirty="0" smtClean="0"/>
              <a:t>Klik for at tilføje tekst - Grøn tekst får du ved at bruge TAB-knappen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3691287" y="1195388"/>
            <a:ext cx="4803426" cy="4886325"/>
          </a:xfrm>
          <a:noFill/>
        </p:spPr>
        <p:txBody>
          <a:bodyPr lIns="0" tIns="0"/>
          <a:lstStyle>
            <a:lvl1pPr>
              <a:lnSpc>
                <a:spcPct val="94000"/>
              </a:lnSpc>
              <a:defRPr sz="1500"/>
            </a:lvl1pPr>
            <a:lvl2pPr>
              <a:lnSpc>
                <a:spcPct val="94000"/>
              </a:lnSpc>
              <a:defRPr sz="1500"/>
            </a:lvl2pPr>
            <a:lvl5pPr>
              <a:defRPr/>
            </a:lvl5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74C606E-2420-4C42-BA83-E634773F38BF}" type="datetime2">
              <a:rPr lang="da-DK" smtClean="0"/>
              <a:t>5. december 2021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2405743" y="311151"/>
            <a:ext cx="2405743" cy="2052668"/>
            <a:chOff x="-2405743" y="1655465"/>
            <a:chExt cx="2405743" cy="2052668"/>
          </a:xfrm>
        </p:grpSpPr>
        <p:pic>
          <p:nvPicPr>
            <p:cNvPr id="14" name="Billede 1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506948"/>
              <a:ext cx="920576" cy="201185"/>
            </a:xfrm>
            <a:prstGeom prst="rect">
              <a:avLst/>
            </a:prstGeom>
          </p:spPr>
        </p:pic>
        <p:sp>
          <p:nvSpPr>
            <p:cNvPr id="15" name="Rectangle 5"/>
            <p:cNvSpPr/>
            <p:nvPr userDrawn="1"/>
          </p:nvSpPr>
          <p:spPr bwMode="auto">
            <a:xfrm>
              <a:off x="-2405743" y="1655465"/>
              <a:ext cx="2405743" cy="1800493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tekst-niveauer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sort 15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grøn 15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= Punkt-liste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at gå tilbage i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isteniveau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5777865"/>
            <a:ext cx="1438352" cy="10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5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baggr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  <p:sp>
        <p:nvSpPr>
          <p:cNvPr id="7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311151"/>
            <a:ext cx="2196108" cy="5770562"/>
          </a:xfrm>
        </p:spPr>
        <p:txBody>
          <a:bodyPr/>
          <a:lstStyle>
            <a:lvl1pPr>
              <a:lnSpc>
                <a:spcPct val="94000"/>
              </a:lnSpc>
              <a:defRPr sz="1500">
                <a:solidFill>
                  <a:srgbClr val="003127"/>
                </a:solidFill>
              </a:defRPr>
            </a:lvl1pPr>
            <a:lvl2pPr marL="0" indent="0">
              <a:lnSpc>
                <a:spcPct val="94000"/>
              </a:lnSpc>
              <a:buFont typeface="Arial" panose="020B0604020202020204" pitchFamily="34" charset="0"/>
              <a:buChar char="​"/>
              <a:defRPr sz="1500">
                <a:solidFill>
                  <a:schemeClr val="accent2"/>
                </a:solidFill>
              </a:defRPr>
            </a:lvl2pPr>
            <a:lvl3pPr marL="288000" indent="-216000">
              <a:buFont typeface="Arial" panose="020B0604020202020204" pitchFamily="34" charset="0"/>
              <a:buChar char="•"/>
              <a:defRPr/>
            </a:lvl3pPr>
            <a:lvl4pPr marL="432000">
              <a:defRPr/>
            </a:lvl4pPr>
            <a:lvl5pPr marL="648000">
              <a:defRPr/>
            </a:lvl5pPr>
            <a:lvl6pPr marL="648000">
              <a:defRPr/>
            </a:lvl6pPr>
            <a:lvl7pPr marL="648000">
              <a:defRPr/>
            </a:lvl7pPr>
            <a:lvl8pPr marL="648000">
              <a:defRPr/>
            </a:lvl8pPr>
            <a:lvl9pPr marL="648000">
              <a:defRPr/>
            </a:lvl9pPr>
          </a:lstStyle>
          <a:p>
            <a:pPr lvl="0"/>
            <a:r>
              <a:rPr lang="da-DK" dirty="0" smtClean="0"/>
              <a:t>Klik for at tilføje tekst - Grøn tekst får du ved at bruge TAB-knappen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3691287" y="1195388"/>
            <a:ext cx="4803426" cy="4886325"/>
          </a:xfrm>
          <a:noFill/>
        </p:spPr>
        <p:txBody>
          <a:bodyPr lIns="0" tIns="0"/>
          <a:lstStyle>
            <a:lvl1pPr>
              <a:lnSpc>
                <a:spcPct val="94000"/>
              </a:lnSpc>
              <a:defRPr sz="1500"/>
            </a:lvl1pPr>
            <a:lvl2pPr>
              <a:lnSpc>
                <a:spcPct val="94000"/>
              </a:lnSpc>
              <a:defRPr sz="1500"/>
            </a:lvl2pPr>
            <a:lvl5pPr>
              <a:defRPr/>
            </a:lvl5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E29DB31-2052-485D-9436-589980C25DBA}" type="datetime2">
              <a:rPr lang="da-DK" smtClean="0"/>
              <a:t>5. december 2021</a:t>
            </a:fld>
            <a:endParaRPr lang="da-DK" dirty="0"/>
          </a:p>
        </p:txBody>
      </p:sp>
      <p:pic>
        <p:nvPicPr>
          <p:cNvPr id="8" name="Billed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96" y="6380524"/>
            <a:ext cx="224790" cy="199948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5777865"/>
            <a:ext cx="1438352" cy="1080134"/>
          </a:xfrm>
          <a:prstGeom prst="rect">
            <a:avLst/>
          </a:prstGeom>
        </p:spPr>
      </p:pic>
      <p:grpSp>
        <p:nvGrpSpPr>
          <p:cNvPr id="13" name="Gruppe 12"/>
          <p:cNvGrpSpPr/>
          <p:nvPr userDrawn="1"/>
        </p:nvGrpSpPr>
        <p:grpSpPr>
          <a:xfrm>
            <a:off x="-2405743" y="311151"/>
            <a:ext cx="2405743" cy="2052668"/>
            <a:chOff x="-2405743" y="1655465"/>
            <a:chExt cx="2405743" cy="2052668"/>
          </a:xfrm>
        </p:grpSpPr>
        <p:pic>
          <p:nvPicPr>
            <p:cNvPr id="18" name="Billede 17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060701" y="3506948"/>
              <a:ext cx="920576" cy="201185"/>
            </a:xfrm>
            <a:prstGeom prst="rect">
              <a:avLst/>
            </a:prstGeom>
          </p:spPr>
        </p:pic>
        <p:sp>
          <p:nvSpPr>
            <p:cNvPr id="19" name="Rectangle 5"/>
            <p:cNvSpPr/>
            <p:nvPr userDrawn="1"/>
          </p:nvSpPr>
          <p:spPr bwMode="auto">
            <a:xfrm>
              <a:off x="-2405743" y="1655465"/>
              <a:ext cx="2405743" cy="1800493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tekst-niveauer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sort 15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grøn 15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= Punkt-liste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at gå tilbage i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isteniveau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841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baggr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  <p:sp>
        <p:nvSpPr>
          <p:cNvPr id="7" name="Pladsholder til tekst 1"/>
          <p:cNvSpPr>
            <a:spLocks noGrp="1"/>
          </p:cNvSpPr>
          <p:nvPr>
            <p:ph type="body" sz="quarter" idx="13"/>
          </p:nvPr>
        </p:nvSpPr>
        <p:spPr>
          <a:xfrm>
            <a:off x="647700" y="311151"/>
            <a:ext cx="2196108" cy="5770562"/>
          </a:xfrm>
        </p:spPr>
        <p:txBody>
          <a:bodyPr/>
          <a:lstStyle>
            <a:lvl1pPr>
              <a:lnSpc>
                <a:spcPct val="94000"/>
              </a:lnSpc>
              <a:defRPr sz="1500">
                <a:solidFill>
                  <a:schemeClr val="bg1"/>
                </a:solidFill>
              </a:defRPr>
            </a:lvl1pPr>
            <a:lvl2pPr marL="216000" indent="-216000">
              <a:lnSpc>
                <a:spcPct val="94000"/>
              </a:lnSpc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2pPr>
            <a:lvl3pPr marL="432000" indent="-2160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648000">
              <a:defRPr>
                <a:solidFill>
                  <a:schemeClr val="bg1"/>
                </a:solidFill>
              </a:defRPr>
            </a:lvl4pPr>
            <a:lvl5pPr marL="648000">
              <a:defRPr>
                <a:solidFill>
                  <a:schemeClr val="bg1"/>
                </a:solidFill>
              </a:defRPr>
            </a:lvl5pPr>
            <a:lvl6pPr marL="648000">
              <a:defRPr>
                <a:solidFill>
                  <a:schemeClr val="bg1"/>
                </a:solidFill>
              </a:defRPr>
            </a:lvl6pPr>
            <a:lvl7pPr marL="648000">
              <a:defRPr>
                <a:solidFill>
                  <a:schemeClr val="bg1"/>
                </a:solidFill>
              </a:defRPr>
            </a:lvl7pPr>
            <a:lvl8pPr marL="648000">
              <a:defRPr>
                <a:solidFill>
                  <a:schemeClr val="bg1"/>
                </a:solidFill>
              </a:defRPr>
            </a:lvl8pPr>
            <a:lvl9pPr marL="648000"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3691287" y="1195388"/>
            <a:ext cx="4803426" cy="4886325"/>
          </a:xfrm>
          <a:noFill/>
        </p:spPr>
        <p:txBody>
          <a:bodyPr lIns="0" tIns="0"/>
          <a:lstStyle>
            <a:lvl1pPr>
              <a:lnSpc>
                <a:spcPct val="94000"/>
              </a:lnSpc>
              <a:defRPr sz="1500">
                <a:solidFill>
                  <a:schemeClr val="bg1"/>
                </a:solidFill>
              </a:defRPr>
            </a:lvl1pPr>
            <a:lvl2pPr>
              <a:lnSpc>
                <a:spcPct val="94000"/>
              </a:lnSpc>
              <a:defRPr sz="15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0286477-70D1-45AC-9AEB-0CE8BC19004A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10" name="Pladsholder logo"/>
          <p:cNvSpPr>
            <a:spLocks noGrp="1"/>
          </p:cNvSpPr>
          <p:nvPr>
            <p:ph type="body" sz="quarter" idx="21" hasCustomPrompt="1"/>
          </p:nvPr>
        </p:nvSpPr>
        <p:spPr>
          <a:xfrm>
            <a:off x="648896" y="6378872"/>
            <a:ext cx="223200" cy="20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5776798"/>
            <a:ext cx="1438655" cy="1080363"/>
          </a:xfrm>
          <a:prstGeom prst="rect">
            <a:avLst/>
          </a:prstGeom>
        </p:spPr>
      </p:pic>
      <p:grpSp>
        <p:nvGrpSpPr>
          <p:cNvPr id="16" name="Gruppe 15"/>
          <p:cNvGrpSpPr/>
          <p:nvPr userDrawn="1"/>
        </p:nvGrpSpPr>
        <p:grpSpPr>
          <a:xfrm>
            <a:off x="-2405743" y="311151"/>
            <a:ext cx="2405743" cy="2052668"/>
            <a:chOff x="-2405743" y="1655465"/>
            <a:chExt cx="2405743" cy="2052668"/>
          </a:xfrm>
        </p:grpSpPr>
        <p:pic>
          <p:nvPicPr>
            <p:cNvPr id="17" name="Billed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060701" y="3506948"/>
              <a:ext cx="920576" cy="201185"/>
            </a:xfrm>
            <a:prstGeom prst="rect">
              <a:avLst/>
            </a:prstGeom>
          </p:spPr>
        </p:pic>
        <p:sp>
          <p:nvSpPr>
            <p:cNvPr id="18" name="Rectangle 5"/>
            <p:cNvSpPr/>
            <p:nvPr userDrawn="1"/>
          </p:nvSpPr>
          <p:spPr bwMode="auto">
            <a:xfrm>
              <a:off x="-2405743" y="1655465"/>
              <a:ext cx="2405743" cy="1800493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tekst-niveauer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hvid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15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2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at gå tilbage i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isteniveau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9493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1"/>
          <p:cNvSpPr>
            <a:spLocks noGrp="1"/>
          </p:cNvSpPr>
          <p:nvPr>
            <p:ph type="body" sz="quarter" idx="13"/>
          </p:nvPr>
        </p:nvSpPr>
        <p:spPr>
          <a:xfrm>
            <a:off x="647700" y="311151"/>
            <a:ext cx="3060204" cy="5770562"/>
          </a:xfrm>
        </p:spPr>
        <p:txBody>
          <a:bodyPr/>
          <a:lstStyle>
            <a:lvl1pPr>
              <a:lnSpc>
                <a:spcPct val="88000"/>
              </a:lnSpc>
              <a:defRPr sz="3200">
                <a:solidFill>
                  <a:schemeClr val="accent2"/>
                </a:solidFill>
              </a:defRPr>
            </a:lvl1pPr>
            <a:lvl2pPr marL="0" indent="0">
              <a:lnSpc>
                <a:spcPct val="94000"/>
              </a:lnSpc>
              <a:buFont typeface="Arial" panose="020B0604020202020204" pitchFamily="34" charset="0"/>
              <a:buChar char="​"/>
              <a:defRPr sz="1500"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4571999" y="311150"/>
            <a:ext cx="3922713" cy="5770563"/>
          </a:xfrm>
          <a:noFill/>
        </p:spPr>
        <p:txBody>
          <a:bodyPr lIns="0"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64A3469-0D7F-41D7-BAC7-CCAAADC6A047}" type="datetime2">
              <a:rPr lang="da-DK" smtClean="0"/>
              <a:t>5. december 2021</a:t>
            </a:fld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0"/>
            <a:ext cx="1438655" cy="108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9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baggr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02419" y="5779574"/>
            <a:ext cx="1554615" cy="1082134"/>
          </a:xfrm>
          <a:prstGeom prst="rect">
            <a:avLst/>
          </a:prstGeom>
        </p:spPr>
      </p:pic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47700" y="2348880"/>
            <a:ext cx="5705475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rgbClr val="00312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534824" y="5366526"/>
            <a:ext cx="1959890" cy="40495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6534824" y="5959334"/>
            <a:ext cx="1959890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22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6536434" y="5778964"/>
            <a:ext cx="1958280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24AEB15F-F9EF-4169-9387-0716C3FB6DAD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148060" y="7692035"/>
            <a:ext cx="3639964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818792" y="7692035"/>
            <a:ext cx="298376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2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sp>
        <p:nvSpPr>
          <p:cNvPr id="34" name="Rectangle 6"/>
          <p:cNvSpPr/>
          <p:nvPr userDrawn="1"/>
        </p:nvSpPr>
        <p:spPr>
          <a:xfrm>
            <a:off x="-1399201" y="6000276"/>
            <a:ext cx="1233601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  <p:pic>
        <p:nvPicPr>
          <p:cNvPr id="12" name="Bille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6" y="346834"/>
            <a:ext cx="2915995" cy="4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16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9994923" y="6398799"/>
            <a:ext cx="2133600" cy="365125"/>
          </a:xfrm>
          <a:prstGeom prst="rect">
            <a:avLst/>
          </a:prstGeom>
        </p:spPr>
        <p:txBody>
          <a:bodyPr/>
          <a:lstStyle/>
          <a:p>
            <a:fld id="{F5B15FC5-08C4-4AE0-A15B-2E7F05A51D67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0384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9994923" y="6398799"/>
            <a:ext cx="2133600" cy="365125"/>
          </a:xfrm>
          <a:prstGeom prst="rect">
            <a:avLst/>
          </a:prstGeom>
        </p:spPr>
        <p:txBody>
          <a:bodyPr/>
          <a:lstStyle/>
          <a:p>
            <a:fld id="{E05C64AF-9238-4540-9861-E6631F7A9A62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til mørk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02419" y="5779574"/>
            <a:ext cx="1554615" cy="1082134"/>
          </a:xfrm>
          <a:prstGeom prst="rect">
            <a:avLst/>
          </a:prstGeom>
        </p:spPr>
      </p:pic>
      <p:sp>
        <p:nvSpPr>
          <p:cNvPr id="13" name="Pladsholder til billede 0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 lIns="108000" tIns="180000" anchor="t" anchorCtr="0"/>
          <a:lstStyle>
            <a:lvl1pPr marL="0" indent="0" algn="l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her og indsæt mørkt billede, via fanen Indsæt, Billeder</a:t>
            </a:r>
            <a:endParaRPr lang="da-DK" dirty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47700" y="2348880"/>
            <a:ext cx="5705475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534000" y="5366526"/>
            <a:ext cx="1958400" cy="40495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37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6534000" y="5959334"/>
            <a:ext cx="1958400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3" name="Pladsholder logo"/>
          <p:cNvSpPr>
            <a:spLocks noGrp="1"/>
          </p:cNvSpPr>
          <p:nvPr>
            <p:ph type="body" sz="quarter" idx="18" hasCustomPrompt="1"/>
          </p:nvPr>
        </p:nvSpPr>
        <p:spPr>
          <a:xfrm>
            <a:off x="5868000" y="346834"/>
            <a:ext cx="2916000" cy="4716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smtClean="0"/>
              <a:t>.0</a:t>
            </a:r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148060" y="7692035"/>
            <a:ext cx="3639964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818792" y="7692035"/>
            <a:ext cx="298376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8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6534000" y="5778964"/>
            <a:ext cx="1958400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F28CFEB3-0FD2-44A8-AABF-3274CEB750C1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9" name="AutoShape 4"/>
          <p:cNvSpPr>
            <a:spLocks/>
          </p:cNvSpPr>
          <p:nvPr userDrawn="1"/>
        </p:nvSpPr>
        <p:spPr bwMode="gray">
          <a:xfrm>
            <a:off x="9144000" y="16587"/>
            <a:ext cx="1836738" cy="13131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4400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For at se 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 Klik på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Vis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2. 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Vælg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Gitterlinjer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og/eller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Tip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: Alt + F9 for hurtig visning af hjælpelinjer</a:t>
            </a:r>
          </a:p>
        </p:txBody>
      </p:sp>
      <p:grpSp>
        <p:nvGrpSpPr>
          <p:cNvPr id="25" name="Gruppe 24"/>
          <p:cNvGrpSpPr/>
          <p:nvPr userDrawn="1"/>
        </p:nvGrpSpPr>
        <p:grpSpPr>
          <a:xfrm>
            <a:off x="9150825" y="1941319"/>
            <a:ext cx="2032000" cy="3185487"/>
            <a:chOff x="9150825" y="2171823"/>
            <a:chExt cx="2032000" cy="3185487"/>
          </a:xfrm>
        </p:grpSpPr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318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Tips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: Hvis du sletter billedet, og sætter et ny ind, kan billedet lægge sig foran tekst og grafikken, hvis dette sker, skal du vælge billedet, højreklik og vælg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Placer bagest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7" name="Billede 7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35" name="Billede 7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3261"/>
            <a:ext cx="1381467" cy="1037417"/>
          </a:xfrm>
          <a:prstGeom prst="rect">
            <a:avLst/>
          </a:prstGeom>
        </p:spPr>
      </p:pic>
      <p:sp>
        <p:nvSpPr>
          <p:cNvPr id="30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sp>
        <p:nvSpPr>
          <p:cNvPr id="32" name="Rectangle 6"/>
          <p:cNvSpPr/>
          <p:nvPr userDrawn="1"/>
        </p:nvSpPr>
        <p:spPr>
          <a:xfrm>
            <a:off x="-1399200" y="6008440"/>
            <a:ext cx="472690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  <p:sp>
        <p:nvSpPr>
          <p:cNvPr id="38" name="Tekstfelt 37"/>
          <p:cNvSpPr txBox="1"/>
          <p:nvPr userDrawn="1"/>
        </p:nvSpPr>
        <p:spPr>
          <a:xfrm>
            <a:off x="-2055600" y="1196588"/>
            <a:ext cx="2054342" cy="138499"/>
          </a:xfrm>
          <a:prstGeom prst="rect">
            <a:avLst/>
          </a:prstGeom>
          <a:noFill/>
        </p:spPr>
        <p:txBody>
          <a:bodyPr wrap="square" lIns="0" tIns="0" rIns="144000" bIns="0" rtlCol="0">
            <a:spAutoFit/>
          </a:bodyPr>
          <a:lstStyle/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Maks tre linjer i stor typografi</a:t>
            </a:r>
          </a:p>
        </p:txBody>
      </p:sp>
    </p:spTree>
    <p:extLst>
      <p:ext uri="{BB962C8B-B14F-4D97-AF65-F5344CB8AC3E}">
        <p14:creationId xmlns:p14="http://schemas.microsoft.com/office/powerpoint/2010/main" val="368458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til lys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02419" y="5779574"/>
            <a:ext cx="1554615" cy="1082134"/>
          </a:xfrm>
          <a:prstGeom prst="rect">
            <a:avLst/>
          </a:prstGeom>
        </p:spPr>
      </p:pic>
      <p:sp>
        <p:nvSpPr>
          <p:cNvPr id="13" name="Pladsholder til billede 0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 lIns="108000" tIns="180000" anchor="t" anchorCtr="0"/>
          <a:lstStyle>
            <a:lvl1pPr marL="0" indent="0" algn="l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her og indsæt lyst billede, via fanen Indsæt, Billeder</a:t>
            </a:r>
            <a:endParaRPr lang="da-DK" dirty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47700" y="2348880"/>
            <a:ext cx="5705475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rgbClr val="00312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534000" y="5366526"/>
            <a:ext cx="1958400" cy="40495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28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6534000" y="5959334"/>
            <a:ext cx="1958400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3" name="Pladsholder logo"/>
          <p:cNvSpPr>
            <a:spLocks noGrp="1"/>
          </p:cNvSpPr>
          <p:nvPr>
            <p:ph type="body" sz="quarter" idx="18" hasCustomPrompt="1"/>
          </p:nvPr>
        </p:nvSpPr>
        <p:spPr>
          <a:xfrm>
            <a:off x="5868000" y="346834"/>
            <a:ext cx="2916000" cy="4716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148060" y="7692035"/>
            <a:ext cx="3639964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818792" y="7692035"/>
            <a:ext cx="298376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3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6534000" y="5778964"/>
            <a:ext cx="1958400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B3D26E09-7C19-4954-8BAD-4C18BDC3C7C7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9" name="AutoShape 4"/>
          <p:cNvSpPr>
            <a:spLocks/>
          </p:cNvSpPr>
          <p:nvPr userDrawn="1"/>
        </p:nvSpPr>
        <p:spPr bwMode="gray">
          <a:xfrm>
            <a:off x="9144000" y="16587"/>
            <a:ext cx="1836738" cy="13131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4400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For at se 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 Klik på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Vis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2. 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Vælg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Gitterlinjer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og/eller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Tip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: Alt + F9 for hurtig visning af hjælpelinjer</a:t>
            </a:r>
          </a:p>
        </p:txBody>
      </p:sp>
      <p:grpSp>
        <p:nvGrpSpPr>
          <p:cNvPr id="35" name="Gruppe 34"/>
          <p:cNvGrpSpPr/>
          <p:nvPr userDrawn="1"/>
        </p:nvGrpSpPr>
        <p:grpSpPr>
          <a:xfrm>
            <a:off x="9150825" y="1941319"/>
            <a:ext cx="2032000" cy="3185487"/>
            <a:chOff x="9150825" y="2171823"/>
            <a:chExt cx="2032000" cy="3185487"/>
          </a:xfrm>
        </p:grpSpPr>
        <p:sp>
          <p:nvSpPr>
            <p:cNvPr id="36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318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Tips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: Hvis du sletter billedet, og sætter et ny ind, kan billedet lægge sig foran tekst og grafikken, hvis dette sker, skal du vælge billedet, højreklik og vælg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Placer bagest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7" name="Billede 7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39" name="Billede 7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1474"/>
            <a:ext cx="1386226" cy="1040991"/>
          </a:xfrm>
          <a:prstGeom prst="rect">
            <a:avLst/>
          </a:prstGeom>
        </p:spPr>
      </p:pic>
      <p:sp>
        <p:nvSpPr>
          <p:cNvPr id="27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sp>
        <p:nvSpPr>
          <p:cNvPr id="41" name="Rectangle 6"/>
          <p:cNvSpPr/>
          <p:nvPr userDrawn="1"/>
        </p:nvSpPr>
        <p:spPr>
          <a:xfrm>
            <a:off x="-1399200" y="6008440"/>
            <a:ext cx="472690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  <p:sp>
        <p:nvSpPr>
          <p:cNvPr id="30" name="Tekstfelt 29"/>
          <p:cNvSpPr txBox="1"/>
          <p:nvPr userDrawn="1"/>
        </p:nvSpPr>
        <p:spPr>
          <a:xfrm>
            <a:off x="-2055600" y="1196588"/>
            <a:ext cx="2054342" cy="138499"/>
          </a:xfrm>
          <a:prstGeom prst="rect">
            <a:avLst/>
          </a:prstGeom>
          <a:noFill/>
        </p:spPr>
        <p:txBody>
          <a:bodyPr wrap="square" lIns="0" tIns="0" rIns="144000" bIns="0" rtlCol="0">
            <a:spAutoFit/>
          </a:bodyPr>
          <a:lstStyle/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Maks tre linjer i stor typografi</a:t>
            </a:r>
          </a:p>
        </p:txBody>
      </p:sp>
    </p:spTree>
    <p:extLst>
      <p:ext uri="{BB962C8B-B14F-4D97-AF65-F5344CB8AC3E}">
        <p14:creationId xmlns:p14="http://schemas.microsoft.com/office/powerpoint/2010/main" val="151790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6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 lIns="108000" tIns="180000" anchor="t" anchorCtr="0"/>
          <a:lstStyle>
            <a:lvl1pPr marL="0" indent="0" algn="l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her og indsæt lyst billede, via fanen Indsæt, Billeder eller indsæt farvet baggrund.</a:t>
            </a:r>
            <a:endParaRPr lang="da-DK" dirty="0"/>
          </a:p>
        </p:txBody>
      </p:sp>
      <p:sp>
        <p:nvSpPr>
          <p:cNvPr id="11" name="Pladsholder til tekst 11"/>
          <p:cNvSpPr>
            <a:spLocks noGrp="1"/>
          </p:cNvSpPr>
          <p:nvPr>
            <p:ph type="body" sz="quarter" idx="10"/>
          </p:nvPr>
        </p:nvSpPr>
        <p:spPr>
          <a:xfrm>
            <a:off x="647700" y="2348880"/>
            <a:ext cx="5705475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8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556322" y="5026816"/>
            <a:ext cx="1938392" cy="576000"/>
          </a:xfrm>
        </p:spPr>
        <p:txBody>
          <a:bodyPr/>
          <a:lstStyle>
            <a:lvl1pPr>
              <a:defRPr lang="da-DK" sz="17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76F2444F-8E49-4307-83A0-6F3DC6C462BD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5" name="Pladsholder til sidefod 4" hidden="1"/>
          <p:cNvSpPr>
            <a:spLocks noGrp="1"/>
          </p:cNvSpPr>
          <p:nvPr>
            <p:ph type="ftr" sz="quarter" idx="19"/>
          </p:nvPr>
        </p:nvSpPr>
        <p:spPr>
          <a:xfrm>
            <a:off x="1148060" y="7764043"/>
            <a:ext cx="3639964" cy="2014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6" name="Pladsholder til slidenummer 5" hidden="1"/>
          <p:cNvSpPr>
            <a:spLocks noGrp="1"/>
          </p:cNvSpPr>
          <p:nvPr>
            <p:ph type="sldNum" sz="quarter" idx="20"/>
          </p:nvPr>
        </p:nvSpPr>
        <p:spPr>
          <a:xfrm>
            <a:off x="818792" y="7764043"/>
            <a:ext cx="298376" cy="2014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4" name="Gruppe 23"/>
          <p:cNvGrpSpPr/>
          <p:nvPr userDrawn="1"/>
        </p:nvGrpSpPr>
        <p:grpSpPr>
          <a:xfrm>
            <a:off x="9150825" y="1941319"/>
            <a:ext cx="2032000" cy="3185487"/>
            <a:chOff x="9150825" y="2171823"/>
            <a:chExt cx="2032000" cy="3185487"/>
          </a:xfrm>
        </p:grpSpPr>
        <p:sp>
          <p:nvSpPr>
            <p:cNvPr id="25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318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Tips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: Hvis du sletter billedet, og sætter et ny ind, kan billedet lægge sig foran tekst og grafikken, hvis dette sker, skal du vælge billedet, højreklik og vælg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Placer bagest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6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28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0" y="0"/>
            <a:ext cx="1379778" cy="103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35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47700" y="2348880"/>
            <a:ext cx="5705475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8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556322" y="5026816"/>
            <a:ext cx="1938392" cy="576000"/>
          </a:xfrm>
        </p:spPr>
        <p:txBody>
          <a:bodyPr/>
          <a:lstStyle>
            <a:lvl1pPr>
              <a:defRPr lang="da-DK" sz="17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2" name="Pladsholder til dato 1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AEAA25-F69E-49BB-A94C-5B4D977E6FDD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6515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10"/>
          </p:nvPr>
        </p:nvSpPr>
        <p:spPr>
          <a:xfrm>
            <a:off x="9994923" y="6398799"/>
            <a:ext cx="2133600" cy="365125"/>
          </a:xfrm>
          <a:prstGeom prst="rect">
            <a:avLst/>
          </a:prstGeom>
        </p:spPr>
        <p:txBody>
          <a:bodyPr/>
          <a:lstStyle/>
          <a:p>
            <a:fld id="{CC722FAF-67BE-4B27-897A-A0FA5A26843C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20" name="Gruppe 19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9" name="Billede 18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8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pe 12"/>
          <p:cNvGrpSpPr/>
          <p:nvPr userDrawn="1"/>
        </p:nvGrpSpPr>
        <p:grpSpPr>
          <a:xfrm>
            <a:off x="-2476901" y="3682285"/>
            <a:ext cx="2476901" cy="3200761"/>
            <a:chOff x="-2476901" y="3682285"/>
            <a:chExt cx="2476901" cy="3200761"/>
          </a:xfrm>
        </p:grpSpPr>
        <p:sp>
          <p:nvSpPr>
            <p:cNvPr id="10" name="Text Box 48"/>
            <p:cNvSpPr txBox="1">
              <a:spLocks noChangeArrowheads="1"/>
            </p:cNvSpPr>
            <p:nvPr userDrawn="1"/>
          </p:nvSpPr>
          <p:spPr bwMode="auto">
            <a:xfrm>
              <a:off x="-2476901" y="3682285"/>
              <a:ext cx="2476901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144000" bIns="0" anchor="b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indsætte Sidehoved og sidefod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Vælg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 topmenuen 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Vælg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Sidehoved og Sidefod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Sæt hak i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Slidenummer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 ønsket indhold i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Sidefod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Vælg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Anvend på alle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Tips: </a:t>
              </a:r>
              <a:r>
                <a:rPr lang="da-DK" sz="900" b="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Gør det som det sidste før du gemmer filen, så det slår igennem på alle sider </a:t>
              </a:r>
            </a:p>
          </p:txBody>
        </p:sp>
        <p:grpSp>
          <p:nvGrpSpPr>
            <p:cNvPr id="12" name="Gruppe 11"/>
            <p:cNvGrpSpPr/>
            <p:nvPr userDrawn="1"/>
          </p:nvGrpSpPr>
          <p:grpSpPr>
            <a:xfrm>
              <a:off x="-2461135" y="5229519"/>
              <a:ext cx="2312988" cy="1653527"/>
              <a:chOff x="-2461135" y="5229519"/>
              <a:chExt cx="2312988" cy="1653527"/>
            </a:xfrm>
          </p:grpSpPr>
          <p:pic>
            <p:nvPicPr>
              <p:cNvPr id="7" name="Billede 6"/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-2461135" y="5229519"/>
                <a:ext cx="2312988" cy="1653527"/>
              </a:xfrm>
              <a:prstGeom prst="rect">
                <a:avLst/>
              </a:prstGeom>
            </p:spPr>
          </p:pic>
          <p:sp>
            <p:nvSpPr>
              <p:cNvPr id="9" name="Rektangel 8"/>
              <p:cNvSpPr/>
              <p:nvPr userDrawn="1"/>
            </p:nvSpPr>
            <p:spPr>
              <a:xfrm>
                <a:off x="-2340768" y="6165304"/>
                <a:ext cx="1656184" cy="288032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GB" dirty="0" err="1" smtClean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045" y="311972"/>
            <a:ext cx="7845668" cy="468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49045" y="1196753"/>
            <a:ext cx="7844400" cy="4886325"/>
          </a:xfrm>
        </p:spPr>
        <p:txBody>
          <a:bodyPr numCol="2" spcCol="18000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10"/>
          </p:nvPr>
        </p:nvSpPr>
        <p:spPr>
          <a:xfrm>
            <a:off x="9994923" y="6398799"/>
            <a:ext cx="2133600" cy="365125"/>
          </a:xfrm>
          <a:prstGeom prst="rect">
            <a:avLst/>
          </a:prstGeom>
        </p:spPr>
        <p:txBody>
          <a:bodyPr/>
          <a:lstStyle/>
          <a:p>
            <a:fld id="{96F7C676-5FBB-40DC-88F0-D5BED943F513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5" name="Billede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16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460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4" name="Pladsholder til indhold 2"/>
          <p:cNvSpPr>
            <a:spLocks noGrp="1"/>
          </p:cNvSpPr>
          <p:nvPr>
            <p:ph sz="quarter" idx="13"/>
          </p:nvPr>
        </p:nvSpPr>
        <p:spPr>
          <a:xfrm>
            <a:off x="647700" y="1196424"/>
            <a:ext cx="3852000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Pladsholder til indhold 3"/>
          <p:cNvSpPr>
            <a:spLocks noGrp="1"/>
          </p:cNvSpPr>
          <p:nvPr>
            <p:ph sz="quarter" idx="14"/>
          </p:nvPr>
        </p:nvSpPr>
        <p:spPr>
          <a:xfrm>
            <a:off x="4644008" y="1196424"/>
            <a:ext cx="3850705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>
          <a:xfrm>
            <a:off x="9994923" y="6398799"/>
            <a:ext cx="2133600" cy="365125"/>
          </a:xfrm>
          <a:prstGeom prst="rect">
            <a:avLst/>
          </a:prstGeom>
        </p:spPr>
        <p:txBody>
          <a:bodyPr/>
          <a:lstStyle/>
          <a:p>
            <a:fld id="{D0E5A578-BF40-48E2-8A27-476B4B754EDF}" type="datetime2">
              <a:rPr lang="da-DK" smtClean="0"/>
              <a:t>5. december 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8" name="Billede 17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19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15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806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49045" y="311972"/>
            <a:ext cx="7845668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9044" y="1196753"/>
            <a:ext cx="7845669" cy="48859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  <a:endParaRPr lang="da-DK" dirty="0"/>
          </a:p>
        </p:txBody>
      </p:sp>
      <p:pic>
        <p:nvPicPr>
          <p:cNvPr id="11" name="Billede logo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96" y="6380524"/>
            <a:ext cx="224790" cy="199948"/>
          </a:xfrm>
          <a:prstGeom prst="rect">
            <a:avLst/>
          </a:prstGeom>
        </p:spPr>
      </p:pic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148060" y="6398799"/>
            <a:ext cx="3639964" cy="20146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rgbClr val="003127"/>
                </a:solidFill>
              </a:defRPr>
            </a:lvl1pPr>
          </a:lstStyle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18792" y="6398799"/>
            <a:ext cx="298376" cy="20146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800">
                <a:solidFill>
                  <a:srgbClr val="003127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Pladsholder til dato 11" hidden="1"/>
          <p:cNvSpPr>
            <a:spLocks noGrp="1"/>
          </p:cNvSpPr>
          <p:nvPr>
            <p:ph type="dt" sz="half" idx="2"/>
          </p:nvPr>
        </p:nvSpPr>
        <p:spPr>
          <a:xfrm>
            <a:off x="6300192" y="7600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a-DK" sz="8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1AAD5ED-8E29-4ECE-B71F-CABFDF0741F3}" type="datetime2">
              <a:rPr lang="da-DK" smtClean="0"/>
              <a:t>5. december 2021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9" r:id="rId3"/>
    <p:sldLayoutId id="2147483660" r:id="rId4"/>
    <p:sldLayoutId id="2147483661" r:id="rId5"/>
    <p:sldLayoutId id="2147483662" r:id="rId6"/>
    <p:sldLayoutId id="2147483650" r:id="rId7"/>
    <p:sldLayoutId id="2147483673" r:id="rId8"/>
    <p:sldLayoutId id="214748365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54" r:id="rId20"/>
    <p:sldLayoutId id="2147483655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2100" b="1" kern="1200">
          <a:solidFill>
            <a:srgbClr val="00312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3000"/>
        </a:lnSpc>
        <a:spcBef>
          <a:spcPts val="0"/>
        </a:spcBef>
        <a:buFont typeface="Arial" panose="020B0604020202020204" pitchFamily="34" charset="0"/>
        <a:buChar char="​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93000"/>
        </a:lnSpc>
        <a:spcBef>
          <a:spcPts val="0"/>
        </a:spcBef>
        <a:buFont typeface="Arial" panose="020B0604020202020204" pitchFamily="34" charset="0"/>
        <a:buChar char="•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94000"/>
        </a:lnSpc>
        <a:spcBef>
          <a:spcPts val="0"/>
        </a:spcBef>
        <a:buFont typeface="Arial" panose="020B0604020202020204" pitchFamily="34" charset="0"/>
        <a:buChar char="-"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94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94000"/>
        </a:lnSpc>
        <a:spcBef>
          <a:spcPts val="0"/>
        </a:spcBef>
        <a:buFont typeface="Arial" panose="020B0604020202020204" pitchFamily="34" charset="0"/>
        <a:buChar char="-"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864000" indent="-216000" algn="l" defTabSz="914400" rtl="0" eaLnBrk="1" latinLnBrk="0" hangingPunct="1">
        <a:lnSpc>
          <a:spcPct val="94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6pPr>
      <a:lvl7pPr marL="864000" indent="-216000" algn="l" defTabSz="914400" rtl="0" eaLnBrk="1" latinLnBrk="0" hangingPunct="1">
        <a:lnSpc>
          <a:spcPct val="94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7pPr>
      <a:lvl8pPr marL="864000" indent="-216000" algn="l" defTabSz="914400" rtl="0" eaLnBrk="1" latinLnBrk="0" hangingPunct="1">
        <a:lnSpc>
          <a:spcPct val="94000"/>
        </a:lnSpc>
        <a:spcBef>
          <a:spcPts val="0"/>
        </a:spcBef>
        <a:buFont typeface="Arial" panose="020B0604020202020204" pitchFamily="34" charset="0"/>
        <a:buChar char="•"/>
        <a:defRPr sz="1500" b="1" kern="1200" baseline="0">
          <a:solidFill>
            <a:schemeClr val="accent1"/>
          </a:solidFill>
          <a:latin typeface="+mn-lt"/>
          <a:ea typeface="+mn-ea"/>
          <a:cs typeface="+mn-cs"/>
        </a:defRPr>
      </a:lvl8pPr>
      <a:lvl9pPr marL="864000" indent="-216000" algn="l" defTabSz="914400" rtl="0" eaLnBrk="1" latinLnBrk="0" hangingPunct="1">
        <a:lnSpc>
          <a:spcPct val="94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08" userDrawn="1">
          <p15:clr>
            <a:srgbClr val="F26B43"/>
          </p15:clr>
        </p15:guide>
        <p15:guide id="2" pos="5351" userDrawn="1">
          <p15:clr>
            <a:srgbClr val="F26B43"/>
          </p15:clr>
        </p15:guide>
        <p15:guide id="3" orient="horz" pos="753" userDrawn="1">
          <p15:clr>
            <a:srgbClr val="F26B43"/>
          </p15:clr>
        </p15:guide>
        <p15:guide id="4" orient="horz" pos="3831" userDrawn="1">
          <p15:clr>
            <a:srgbClr val="F26B43"/>
          </p15:clr>
        </p15:guide>
        <p15:guide id="5" orient="horz" pos="196" userDrawn="1">
          <p15:clr>
            <a:srgbClr val="F26B43"/>
          </p15:clr>
        </p15:guide>
        <p15:guide id="6" orient="horz" pos="4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ervice\Leonora\Powerpointsforslag\Endelige\Mark_koncerngrøn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8" y="15037"/>
            <a:ext cx="9123952" cy="6842963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ladsholder til tekst 11"/>
          <p:cNvSpPr>
            <a:spLocks noGrp="1"/>
          </p:cNvSpPr>
          <p:nvPr>
            <p:ph type="body" sz="quarter" idx="10"/>
          </p:nvPr>
        </p:nvSpPr>
        <p:spPr>
          <a:xfrm>
            <a:off x="395536" y="2421316"/>
            <a:ext cx="5328591" cy="201622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da-DK" sz="3800" dirty="0" smtClean="0"/>
              <a:t>Vejledning om blødgøring af drikkevand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6300192" y="332656"/>
            <a:ext cx="2592288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  <p:pic>
        <p:nvPicPr>
          <p:cNvPr id="2" name="Picture 2" descr="https://mim.dk/media/216905/mst_dk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2431"/>
            <a:ext cx="3374030" cy="86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6516216" y="5805264"/>
            <a:ext cx="25667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00" dirty="0" smtClean="0">
                <a:solidFill>
                  <a:schemeClr val="bg1"/>
                </a:solidFill>
              </a:rPr>
              <a:t>Blødgøringsseminar d. 7. december 2021</a:t>
            </a:r>
            <a:endParaRPr lang="da-DK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045" y="311972"/>
            <a:ext cx="7845668" cy="596748"/>
          </a:xfrm>
        </p:spPr>
        <p:txBody>
          <a:bodyPr/>
          <a:lstStyle/>
          <a:p>
            <a:pPr algn="ctr"/>
            <a:r>
              <a:rPr lang="da-DK" dirty="0" smtClean="0"/>
              <a:t>BAGGRUND FOR BLØDGØRINGSVEJLEDNINGEN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1004775" y="1196752"/>
            <a:ext cx="7844400" cy="4742310"/>
          </a:xfrm>
        </p:spPr>
        <p:txBody>
          <a:bodyPr numCol="1"/>
          <a:lstStyle/>
          <a:p>
            <a:endParaRPr lang="da-DK" dirty="0"/>
          </a:p>
          <a:p>
            <a:pPr marL="0" lvl="1" indent="0">
              <a:buNone/>
            </a:pPr>
            <a:endParaRPr lang="da-DK" b="0" dirty="0"/>
          </a:p>
          <a:p>
            <a:pPr marL="0" lvl="1" indent="0">
              <a:buNone/>
            </a:pPr>
            <a:r>
              <a:rPr lang="da-DK" b="0" dirty="0" smtClean="0"/>
              <a:t>	 </a:t>
            </a:r>
            <a:r>
              <a:rPr lang="da-DK" dirty="0" smtClean="0">
                <a:solidFill>
                  <a:schemeClr val="tx1"/>
                </a:solidFill>
              </a:rPr>
              <a:t>Klimaplan </a:t>
            </a:r>
            <a:r>
              <a:rPr lang="da-DK" dirty="0">
                <a:solidFill>
                  <a:schemeClr val="tx1"/>
                </a:solidFill>
              </a:rPr>
              <a:t>for en grøn affaldssektor og cirkulær økonomi</a:t>
            </a:r>
            <a:endParaRPr lang="da-DK" b="0" dirty="0">
              <a:solidFill>
                <a:schemeClr val="tx1"/>
              </a:solidFill>
            </a:endParaRPr>
          </a:p>
          <a:p>
            <a:pPr algn="ctr"/>
            <a:r>
              <a:rPr lang="da-DK" dirty="0">
                <a:solidFill>
                  <a:schemeClr val="tx1"/>
                </a:solidFill>
              </a:rPr>
              <a:t>16. Juni 2020</a:t>
            </a:r>
          </a:p>
          <a:p>
            <a:pPr marL="0" lvl="1" indent="0">
              <a:buNone/>
            </a:pPr>
            <a:endParaRPr lang="da-DK" b="0" dirty="0" smtClean="0"/>
          </a:p>
          <a:p>
            <a:pPr marL="0" lvl="1" indent="0">
              <a:buNone/>
            </a:pPr>
            <a:endParaRPr lang="da-DK" b="0" dirty="0"/>
          </a:p>
          <a:p>
            <a:pPr algn="ctr"/>
            <a:r>
              <a:rPr lang="da-DK" b="0" dirty="0">
                <a:solidFill>
                  <a:schemeClr val="tx1"/>
                </a:solidFill>
              </a:rPr>
              <a:t>Aftale mellem regeringen (Socialdemokratiet) og Venstre, Radikale Venstre, Socialistisk Folkeparti, Enhedslisten, Det Konservative Folkeparti, Liberal Alliance og Alternativet om:</a:t>
            </a:r>
          </a:p>
          <a:p>
            <a:endParaRPr lang="da-DK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pPr algn="ctr"/>
            <a:r>
              <a:rPr lang="da-DK" b="0" i="1" dirty="0">
                <a:solidFill>
                  <a:srgbClr val="FF0000"/>
                </a:solidFill>
              </a:rPr>
              <a:t>Der udarbejdes en vejledning om, hvordan blødgøring (fjernelse af kalk) kan implementeres i eksisterende </a:t>
            </a:r>
            <a:r>
              <a:rPr lang="da-DK" b="0" i="1" dirty="0" smtClean="0">
                <a:solidFill>
                  <a:srgbClr val="FF0000"/>
                </a:solidFill>
              </a:rPr>
              <a:t>drikkevandsforsyninger. </a:t>
            </a:r>
            <a:r>
              <a:rPr lang="da-DK" b="0" i="1" dirty="0">
                <a:solidFill>
                  <a:schemeClr val="tx1"/>
                </a:solidFill>
              </a:rPr>
              <a:t>Der laves en evaluering i 2024, hvorved det bl.a. vurderes, om der fortsat eksisterer forsyninger med </a:t>
            </a:r>
            <a:r>
              <a:rPr lang="da-DK" b="0" i="1" dirty="0" smtClean="0">
                <a:solidFill>
                  <a:schemeClr val="tx1"/>
                </a:solidFill>
              </a:rPr>
              <a:t>potentiale </a:t>
            </a:r>
            <a:r>
              <a:rPr lang="da-DK" b="0" i="1" dirty="0">
                <a:solidFill>
                  <a:schemeClr val="tx1"/>
                </a:solidFill>
              </a:rPr>
              <a:t>for blødgøring. Samtidig undersøges om den økonomiske regulering på uhensigtsmæssig vis forhindrer, at samfundsøkonomisk gavnlig blødgøring iværksættes.</a:t>
            </a:r>
          </a:p>
          <a:p>
            <a:pPr marL="0" lvl="1" indent="0">
              <a:buNone/>
            </a:pPr>
            <a:endParaRPr lang="da-DK" b="0" dirty="0" smtClean="0"/>
          </a:p>
          <a:p>
            <a:pPr marL="0" lvl="1" indent="0">
              <a:buNone/>
            </a:pPr>
            <a:endParaRPr lang="da-DK" b="0" i="1" dirty="0" smtClean="0"/>
          </a:p>
          <a:p>
            <a:pPr marL="0" lvl="1" indent="0">
              <a:buNone/>
            </a:pPr>
            <a:r>
              <a:rPr lang="da-DK" b="0" i="1" dirty="0" smtClean="0"/>
              <a:t>	</a:t>
            </a:r>
            <a:endParaRPr lang="da-DK" b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97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045" y="311972"/>
            <a:ext cx="7845668" cy="596748"/>
          </a:xfrm>
        </p:spPr>
        <p:txBody>
          <a:bodyPr/>
          <a:lstStyle/>
          <a:p>
            <a:pPr algn="ctr"/>
            <a:r>
              <a:rPr lang="da-DK" dirty="0"/>
              <a:t>Formål med </a:t>
            </a:r>
            <a:r>
              <a:rPr lang="da-DK" dirty="0" smtClean="0"/>
              <a:t>blødgøringsvejledningen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211775"/>
            <a:ext cx="7845669" cy="4885996"/>
          </a:xfrm>
        </p:spPr>
        <p:txBody>
          <a:bodyPr/>
          <a:lstStyle/>
          <a:p>
            <a:endParaRPr lang="da-DK" dirty="0" smtClean="0"/>
          </a:p>
          <a:p>
            <a:pPr algn="ctr"/>
            <a:endParaRPr lang="da-DK" b="0" dirty="0" smtClean="0"/>
          </a:p>
          <a:p>
            <a:pPr algn="ctr"/>
            <a:endParaRPr lang="da-DK" b="0" dirty="0"/>
          </a:p>
          <a:p>
            <a:pPr algn="ctr"/>
            <a:r>
              <a:rPr lang="da-DK" b="0" dirty="0" smtClean="0"/>
              <a:t>Formålet </a:t>
            </a:r>
            <a:r>
              <a:rPr lang="da-DK" b="0" dirty="0"/>
              <a:t>med vejledningen er en hjælp til at stille de rigtige spørgsmål i beslutningsprocessen og ikke en hjælp til valg af blødgøringsteknologi</a:t>
            </a:r>
            <a:r>
              <a:rPr lang="da-DK" b="0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da-DK" dirty="0" smtClean="0"/>
          </a:p>
          <a:p>
            <a:pPr algn="ctr"/>
            <a:endParaRPr lang="da-DK" b="0" dirty="0"/>
          </a:p>
          <a:p>
            <a:pPr algn="ctr"/>
            <a:r>
              <a:rPr lang="da-DK" sz="1800" b="0" dirty="0" smtClean="0"/>
              <a:t>En </a:t>
            </a:r>
            <a:r>
              <a:rPr lang="da-DK" sz="1800" b="0" dirty="0"/>
              <a:t>beslutning om blødgøring af drikkevandet er en afvejning af meget forskellige og ikke sammenlignelige </a:t>
            </a:r>
            <a:r>
              <a:rPr lang="da-DK" sz="1800" b="0" dirty="0" smtClean="0"/>
              <a:t>hensyn. </a:t>
            </a:r>
            <a:r>
              <a:rPr lang="da-DK" sz="1800" b="0" dirty="0"/>
              <a:t>D</a:t>
            </a:r>
            <a:r>
              <a:rPr lang="da-DK" sz="1800" b="0" dirty="0" smtClean="0"/>
              <a:t>e </a:t>
            </a:r>
            <a:r>
              <a:rPr lang="da-DK" sz="1800" b="0" dirty="0"/>
              <a:t>enkelte hensyn kan normalt ikke opgøres konkret. Det er en stor beslutning at etablere central blødgøring, og når beslutningen er taget, opstår der en lang række </a:t>
            </a:r>
            <a:r>
              <a:rPr lang="da-DK" sz="1800" b="0" dirty="0" smtClean="0"/>
              <a:t>spørgsmål.</a:t>
            </a:r>
          </a:p>
          <a:p>
            <a:endParaRPr lang="da-DK" b="0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5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Vejledningens 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49044" y="836711"/>
            <a:ext cx="7845669" cy="5562087"/>
          </a:xfrm>
        </p:spPr>
        <p:txBody>
          <a:bodyPr/>
          <a:lstStyle/>
          <a:p>
            <a:r>
              <a:rPr lang="da-DK" sz="1600" b="0" dirty="0" smtClean="0"/>
              <a:t>1. </a:t>
            </a:r>
            <a:r>
              <a:rPr lang="da-DK" sz="1600" b="0" dirty="0"/>
              <a:t>Introduktion </a:t>
            </a:r>
          </a:p>
          <a:p>
            <a:r>
              <a:rPr lang="da-DK" sz="1600" b="0" dirty="0"/>
              <a:t>1.1 Indledning  </a:t>
            </a:r>
          </a:p>
          <a:p>
            <a:r>
              <a:rPr lang="da-DK" sz="1600" b="0" dirty="0"/>
              <a:t>1.2 </a:t>
            </a:r>
            <a:r>
              <a:rPr lang="da-DK" sz="1600" b="0" dirty="0" smtClean="0"/>
              <a:t>Lovgrundlag</a:t>
            </a:r>
          </a:p>
          <a:p>
            <a:r>
              <a:rPr lang="da-DK" sz="1600" b="0" dirty="0" smtClean="0"/>
              <a:t>1.3 Arbejdsmiljø </a:t>
            </a:r>
            <a:endParaRPr lang="da-DK" sz="1600" b="0" dirty="0"/>
          </a:p>
          <a:p>
            <a:endParaRPr lang="da-DK" sz="1600" b="0" dirty="0"/>
          </a:p>
          <a:p>
            <a:r>
              <a:rPr lang="da-DK" sz="1600" b="0" dirty="0"/>
              <a:t>2. Hårdhedsniveau </a:t>
            </a:r>
          </a:p>
          <a:p>
            <a:endParaRPr lang="da-DK" sz="1600" b="0" dirty="0"/>
          </a:p>
          <a:p>
            <a:pPr>
              <a:buNone/>
            </a:pPr>
            <a:r>
              <a:rPr lang="da-DK" sz="1600" b="0" dirty="0"/>
              <a:t>3. Valg af teknologi  </a:t>
            </a:r>
          </a:p>
          <a:p>
            <a:pPr>
              <a:buNone/>
            </a:pPr>
            <a:endParaRPr lang="da-DK" sz="1600" b="0" dirty="0"/>
          </a:p>
          <a:p>
            <a:r>
              <a:rPr lang="da-DK" sz="1600" b="0" dirty="0"/>
              <a:t>4. Drikkevands og forsyningssikkerhed  </a:t>
            </a:r>
          </a:p>
          <a:p>
            <a:endParaRPr lang="da-DK" sz="1600" b="0" dirty="0"/>
          </a:p>
          <a:p>
            <a:r>
              <a:rPr lang="da-DK" sz="1600" b="0" dirty="0"/>
              <a:t>5. Sundhedsmæssige aspekter  </a:t>
            </a:r>
          </a:p>
          <a:p>
            <a:endParaRPr lang="da-DK" sz="1600" b="0" dirty="0"/>
          </a:p>
          <a:p>
            <a:r>
              <a:rPr lang="da-DK" sz="1600" b="0" dirty="0"/>
              <a:t>6. </a:t>
            </a:r>
            <a:r>
              <a:rPr lang="da-DK" sz="1600" b="0" dirty="0" smtClean="0"/>
              <a:t>Restprodukter </a:t>
            </a:r>
          </a:p>
          <a:p>
            <a:pPr>
              <a:buNone/>
            </a:pPr>
            <a:r>
              <a:rPr lang="da-DK" sz="1600" b="0" dirty="0" smtClean="0"/>
              <a:t> </a:t>
            </a:r>
            <a:endParaRPr lang="da-DK" sz="1600" b="0" dirty="0"/>
          </a:p>
          <a:p>
            <a:r>
              <a:rPr lang="da-DK" sz="1600" b="0" dirty="0"/>
              <a:t>7</a:t>
            </a:r>
            <a:r>
              <a:rPr lang="da-DK" sz="1600" b="0" dirty="0" smtClean="0"/>
              <a:t>. </a:t>
            </a:r>
            <a:r>
              <a:rPr lang="da-DK" sz="1600" b="0" dirty="0"/>
              <a:t>Økonomiske konsekvenser </a:t>
            </a:r>
          </a:p>
          <a:p>
            <a:r>
              <a:rPr lang="da-DK" sz="1600" b="0" dirty="0"/>
              <a:t> </a:t>
            </a:r>
          </a:p>
          <a:p>
            <a:r>
              <a:rPr lang="da-DK" sz="1600" b="0" dirty="0"/>
              <a:t>8</a:t>
            </a:r>
            <a:r>
              <a:rPr lang="da-DK" sz="1600" b="0" dirty="0" smtClean="0"/>
              <a:t>. Inspiration fra vandforsyninger, kommuner m.v.</a:t>
            </a:r>
          </a:p>
          <a:p>
            <a:endParaRPr lang="da-DK" sz="1600" b="0" dirty="0" smtClean="0"/>
          </a:p>
          <a:p>
            <a:r>
              <a:rPr lang="da-DK" sz="1600" b="0" dirty="0"/>
              <a:t>9</a:t>
            </a:r>
            <a:r>
              <a:rPr lang="da-DK" sz="1600" b="0" dirty="0" smtClean="0"/>
              <a:t>. Litteraturliste</a:t>
            </a:r>
          </a:p>
          <a:p>
            <a:endParaRPr lang="da-DK" sz="1600" b="0" dirty="0" smtClean="0"/>
          </a:p>
          <a:p>
            <a:r>
              <a:rPr lang="da-DK" sz="1600" b="0" dirty="0" smtClean="0"/>
              <a:t>Bilag 1. Hjælpeskema</a:t>
            </a:r>
          </a:p>
          <a:p>
            <a:r>
              <a:rPr lang="da-DK" sz="1600" b="0" dirty="0" smtClean="0"/>
              <a:t>Bilag 2. Uddybning af sundhedsmæssige aspekter</a:t>
            </a:r>
          </a:p>
          <a:p>
            <a:endParaRPr lang="da-DK" b="0" dirty="0"/>
          </a:p>
          <a:p>
            <a:endParaRPr lang="da-DK" b="0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29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2"/>
          <a:lstStyle/>
          <a:p>
            <a:r>
              <a:rPr lang="da-DK" dirty="0" smtClean="0"/>
              <a:t>Lovgrundlag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49044" y="908720"/>
            <a:ext cx="8243435" cy="5760639"/>
          </a:xfrm>
        </p:spPr>
        <p:txBody>
          <a:bodyPr numCol="1"/>
          <a:lstStyle/>
          <a:p>
            <a:pPr algn="ctr"/>
            <a:endParaRPr lang="da-DK" sz="1600" b="0" dirty="0" smtClean="0"/>
          </a:p>
          <a:p>
            <a:pPr algn="ctr"/>
            <a:endParaRPr lang="da-DK" sz="1600" b="0" dirty="0"/>
          </a:p>
          <a:p>
            <a:pPr algn="ctr"/>
            <a:r>
              <a:rPr lang="da-DK" sz="1600" b="0" dirty="0" smtClean="0"/>
              <a:t>Tilladelse </a:t>
            </a:r>
            <a:r>
              <a:rPr lang="da-DK" sz="1600" b="0" dirty="0"/>
              <a:t>til blødgøring og dermed videregående vandbehandling på almene </a:t>
            </a:r>
            <a:r>
              <a:rPr lang="da-DK" sz="1600" b="0" dirty="0" smtClean="0"/>
              <a:t>vandforsyningsanlæg gives </a:t>
            </a:r>
            <a:r>
              <a:rPr lang="da-DK" sz="1600" b="0" dirty="0"/>
              <a:t>med hjemmel i </a:t>
            </a:r>
            <a:r>
              <a:rPr lang="da-DK" sz="1600" b="0" dirty="0" smtClean="0"/>
              <a:t>Vandforsyningslovens </a:t>
            </a:r>
            <a:r>
              <a:rPr lang="da-DK" sz="1600" b="0" dirty="0"/>
              <a:t>§ 21, stk. </a:t>
            </a:r>
            <a:r>
              <a:rPr lang="da-DK" sz="1600" b="0" dirty="0" smtClean="0"/>
              <a:t>1.</a:t>
            </a:r>
            <a:endParaRPr lang="da-DK" sz="1600" b="0" dirty="0"/>
          </a:p>
          <a:p>
            <a:pPr algn="ctr">
              <a:buNone/>
            </a:pPr>
            <a:endParaRPr lang="da-DK" sz="1600" b="0" dirty="0" smtClean="0"/>
          </a:p>
          <a:p>
            <a:pPr algn="ctr">
              <a:buNone/>
            </a:pPr>
            <a:r>
              <a:rPr lang="da-DK" sz="1600" b="0" dirty="0" smtClean="0"/>
              <a:t>Se også </a:t>
            </a:r>
            <a:r>
              <a:rPr lang="da-DK" sz="1600" b="0" dirty="0"/>
              <a:t>Vejledning nr. 38 – </a:t>
            </a:r>
            <a:r>
              <a:rPr lang="da-DK" sz="1600" b="0" i="1" dirty="0"/>
              <a:t>Vejledning om videregående vandbehandling</a:t>
            </a:r>
            <a:r>
              <a:rPr lang="da-DK" sz="1600" b="0" dirty="0"/>
              <a:t>. </a:t>
            </a:r>
            <a:endParaRPr lang="da-DK" sz="16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1187624" y="6398799"/>
            <a:ext cx="3639964" cy="201461"/>
          </a:xfrm>
        </p:spPr>
        <p:txBody>
          <a:bodyPr/>
          <a:lstStyle/>
          <a:p>
            <a:r>
              <a:rPr lang="da-DK" dirty="0" smtClean="0"/>
              <a:t>Miljøministeriet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962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Hjælpeskema 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6995" y="1146387"/>
            <a:ext cx="7845669" cy="4885996"/>
          </a:xfrm>
        </p:spPr>
        <p:txBody>
          <a:bodyPr/>
          <a:lstStyle/>
          <a:p>
            <a:r>
              <a:rPr lang="da-DK" b="0" dirty="0"/>
              <a:t>Spørgsmål der </a:t>
            </a:r>
            <a:r>
              <a:rPr lang="da-DK" b="0" dirty="0" smtClean="0"/>
              <a:t>bør </a:t>
            </a:r>
            <a:r>
              <a:rPr lang="da-DK" b="0" dirty="0"/>
              <a:t>overvejes inden der træffes beslutning om </a:t>
            </a:r>
            <a:r>
              <a:rPr lang="da-DK" b="0" dirty="0" smtClean="0"/>
              <a:t>blødgøring – eksempler, og hvor vigtigt/afgørende er spørgsmålet: </a:t>
            </a:r>
          </a:p>
          <a:p>
            <a:endParaRPr lang="da-DK" dirty="0" smtClean="0"/>
          </a:p>
          <a:p>
            <a:r>
              <a:rPr lang="da-DK" dirty="0" smtClean="0"/>
              <a:t>Hårdhedsniveau</a:t>
            </a:r>
            <a:endParaRPr lang="da-DK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b="0" dirty="0" err="1" smtClean="0"/>
              <a:t>Råvandskvalitet</a:t>
            </a:r>
            <a:r>
              <a:rPr lang="da-DK" b="0" dirty="0" smtClean="0"/>
              <a:t> </a:t>
            </a:r>
            <a:r>
              <a:rPr lang="da-DK" b="0" dirty="0"/>
              <a:t>- hvad er vandets hårdhedsgrad? Hvad er calcium og magnesium koncentration? Hvad er vandets kalkfældningspotentiale (CCPP)?</a:t>
            </a:r>
            <a:r>
              <a:rPr lang="da-DK" dirty="0"/>
              <a:t> </a:t>
            </a:r>
            <a:endParaRPr lang="da-DK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b="0" dirty="0"/>
              <a:t>Vandkvalitet igennem det nuværende anlæg - er vandets sammensætning en udfordring for et </a:t>
            </a:r>
            <a:r>
              <a:rPr lang="da-DK" b="0" dirty="0" smtClean="0"/>
              <a:t>blødgøringsanlæg?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b="0" dirty="0"/>
              <a:t>Hvem ønsker blødgøring? Er der enighed omkring ønsket om blødgøring hos forbrugere/virksomheder - herunder særligt vandforbrugende virksomheder?</a:t>
            </a:r>
            <a:r>
              <a:rPr lang="da-DK" dirty="0"/>
              <a:t> </a:t>
            </a:r>
            <a:endParaRPr lang="da-DK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a-DK" dirty="0"/>
          </a:p>
          <a:p>
            <a:pPr>
              <a:buNone/>
            </a:pPr>
            <a:r>
              <a:rPr lang="da-DK" dirty="0"/>
              <a:t> </a:t>
            </a:r>
            <a:r>
              <a:rPr lang="da-DK" dirty="0" smtClean="0"/>
              <a:t>Restprodukter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b="0" dirty="0" smtClean="0"/>
              <a:t>Er </a:t>
            </a:r>
            <a:r>
              <a:rPr lang="da-DK" b="0" dirty="0"/>
              <a:t>der et lokalt renseanlæg, der kan håndtere spildevandet fra blødgøringsanlægget? </a:t>
            </a:r>
            <a:endParaRPr lang="da-DK" b="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b="0" dirty="0"/>
              <a:t>Hvilke restprodukter genereres der og er der afsætningsmuligheder? 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0" dirty="0"/>
              <a:t>Hvem kan få mest glæde af en sådan vejledning?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49045" y="1052736"/>
            <a:ext cx="7845669" cy="4885996"/>
          </a:xfrm>
        </p:spPr>
        <p:txBody>
          <a:bodyPr/>
          <a:lstStyle/>
          <a:p>
            <a:pPr algn="ctr"/>
            <a:endParaRPr lang="da-DK" b="0" dirty="0" smtClean="0"/>
          </a:p>
          <a:p>
            <a:pPr algn="ctr"/>
            <a:endParaRPr lang="da-DK" b="0" dirty="0"/>
          </a:p>
          <a:p>
            <a:pPr algn="ctr"/>
            <a:r>
              <a:rPr lang="da-DK" b="0" dirty="0" smtClean="0"/>
              <a:t>Miljøstyrelsen </a:t>
            </a:r>
            <a:r>
              <a:rPr lang="da-DK" b="0" dirty="0"/>
              <a:t>er af den opfattelse, at en vejledning om blødgøring </a:t>
            </a:r>
            <a:r>
              <a:rPr lang="da-DK" b="0" dirty="0" smtClean="0"/>
              <a:t>kan </a:t>
            </a:r>
            <a:r>
              <a:rPr lang="da-DK" b="0" dirty="0"/>
              <a:t>være en hjælp for vandforsyninger, som oplever efterspørgsel fra dele af forbrugerne af at blødgøre drikkevandet</a:t>
            </a:r>
            <a:r>
              <a:rPr lang="da-DK" b="0" dirty="0" smtClean="0"/>
              <a:t>.</a:t>
            </a:r>
          </a:p>
          <a:p>
            <a:pPr algn="ctr"/>
            <a:endParaRPr lang="da-DK" b="0" dirty="0"/>
          </a:p>
          <a:p>
            <a:pPr algn="ctr"/>
            <a:r>
              <a:rPr lang="da-DK" b="0" dirty="0" smtClean="0"/>
              <a:t>Det vil nok især være mindre vandforsyninger, der kan få gavn af vejledningen.</a:t>
            </a:r>
            <a:endParaRPr lang="da-DK" b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87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400" dirty="0" smtClean="0"/>
              <a:t>Vejledningen i offentlig høring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 numCol="1"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pPr algn="ctr"/>
            <a:r>
              <a:rPr lang="da-DK" b="0" dirty="0" smtClean="0"/>
              <a:t>Vejledningen bliver sendt i offentlig høring i 8 uger.</a:t>
            </a:r>
            <a:endParaRPr lang="da-DK" b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Miljøministeriet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26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algn="ctr"/>
            <a:r>
              <a:rPr lang="da-DK" dirty="0" smtClean="0"/>
              <a:t>Tak for opmærksomheden</a:t>
            </a:r>
          </a:p>
          <a:p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4294967295"/>
          </p:nvPr>
        </p:nvSpPr>
        <p:spPr>
          <a:xfrm>
            <a:off x="0" y="7691438"/>
            <a:ext cx="3640138" cy="201612"/>
          </a:xfrm>
        </p:spPr>
        <p:txBody>
          <a:bodyPr/>
          <a:lstStyle/>
          <a:p>
            <a:r>
              <a:rPr lang="da-DK" smtClean="0"/>
              <a:t>Miljøministeriet 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294967295"/>
          </p:nvPr>
        </p:nvSpPr>
        <p:spPr>
          <a:xfrm>
            <a:off x="0" y="7691438"/>
            <a:ext cx="298450" cy="201612"/>
          </a:xfrm>
        </p:spPr>
        <p:txBody>
          <a:bodyPr/>
          <a:lstStyle/>
          <a:p>
            <a:fld id="{667EC89C-17A0-4E64-A6D2-B825673CEEDF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4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artementet_PowerPoint_skabelon_4_3">
  <a:themeElements>
    <a:clrScheme name="MFVM - Departementet/Koncern">
      <a:dk1>
        <a:srgbClr val="000000"/>
      </a:dk1>
      <a:lt1>
        <a:sysClr val="window" lastClr="FFFFFF"/>
      </a:lt1>
      <a:dk2>
        <a:srgbClr val="BFCBC9"/>
      </a:dk2>
      <a:lt2>
        <a:srgbClr val="E5EAE9"/>
      </a:lt2>
      <a:accent1>
        <a:srgbClr val="003127"/>
      </a:accent1>
      <a:accent2>
        <a:srgbClr val="00874B"/>
      </a:accent2>
      <a:accent3>
        <a:srgbClr val="33B9C4"/>
      </a:accent3>
      <a:accent4>
        <a:srgbClr val="0085AD"/>
      </a:accent4>
      <a:accent5>
        <a:srgbClr val="512D6D"/>
      </a:accent5>
      <a:accent6>
        <a:srgbClr val="ABBC38"/>
      </a:accent6>
      <a:hlink>
        <a:srgbClr val="0000FF"/>
      </a:hlink>
      <a:folHlink>
        <a:srgbClr val="800080"/>
      </a:folHlink>
    </a:clrScheme>
    <a:fontScheme name="Miljø og Fødevare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martementet_Koncern PowerPoint skabelon 4_3" id="{D129175C-5843-4AEE-9C8D-64020D255EB4}" vid="{E32A46E6-8B26-4E60-ABCB-B369363C7521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nva_Emneord xmlns="7e2b2031-807c-4b94-a17b-b1eb2b592cef" xsi:nil="true"/>
    <Danva_Dokumenttype xmlns="7e2b2031-807c-4b94-a17b-b1eb2b592ce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anva documents" ma:contentTypeID="0x010100228831CEB8722F4E927EEBE9C5346737001DC43371583A1842B56A53C262B66E07" ma:contentTypeVersion="4" ma:contentTypeDescription="Create a new document." ma:contentTypeScope="" ma:versionID="6d87c41715a594b46e27300d3ac38593">
  <xsd:schema xmlns:xsd="http://www.w3.org/2001/XMLSchema" xmlns:xs="http://www.w3.org/2001/XMLSchema" xmlns:p="http://schemas.microsoft.com/office/2006/metadata/properties" xmlns:ns2="7e2b2031-807c-4b94-a17b-b1eb2b592cef" targetNamespace="http://schemas.microsoft.com/office/2006/metadata/properties" ma:root="true" ma:fieldsID="d37a39ca95c41b60b7123ecb59cf8a7b" ns2:_="">
    <xsd:import namespace="7e2b2031-807c-4b94-a17b-b1eb2b592cef"/>
    <xsd:element name="properties">
      <xsd:complexType>
        <xsd:sequence>
          <xsd:element name="documentManagement">
            <xsd:complexType>
              <xsd:all>
                <xsd:element ref="ns2:Danva_Emneord" minOccurs="0"/>
                <xsd:element ref="ns2:Danva_Dokument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b2031-807c-4b94-a17b-b1eb2b592cef" elementFormDefault="qualified">
    <xsd:import namespace="http://schemas.microsoft.com/office/2006/documentManagement/types"/>
    <xsd:import namespace="http://schemas.microsoft.com/office/infopath/2007/PartnerControls"/>
    <xsd:element name="Danva_Emneord" ma:index="8" nillable="true" ma:displayName="Danva Emneord" ma:default="" ma:internalName="Danva_x0020_Emneor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rundvand"/>
                    <xsd:enumeration value="Drikkevand"/>
                    <xsd:enumeration value="Spildevand"/>
                    <xsd:enumeration value="Afløb"/>
                    <xsd:enumeration value="Lovgivning"/>
                    <xsd:enumeration value="Innovation"/>
                    <xsd:enumeration value="Internationalt samarbejde"/>
                    <xsd:enumeration value="Klima"/>
                    <xsd:enumeration value="Klimatilpasning"/>
                    <xsd:enumeration value="Samarbejdspartnere"/>
                    <xsd:enumeration value="Administration"/>
                  </xsd:restriction>
                </xsd:simpleType>
              </xsd:element>
            </xsd:sequence>
          </xsd:extension>
        </xsd:complexContent>
      </xsd:complexType>
    </xsd:element>
    <xsd:element name="Danva_Dokumenttype" ma:index="9" nillable="true" ma:displayName="Dokumenttype" ma:default="" ma:format="Dropdown" ma:internalName="Danva_x0020_Dokumenttype">
      <xsd:simpleType>
        <xsd:restriction base="dms:Choice">
          <xsd:enumeration value="ATR skema – budgetændring"/>
          <xsd:enumeration value="ATR skema"/>
          <xsd:enumeration value="Bilag"/>
          <xsd:enumeration value="Brev/E-mail"/>
          <xsd:enumeration value="Dagsorden/referat"/>
          <xsd:enumeration value="Drøftelse ved møder"/>
          <xsd:enumeration value="DANVA Flyer"/>
          <xsd:enumeration value="Indstilling til beslutning"/>
          <xsd:enumeration value="Memo"/>
          <xsd:enumeration value="Mundtlig orientering"/>
          <xsd:enumeration value="Notat"/>
          <xsd:enumeration value="Procedurebeskrivelse"/>
          <xsd:enumeration value="Rapport"/>
          <xsd:enumeration value="Pjecer"/>
          <xsd:enumeration value="Foldere"/>
          <xsd:enumeration value="Artikel"/>
          <xsd:enumeration value="Pressemeddelelse"/>
          <xsd:enumeration value="Skriftlig orientering"/>
          <xsd:enumeration value="Vejledning"/>
          <xsd:enumeration value="Kontrakter"/>
          <xsd:enumeration value="PowerPoi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E147CE-1B73-4B20-B98F-8A15A6FC16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7735EC-2AAA-4D1A-B2B5-0385E5590447}">
  <ds:schemaRefs>
    <ds:schemaRef ds:uri="http://schemas.openxmlformats.org/package/2006/metadata/core-properties"/>
    <ds:schemaRef ds:uri="http://purl.org/dc/terms/"/>
    <ds:schemaRef ds:uri="986568ea-3839-413d-8d17-f40ee0e4c22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CDBFC4-728D-40AF-941A-26675410D8B8}"/>
</file>

<file path=docProps/app.xml><?xml version="1.0" encoding="utf-8"?>
<Properties xmlns="http://schemas.openxmlformats.org/officeDocument/2006/extended-properties" xmlns:vt="http://schemas.openxmlformats.org/officeDocument/2006/docPropsVTypes">
  <Template>Departementet_PowerPoint_skabelon_4_3</Template>
  <TotalTime>0</TotalTime>
  <Words>488</Words>
  <Application>Microsoft Office PowerPoint</Application>
  <PresentationFormat>Skærmshow (4:3)</PresentationFormat>
  <Paragraphs>106</Paragraphs>
  <Slides>9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Garamond</vt:lpstr>
      <vt:lpstr>Wingdings</vt:lpstr>
      <vt:lpstr>Departementet_PowerPoint_skabelon_4_3</vt:lpstr>
      <vt:lpstr>PowerPoint-præsentation</vt:lpstr>
      <vt:lpstr>BAGGRUND FOR BLØDGØRINGSVEJLEDNINGEN </vt:lpstr>
      <vt:lpstr>Formål med blødgøringsvejledningen </vt:lpstr>
      <vt:lpstr>Vejledningens indhold</vt:lpstr>
      <vt:lpstr>Lovgrundlag </vt:lpstr>
      <vt:lpstr>Hjælpeskema   </vt:lpstr>
      <vt:lpstr>Hvem kan få mest glæde af en sådan vejledning? </vt:lpstr>
      <vt:lpstr>Vejledningen i offentlig høring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2016-06-02T07:45:14Z</dcterms:created>
  <dcterms:modified xsi:type="dcterms:W3CDTF">2021-12-05T11:43:36Z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ContentTypeId">
    <vt:lpwstr>0x010100228831CEB8722F4E927EEBE9C5346737001DC43371583A1842B56A53C262B66E07</vt:lpwstr>
  </property>
</Properties>
</file>