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ppt/slides/slide15.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13.xml" ContentType="application/vnd.openxmlformats-officedocument.presentationml.slide+xml"/>
  <Override PartName="/ppt/slides/slide46.xml" ContentType="application/vnd.openxmlformats-officedocument.presentationml.slide+xml"/>
  <Override PartName="/ppt/slides/slide45.xml" ContentType="application/vnd.openxmlformats-officedocument.presentationml.slide+xml"/>
  <Override PartName="/ppt/slides/slide44.xml" ContentType="application/vnd.openxmlformats-officedocument.presentationml.slide+xml"/>
  <Override PartName="/ppt/slides/slide43.xml" ContentType="application/vnd.openxmlformats-officedocument.presentationml.slide+xml"/>
  <Override PartName="/ppt/slides/slide42.xml" ContentType="application/vnd.openxmlformats-officedocument.presentationml.slide+xml"/>
  <Override PartName="/ppt/slides/slide41.xml" ContentType="application/vnd.openxmlformats-officedocument.presentationml.slide+xml"/>
  <Override PartName="/ppt/slides/slide11.xml" ContentType="application/vnd.openxmlformats-officedocument.presentationml.slide+xml"/>
  <Override PartName="/ppt/slides/slide10.xml" ContentType="application/vnd.openxmlformats-officedocument.presentationml.slide+xml"/>
  <Override PartName="/ppt/slides/slide9.xml" ContentType="application/vnd.openxmlformats-officedocument.presentationml.slide+xml"/>
  <Override PartName="/ppt/slides/slide14.xml" ContentType="application/vnd.openxmlformats-officedocument.presentationml.slide+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40.xml" ContentType="application/vnd.openxmlformats-officedocument.presentationml.slide+xml"/>
  <Override PartName="/ppt/slides/slide12.xml" ContentType="application/vnd.openxmlformats-officedocument.presentationml.slide+xml"/>
  <Override PartName="/ppt/slides/slide38.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2.xml" ContentType="application/vnd.openxmlformats-officedocument.presentationml.slide+xml"/>
  <Override PartName="/ppt/slides/slide21.xml" ContentType="application/vnd.openxmlformats-officedocument.presentationml.slide+xml"/>
  <Override PartName="/ppt/slides/slide20.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7.xml" ContentType="application/vnd.openxmlformats-officedocument.presentationml.slide+xml"/>
  <Override PartName="/ppt/slides/slide39.xml" ContentType="application/vnd.openxmlformats-officedocument.presentationml.slide+xml"/>
  <Override PartName="/ppt/slides/slide28.xml" ContentType="application/vnd.openxmlformats-officedocument.presentationml.slide+xml"/>
  <Override PartName="/ppt/slides/slide35.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4.xml" ContentType="application/vnd.openxmlformats-officedocument.presentationml.slide+xml"/>
  <Override PartName="/ppt/slides/slide33.xml" ContentType="application/vnd.openxmlformats-officedocument.presentationml.slide+xml"/>
  <Override PartName="/ppt/slides/slide30.xml" ContentType="application/vnd.openxmlformats-officedocument.presentationml.slide+xml"/>
  <Override PartName="/ppt/slides/slide37.xml" ContentType="application/vnd.openxmlformats-officedocument.presentationml.slide+xml"/>
  <Override PartName="/ppt/slides/slide29.xml" ContentType="application/vnd.openxmlformats-officedocument.presentationml.slide+xml"/>
  <Override PartName="/ppt/slides/slide36.xml" ContentType="application/vnd.openxmlformats-officedocument.presentationml.slide+xml"/>
  <Override PartName="/ppt/notesSlides/notesSlide36.xml" ContentType="application/vnd.openxmlformats-officedocument.presentationml.notesSlide+xml"/>
  <Override PartName="/ppt/notesSlides/notesSlide35.xml" ContentType="application/vnd.openxmlformats-officedocument.presentationml.notesSlide+xml"/>
  <Override PartName="/ppt/notesSlides/notesSlide34.xml" ContentType="application/vnd.openxmlformats-officedocument.presentationml.notesSlide+xml"/>
  <Override PartName="/ppt/notesSlides/notesSlide37.xml" ContentType="application/vnd.openxmlformats-officedocument.presentationml.notesSlide+xml"/>
  <Override PartName="/ppt/notesSlides/notesSlide33.xml" ContentType="application/vnd.openxmlformats-officedocument.presentationml.notesSlide+xml"/>
  <Override PartName="/ppt/notesSlides/notesSlide41.xml" ContentType="application/vnd.openxmlformats-officedocument.presentationml.notesSlide+xml"/>
  <Override PartName="/ppt/notesSlides/notesSlide39.xml" ContentType="application/vnd.openxmlformats-officedocument.presentationml.notesSlide+xml"/>
  <Override PartName="/ppt/notesSlides/notesSlide47.xml" ContentType="application/vnd.openxmlformats-officedocument.presentationml.notesSlide+xml"/>
  <Override PartName="/ppt/slideMasters/slideMaster1.xml" ContentType="application/vnd.openxmlformats-officedocument.presentationml.slideMaster+xml"/>
  <Override PartName="/ppt/notesSlides/notesSlide48.xml" ContentType="application/vnd.openxmlformats-officedocument.presentationml.notesSlide+xml"/>
  <Override PartName="/ppt/notesSlides/notesSlide46.xml" ContentType="application/vnd.openxmlformats-officedocument.presentationml.notesSlide+xml"/>
  <Override PartName="/ppt/notesSlides/notesSlide45.xml" ContentType="application/vnd.openxmlformats-officedocument.presentationml.notesSlide+xml"/>
  <Override PartName="/ppt/notesSlides/notesSlide44.xml" ContentType="application/vnd.openxmlformats-officedocument.presentationml.notesSlide+xml"/>
  <Override PartName="/ppt/notesSlides/notesSlide40.xml" ContentType="application/vnd.openxmlformats-officedocument.presentationml.notesSlide+xml"/>
  <Override PartName="/ppt/notesSlides/notesSlide3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38.xml" ContentType="application/vnd.openxmlformats-officedocument.presentationml.notesSlide+xml"/>
  <Override PartName="/ppt/notesSlides/notesSlide32.xml" ContentType="application/vnd.openxmlformats-officedocument.presentationml.notesSlide+xml"/>
  <Override PartName="/ppt/notesSlides/notesSlide30.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11.xml" ContentType="application/vnd.openxmlformats-officedocument.presentationml.notesSlide+xml"/>
  <Override PartName="/ppt/notesSlides/notesSlide10.xml" ContentType="application/vnd.openxmlformats-officedocument.presentationml.notesSlide+xml"/>
  <Override PartName="/ppt/notesSlides/notesSlide9.xml" ContentType="application/vnd.openxmlformats-officedocument.presentationml.notesSlide+xml"/>
  <Override PartName="/ppt/notesSlides/notesSlide8.xml" ContentType="application/vnd.openxmlformats-officedocument.presentationml.notesSlide+xml"/>
  <Override PartName="/ppt/notesSlides/notesSlide7.xml" ContentType="application/vnd.openxmlformats-officedocument.presentationml.notesSlide+xml"/>
  <Override PartName="/ppt/notesSlides/notesSlide4.xml" ContentType="application/vnd.openxmlformats-officedocument.presentationml.notesSlide+xml"/>
  <Override PartName="/ppt/slideLayouts/slideLayout2.xml" ContentType="application/vnd.openxmlformats-officedocument.presentationml.slideLayout+xml"/>
  <Override PartName="/ppt/slideLayouts/slideLayout1.xml" ContentType="application/vnd.openxmlformats-officedocument.presentationml.slideLayout+xml"/>
  <Override PartName="/ppt/notesSlides/notesSlide3.xml" ContentType="application/vnd.openxmlformats-officedocument.presentationml.notesSlide+xml"/>
  <Override PartName="/ppt/notesSlides/notesSlide2.xml" ContentType="application/vnd.openxmlformats-officedocument.presentationml.notesSlide+xml"/>
  <Override PartName="/ppt/notesSlides/notesSlide1.xml" ContentType="application/vnd.openxmlformats-officedocument.presentationml.notesSlide+xml"/>
  <Override PartName="/ppt/notesSlides/notesSlide27.xml" ContentType="application/vnd.openxmlformats-officedocument.presentationml.notesSlide+xml"/>
  <Override PartName="/ppt/notesSlides/notesSlide26.xml" ContentType="application/vnd.openxmlformats-officedocument.presentationml.notesSlide+xml"/>
  <Override PartName="/ppt/notesSlides/notesSlide25.xml" ContentType="application/vnd.openxmlformats-officedocument.presentationml.notesSlide+xml"/>
  <Override PartName="/ppt/notesSlides/notesSlide12.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15.xml" ContentType="application/vnd.openxmlformats-officedocument.presentationml.notesSlide+xml"/>
  <Override PartName="/ppt/notesSlides/notesSlide14.xml" ContentType="application/vnd.openxmlformats-officedocument.presentationml.notesSlide+xml"/>
  <Override PartName="/ppt/notesSlides/notesSlide13.xml" ContentType="application/vnd.openxmlformats-officedocument.presentationml.notesSlide+xml"/>
  <Override PartName="/ppt/notesSlides/notesSlide24.xml" ContentType="application/vnd.openxmlformats-officedocument.presentationml.notesSlide+xml"/>
  <Override PartName="/ppt/notesSlides/notesSlide16.xml" ContentType="application/vnd.openxmlformats-officedocument.presentationml.notesSlide+xml"/>
  <Override PartName="/ppt/notesSlides/notesSlide18.xml" ContentType="application/vnd.openxmlformats-officedocument.presentationml.notesSlide+xml"/>
  <Override PartName="/ppt/notesSlides/notesSlide23.xml" ContentType="application/vnd.openxmlformats-officedocument.presentationml.notesSlide+xml"/>
  <Override PartName="/ppt/notesSlides/notesSlide17.xml" ContentType="application/vnd.openxmlformats-officedocument.presentationml.notesSlide+xml"/>
  <Override PartName="/ppt/notesSlides/notesSlide2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19.xml" ContentType="application/vnd.openxmlformats-officedocument.presentationml.notesSlide+xml"/>
  <Override PartName="/ppt/commentAuthors.xml" ContentType="application/vnd.openxmlformats-officedocument.presentationml.commentAuthors+xml"/>
  <Override PartName="/ppt/handoutMasters/handoutMaster1.xml" ContentType="application/vnd.openxmlformats-officedocument.presentationml.handoutMaster+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tableStyles.xml" ContentType="application/vnd.openxmlformats-officedocument.presentationml.tableStyles+xml"/>
  <Override PartName="/ppt/presProps.xml" ContentType="application/vnd.openxmlformats-officedocument.presentationml.presProps+xml"/>
  <Override PartName="/ppt/viewProps.xml" ContentType="application/vnd.openxmlformats-officedocument.presentationml.viewProps+xml"/>
  <Override PartName="/docProps/app.xml" ContentType="application/vnd.openxmlformats-officedocument.extended-properties+xml"/>
  <Override PartName="/docProps/core.xml" ContentType="application/vnd.openxmlformats-package.core-properties+xml"/>
  <Override PartName="/customXml/itemProps1.xml" ContentType="application/vnd.openxmlformats-officedocument.customXmlProperties+xml"/>
  <Override PartName="/customXml/itemProps2.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autoCompressPictures="0">
  <p:sldMasterIdLst>
    <p:sldMasterId id="2147483703" r:id="rId1"/>
  </p:sldMasterIdLst>
  <p:notesMasterIdLst>
    <p:notesMasterId r:id="rId51"/>
  </p:notesMasterIdLst>
  <p:handoutMasterIdLst>
    <p:handoutMasterId r:id="rId52"/>
  </p:handoutMasterIdLst>
  <p:sldIdLst>
    <p:sldId id="318" r:id="rId2"/>
    <p:sldId id="597" r:id="rId3"/>
    <p:sldId id="393" r:id="rId4"/>
    <p:sldId id="470" r:id="rId5"/>
    <p:sldId id="593" r:id="rId6"/>
    <p:sldId id="592" r:id="rId7"/>
    <p:sldId id="466" r:id="rId8"/>
    <p:sldId id="422" r:id="rId9"/>
    <p:sldId id="491" r:id="rId10"/>
    <p:sldId id="523" r:id="rId11"/>
    <p:sldId id="425" r:id="rId12"/>
    <p:sldId id="580" r:id="rId13"/>
    <p:sldId id="591" r:id="rId14"/>
    <p:sldId id="501" r:id="rId15"/>
    <p:sldId id="414" r:id="rId16"/>
    <p:sldId id="552" r:id="rId17"/>
    <p:sldId id="562" r:id="rId18"/>
    <p:sldId id="570" r:id="rId19"/>
    <p:sldId id="563" r:id="rId20"/>
    <p:sldId id="565" r:id="rId21"/>
    <p:sldId id="556" r:id="rId22"/>
    <p:sldId id="571" r:id="rId23"/>
    <p:sldId id="447" r:id="rId24"/>
    <p:sldId id="554" r:id="rId25"/>
    <p:sldId id="462" r:id="rId26"/>
    <p:sldId id="463" r:id="rId27"/>
    <p:sldId id="579" r:id="rId28"/>
    <p:sldId id="574" r:id="rId29"/>
    <p:sldId id="575" r:id="rId30"/>
    <p:sldId id="577" r:id="rId31"/>
    <p:sldId id="578" r:id="rId32"/>
    <p:sldId id="589" r:id="rId33"/>
    <p:sldId id="445" r:id="rId34"/>
    <p:sldId id="590" r:id="rId35"/>
    <p:sldId id="471" r:id="rId36"/>
    <p:sldId id="446" r:id="rId37"/>
    <p:sldId id="450" r:id="rId38"/>
    <p:sldId id="474" r:id="rId39"/>
    <p:sldId id="598" r:id="rId40"/>
    <p:sldId id="475" r:id="rId41"/>
    <p:sldId id="582" r:id="rId42"/>
    <p:sldId id="581" r:id="rId43"/>
    <p:sldId id="595" r:id="rId44"/>
    <p:sldId id="478" r:id="rId45"/>
    <p:sldId id="584" r:id="rId46"/>
    <p:sldId id="585" r:id="rId47"/>
    <p:sldId id="587" r:id="rId48"/>
    <p:sldId id="588" r:id="rId49"/>
    <p:sldId id="596" r:id="rId50"/>
  </p:sldIdLst>
  <p:sldSz cx="9144000" cy="6858000" type="screen4x3"/>
  <p:notesSz cx="9944100" cy="6805613"/>
  <p:defaultText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modifyVerifier cryptProviderType="rsaFull" cryptAlgorithmClass="hash" cryptAlgorithmType="typeAny" cryptAlgorithmSid="4" spinCount="100000" saltData="3Y+r2eG35TMal8QrLHW3KQ==" hashData="vt1L0CmLazhqHjzzo394j0+qdhI="/>
  <p:extLst>
    <p:ext uri="{EFAFB233-063F-42B5-8137-9DF3F51BA10A}">
      <p15:sldGuideLst xmlns:p15="http://schemas.microsoft.com/office/powerpoint/2012/main">
        <p15:guide id="1" orient="horz" pos="2202">
          <p15:clr>
            <a:srgbClr val="A4A3A4"/>
          </p15:clr>
        </p15:guide>
        <p15:guide id="2">
          <p15:clr>
            <a:srgbClr val="A4A3A4"/>
          </p15:clr>
        </p15:guide>
      </p15:sldGuideLst>
    </p:ext>
    <p:ext uri="{2D200454-40CA-4A62-9FC3-DE9A4176ACB9}">
      <p15:notesGuideLst xmlns:p15="http://schemas.microsoft.com/office/powerpoint/2012/main">
        <p15:guide id="1" orient="horz" pos="2144">
          <p15:clr>
            <a:srgbClr val="A4A3A4"/>
          </p15:clr>
        </p15:guide>
        <p15:guide id="2" pos="313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rfatter" initials="F" lastIdx="0"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66"/>
    <a:srgbClr val="F97A33"/>
    <a:srgbClr val="FFFFCC"/>
    <a:srgbClr val="FD8B7F"/>
    <a:srgbClr val="FEB7B0"/>
    <a:srgbClr val="FFFF00"/>
    <a:srgbClr val="FFFF99"/>
    <a:srgbClr val="33CC33"/>
    <a:srgbClr val="FFFFFF"/>
    <a:srgbClr val="00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llemlayout 2 - Marker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llemlayout 2 - Markering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E929F9F4-4A8F-4326-A1B4-22849713DDAB}" styleName="Mørkt layout 1 - Markering 4">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4"/>
          </a:solidFill>
        </a:fill>
      </a:tcStyle>
    </a:wholeTbl>
    <a:band1H>
      <a:tcStyle>
        <a:tcBdr/>
        <a:fill>
          <a:solidFill>
            <a:schemeClr val="accent4">
              <a:shade val="60000"/>
            </a:schemeClr>
          </a:solidFill>
        </a:fill>
      </a:tcStyle>
    </a:band1H>
    <a:band1V>
      <a:tcStyle>
        <a:tcBdr/>
        <a:fill>
          <a:solidFill>
            <a:schemeClr val="accent4">
              <a:shade val="60000"/>
            </a:schemeClr>
          </a:solidFill>
        </a:fill>
      </a:tcStyle>
    </a:band1V>
    <a:lastCol>
      <a:tcTxStyle b="on"/>
      <a:tcStyle>
        <a:tcBdr>
          <a:left>
            <a:ln w="25400" cmpd="sng">
              <a:solidFill>
                <a:schemeClr val="lt1"/>
              </a:solidFill>
            </a:ln>
          </a:left>
        </a:tcBdr>
        <a:fill>
          <a:solidFill>
            <a:schemeClr val="accent4">
              <a:shade val="60000"/>
            </a:schemeClr>
          </a:solidFill>
        </a:fill>
      </a:tcStyle>
    </a:lastCol>
    <a:firstCol>
      <a:tcTxStyle b="on"/>
      <a:tcStyle>
        <a:tcBdr>
          <a:right>
            <a:ln w="25400" cmpd="sng">
              <a:solidFill>
                <a:schemeClr val="lt1"/>
              </a:solidFill>
            </a:ln>
          </a:right>
        </a:tcBdr>
        <a:fill>
          <a:solidFill>
            <a:schemeClr val="accent4">
              <a:shade val="60000"/>
            </a:schemeClr>
          </a:solidFill>
        </a:fill>
      </a:tcStyle>
    </a:firstCol>
    <a:lastRow>
      <a:tcTxStyle b="on"/>
      <a:tcStyle>
        <a:tcBdr>
          <a:top>
            <a:ln w="25400" cmpd="sng">
              <a:solidFill>
                <a:schemeClr val="lt1"/>
              </a:solidFill>
            </a:ln>
          </a:top>
        </a:tcBdr>
        <a:fill>
          <a:solidFill>
            <a:schemeClr val="accent4">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C4B1156A-380E-4F78-BDF5-A606A8083BF9}" styleName="Mellemlayout 4 - Markering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0505E3EF-67EA-436B-97B2-0124C06EBD24}" styleName="Mellemlayout 4 - Markering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F5AB1C69-6EDB-4FF4-983F-18BD219EF322}" styleName="Mellemlayout 2 - Markering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986" autoAdjust="0"/>
    <p:restoredTop sz="88914" autoAdjust="0"/>
  </p:normalViewPr>
  <p:slideViewPr>
    <p:cSldViewPr snapToGrid="0" showGuides="1">
      <p:cViewPr varScale="1">
        <p:scale>
          <a:sx n="98" d="100"/>
          <a:sy n="98" d="100"/>
        </p:scale>
        <p:origin x="2274" y="90"/>
      </p:cViewPr>
      <p:guideLst>
        <p:guide orient="horz" pos="2202"/>
        <p:guide/>
      </p:guideLst>
    </p:cSldViewPr>
  </p:slideViewPr>
  <p:outlineViewPr>
    <p:cViewPr>
      <p:scale>
        <a:sx n="33" d="100"/>
        <a:sy n="33" d="100"/>
      </p:scale>
      <p:origin x="0" y="5784"/>
    </p:cViewPr>
  </p:outlineViewPr>
  <p:notesTextViewPr>
    <p:cViewPr>
      <p:scale>
        <a:sx n="100" d="100"/>
        <a:sy n="100" d="100"/>
      </p:scale>
      <p:origin x="0" y="0"/>
    </p:cViewPr>
  </p:notesTextViewPr>
  <p:sorterViewPr>
    <p:cViewPr>
      <p:scale>
        <a:sx n="100" d="100"/>
        <a:sy n="100" d="100"/>
      </p:scale>
      <p:origin x="0" y="2712"/>
    </p:cViewPr>
  </p:sorterViewPr>
  <p:notesViewPr>
    <p:cSldViewPr snapToGrid="0">
      <p:cViewPr varScale="1">
        <p:scale>
          <a:sx n="115" d="100"/>
          <a:sy n="115" d="100"/>
        </p:scale>
        <p:origin x="-2034" y="-102"/>
      </p:cViewPr>
      <p:guideLst>
        <p:guide orient="horz" pos="2144"/>
        <p:guide pos="3131"/>
      </p:guideLst>
    </p:cSldViewPr>
  </p:notesViewPr>
  <p:gridSpacing cx="45005" cy="45005"/>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commentAuthors" Target="commentAuthors.xml"/><Relationship Id="rId58" Type="http://schemas.openxmlformats.org/officeDocument/2006/relationships/customXml" Target="../customXml/item1.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customXml" Target="../customXml/item2.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handoutMaster" Target="handoutMasters/handoutMaster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5.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6" y="3"/>
            <a:ext cx="4310194" cy="340336"/>
          </a:xfrm>
          <a:prstGeom prst="rect">
            <a:avLst/>
          </a:prstGeom>
        </p:spPr>
        <p:txBody>
          <a:bodyPr vert="horz" lIns="91577" tIns="45789" rIns="91577" bIns="45789" rtlCol="0"/>
          <a:lstStyle>
            <a:lvl1pPr algn="l">
              <a:defRPr sz="1200"/>
            </a:lvl1pPr>
          </a:lstStyle>
          <a:p>
            <a:endParaRPr lang="en-US"/>
          </a:p>
        </p:txBody>
      </p:sp>
      <p:sp>
        <p:nvSpPr>
          <p:cNvPr id="3" name="Date Placeholder 2"/>
          <p:cNvSpPr>
            <a:spLocks noGrp="1"/>
          </p:cNvSpPr>
          <p:nvPr>
            <p:ph type="dt" sz="quarter" idx="1"/>
          </p:nvPr>
        </p:nvSpPr>
        <p:spPr>
          <a:xfrm>
            <a:off x="5631586" y="3"/>
            <a:ext cx="4310194" cy="340336"/>
          </a:xfrm>
          <a:prstGeom prst="rect">
            <a:avLst/>
          </a:prstGeom>
        </p:spPr>
        <p:txBody>
          <a:bodyPr vert="horz" lIns="91577" tIns="45789" rIns="91577" bIns="45789" rtlCol="0"/>
          <a:lstStyle>
            <a:lvl1pPr algn="r">
              <a:defRPr sz="1200"/>
            </a:lvl1pPr>
          </a:lstStyle>
          <a:p>
            <a:fld id="{DF08AAA9-4F04-4A16-96C1-4EF40038ED8E}" type="datetimeFigureOut">
              <a:rPr lang="en-US" smtClean="0"/>
              <a:t>10/5/2018</a:t>
            </a:fld>
            <a:endParaRPr lang="en-US"/>
          </a:p>
        </p:txBody>
      </p:sp>
      <p:sp>
        <p:nvSpPr>
          <p:cNvPr id="4" name="Footer Placeholder 3"/>
          <p:cNvSpPr>
            <a:spLocks noGrp="1"/>
          </p:cNvSpPr>
          <p:nvPr>
            <p:ph type="ftr" sz="quarter" idx="2"/>
          </p:nvPr>
        </p:nvSpPr>
        <p:spPr>
          <a:xfrm>
            <a:off x="6" y="6464184"/>
            <a:ext cx="4310194" cy="340335"/>
          </a:xfrm>
          <a:prstGeom prst="rect">
            <a:avLst/>
          </a:prstGeom>
        </p:spPr>
        <p:txBody>
          <a:bodyPr vert="horz" lIns="91577" tIns="45789" rIns="91577" bIns="45789" rtlCol="0" anchor="b"/>
          <a:lstStyle>
            <a:lvl1pPr algn="l">
              <a:defRPr sz="1200"/>
            </a:lvl1pPr>
          </a:lstStyle>
          <a:p>
            <a:endParaRPr lang="en-US"/>
          </a:p>
        </p:txBody>
      </p:sp>
      <p:sp>
        <p:nvSpPr>
          <p:cNvPr id="5" name="Slide Number Placeholder 4"/>
          <p:cNvSpPr>
            <a:spLocks noGrp="1"/>
          </p:cNvSpPr>
          <p:nvPr>
            <p:ph type="sldNum" sz="quarter" idx="3"/>
          </p:nvPr>
        </p:nvSpPr>
        <p:spPr>
          <a:xfrm>
            <a:off x="5631586" y="6464184"/>
            <a:ext cx="4310194" cy="340335"/>
          </a:xfrm>
          <a:prstGeom prst="rect">
            <a:avLst/>
          </a:prstGeom>
        </p:spPr>
        <p:txBody>
          <a:bodyPr vert="horz" lIns="91577" tIns="45789" rIns="91577" bIns="45789" rtlCol="0" anchor="b"/>
          <a:lstStyle>
            <a:lvl1pPr algn="r">
              <a:defRPr sz="1200"/>
            </a:lvl1pPr>
          </a:lstStyle>
          <a:p>
            <a:fld id="{7C52D4A4-043B-449D-A27D-65D688A5E2B2}" type="slidenum">
              <a:rPr lang="en-US" smtClean="0"/>
              <a:t>‹nr.›</a:t>
            </a:fld>
            <a:endParaRPr lang="en-US"/>
          </a:p>
        </p:txBody>
      </p:sp>
    </p:spTree>
    <p:extLst>
      <p:ext uri="{BB962C8B-B14F-4D97-AF65-F5344CB8AC3E}">
        <p14:creationId xmlns:p14="http://schemas.microsoft.com/office/powerpoint/2010/main" val="141418575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1" y="0"/>
            <a:ext cx="4309110" cy="340281"/>
          </a:xfrm>
          <a:prstGeom prst="rect">
            <a:avLst/>
          </a:prstGeom>
        </p:spPr>
        <p:txBody>
          <a:bodyPr vert="horz" lIns="91577" tIns="45789" rIns="91577" bIns="45789" rtlCol="0"/>
          <a:lstStyle>
            <a:lvl1pPr algn="l">
              <a:defRPr sz="1200">
                <a:latin typeface="Arial" panose="020B0604020202020204" pitchFamily="34" charset="0"/>
              </a:defRPr>
            </a:lvl1pPr>
          </a:lstStyle>
          <a:p>
            <a:endParaRPr lang="fr-FR" dirty="0"/>
          </a:p>
        </p:txBody>
      </p:sp>
      <p:sp>
        <p:nvSpPr>
          <p:cNvPr id="3" name="Espace réservé de la date 2"/>
          <p:cNvSpPr>
            <a:spLocks noGrp="1"/>
          </p:cNvSpPr>
          <p:nvPr>
            <p:ph type="dt" idx="1"/>
          </p:nvPr>
        </p:nvSpPr>
        <p:spPr>
          <a:xfrm>
            <a:off x="5632691" y="0"/>
            <a:ext cx="4309110" cy="340281"/>
          </a:xfrm>
          <a:prstGeom prst="rect">
            <a:avLst/>
          </a:prstGeom>
        </p:spPr>
        <p:txBody>
          <a:bodyPr vert="horz" lIns="91577" tIns="45789" rIns="91577" bIns="45789" rtlCol="0"/>
          <a:lstStyle>
            <a:lvl1pPr algn="r">
              <a:defRPr sz="1200">
                <a:latin typeface="Arial" panose="020B0604020202020204" pitchFamily="34" charset="0"/>
              </a:defRPr>
            </a:lvl1pPr>
          </a:lstStyle>
          <a:p>
            <a:fld id="{C9088BA1-1F6D-4A9D-A4DC-7B92029FF8AB}" type="datetimeFigureOut">
              <a:rPr lang="fr-FR" smtClean="0"/>
              <a:pPr/>
              <a:t>05/10/2018</a:t>
            </a:fld>
            <a:endParaRPr lang="fr-FR" dirty="0"/>
          </a:p>
        </p:txBody>
      </p:sp>
      <p:sp>
        <p:nvSpPr>
          <p:cNvPr id="4" name="Espace réservé de l'image des diapositives 3"/>
          <p:cNvSpPr>
            <a:spLocks noGrp="1" noRot="1" noChangeAspect="1"/>
          </p:cNvSpPr>
          <p:nvPr>
            <p:ph type="sldImg" idx="2"/>
          </p:nvPr>
        </p:nvSpPr>
        <p:spPr>
          <a:xfrm>
            <a:off x="3270250" y="509588"/>
            <a:ext cx="3403600" cy="2552700"/>
          </a:xfrm>
          <a:prstGeom prst="rect">
            <a:avLst/>
          </a:prstGeom>
          <a:noFill/>
          <a:ln w="12700">
            <a:solidFill>
              <a:prstClr val="black"/>
            </a:solidFill>
          </a:ln>
        </p:spPr>
        <p:txBody>
          <a:bodyPr vert="horz" lIns="91577" tIns="45789" rIns="91577" bIns="45789" rtlCol="0" anchor="ctr"/>
          <a:lstStyle/>
          <a:p>
            <a:endParaRPr lang="fr-FR" dirty="0"/>
          </a:p>
        </p:txBody>
      </p:sp>
      <p:sp>
        <p:nvSpPr>
          <p:cNvPr id="5" name="Espace réservé des commentaires 4"/>
          <p:cNvSpPr>
            <a:spLocks noGrp="1"/>
          </p:cNvSpPr>
          <p:nvPr>
            <p:ph type="body" sz="quarter" idx="3"/>
          </p:nvPr>
        </p:nvSpPr>
        <p:spPr>
          <a:xfrm>
            <a:off x="994411" y="3232667"/>
            <a:ext cx="7955280" cy="3062526"/>
          </a:xfrm>
          <a:prstGeom prst="rect">
            <a:avLst/>
          </a:prstGeom>
        </p:spPr>
        <p:txBody>
          <a:bodyPr vert="horz" lIns="91577" tIns="45789" rIns="91577" bIns="45789" rtlCol="0"/>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6" name="Espace réservé du pied de page 5"/>
          <p:cNvSpPr>
            <a:spLocks noGrp="1"/>
          </p:cNvSpPr>
          <p:nvPr>
            <p:ph type="ftr" sz="quarter" idx="4"/>
          </p:nvPr>
        </p:nvSpPr>
        <p:spPr>
          <a:xfrm>
            <a:off x="1" y="6464151"/>
            <a:ext cx="4309110" cy="340281"/>
          </a:xfrm>
          <a:prstGeom prst="rect">
            <a:avLst/>
          </a:prstGeom>
        </p:spPr>
        <p:txBody>
          <a:bodyPr vert="horz" lIns="91577" tIns="45789" rIns="91577" bIns="45789" rtlCol="0" anchor="b"/>
          <a:lstStyle>
            <a:lvl1pPr algn="l">
              <a:defRPr sz="1200">
                <a:latin typeface="Arial" panose="020B0604020202020204" pitchFamily="34" charset="0"/>
              </a:defRPr>
            </a:lvl1pPr>
          </a:lstStyle>
          <a:p>
            <a:endParaRPr lang="fr-FR" dirty="0"/>
          </a:p>
        </p:txBody>
      </p:sp>
      <p:sp>
        <p:nvSpPr>
          <p:cNvPr id="7" name="Espace réservé du numéro de diapositive 6"/>
          <p:cNvSpPr>
            <a:spLocks noGrp="1"/>
          </p:cNvSpPr>
          <p:nvPr>
            <p:ph type="sldNum" sz="quarter" idx="5"/>
          </p:nvPr>
        </p:nvSpPr>
        <p:spPr>
          <a:xfrm>
            <a:off x="5632691" y="6464151"/>
            <a:ext cx="4309110" cy="340281"/>
          </a:xfrm>
          <a:prstGeom prst="rect">
            <a:avLst/>
          </a:prstGeom>
        </p:spPr>
        <p:txBody>
          <a:bodyPr vert="horz" lIns="91577" tIns="45789" rIns="91577" bIns="45789" rtlCol="0" anchor="b"/>
          <a:lstStyle>
            <a:lvl1pPr algn="r">
              <a:defRPr sz="1200">
                <a:latin typeface="Arial" panose="020B0604020202020204" pitchFamily="34" charset="0"/>
              </a:defRPr>
            </a:lvl1pPr>
          </a:lstStyle>
          <a:p>
            <a:fld id="{3D5C8F62-526E-4771-8490-6F031BFDC2AE}" type="slidenum">
              <a:rPr lang="fr-FR" smtClean="0"/>
              <a:pPr/>
              <a:t>‹nr.›</a:t>
            </a:fld>
            <a:endParaRPr lang="fr-FR" dirty="0"/>
          </a:p>
        </p:txBody>
      </p:sp>
    </p:spTree>
    <p:extLst>
      <p:ext uri="{BB962C8B-B14F-4D97-AF65-F5344CB8AC3E}">
        <p14:creationId xmlns:p14="http://schemas.microsoft.com/office/powerpoint/2010/main" val="33617219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Arial" panose="020B0604020202020204" pitchFamily="34" charset="0"/>
        <a:ea typeface="+mn-ea"/>
        <a:cs typeface="+mn-cs"/>
      </a:defRPr>
    </a:lvl1pPr>
    <a:lvl2pPr marL="457200" algn="l" defTabSz="914400" rtl="0" eaLnBrk="1" latinLnBrk="0" hangingPunct="1">
      <a:defRPr sz="1200" kern="1200">
        <a:solidFill>
          <a:schemeClr val="tx1"/>
        </a:solidFill>
        <a:latin typeface="Arial" panose="020B0604020202020204" pitchFamily="34" charset="0"/>
        <a:ea typeface="+mn-ea"/>
        <a:cs typeface="+mn-cs"/>
      </a:defRPr>
    </a:lvl2pPr>
    <a:lvl3pPr marL="914400" algn="l" defTabSz="914400" rtl="0" eaLnBrk="1" latinLnBrk="0" hangingPunct="1">
      <a:defRPr sz="1200" kern="1200">
        <a:solidFill>
          <a:schemeClr val="tx1"/>
        </a:solidFill>
        <a:latin typeface="Arial" panose="020B0604020202020204" pitchFamily="34" charset="0"/>
        <a:ea typeface="+mn-ea"/>
        <a:cs typeface="+mn-cs"/>
      </a:defRPr>
    </a:lvl3pPr>
    <a:lvl4pPr marL="1371600" algn="l" defTabSz="914400" rtl="0" eaLnBrk="1" latinLnBrk="0" hangingPunct="1">
      <a:defRPr sz="1200" kern="1200">
        <a:solidFill>
          <a:schemeClr val="tx1"/>
        </a:solidFill>
        <a:latin typeface="Arial" panose="020B0604020202020204" pitchFamily="34" charset="0"/>
        <a:ea typeface="+mn-ea"/>
        <a:cs typeface="+mn-cs"/>
      </a:defRPr>
    </a:lvl4pPr>
    <a:lvl5pPr marL="1828800" algn="l" defTabSz="914400" rtl="0" eaLnBrk="1" latinLnBrk="0" hangingPunct="1">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Præsentation er ment som en introduktion til svovlbrinte</a:t>
            </a:r>
            <a:r>
              <a:rPr lang="da-DK" baseline="0" dirty="0"/>
              <a:t> </a:t>
            </a:r>
            <a:r>
              <a:rPr lang="da-DK" dirty="0"/>
              <a:t>som er </a:t>
            </a:r>
            <a:r>
              <a:rPr lang="da-DK" baseline="0" dirty="0"/>
              <a:t>dannet i tryksatte spildevandssystemer. Præsentationens formål er primært at introducere modtagerne til de sundhedsrisici der er forbundet med svovlbrinte, samt de kemiske og biologiske processer der er årsag til at svovlbrinte dannes. De viste biologiske og kemiske processer er medtaget for at forklare de grundlæggende forhold og processer, men er ikke nødvendigvis</a:t>
            </a:r>
            <a:r>
              <a:rPr lang="da-DK" dirty="0"/>
              <a:t> dækkende ud fra en dybere teoretisk betragtning</a:t>
            </a:r>
            <a:r>
              <a:rPr lang="da-DK" baseline="0" dirty="0"/>
              <a:t>.</a:t>
            </a:r>
          </a:p>
          <a:p>
            <a:endParaRPr lang="da-DK" dirty="0"/>
          </a:p>
          <a:p>
            <a:r>
              <a:rPr lang="da-DK" baseline="0" dirty="0"/>
              <a:t>Præsentationen er udgivet af </a:t>
            </a:r>
            <a:r>
              <a:rPr lang="da-DK" baseline="0" dirty="0" err="1"/>
              <a:t>DANVA’s</a:t>
            </a:r>
            <a:r>
              <a:rPr lang="da-DK" baseline="0" dirty="0"/>
              <a:t> netværksgruppe vedrørende </a:t>
            </a:r>
            <a:r>
              <a:rPr lang="da-DK" dirty="0"/>
              <a:t>svovlbrinte. Materialet kan frit benyttes og gengives med klar kildeangivelse, men må ikke gøres til genstand for selvstændig kommerciel udnyttelse, herunder undervisningsbrug. I øvrigt er det underlagt den gældende lovgivning vedrørende ophavsret.</a:t>
            </a:r>
          </a:p>
          <a:p>
            <a:endParaRPr lang="da-DK" baseline="0" dirty="0"/>
          </a:p>
          <a:p>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1</a:t>
            </a:fld>
            <a:endParaRPr lang="fr-FR" dirty="0"/>
          </a:p>
        </p:txBody>
      </p:sp>
    </p:spTree>
    <p:extLst>
      <p:ext uri="{BB962C8B-B14F-4D97-AF65-F5344CB8AC3E}">
        <p14:creationId xmlns:p14="http://schemas.microsoft.com/office/powerpoint/2010/main" val="10199936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Svovlbrinte dannes i væskefasen, og er</a:t>
            </a:r>
            <a:r>
              <a:rPr lang="da-DK" baseline="0" dirty="0"/>
              <a:t> opløselig i vand. </a:t>
            </a:r>
            <a:r>
              <a:rPr lang="da-DK" dirty="0"/>
              <a:t>I 1 liter vand kan der opløses op til 2,582 liter svovlbrinte ved rumtemperatur, mindre ved lavere temperatur.</a:t>
            </a:r>
          </a:p>
          <a:p>
            <a:endParaRPr lang="da-DK" dirty="0"/>
          </a:p>
          <a:p>
            <a:r>
              <a:rPr lang="da-DK" dirty="0"/>
              <a:t>Når den svovlbrinteholdige væske kommer til oppumpningsbrønden, hvor der er frit vandspejl, vil svovlbrinten overgå til luftfasen ved </a:t>
            </a:r>
            <a:r>
              <a:rPr lang="da-DK" dirty="0" err="1"/>
              <a:t>stripning</a:t>
            </a:r>
            <a:r>
              <a:rPr lang="da-DK" dirty="0"/>
              <a:t>.</a:t>
            </a:r>
          </a:p>
          <a:p>
            <a:endParaRPr lang="da-DK" dirty="0"/>
          </a:p>
          <a:p>
            <a:r>
              <a:rPr lang="da-DK" dirty="0"/>
              <a:t>I sumpe og bygværker vil svovlbrinte dannet i sediment hæfte sig til partikler. Når sedimentet berøres, f.eks. ved nedstigning i en sump, ved slamsugning eller ved spuling, vil svovlbrinten frigives til atmosfæren. </a:t>
            </a:r>
          </a:p>
          <a:p>
            <a:endParaRPr lang="da-DK" dirty="0"/>
          </a:p>
          <a:p>
            <a:r>
              <a:rPr lang="da-DK" dirty="0"/>
              <a:t>Da svovlbrintekoncentrationen måles i luftfasen, er måleresultatet et udtryk for den øjeblikkelige koncentration i målepunktet, men ikke nødvendigvis et udtryk for den dannede mængde, da en del af den stadig kan være opløst i vandet. Svovlbrintemålinger skal derfor betragtes som en måling af den aktuelle luftkoncentration, hvilket er meget vigtigt i forhold til de sundhedsmæssige konsekvenser, men målingen er ikke umiddelbart anvendelig til vurdering af korrosionsrisici.</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11</a:t>
            </a:fld>
            <a:endParaRPr lang="fr-FR" dirty="0"/>
          </a:p>
        </p:txBody>
      </p:sp>
    </p:spTree>
    <p:extLst>
      <p:ext uri="{BB962C8B-B14F-4D97-AF65-F5344CB8AC3E}">
        <p14:creationId xmlns:p14="http://schemas.microsoft.com/office/powerpoint/2010/main" val="715988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Måleenheden for </a:t>
            </a:r>
            <a:r>
              <a:rPr lang="da-DK" baseline="0" dirty="0"/>
              <a:t>svovlbrinte sker i enheden </a:t>
            </a:r>
            <a:r>
              <a:rPr lang="da-DK" baseline="0" dirty="0" err="1"/>
              <a:t>ppm</a:t>
            </a:r>
            <a:r>
              <a:rPr lang="da-DK" baseline="0" dirty="0"/>
              <a:t>, som er en forkortelse for part per million. Ind imellem ses betegnelsen </a:t>
            </a:r>
            <a:r>
              <a:rPr lang="da-DK" baseline="0" dirty="0" err="1"/>
              <a:t>ppb</a:t>
            </a:r>
            <a:r>
              <a:rPr lang="da-DK" baseline="0" dirty="0"/>
              <a:t>, som er en forkortelse for part per billion (milliard), og derfor er 1/1000-del af </a:t>
            </a:r>
            <a:r>
              <a:rPr lang="da-DK" baseline="0" dirty="0" err="1"/>
              <a:t>ppm</a:t>
            </a:r>
            <a:r>
              <a:rPr lang="da-DK" baseline="0" dirty="0"/>
              <a:t>.</a:t>
            </a:r>
          </a:p>
          <a:p>
            <a:endParaRPr lang="da-DK" baseline="0" dirty="0"/>
          </a:p>
          <a:p>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12</a:t>
            </a:fld>
            <a:endParaRPr lang="fr-FR" dirty="0"/>
          </a:p>
        </p:txBody>
      </p:sp>
    </p:spTree>
    <p:extLst>
      <p:ext uri="{BB962C8B-B14F-4D97-AF65-F5344CB8AC3E}">
        <p14:creationId xmlns:p14="http://schemas.microsoft.com/office/powerpoint/2010/main" val="17433942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3270250" y="484188"/>
            <a:ext cx="3403600" cy="2552700"/>
          </a:xfrm>
        </p:spPr>
      </p:sp>
      <p:sp>
        <p:nvSpPr>
          <p:cNvPr id="3" name="Pladsholder til noter 2"/>
          <p:cNvSpPr>
            <a:spLocks noGrp="1"/>
          </p:cNvSpPr>
          <p:nvPr>
            <p:ph type="body" idx="1"/>
          </p:nvPr>
        </p:nvSpPr>
        <p:spPr/>
        <p:txBody>
          <a:bodyPr/>
          <a:lstStyle/>
          <a:p>
            <a:r>
              <a:rPr lang="da-DK" dirty="0"/>
              <a:t>Da der som udgangspunkt altid</a:t>
            </a:r>
            <a:r>
              <a:rPr lang="da-DK" baseline="0" dirty="0"/>
              <a:t> vil være sulfat tilstede i spildevand, er der altid risiko for at der kan dannes sulfid. </a:t>
            </a:r>
            <a:r>
              <a:rPr lang="da-DK" dirty="0"/>
              <a:t>M</a:t>
            </a:r>
            <a:r>
              <a:rPr lang="da-DK" baseline="0" dirty="0"/>
              <a:t>eget små mængder sulfid vil almindeligvis ikke resultere i egentlige lugt- eller korrosionsproblemer, men ved sulfidmængder over 0,5 mg/l kan der forventes moderate problemer, og ved koncentrationer større end 2 mg/l må påregnes markante problemer. </a:t>
            </a:r>
          </a:p>
          <a:p>
            <a:endParaRPr lang="da-DK" dirty="0"/>
          </a:p>
          <a:p>
            <a:r>
              <a:rPr lang="da-DK" baseline="0" dirty="0"/>
              <a:t>I spildevand er det ikke kun svovlbrinte der lugter. </a:t>
            </a:r>
            <a:r>
              <a:rPr lang="da-DK" baseline="0" dirty="0" err="1"/>
              <a:t>Mercaptaner</a:t>
            </a:r>
            <a:r>
              <a:rPr lang="da-DK" baseline="0" dirty="0"/>
              <a:t> har ligeledes en</a:t>
            </a:r>
            <a:r>
              <a:rPr lang="da-DK" dirty="0"/>
              <a:t> meget kraftig og ubehagelig lugt. I stor fortynding kan nogle af dem dog lugte behageligt; lugten af ristet kaffe skyldes bl.a. </a:t>
            </a:r>
            <a:r>
              <a:rPr lang="da-DK" dirty="0" err="1"/>
              <a:t>furfurylmercaptan</a:t>
            </a:r>
            <a:r>
              <a:rPr lang="da-DK" dirty="0"/>
              <a:t>.</a:t>
            </a:r>
            <a:r>
              <a:rPr lang="da-DK" baseline="0" dirty="0"/>
              <a:t> </a:t>
            </a:r>
            <a:r>
              <a:rPr lang="da-DK" baseline="0" dirty="0" err="1"/>
              <a:t>Mercaptaner</a:t>
            </a:r>
            <a:r>
              <a:rPr lang="da-DK" baseline="0" dirty="0"/>
              <a:t> er som svovlbrinte </a:t>
            </a:r>
            <a:r>
              <a:rPr lang="da-DK" dirty="0"/>
              <a:t>giftig, men har en så ubehagelig rådden lugt, at de ikke under normale forhold forekommer i farlige koncentrationer. </a:t>
            </a:r>
            <a:r>
              <a:rPr lang="da-DK" dirty="0" err="1"/>
              <a:t>Methanthiol</a:t>
            </a:r>
            <a:r>
              <a:rPr lang="da-DK" dirty="0"/>
              <a:t> kan lugtes ned til ca. 2 </a:t>
            </a:r>
            <a:r>
              <a:rPr lang="da-DK" dirty="0" err="1"/>
              <a:t>ppb</a:t>
            </a:r>
            <a:r>
              <a:rPr lang="da-DK" dirty="0"/>
              <a:t> (milliardtedele) eller ca. 4 </a:t>
            </a:r>
            <a:r>
              <a:rPr lang="el-GR" dirty="0"/>
              <a:t>μ</a:t>
            </a:r>
            <a:r>
              <a:rPr lang="da-DK" dirty="0"/>
              <a:t>g pr. m</a:t>
            </a:r>
            <a:r>
              <a:rPr lang="da-DK" baseline="30000" dirty="0"/>
              <a:t>3, </a:t>
            </a:r>
            <a:r>
              <a:rPr lang="da-DK" dirty="0"/>
              <a:t>hvilket er nogenlunde det samme som svovlbrinte.</a:t>
            </a:r>
          </a:p>
          <a:p>
            <a:endParaRPr lang="da-DK" dirty="0"/>
          </a:p>
          <a:p>
            <a:r>
              <a:rPr lang="da-DK" dirty="0"/>
              <a:t>Fedtsyrer fra husholdninger kan ligeledes udvikle sig til være særdeles ildelugtende. Så det at spildevand lugter er ikke ensbetydende med tilstedeværelsen af svovlbrinte, men lugten kan være en god indikator.   </a:t>
            </a:r>
          </a:p>
          <a:p>
            <a:endParaRPr lang="da-DK" baseline="0" dirty="0"/>
          </a:p>
          <a:p>
            <a:endParaRPr lang="da-DK" baseline="0"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13</a:t>
            </a:fld>
            <a:endParaRPr lang="fr-FR" dirty="0"/>
          </a:p>
        </p:txBody>
      </p:sp>
    </p:spTree>
    <p:extLst>
      <p:ext uri="{BB962C8B-B14F-4D97-AF65-F5344CB8AC3E}">
        <p14:creationId xmlns:p14="http://schemas.microsoft.com/office/powerpoint/2010/main" val="71598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408041" y="3232667"/>
            <a:ext cx="9168411" cy="3062526"/>
          </a:xfrm>
        </p:spPr>
        <p:txBody>
          <a:bodyPr/>
          <a:lstStyle/>
          <a:p>
            <a:r>
              <a:rPr lang="da-DK" dirty="0"/>
              <a:t>I gravitationssystemer, herunder pumpesumpe med gravitationstilløb, er der som udgangspunkt altid iltholdig atmosfære over spildevandet, hvorfor der</a:t>
            </a:r>
            <a:r>
              <a:rPr lang="da-DK" baseline="0" dirty="0"/>
              <a:t> alt andet lige, vil være aerobe tilstande, dvs. er er fri ilt tilstede i spildevandet. Når Spildevandet transporteres ud i trykledningen, er der ikke længere fri væskeoverflade, hvorfor der ikke længere er adgang til atmosfærisk ilt. </a:t>
            </a:r>
          </a:p>
          <a:p>
            <a:endParaRPr lang="da-DK" baseline="0" dirty="0"/>
          </a:p>
          <a:p>
            <a:r>
              <a:rPr lang="da-DK" baseline="0" dirty="0"/>
              <a:t>Når den frie ilt i spildevandet er opbrugt, omsætter de </a:t>
            </a:r>
            <a:r>
              <a:rPr lang="da-DK" baseline="0" dirty="0" err="1"/>
              <a:t>denitrificende</a:t>
            </a:r>
            <a:r>
              <a:rPr lang="da-DK" baseline="0" dirty="0"/>
              <a:t> bakterier den tilstedeværende nitrat, så der frigives ilt til spildevandet. Omsætningen af nitrat sker i den </a:t>
            </a:r>
            <a:r>
              <a:rPr lang="da-DK" baseline="0" dirty="0" err="1"/>
              <a:t>anoxiske</a:t>
            </a:r>
            <a:r>
              <a:rPr lang="da-DK" baseline="0" dirty="0"/>
              <a:t> zone. </a:t>
            </a:r>
          </a:p>
          <a:p>
            <a:endParaRPr lang="da-DK" baseline="0" dirty="0"/>
          </a:p>
          <a:p>
            <a:r>
              <a:rPr lang="da-DK" baseline="0" dirty="0"/>
              <a:t>Når den kemisk bundne ilt er opbrugt, er der ikke længere adgang til ilt. Derfor opstår der anaerobe tilstande – </a:t>
            </a:r>
            <a:r>
              <a:rPr lang="da-DK" baseline="0" dirty="0" err="1"/>
              <a:t>iltfri</a:t>
            </a:r>
            <a:r>
              <a:rPr lang="da-DK" baseline="0" dirty="0"/>
              <a:t> forhold. Det er i denne proces der sker reduktion af sulfat til sulfid i de inderste dele af kloakhuden.</a:t>
            </a:r>
          </a:p>
          <a:p>
            <a:endParaRPr lang="da-DK" baseline="0" dirty="0"/>
          </a:p>
          <a:p>
            <a:r>
              <a:rPr lang="da-DK" baseline="0" dirty="0"/>
              <a:t>Når det sulfidholdige spildevand kommer ud i oppumpningsbrønden og evt. efterfølgende gravitationsledning, hvor der er fri væskeoverflade, vil den del af sulfiden som er reduceret til svovlbrinte overgå fra opløst gas til gasform, og dermed blive frigivet til luften i oppumpningsbrønden og nedstrøms gravitationsledninger. Frigivelsen sker relativt hurtigt, men det nedadstrømmende flow kan trække den svovlbrinteholdige luft med nedstrøms. Det er ikke ualmindeligt at finde målbare svovlbrintekoncentrationer mere end 400 m nedstrøms </a:t>
            </a:r>
            <a:r>
              <a:rPr lang="da-DK" baseline="0" dirty="0" err="1"/>
              <a:t>oppumpningsbrønde</a:t>
            </a:r>
            <a:r>
              <a:rPr lang="da-DK" baseline="0" dirty="0"/>
              <a:t>.</a:t>
            </a:r>
          </a:p>
          <a:p>
            <a:endParaRPr lang="da-DK" baseline="0" dirty="0"/>
          </a:p>
          <a:p>
            <a:r>
              <a:rPr lang="da-DK" baseline="0" dirty="0"/>
              <a:t>Selv om der i oppumpningsbrønden og den efterfølgende gravitationsledning sker der en geniltning af spildevandet, så der atter er aerob tilstand i væskefasen, vil svovlbrinten blive fastholdt</a:t>
            </a:r>
            <a:r>
              <a:rPr lang="da-DK" dirty="0"/>
              <a:t> på gasform.</a:t>
            </a:r>
            <a:r>
              <a:rPr lang="da-DK" baseline="0" dirty="0"/>
              <a:t> </a:t>
            </a:r>
          </a:p>
          <a:p>
            <a:endParaRPr lang="da-DK" baseline="0" dirty="0"/>
          </a:p>
          <a:p>
            <a:r>
              <a:rPr lang="da-DK" baseline="0" dirty="0"/>
              <a:t> </a:t>
            </a:r>
          </a:p>
          <a:p>
            <a:endParaRPr lang="da-DK" baseline="0" dirty="0"/>
          </a:p>
          <a:p>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14</a:t>
            </a:fld>
            <a:endParaRPr lang="fr-FR" dirty="0"/>
          </a:p>
        </p:txBody>
      </p:sp>
    </p:spTree>
    <p:extLst>
      <p:ext uri="{BB962C8B-B14F-4D97-AF65-F5344CB8AC3E}">
        <p14:creationId xmlns:p14="http://schemas.microsoft.com/office/powerpoint/2010/main" val="281426168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Spildevand er et meget komplekst og sammensat medie, og der sker mange kemiske og biologiske processer. I forhold til udviklingen af svovlbrinte, er antallet af betydende komponenter forholdsvis begrænset, hvorfor det muligt at lave en almengyldig, omend ikke fuldstændig beskrivelse, ved blot at betragte nogle få stoffer i spildevandet.</a:t>
            </a:r>
          </a:p>
          <a:p>
            <a:endParaRPr lang="da-DK" dirty="0"/>
          </a:p>
          <a:p>
            <a:r>
              <a:rPr lang="da-DK" dirty="0"/>
              <a:t>De stofmæssige komponenter som er interessante i sammenhæng med svovlbrinte indsnævrer sig til:</a:t>
            </a:r>
          </a:p>
          <a:p>
            <a:r>
              <a:rPr lang="da-DK" dirty="0">
                <a:cs typeface="Arial" panose="020B0604020202020204" pitchFamily="34" charset="0"/>
              </a:rPr>
              <a:t>- organisk stof, </a:t>
            </a:r>
            <a:r>
              <a:rPr lang="da-DK" b="1" dirty="0" err="1">
                <a:solidFill>
                  <a:srgbClr val="FF0000"/>
                </a:solidFill>
                <a:cs typeface="Arial" panose="020B0604020202020204" pitchFamily="34" charset="0"/>
              </a:rPr>
              <a:t>CH</a:t>
            </a:r>
            <a:r>
              <a:rPr lang="da-DK" b="1" baseline="-25000" dirty="0" err="1">
                <a:solidFill>
                  <a:srgbClr val="FF0000"/>
                </a:solidFill>
                <a:cs typeface="Arial" panose="020B0604020202020204" pitchFamily="34" charset="0"/>
              </a:rPr>
              <a:t>x</a:t>
            </a:r>
            <a:endParaRPr lang="da-DK" b="1" baseline="-25000" dirty="0">
              <a:solidFill>
                <a:srgbClr val="FF0000"/>
              </a:solidFill>
              <a:cs typeface="Arial" panose="020B0604020202020204" pitchFamily="34" charset="0"/>
            </a:endParaRPr>
          </a:p>
          <a:p>
            <a:r>
              <a:rPr lang="da-DK" dirty="0">
                <a:cs typeface="Arial" panose="020B0604020202020204" pitchFamily="34" charset="0"/>
              </a:rPr>
              <a:t>- ilt, </a:t>
            </a:r>
            <a:r>
              <a:rPr lang="da-DK" b="1" dirty="0">
                <a:solidFill>
                  <a:srgbClr val="0070C0"/>
                </a:solidFill>
                <a:cs typeface="Arial" panose="020B0604020202020204" pitchFamily="34" charset="0"/>
              </a:rPr>
              <a:t>O</a:t>
            </a:r>
            <a:r>
              <a:rPr lang="da-DK" b="1" baseline="-25000" dirty="0">
                <a:solidFill>
                  <a:srgbClr val="0070C0"/>
                </a:solidFill>
                <a:cs typeface="Arial" panose="020B0604020202020204" pitchFamily="34" charset="0"/>
              </a:rPr>
              <a:t>2</a:t>
            </a:r>
          </a:p>
          <a:p>
            <a:r>
              <a:rPr lang="da-DK" dirty="0">
                <a:cs typeface="Arial" panose="020B0604020202020204" pitchFamily="34" charset="0"/>
              </a:rPr>
              <a:t>- sulfat, </a:t>
            </a:r>
            <a:r>
              <a:rPr lang="da-DK" b="1" dirty="0">
                <a:solidFill>
                  <a:srgbClr val="7030A0"/>
                </a:solidFill>
                <a:cs typeface="Arial" panose="020B0604020202020204" pitchFamily="34" charset="0"/>
              </a:rPr>
              <a:t>SO</a:t>
            </a:r>
            <a:r>
              <a:rPr lang="da-DK" b="1" baseline="-25000" dirty="0">
                <a:solidFill>
                  <a:srgbClr val="7030A0"/>
                </a:solidFill>
                <a:cs typeface="Arial" panose="020B0604020202020204" pitchFamily="34" charset="0"/>
              </a:rPr>
              <a:t>4</a:t>
            </a:r>
            <a:r>
              <a:rPr lang="da-DK" b="1" baseline="50000" dirty="0">
                <a:solidFill>
                  <a:srgbClr val="7030A0"/>
                </a:solidFill>
                <a:cs typeface="Arial" panose="020B0604020202020204" pitchFamily="34" charset="0"/>
              </a:rPr>
              <a:t>2-</a:t>
            </a:r>
          </a:p>
          <a:p>
            <a:r>
              <a:rPr lang="da-DK" dirty="0">
                <a:cs typeface="Arial" panose="020B0604020202020204" pitchFamily="34" charset="0"/>
              </a:rPr>
              <a:t>- nitrat </a:t>
            </a:r>
            <a:r>
              <a:rPr lang="da-DK" b="1" dirty="0">
                <a:solidFill>
                  <a:srgbClr val="33CC33"/>
                </a:solidFill>
                <a:cs typeface="Arial" panose="020B0604020202020204" pitchFamily="34" charset="0"/>
              </a:rPr>
              <a:t>NO</a:t>
            </a:r>
            <a:r>
              <a:rPr lang="da-DK" b="1" baseline="-25000" dirty="0">
                <a:solidFill>
                  <a:srgbClr val="33CC33"/>
                </a:solidFill>
                <a:cs typeface="Arial" panose="020B0604020202020204" pitchFamily="34" charset="0"/>
              </a:rPr>
              <a:t>3</a:t>
            </a:r>
            <a:r>
              <a:rPr lang="da-DK" b="1" baseline="50000" dirty="0">
                <a:solidFill>
                  <a:srgbClr val="33CC33"/>
                </a:solidFill>
                <a:cs typeface="Arial" panose="020B0604020202020204" pitchFamily="34" charset="0"/>
              </a:rPr>
              <a:t>-</a:t>
            </a:r>
            <a:r>
              <a:rPr lang="da-DK" dirty="0"/>
              <a:t> </a:t>
            </a:r>
          </a:p>
          <a:p>
            <a:endParaRPr lang="da-DK" dirty="0"/>
          </a:p>
          <a:p>
            <a:r>
              <a:rPr lang="da-DK" dirty="0"/>
              <a:t>For at der kan dannes svovlbrinte, skal der udover stofferne ligeledes være bakterier tilstede, men hvor der er spildevand, vil der altid være bakterier. I trykledninger ses det ved, at der dannes et bakteriefyldt slimlag, kloakhud, på røroverfladen. </a:t>
            </a:r>
          </a:p>
          <a:p>
            <a:endParaRPr lang="da-DK" dirty="0"/>
          </a:p>
          <a:p>
            <a:r>
              <a:rPr lang="da-DK" dirty="0"/>
              <a:t>Det er hovedsagligt i kloakhuden de biologiske og kemiske</a:t>
            </a:r>
            <a:r>
              <a:rPr lang="da-DK" baseline="0" dirty="0"/>
              <a:t> processer, som har betydning på dannelsen af sulfid og dermed svovlbrinte sker.</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15</a:t>
            </a:fld>
            <a:endParaRPr lang="fr-FR" dirty="0"/>
          </a:p>
        </p:txBody>
      </p:sp>
    </p:spTree>
    <p:extLst>
      <p:ext uri="{BB962C8B-B14F-4D97-AF65-F5344CB8AC3E}">
        <p14:creationId xmlns:p14="http://schemas.microsoft.com/office/powerpoint/2010/main" val="40214241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pPr>
              <a:defRPr/>
            </a:pPr>
            <a:r>
              <a:rPr lang="da-DK" dirty="0"/>
              <a:t>Biofilmen/kloakhuden består fortrinsvis af nedbrudt organisk stof og forskellige mikroorganismer, herunder bakterier og encellede smådyr, som medvirker til nedbrydningen af spildevandets indhold af letomsættelige organiske stoffer, og mange andre yderst komplekse biologisk og kemiske processer.</a:t>
            </a:r>
          </a:p>
          <a:p>
            <a:pPr defTabSz="915772">
              <a:defRPr/>
            </a:pPr>
            <a:endParaRPr lang="da-DK" dirty="0"/>
          </a:p>
          <a:p>
            <a:r>
              <a:rPr lang="da-DK" dirty="0"/>
              <a:t>Kloakhudens tykkelse, samt spildevandets sammensætning har stor betydning for hvilke processer der sker, men i relation til svovlbrinte, er det i særdeleshed processerne i det</a:t>
            </a:r>
            <a:r>
              <a:rPr lang="da-DK" baseline="0" dirty="0"/>
              <a:t> anaerobe lag tættest på rørvæggen, som er interessant, da det er i det område sulfat omsættes til sulfid.</a:t>
            </a:r>
          </a:p>
          <a:p>
            <a:endParaRPr lang="da-DK" baseline="0" dirty="0"/>
          </a:p>
          <a:p>
            <a:r>
              <a:rPr lang="da-DK" baseline="0" dirty="0"/>
              <a:t>Kloakhuden vil i en vis udstrækning løbende blive revet bort af den afstrømmende spildevandsmængde, men metoden er ikke videre effektiv. Hvis kloakhuden skal fjernes effektivt, skal </a:t>
            </a:r>
            <a:r>
              <a:rPr lang="da-DK" dirty="0"/>
              <a:t>føres en</a:t>
            </a:r>
            <a:r>
              <a:rPr lang="da-DK" baseline="0" dirty="0"/>
              <a:t> rensegris gennem trykledningen.  </a:t>
            </a:r>
          </a:p>
          <a:p>
            <a:endParaRPr lang="da-DK" dirty="0"/>
          </a:p>
          <a:p>
            <a:r>
              <a:rPr lang="da-DK" baseline="0" dirty="0"/>
              <a:t>Anvendelse af rensegrise kan såfremt</a:t>
            </a:r>
            <a:r>
              <a:rPr lang="da-DK" dirty="0"/>
              <a:t> det sker med en passende hyppighed og effektivitet, r</a:t>
            </a:r>
            <a:r>
              <a:rPr lang="da-DK" baseline="0" dirty="0"/>
              <a:t>educere mængden af dannet sulfid,</a:t>
            </a:r>
            <a:r>
              <a:rPr lang="da-DK" dirty="0"/>
              <a:t> da de sulfatreducerende bakterier dermed ikke får mulighed for at udvikle sig.</a:t>
            </a:r>
            <a:endParaRPr lang="da-DK" baseline="0" dirty="0"/>
          </a:p>
          <a:p>
            <a:endParaRPr lang="da-DK" baseline="0" dirty="0"/>
          </a:p>
          <a:p>
            <a:r>
              <a:rPr lang="da-DK" dirty="0"/>
              <a:t> </a:t>
            </a:r>
          </a:p>
          <a:p>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16</a:t>
            </a:fld>
            <a:endParaRPr lang="fr-FR" dirty="0"/>
          </a:p>
        </p:txBody>
      </p:sp>
    </p:spTree>
    <p:extLst>
      <p:ext uri="{BB962C8B-B14F-4D97-AF65-F5344CB8AC3E}">
        <p14:creationId xmlns:p14="http://schemas.microsoft.com/office/powerpoint/2010/main" val="401175875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I det yderste lag kloakhud findes de anaerobe bakterier, som nedbryder</a:t>
            </a:r>
            <a:r>
              <a:rPr lang="da-DK" baseline="0" dirty="0"/>
              <a:t>/omsætter organisk stof under forbrug af fri ilt. Omsætningsmængden og -hastigheden afhænger af spildevandets sammensætning, og det er i særdeleshed mængden af </a:t>
            </a:r>
            <a:r>
              <a:rPr lang="da-DK" baseline="0" dirty="0" err="1"/>
              <a:t>letomsætteligt</a:t>
            </a:r>
            <a:r>
              <a:rPr lang="da-DK" baseline="0" dirty="0"/>
              <a:t> opløst organisk stof samt mængden af fri ilt der er afgørende. </a:t>
            </a:r>
          </a:p>
          <a:p>
            <a:endParaRPr lang="da-DK" dirty="0"/>
          </a:p>
          <a:p>
            <a:r>
              <a:rPr lang="da-DK" baseline="0" dirty="0"/>
              <a:t>Hvis der er en stor mængde kloakhud i forhold til mængden af frit ilt i spildevandet, vil omsætningshastigheden være ekstraordinær</a:t>
            </a:r>
            <a:r>
              <a:rPr lang="da-DK" dirty="0"/>
              <a:t> </a:t>
            </a:r>
            <a:r>
              <a:rPr lang="da-DK" baseline="0" dirty="0"/>
              <a:t>høj, hvorved den tilgængelige frie ilt hurtigt forbruges, så der opstår hurtigt </a:t>
            </a:r>
            <a:r>
              <a:rPr lang="da-DK" baseline="0" dirty="0" err="1"/>
              <a:t>anoxiske</a:t>
            </a:r>
            <a:r>
              <a:rPr lang="da-DK" baseline="0" dirty="0"/>
              <a:t> forhold. </a:t>
            </a:r>
          </a:p>
          <a:p>
            <a:endParaRPr lang="da-DK" dirty="0"/>
          </a:p>
          <a:p>
            <a:r>
              <a:rPr lang="da-DK" baseline="0" dirty="0"/>
              <a:t>I ledninger med lille dimension er forholdet mellem indvendig</a:t>
            </a:r>
            <a:r>
              <a:rPr lang="da-DK" dirty="0"/>
              <a:t> overfladeareal/mængden af kloakhud  og ledningens volumen ugunstigt, så omsætningshastigheden vil alt andet lige være højere end i en ledning med større dimension. Det betyder, at der hurtigere opstår </a:t>
            </a:r>
            <a:r>
              <a:rPr lang="da-DK" dirty="0" err="1"/>
              <a:t>anoxiske</a:t>
            </a:r>
            <a:r>
              <a:rPr lang="da-DK" dirty="0"/>
              <a:t> forhold i små ledninger end i større ledninger. </a:t>
            </a:r>
          </a:p>
          <a:p>
            <a:endParaRPr lang="da-DK" baseline="0" dirty="0"/>
          </a:p>
          <a:p>
            <a:endParaRPr lang="da-DK" baseline="0" dirty="0"/>
          </a:p>
          <a:p>
            <a:r>
              <a:rPr lang="da-DK" baseline="0" dirty="0"/>
              <a:t> </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17</a:t>
            </a:fld>
            <a:endParaRPr lang="fr-FR" dirty="0"/>
          </a:p>
        </p:txBody>
      </p:sp>
    </p:spTree>
    <p:extLst>
      <p:ext uri="{BB962C8B-B14F-4D97-AF65-F5344CB8AC3E}">
        <p14:creationId xmlns:p14="http://schemas.microsoft.com/office/powerpoint/2010/main" val="40117587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aseline="0" dirty="0"/>
              <a:t>Når de aerobe bakterier nedbryder organisk stof forbruges ilt. Nedbrydningen</a:t>
            </a:r>
            <a:r>
              <a:rPr lang="da-DK" dirty="0"/>
              <a:t> resulterer i dannelse af </a:t>
            </a:r>
            <a:r>
              <a:rPr lang="da-DK" baseline="0" dirty="0"/>
              <a:t>kuldioxid og vand samt energi.</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18</a:t>
            </a:fld>
            <a:endParaRPr lang="fr-FR" dirty="0"/>
          </a:p>
        </p:txBody>
      </p:sp>
    </p:spTree>
    <p:extLst>
      <p:ext uri="{BB962C8B-B14F-4D97-AF65-F5344CB8AC3E}">
        <p14:creationId xmlns:p14="http://schemas.microsoft.com/office/powerpoint/2010/main" val="401175875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Indenunder de aerobe bakterier findes de </a:t>
            </a:r>
            <a:r>
              <a:rPr lang="da-DK" dirty="0" err="1"/>
              <a:t>denitrificerende</a:t>
            </a:r>
            <a:r>
              <a:rPr lang="da-DK" dirty="0"/>
              <a:t> bakterier, som </a:t>
            </a:r>
            <a:r>
              <a:rPr lang="da-DK" baseline="0" dirty="0"/>
              <a:t>reducerer den nitrat der er i spildevandet til fri kvælstof N</a:t>
            </a:r>
            <a:r>
              <a:rPr lang="da-DK" baseline="-25000" dirty="0"/>
              <a:t>2 </a:t>
            </a:r>
            <a:r>
              <a:rPr lang="da-DK" baseline="0" dirty="0"/>
              <a:t>og  fri ilt O</a:t>
            </a:r>
            <a:r>
              <a:rPr lang="da-DK" baseline="-25000" dirty="0"/>
              <a:t>2</a:t>
            </a:r>
            <a:r>
              <a:rPr lang="da-DK" baseline="0" dirty="0"/>
              <a:t>. Kvælstof og ilt frigives fra klakhuden til vandfasen, hvor ilten indgår i de aerobe bakteriers omsætning af organisk stof. </a:t>
            </a:r>
          </a:p>
          <a:p>
            <a:endParaRPr lang="da-DK" dirty="0"/>
          </a:p>
          <a:p>
            <a:r>
              <a:rPr lang="da-DK" baseline="0" dirty="0"/>
              <a:t>Så længde der er nitrat tilstede i spildevandet og der er nitratreducerende bakterier i kloakhuden, vil der ikke opstå </a:t>
            </a:r>
            <a:r>
              <a:rPr lang="da-DK" dirty="0"/>
              <a:t>anaerobe forhold. </a:t>
            </a:r>
            <a:r>
              <a:rPr lang="da-DK" baseline="0" dirty="0"/>
              <a:t>Derfor har nitrattilsætning en forebyggende effekt på dannelsen af sulfid og dermed svovlbrinte.</a:t>
            </a:r>
          </a:p>
          <a:p>
            <a:endParaRPr lang="da-DK" dirty="0"/>
          </a:p>
          <a:p>
            <a:r>
              <a:rPr lang="da-DK" dirty="0"/>
              <a:t>En overdosering af nitrat vil belaste renseanlægget. </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19</a:t>
            </a:fld>
            <a:endParaRPr lang="fr-FR" dirty="0"/>
          </a:p>
        </p:txBody>
      </p:sp>
    </p:spTree>
    <p:extLst>
      <p:ext uri="{BB962C8B-B14F-4D97-AF65-F5344CB8AC3E}">
        <p14:creationId xmlns:p14="http://schemas.microsoft.com/office/powerpoint/2010/main" val="40117587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Så længde der er nitrat tilstede i spildevandet og der er nitratreducerende bakterier i kloakhuden, vil der ikke opstå anaerobe forhold. Derfor har nitrattilsætning en forebyggende effekt på dannelsen af sulfid og dermed svovlbrinte.</a:t>
            </a:r>
          </a:p>
          <a:p>
            <a:endParaRPr lang="da-DK" dirty="0"/>
          </a:p>
          <a:p>
            <a:r>
              <a:rPr lang="da-DK" dirty="0"/>
              <a:t>Hvis nitraten overdoseres, vil den overskudende mængde efterfølgende skulle fjernes på renseanlægget. </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20</a:t>
            </a:fld>
            <a:endParaRPr lang="fr-FR" dirty="0"/>
          </a:p>
        </p:txBody>
      </p:sp>
    </p:spTree>
    <p:extLst>
      <p:ext uri="{BB962C8B-B14F-4D97-AF65-F5344CB8AC3E}">
        <p14:creationId xmlns:p14="http://schemas.microsoft.com/office/powerpoint/2010/main" val="401175875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3270250" y="542925"/>
            <a:ext cx="3403600" cy="2552700"/>
          </a:xfrm>
        </p:spPr>
      </p:sp>
      <p:sp>
        <p:nvSpPr>
          <p:cNvPr id="3" name="Pladsholder til noter 2"/>
          <p:cNvSpPr>
            <a:spLocks noGrp="1"/>
          </p:cNvSpPr>
          <p:nvPr>
            <p:ph type="body" idx="1"/>
          </p:nvPr>
        </p:nvSpPr>
        <p:spPr/>
        <p:txBody>
          <a:bodyPr/>
          <a:lstStyle/>
          <a:p>
            <a:r>
              <a:rPr lang="da-DK" dirty="0"/>
              <a:t>Svovlbrinte dannet i tryksatte ledningssystemer er ikke et nævneværdigt problem så længe det holdes inde i trykrørene, men i det øjeblik svovlbrinten overgår til luftfasen, hvilket sker i </a:t>
            </a:r>
            <a:r>
              <a:rPr lang="da-DK" dirty="0" err="1"/>
              <a:t>oppumpningsbrønde</a:t>
            </a:r>
            <a:r>
              <a:rPr lang="da-DK" dirty="0"/>
              <a:t> og gravitationsledninger, kan svovlbrinten blive problematisk. </a:t>
            </a:r>
          </a:p>
          <a:p>
            <a:endParaRPr lang="da-DK" baseline="0" dirty="0"/>
          </a:p>
          <a:p>
            <a:r>
              <a:rPr lang="da-DK" baseline="0" dirty="0"/>
              <a:t>Præsentationen redegør for hvor og hvorfor svovlbrinte opstår i de tryksatte ledninger, samt de sikkerheds- og sundhedsmæssige risici der er forbundet</a:t>
            </a:r>
            <a:r>
              <a:rPr lang="da-DK" dirty="0"/>
              <a:t> med </a:t>
            </a:r>
            <a:r>
              <a:rPr lang="da-DK" baseline="0" dirty="0"/>
              <a:t>svovlbrinte. De </a:t>
            </a:r>
            <a:r>
              <a:rPr lang="da-DK" dirty="0"/>
              <a:t>anvendte hygiejniske grænseværdier </a:t>
            </a:r>
            <a:r>
              <a:rPr lang="da-DK" baseline="0" dirty="0"/>
              <a:t>der er anvendt var gældende ultimo 2015.</a:t>
            </a:r>
          </a:p>
          <a:p>
            <a:endParaRPr lang="da-DK" dirty="0"/>
          </a:p>
          <a:p>
            <a:r>
              <a:rPr lang="da-DK" dirty="0"/>
              <a:t>Derudover forklares hvorfor kombinationen af svovlbrinte og beton kan være meget omkostningskrævende, og mulighederne for kemisk, biologisk og mekanisk begrænsning af svovlbrintedannelse berøres kort. </a:t>
            </a:r>
          </a:p>
          <a:p>
            <a:endParaRPr lang="da-DK" dirty="0"/>
          </a:p>
          <a:p>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3</a:t>
            </a:fld>
            <a:endParaRPr lang="fr-FR" dirty="0"/>
          </a:p>
        </p:txBody>
      </p:sp>
    </p:spTree>
    <p:extLst>
      <p:ext uri="{BB962C8B-B14F-4D97-AF65-F5344CB8AC3E}">
        <p14:creationId xmlns:p14="http://schemas.microsoft.com/office/powerpoint/2010/main" val="266813744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Når al den frie ilt og nitrat er forbrugt af</a:t>
            </a:r>
            <a:r>
              <a:rPr lang="da-DK" baseline="0" dirty="0"/>
              <a:t> de aerobe og </a:t>
            </a:r>
            <a:r>
              <a:rPr lang="da-DK" baseline="0" dirty="0" err="1"/>
              <a:t>denitrificerende</a:t>
            </a:r>
            <a:r>
              <a:rPr lang="da-DK" baseline="0" dirty="0"/>
              <a:t> bakterier, er der kun aktivitet i </a:t>
            </a:r>
            <a:r>
              <a:rPr lang="da-DK" dirty="0"/>
              <a:t>de langsomt voksende anaerobe </a:t>
            </a:r>
            <a:r>
              <a:rPr lang="da-DK" baseline="0" dirty="0"/>
              <a:t>bakterier i den inderste del af kloakhuden. De anaerobe bakterier reducerer sulfat og opløst organisk stof, og restprodukterne bliver opløst sulfid, kuldioxyd  og vand,</a:t>
            </a:r>
            <a:r>
              <a:rPr lang="da-DK" dirty="0"/>
              <a:t> som overføres til vandfasen.</a:t>
            </a:r>
          </a:p>
          <a:p>
            <a:endParaRPr lang="da-DK" baseline="0" dirty="0"/>
          </a:p>
          <a:p>
            <a:r>
              <a:rPr lang="da-DK" baseline="0" dirty="0"/>
              <a:t> </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21</a:t>
            </a:fld>
            <a:endParaRPr lang="fr-FR" dirty="0"/>
          </a:p>
        </p:txBody>
      </p:sp>
    </p:spTree>
    <p:extLst>
      <p:ext uri="{BB962C8B-B14F-4D97-AF65-F5344CB8AC3E}">
        <p14:creationId xmlns:p14="http://schemas.microsoft.com/office/powerpoint/2010/main" val="40117587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For</a:t>
            </a:r>
            <a:r>
              <a:rPr lang="da-DK" baseline="0" dirty="0"/>
              <a:t> at opløst organisk stof og sulfat kan omsættes til sulfid er det en forudsætning at 4 forhold skal opfyldes, nemlig:</a:t>
            </a:r>
          </a:p>
          <a:p>
            <a:pPr marL="171707" indent="-171707">
              <a:buFont typeface="Arial" panose="020B0604020202020204" pitchFamily="34" charset="0"/>
              <a:buChar char="•"/>
            </a:pPr>
            <a:r>
              <a:rPr lang="da-DK" baseline="0" dirty="0"/>
              <a:t>Der skal være iltfrie forhold i spildevandet</a:t>
            </a:r>
          </a:p>
          <a:p>
            <a:pPr marL="171707" indent="-171707">
              <a:buFont typeface="Arial" panose="020B0604020202020204" pitchFamily="34" charset="0"/>
              <a:buChar char="•"/>
            </a:pPr>
            <a:r>
              <a:rPr lang="da-DK" dirty="0"/>
              <a:t>Der skal være opløst organisk stof til stede i spildevandet</a:t>
            </a:r>
          </a:p>
          <a:p>
            <a:pPr marL="171707" indent="-171707">
              <a:buFont typeface="Arial" panose="020B0604020202020204" pitchFamily="34" charset="0"/>
              <a:buChar char="•"/>
            </a:pPr>
            <a:r>
              <a:rPr lang="da-DK" dirty="0"/>
              <a:t>Der skal være sulfat tilstede i spildevandet</a:t>
            </a:r>
          </a:p>
          <a:p>
            <a:pPr marL="171707" indent="-171707">
              <a:buFont typeface="Arial" panose="020B0604020202020204" pitchFamily="34" charset="0"/>
              <a:buChar char="•"/>
            </a:pPr>
            <a:r>
              <a:rPr lang="da-DK" baseline="0" dirty="0"/>
              <a:t>Der skal være sulfatreducerende bakterier tilstede i kloakhuden</a:t>
            </a:r>
          </a:p>
          <a:p>
            <a:pPr marL="171707" indent="-171707">
              <a:buFont typeface="Arial" panose="020B0604020202020204" pitchFamily="34" charset="0"/>
              <a:buChar char="•"/>
            </a:pPr>
            <a:endParaRPr lang="da-DK" baseline="0" dirty="0"/>
          </a:p>
          <a:p>
            <a:r>
              <a:rPr lang="da-DK" baseline="0" dirty="0"/>
              <a:t>Hvis blot én af forudsætningerne ikke er tilstede, vil der ikke dannes sulfid.</a:t>
            </a:r>
          </a:p>
          <a:p>
            <a:endParaRPr lang="da-DK" baseline="0"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22</a:t>
            </a:fld>
            <a:endParaRPr lang="fr-FR" dirty="0"/>
          </a:p>
        </p:txBody>
      </p:sp>
    </p:spTree>
    <p:extLst>
      <p:ext uri="{BB962C8B-B14F-4D97-AF65-F5344CB8AC3E}">
        <p14:creationId xmlns:p14="http://schemas.microsoft.com/office/powerpoint/2010/main" val="401175875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aseline="0" dirty="0"/>
              <a:t>Tilstanden af den dannede opløste sulfid i spildevandet afhænger af pH i spildevandet. For at sulfiden skal fastholdes på sulfid-formen S</a:t>
            </a:r>
            <a:r>
              <a:rPr lang="da-DK" baseline="50000" dirty="0"/>
              <a:t>2-</a:t>
            </a:r>
            <a:r>
              <a:rPr lang="da-DK" baseline="0" dirty="0"/>
              <a:t>, skal pH være mindst 12, hvilket kun sjældent er tilfældet i almindelig spildevand. </a:t>
            </a:r>
          </a:p>
          <a:p>
            <a:endParaRPr lang="da-DK" dirty="0"/>
          </a:p>
          <a:p>
            <a:r>
              <a:rPr lang="da-DK" baseline="0" dirty="0"/>
              <a:t>I pH-intervallet 7-12, vil sulfiden primært optræde </a:t>
            </a:r>
            <a:r>
              <a:rPr lang="da-DK" dirty="0"/>
              <a:t>som hydrogensulfid HS</a:t>
            </a:r>
            <a:r>
              <a:rPr lang="da-DK" baseline="50000" dirty="0"/>
              <a:t>-</a:t>
            </a:r>
            <a:r>
              <a:rPr lang="da-DK" baseline="0" dirty="0"/>
              <a:t>, og ved pH lavere end 7, vil størstedelen af sulfiden være reduceret til </a:t>
            </a:r>
            <a:r>
              <a:rPr lang="da-DK" baseline="0" dirty="0" err="1"/>
              <a:t>dihydrogensulfid</a:t>
            </a:r>
            <a:r>
              <a:rPr lang="da-DK" baseline="0" dirty="0"/>
              <a:t> eller svovlbrinte H</a:t>
            </a:r>
            <a:r>
              <a:rPr lang="da-DK" baseline="-25000" dirty="0"/>
              <a:t>2</a:t>
            </a:r>
            <a:r>
              <a:rPr lang="da-DK" baseline="0" dirty="0"/>
              <a:t>S. </a:t>
            </a:r>
          </a:p>
          <a:p>
            <a:endParaRPr lang="da-DK" baseline="0" dirty="0"/>
          </a:p>
          <a:p>
            <a:r>
              <a:rPr lang="da-DK" baseline="0" dirty="0"/>
              <a:t>Da husholdningsspildevand typisk ligger i pH-intervallet 6,0-8,0, er det ikke ualmindeligt at 30-70% af den dannede sulfid vil være reduceret til svovlbrinte. Så med andre ord, vil der i almindeligt husholdningsspildevand altid være svovlbrinte problemer hvis der dannes sulfid.</a:t>
            </a:r>
          </a:p>
          <a:p>
            <a:endParaRPr lang="da-DK" dirty="0"/>
          </a:p>
          <a:p>
            <a:r>
              <a:rPr lang="da-DK" baseline="0" dirty="0"/>
              <a:t>Hvis spildevandet pH-reguleres</a:t>
            </a:r>
            <a:r>
              <a:rPr lang="da-DK" dirty="0"/>
              <a:t> så pH er højere end 8,5, vil det kun være en meget lille del, ca. 2%, af den dannede mængde sulfid som reduceres til svovlbrinte. Hvis pH efterfølgende falde til et lavere niveau, vil der dog øjeblikkeligt ske en reduktion af sulfiden til svovlbrinte.  </a:t>
            </a:r>
            <a:r>
              <a:rPr lang="da-DK" baseline="0" dirty="0"/>
              <a:t> </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23</a:t>
            </a:fld>
            <a:endParaRPr lang="fr-FR" dirty="0"/>
          </a:p>
        </p:txBody>
      </p:sp>
    </p:spTree>
    <p:extLst>
      <p:ext uri="{BB962C8B-B14F-4D97-AF65-F5344CB8AC3E}">
        <p14:creationId xmlns:p14="http://schemas.microsoft.com/office/powerpoint/2010/main" val="101874546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Da</a:t>
            </a:r>
            <a:r>
              <a:rPr lang="da-DK" baseline="0" dirty="0"/>
              <a:t> der som nævnt sker forskellige processer i de forskellige lag kloakhud, vil koncentrationen af de forskellige stoffer variere ind gennem kloakhuden. </a:t>
            </a:r>
          </a:p>
          <a:p>
            <a:endParaRPr lang="da-DK" dirty="0"/>
          </a:p>
          <a:p>
            <a:r>
              <a:rPr lang="da-DK" baseline="0" dirty="0"/>
              <a:t>Den frie ilt nedbrydes/forbruges til omsætning af organisk stof i det aerobe bakterielag. Inden for det aerobe bakterielag er der derfor ikke fri ilt tilstede. I det nitratreducerende bakterielag reduceres nitraten til kvælstof og fri ilt,</a:t>
            </a:r>
            <a:r>
              <a:rPr lang="da-DK" dirty="0"/>
              <a:t> hvorved en del af det opløste </a:t>
            </a:r>
            <a:r>
              <a:rPr lang="da-DK" baseline="0" dirty="0"/>
              <a:t>letomsættelige organiske stof nedbrydes. Så inderst i de </a:t>
            </a:r>
            <a:r>
              <a:rPr lang="da-DK" baseline="0" dirty="0" err="1"/>
              <a:t>denitrificerende</a:t>
            </a:r>
            <a:r>
              <a:rPr lang="da-DK" baseline="0" dirty="0"/>
              <a:t> bakterielag, er</a:t>
            </a:r>
            <a:r>
              <a:rPr lang="da-DK" dirty="0"/>
              <a:t> der ingen nitrat tilstede. </a:t>
            </a:r>
            <a:endParaRPr lang="da-DK" baseline="0" dirty="0"/>
          </a:p>
          <a:p>
            <a:endParaRPr lang="da-DK" dirty="0"/>
          </a:p>
          <a:p>
            <a:r>
              <a:rPr lang="da-DK" baseline="0" dirty="0"/>
              <a:t>I den inderste anaerobe del af kloakhuden, reduceres sulfat til sulfid ved samtidig nedbrydning af </a:t>
            </a:r>
            <a:r>
              <a:rPr lang="da-DK" dirty="0"/>
              <a:t>opløst letomsættelige organisk </a:t>
            </a:r>
            <a:r>
              <a:rPr lang="da-DK" baseline="0" dirty="0"/>
              <a:t>stof.</a:t>
            </a:r>
          </a:p>
          <a:p>
            <a:endParaRPr lang="da-DK" baseline="0" dirty="0"/>
          </a:p>
          <a:p>
            <a:r>
              <a:rPr lang="da-DK" baseline="0" dirty="0"/>
              <a:t>Der sker langt flere nedbrydnings- og omsætningsprocesser i kloakhuden end de her anførte, men de her nævnte er de væsentligste i forhold til svovlbrinte.</a:t>
            </a:r>
          </a:p>
          <a:p>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24</a:t>
            </a:fld>
            <a:endParaRPr lang="fr-FR" dirty="0"/>
          </a:p>
        </p:txBody>
      </p:sp>
    </p:spTree>
    <p:extLst>
      <p:ext uri="{BB962C8B-B14F-4D97-AF65-F5344CB8AC3E}">
        <p14:creationId xmlns:p14="http://schemas.microsoft.com/office/powerpoint/2010/main" val="225196307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Svovlbrinte</a:t>
            </a:r>
            <a:r>
              <a:rPr lang="da-DK" baseline="0" dirty="0"/>
              <a:t> er så sundhedsfarlig, at arbejde i områder hvor der er potentiel risiko for at der kan forekomme svovlbrinte, kun må udføres når der tages vidtgående</a:t>
            </a:r>
            <a:r>
              <a:rPr lang="da-DK" dirty="0"/>
              <a:t> </a:t>
            </a:r>
            <a:r>
              <a:rPr lang="da-DK" baseline="0" dirty="0"/>
              <a:t>forhåndsregler til forebyggelse af forgiftning. </a:t>
            </a:r>
          </a:p>
          <a:p>
            <a:endParaRPr lang="da-DK" dirty="0"/>
          </a:p>
          <a:p>
            <a:r>
              <a:rPr lang="da-DK" baseline="0" dirty="0"/>
              <a:t>Ved arbejde i områder</a:t>
            </a:r>
            <a:r>
              <a:rPr lang="da-DK" dirty="0"/>
              <a:t> hvor der kan være risiko for svovlbrinte eller område der er omfattet af Kloakarbejderbekendtgørelsen, skal der altid anvendes nødvendige </a:t>
            </a:r>
            <a:r>
              <a:rPr lang="da-DK" baseline="0" dirty="0"/>
              <a:t>værnemidler og beskyttelsesforanstaltninger.</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25</a:t>
            </a:fld>
            <a:endParaRPr lang="fr-FR" dirty="0"/>
          </a:p>
        </p:txBody>
      </p:sp>
    </p:spTree>
    <p:extLst>
      <p:ext uri="{BB962C8B-B14F-4D97-AF65-F5344CB8AC3E}">
        <p14:creationId xmlns:p14="http://schemas.microsoft.com/office/powerpoint/2010/main" val="10187454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994411" y="3232667"/>
            <a:ext cx="8223965" cy="3062526"/>
          </a:xfrm>
        </p:spPr>
        <p:txBody>
          <a:bodyPr/>
          <a:lstStyle/>
          <a:p>
            <a:r>
              <a:rPr lang="da-DK" dirty="0"/>
              <a:t>Der er ingen tvivl om, at svovlbrinte lugter</a:t>
            </a:r>
            <a:r>
              <a:rPr lang="da-DK" baseline="0" dirty="0"/>
              <a:t> dårlig og </a:t>
            </a:r>
            <a:r>
              <a:rPr lang="da-DK" dirty="0"/>
              <a:t>er giftig.</a:t>
            </a:r>
            <a:r>
              <a:rPr lang="da-DK" baseline="0" dirty="0"/>
              <a:t> Der er dog nogen usikkerhed om hvor sundhedsskadelig svovlbrinte er.</a:t>
            </a:r>
            <a:r>
              <a:rPr lang="da-DK" dirty="0"/>
              <a:t> N</a:t>
            </a:r>
            <a:r>
              <a:rPr lang="da-DK" baseline="0" dirty="0"/>
              <a:t>ærværende oversigt giver en indikation af konsekvenserne ved at blive udsat for forskellige koncentrationer. Den hygiejniske grænseværdi blev i 2007 reduceret fra 10 </a:t>
            </a:r>
            <a:r>
              <a:rPr lang="da-DK" baseline="0" dirty="0" err="1"/>
              <a:t>ppm</a:t>
            </a:r>
            <a:r>
              <a:rPr lang="da-DK" baseline="0" dirty="0"/>
              <a:t> til 5 </a:t>
            </a:r>
            <a:r>
              <a:rPr lang="da-DK" baseline="0" dirty="0" err="1"/>
              <a:t>ppm</a:t>
            </a:r>
            <a:r>
              <a:rPr lang="da-DK" dirty="0"/>
              <a:t>, i erkendelse af, at længerevarende eksponering af lave koncentrationer kan være sundhedsskadelig</a:t>
            </a:r>
            <a:r>
              <a:rPr lang="da-DK" baseline="0" dirty="0"/>
              <a:t>. </a:t>
            </a:r>
          </a:p>
          <a:p>
            <a:endParaRPr lang="da-DK" baseline="0" dirty="0"/>
          </a:p>
          <a:p>
            <a:pPr defTabSz="915772">
              <a:defRPr/>
            </a:pPr>
            <a:r>
              <a:rPr lang="da-DK" b="0" baseline="0" dirty="0"/>
              <a:t>Af </a:t>
            </a:r>
            <a:r>
              <a:rPr lang="da-DK" dirty="0"/>
              <a:t>At-VEJLEDNING, STOFFER OG MATERIALER – C.0.1, August 2007 fremgår følgende:</a:t>
            </a:r>
          </a:p>
          <a:p>
            <a:r>
              <a:rPr lang="da-DK" i="1" dirty="0"/>
              <a:t>”Selv om grænseværdien ikke er udtryk for et stofs giftighed, kan den være vejledende for en vurdering af stoffet ud fra et hygiejnisk synspunkt, når man sammenholder grænseværdien med stoffets virkemåde, flygtighed og andre egenskaber. Herved får man et vist indtryk af, hvor stor risiko der vil være ved at bruge det pågældende stof. </a:t>
            </a:r>
          </a:p>
          <a:p>
            <a:r>
              <a:rPr lang="da-DK" i="1" dirty="0"/>
              <a:t>…..</a:t>
            </a:r>
          </a:p>
          <a:p>
            <a:r>
              <a:rPr lang="da-DK" i="1" dirty="0"/>
              <a:t>Det følger af regelgrundlaget og forbeholdene ved fastsættelse af grænseværdier, at grænseværdier kun kan være vejledende ved en vurdering af, om sundhedsfarlige forhold eksisterer, og at koncentrationen af alle luftforureninger derfor generelt bør holdes så langt under grænseværdien som muligt.”</a:t>
            </a:r>
          </a:p>
          <a:p>
            <a:endParaRPr lang="da-DK" dirty="0"/>
          </a:p>
          <a:p>
            <a:r>
              <a:rPr lang="da-DK" dirty="0"/>
              <a:t>Som det fremgår af tabellen, vil en stærk ubehagelig lugt ofte betyde at den hygiejniske grænseværdi er overskredet, og ved en koncentration i størrelsesordenen 150-250 </a:t>
            </a:r>
            <a:r>
              <a:rPr lang="da-DK" dirty="0" err="1"/>
              <a:t>ppm</a:t>
            </a:r>
            <a:r>
              <a:rPr lang="da-DK" dirty="0"/>
              <a:t>, lammes lugtesansen så svovlbrinten ikke lugter længere.</a:t>
            </a:r>
          </a:p>
          <a:p>
            <a:endParaRPr lang="da-DK" dirty="0"/>
          </a:p>
          <a:p>
            <a:r>
              <a:rPr lang="da-DK" dirty="0"/>
              <a:t>Eksplosionsrisikoen indtræffer først ved koncentrationer langt over den dødelige koncentration. </a:t>
            </a:r>
          </a:p>
          <a:p>
            <a:endParaRPr lang="da-DK" dirty="0"/>
          </a:p>
          <a:p>
            <a:r>
              <a:rPr lang="da-DK" dirty="0"/>
              <a:t> </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26</a:t>
            </a:fld>
            <a:endParaRPr lang="fr-FR" dirty="0"/>
          </a:p>
        </p:txBody>
      </p:sp>
    </p:spTree>
    <p:extLst>
      <p:ext uri="{BB962C8B-B14F-4D97-AF65-F5344CB8AC3E}">
        <p14:creationId xmlns:p14="http://schemas.microsoft.com/office/powerpoint/2010/main" val="101874546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Svovlbrinte er en af de mest giftige gasser der kendes, og symptomer på forgiftning opstår hurtigt efter påvirkning. </a:t>
            </a:r>
          </a:p>
          <a:p>
            <a:pPr defTabSz="915772">
              <a:defRPr/>
            </a:pPr>
            <a:endParaRPr lang="da-DK" dirty="0"/>
          </a:p>
          <a:p>
            <a:pPr defTabSz="915772">
              <a:defRPr/>
            </a:pPr>
            <a:r>
              <a:rPr lang="da-DK" dirty="0"/>
              <a:t>Lave koncentrationer irriterer øjne, næse, hals og luftveje, ved at give en brændende fornemmelse, tårer i øjnene, hoste og åndenød. Astmatikere kan være særligt udsatte for åndedrætsbesvær. </a:t>
            </a:r>
          </a:p>
          <a:p>
            <a:pPr defTabSz="915772">
              <a:defRPr/>
            </a:pPr>
            <a:endParaRPr lang="da-DK" dirty="0"/>
          </a:p>
          <a:p>
            <a:pPr defTabSz="915772">
              <a:defRPr/>
            </a:pPr>
            <a:r>
              <a:rPr lang="da-DK" dirty="0"/>
              <a:t>Forgiftningen sker ved, at svovlbrinte inaktiverer de jernholdige enzymer, der styrer åndedrættet. Det resulterer i vejrtrækningsbesvær, iltmangel og måske kvælning. Iltmangel er særligt kritisk for hjernen og hjertet.</a:t>
            </a:r>
          </a:p>
          <a:p>
            <a:endParaRPr lang="da-DK" dirty="0"/>
          </a:p>
          <a:p>
            <a:pPr defTabSz="915772">
              <a:defRPr/>
            </a:pPr>
            <a:r>
              <a:rPr lang="da-DK" dirty="0"/>
              <a:t>Konsekvensen af en svovlbrinteforgiftning er som regel umiddelbar, men kan, hvis der gennem længere periode arbejdes ved lave koncentrationer være forsinket i op til 72 timer . </a:t>
            </a:r>
          </a:p>
          <a:p>
            <a:pPr defTabSz="915772">
              <a:defRPr/>
            </a:pPr>
            <a:endParaRPr lang="da-DK" dirty="0"/>
          </a:p>
          <a:p>
            <a:pPr defTabSz="915772">
              <a:defRPr/>
            </a:pPr>
            <a:r>
              <a:rPr lang="da-DK" dirty="0"/>
              <a:t>Gentagen eller langvarig eksponering kan som nævnt resultere i øjengener, hovedpine, træthed, irritation, søvnløshed, fordøjelsesforstyrrelser og vægttab.</a:t>
            </a:r>
          </a:p>
          <a:p>
            <a:pPr defTabSz="915772">
              <a:defRPr/>
            </a:pPr>
            <a:endParaRPr lang="da-DK" dirty="0"/>
          </a:p>
          <a:p>
            <a:pPr defTabSz="915772">
              <a:defRPr/>
            </a:pPr>
            <a:r>
              <a:rPr lang="da-DK" dirty="0"/>
              <a:t>I kurcentre og vulkanske bade er der ofte en lille mængde svovlbrinte – og det hævdes at være sundhedsgavnligt!</a:t>
            </a:r>
          </a:p>
          <a:p>
            <a:pPr defTabSz="915772">
              <a:defRPr/>
            </a:pPr>
            <a:endParaRPr lang="da-DK" dirty="0"/>
          </a:p>
          <a:p>
            <a:pPr defTabSz="915772">
              <a:defRPr/>
            </a:pPr>
            <a:endParaRPr lang="da-DK" dirty="0"/>
          </a:p>
          <a:p>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27</a:t>
            </a:fld>
            <a:endParaRPr lang="fr-FR" dirty="0"/>
          </a:p>
        </p:txBody>
      </p:sp>
    </p:spTree>
    <p:extLst>
      <p:ext uri="{BB962C8B-B14F-4D97-AF65-F5344CB8AC3E}">
        <p14:creationId xmlns:p14="http://schemas.microsoft.com/office/powerpoint/2010/main" val="189593072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Der er kun én kendt gas som er mere giftig end svovlbrinte -  det er blåsyre eller hydrogencyanid. Blåsyre blev unde Anden verdenskrig </a:t>
            </a:r>
            <a:r>
              <a:rPr lang="da-DK" baseline="0" dirty="0"/>
              <a:t>anvendt som giftgas i gaskamrene. </a:t>
            </a:r>
          </a:p>
          <a:p>
            <a:endParaRPr lang="da-DK" dirty="0"/>
          </a:p>
          <a:p>
            <a:r>
              <a:rPr lang="da-DK" baseline="0" dirty="0"/>
              <a:t>Den hygiejniske grænseværdi for blåsyre og svovlbrinte er identisk, så der er ingen tvivl om, at såfremt svovlbrinte ikke kan elimineres/undgås, skal den omgås med stor forsigtighed. </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28</a:t>
            </a:fld>
            <a:endParaRPr lang="fr-FR" dirty="0"/>
          </a:p>
        </p:txBody>
      </p:sp>
    </p:spTree>
    <p:extLst>
      <p:ext uri="{BB962C8B-B14F-4D97-AF65-F5344CB8AC3E}">
        <p14:creationId xmlns:p14="http://schemas.microsoft.com/office/powerpoint/2010/main" val="241588031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782771" y="3232667"/>
            <a:ext cx="8527207" cy="3062526"/>
          </a:xfrm>
        </p:spPr>
        <p:txBody>
          <a:bodyPr/>
          <a:lstStyle/>
          <a:p>
            <a:r>
              <a:rPr lang="da-DK" dirty="0"/>
              <a:t>Når man udsættes for svovlbrinte, er det første, der sker, at man mister lugtesansen. Ved tilpas lave koncentrationer opstår hovedpine, træthed, irritabilitet, søvnløshed, diarré, kvalme, smerter i benene, meningitis og nervebetændelse. </a:t>
            </a:r>
          </a:p>
          <a:p>
            <a:endParaRPr lang="da-DK" dirty="0"/>
          </a:p>
          <a:p>
            <a:r>
              <a:rPr lang="da-DK" dirty="0"/>
              <a:t>Ved højere koncentrationer kan der ophobes vand i lungerne, optræde lungebetændelse, uro i kroppen, kramper, fald i blodtryk, lammelse, bevidstløshed, hurtigt åndedræt, hjertebanken og svedeture. </a:t>
            </a:r>
          </a:p>
          <a:p>
            <a:endParaRPr lang="da-DK" dirty="0"/>
          </a:p>
          <a:p>
            <a:r>
              <a:rPr lang="da-DK" dirty="0"/>
              <a:t>Langtidsvirkningerne er varig svimmelhed, hovedpine, irritabilitet, hukommelsestab, angst, kronisk bronkitis, grågrønne streger på tandkødet og almen svækkelse. Kontakt med hydrogensulfid skader huden, og især øjnene er følsomme og ødelægges.</a:t>
            </a:r>
          </a:p>
          <a:p>
            <a:br>
              <a:rPr lang="da-DK" dirty="0"/>
            </a:br>
            <a:r>
              <a:rPr lang="da-DK" dirty="0"/>
              <a:t>Hydrogensulfid er under mistanke for at skade kønsorganer, æg, sæd og foster og vides med sikkerhed at skade nervesystem og organer.</a:t>
            </a:r>
          </a:p>
          <a:p>
            <a:endParaRPr lang="da-DK" dirty="0"/>
          </a:p>
          <a:p>
            <a:r>
              <a:rPr lang="da-DK" dirty="0"/>
              <a:t>H2S er ikke til at spøge med.</a:t>
            </a:r>
          </a:p>
          <a:p>
            <a:endParaRPr lang="da-DK" dirty="0"/>
          </a:p>
          <a:p>
            <a:r>
              <a:rPr lang="da-DK" dirty="0"/>
              <a:t>Kilde: Dansk kemi-online 1. juni 2005.</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29</a:t>
            </a:fld>
            <a:endParaRPr lang="fr-FR" dirty="0"/>
          </a:p>
        </p:txBody>
      </p:sp>
    </p:spTree>
    <p:extLst>
      <p:ext uri="{BB962C8B-B14F-4D97-AF65-F5344CB8AC3E}">
        <p14:creationId xmlns:p14="http://schemas.microsoft.com/office/powerpoint/2010/main" val="203411562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994411" y="3232667"/>
            <a:ext cx="8207311" cy="3062526"/>
          </a:xfrm>
        </p:spPr>
        <p:txBody>
          <a:bodyPr/>
          <a:lstStyle/>
          <a:p>
            <a:r>
              <a:rPr lang="da-DK" dirty="0"/>
              <a:t>De</a:t>
            </a:r>
            <a:r>
              <a:rPr lang="da-DK" baseline="0" dirty="0"/>
              <a:t> forhold som anses for at have størst betydning for </a:t>
            </a:r>
            <a:r>
              <a:rPr lang="da-DK" dirty="0"/>
              <a:t>i hvilken </a:t>
            </a:r>
            <a:r>
              <a:rPr lang="da-DK" baseline="0" dirty="0"/>
              <a:t>grad helbredet påvirkes og dermed den sundhedsbelastning man udsættes er:</a:t>
            </a:r>
          </a:p>
          <a:p>
            <a:r>
              <a:rPr lang="da-DK" baseline="0" dirty="0"/>
              <a:t> </a:t>
            </a:r>
          </a:p>
          <a:p>
            <a:pPr marL="171707" indent="-171707">
              <a:buFontTx/>
              <a:buChar char="-"/>
            </a:pPr>
            <a:r>
              <a:rPr lang="da-DK" baseline="0" dirty="0"/>
              <a:t>Hvor lang tid man udsættes for svovlbrintepåvirkning</a:t>
            </a:r>
          </a:p>
          <a:p>
            <a:pPr marL="171707" indent="-171707">
              <a:buFontTx/>
              <a:buChar char="-"/>
            </a:pPr>
            <a:r>
              <a:rPr lang="da-DK" baseline="0" dirty="0"/>
              <a:t>Hvor høj svovlkoncentration man udsættes for</a:t>
            </a:r>
          </a:p>
          <a:p>
            <a:pPr marL="171707" indent="-171707">
              <a:buFontTx/>
              <a:buChar char="-"/>
            </a:pPr>
            <a:r>
              <a:rPr lang="da-DK" baseline="0" dirty="0"/>
              <a:t>Hvis der er ammoniak tilstede i den indåndede atmosfære forstærkes den sundhedsskadelige effekt af svovlbrinte </a:t>
            </a:r>
          </a:p>
          <a:p>
            <a:pPr marL="171707" indent="-171707">
              <a:buFontTx/>
              <a:buChar char="-"/>
            </a:pPr>
            <a:r>
              <a:rPr lang="da-DK" baseline="0" dirty="0"/>
              <a:t>Hvor ofte man udsættes for svovlbrintepåvirkning, gentagne påvirkningen af selv relativt små koncentrationer kan være sundhedsskadelig </a:t>
            </a:r>
          </a:p>
          <a:p>
            <a:pPr marL="171707" indent="-171707">
              <a:buFontTx/>
              <a:buChar char="-"/>
            </a:pPr>
            <a:r>
              <a:rPr lang="da-DK" baseline="0" dirty="0"/>
              <a:t>Den udsatte persons almene helbredstilstand </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30</a:t>
            </a:fld>
            <a:endParaRPr lang="fr-FR" dirty="0"/>
          </a:p>
        </p:txBody>
      </p:sp>
    </p:spTree>
    <p:extLst>
      <p:ext uri="{BB962C8B-B14F-4D97-AF65-F5344CB8AC3E}">
        <p14:creationId xmlns:p14="http://schemas.microsoft.com/office/powerpoint/2010/main" val="345267396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994411" y="3232666"/>
            <a:ext cx="7955280" cy="3242188"/>
          </a:xfrm>
        </p:spPr>
        <p:txBody>
          <a:bodyPr/>
          <a:lstStyle/>
          <a:p>
            <a:r>
              <a:rPr lang="da-DK" dirty="0"/>
              <a:t>Grunden til, at vi beskæftiger os med svovlbrinte i spildevandssystemer er, at svovlbrinten ikke bringer noget positivt med sig. Svovlbrinte lugter fælt, det er sundhedsfarligt og nedbryder alle beton- og metalkonstruktioner. Derudover kan det have en hæmmende effekt på spildevandsrensningen, da slambundfældningsegenskaberne kan forringes.</a:t>
            </a:r>
          </a:p>
          <a:p>
            <a:endParaRPr lang="da-DK" dirty="0"/>
          </a:p>
          <a:p>
            <a:r>
              <a:rPr lang="da-DK" dirty="0"/>
              <a:t>Til trods for, at der er meget fokus på svovlbrinte og de risici der er forbundet dermed, sker der desværre hvert år dødsfald grundet utilstrækkeligt kendskab til hvor og hvornår, farlige situationer kan opstå.</a:t>
            </a:r>
          </a:p>
          <a:p>
            <a:endParaRPr lang="da-DK" dirty="0"/>
          </a:p>
          <a:p>
            <a:r>
              <a:rPr lang="da-DK" dirty="0"/>
              <a:t>I Bekendtgørelse om kloakarbejde m.v., udgivet i 1983 og senest revideret i 1988, er der stillet krav om, at personer beskæftiget med arbejder der er underlagt bekendtgørelsen, skal instrueres om de risici der er forbundet med arbejdet, herunder hvor der er risiko for at blive udsat for svovlbrinte, og konsekvenserne deraf.</a:t>
            </a:r>
          </a:p>
          <a:p>
            <a:endParaRPr lang="da-DK" dirty="0"/>
          </a:p>
          <a:p>
            <a:r>
              <a:rPr lang="da-DK" dirty="0"/>
              <a:t>De alvorligste skader og dødsfald rammer ofte personer med perifer tilknytning til arbejdsområdet, f.eks. personer som kun lejlighedsvist udfører risikobehæftet arbejde, og derfor måske ikke har viden om risici. </a:t>
            </a:r>
          </a:p>
          <a:p>
            <a:endParaRPr lang="da-DK" dirty="0"/>
          </a:p>
          <a:p>
            <a:r>
              <a:rPr lang="da-DK" dirty="0"/>
              <a:t>Alle som udfører arbejde der kan være risikobehæftet, skal instrueres så grundigt, at de er i stand til at identificere potentielt kritiske aktiviteter og arbejdsområder, og have viden om og forståelse for nødvendigheden af at anvende værnemidler.</a:t>
            </a:r>
          </a:p>
          <a:p>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4</a:t>
            </a:fld>
            <a:endParaRPr lang="fr-FR" dirty="0"/>
          </a:p>
        </p:txBody>
      </p:sp>
    </p:spTree>
    <p:extLst>
      <p:ext uri="{BB962C8B-B14F-4D97-AF65-F5344CB8AC3E}">
        <p14:creationId xmlns:p14="http://schemas.microsoft.com/office/powerpoint/2010/main" val="129971569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Der</a:t>
            </a:r>
            <a:r>
              <a:rPr lang="da-DK" baseline="0" dirty="0"/>
              <a:t> er mange forhold der har indflydelse på den almene helbredstilstand, men dem som antageligt har størst betydning i forhold til svovlbrinteforgiftning</a:t>
            </a:r>
            <a:r>
              <a:rPr lang="da-DK" dirty="0"/>
              <a:t> </a:t>
            </a:r>
            <a:r>
              <a:rPr lang="da-DK" baseline="0" dirty="0"/>
              <a:t>er:</a:t>
            </a:r>
          </a:p>
          <a:p>
            <a:endParaRPr lang="da-DK" baseline="0" dirty="0"/>
          </a:p>
          <a:p>
            <a:pPr marL="171707" indent="-171707">
              <a:buFontTx/>
              <a:buChar char="-"/>
            </a:pPr>
            <a:r>
              <a:rPr lang="da-DK" baseline="0" dirty="0"/>
              <a:t>Hvis man er oppe i årene, er man mere sensitiv</a:t>
            </a:r>
          </a:p>
          <a:p>
            <a:pPr marL="171707" indent="-171707">
              <a:buFontTx/>
              <a:buChar char="-"/>
            </a:pPr>
            <a:r>
              <a:rPr lang="da-DK" baseline="0" dirty="0"/>
              <a:t>Overvægt og dårlig fysisk form, påvirker den almene helbredstilstand i negativ retning</a:t>
            </a:r>
          </a:p>
          <a:p>
            <a:pPr marL="171707" indent="-171707">
              <a:buFontTx/>
              <a:buChar char="-"/>
            </a:pPr>
            <a:r>
              <a:rPr lang="da-DK" baseline="0" dirty="0"/>
              <a:t>Enhver form for påvirkning af alkohol og narkotika samt rygning har negativ indflydelse på helbredstilstanden.</a:t>
            </a:r>
          </a:p>
          <a:p>
            <a:pPr marL="171707" indent="-171707">
              <a:buFontTx/>
              <a:buChar char="-"/>
            </a:pPr>
            <a:endParaRPr lang="da-DK" baseline="0" dirty="0"/>
          </a:p>
          <a:p>
            <a:r>
              <a:rPr lang="da-DK" baseline="0" dirty="0"/>
              <a:t>Selv om man har et godt helbred er svovlbrinte yderst farlig, så det er ikke en option, at lade den toptrænede yngre medarbejder udføre risikofyldt arbejde!!!</a:t>
            </a:r>
          </a:p>
          <a:p>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31</a:t>
            </a:fld>
            <a:endParaRPr lang="fr-FR" dirty="0"/>
          </a:p>
        </p:txBody>
      </p:sp>
    </p:spTree>
    <p:extLst>
      <p:ext uri="{BB962C8B-B14F-4D97-AF65-F5344CB8AC3E}">
        <p14:creationId xmlns:p14="http://schemas.microsoft.com/office/powerpoint/2010/main" val="364607206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Svovlbrinte dannes </a:t>
            </a:r>
            <a:r>
              <a:rPr lang="da-DK" baseline="0" dirty="0"/>
              <a:t>hvor der er anaerobe forhold, hvilket kan forekomme i sediment og trykledninger. Der er derfor  risiko for, at der kan frigives svovlbrinte fra sediment i sumpe og bygværker når sediment hvirvles op, f.eks. som følge af rengøring,</a:t>
            </a:r>
            <a:r>
              <a:rPr lang="da-DK" dirty="0"/>
              <a:t> nedstigning og andre aktiviteter der hvirvler sedimentet op.</a:t>
            </a:r>
          </a:p>
          <a:p>
            <a:endParaRPr lang="da-DK" baseline="0" dirty="0"/>
          </a:p>
          <a:p>
            <a:r>
              <a:rPr lang="da-DK" baseline="0" dirty="0"/>
              <a:t>I </a:t>
            </a:r>
            <a:r>
              <a:rPr lang="da-DK" baseline="0" dirty="0" err="1"/>
              <a:t>oppumpningsbrønde</a:t>
            </a:r>
            <a:r>
              <a:rPr lang="da-DK" baseline="0" dirty="0"/>
              <a:t> og nedstrøms gravitationsledninger vil den svovlbrinten som er opløst i spildevandet frigives til luftfasen,</a:t>
            </a:r>
            <a:r>
              <a:rPr lang="da-DK" dirty="0"/>
              <a:t> og dermed være potentiel sundhedsskadelig.</a:t>
            </a:r>
            <a:r>
              <a:rPr lang="da-DK" baseline="0" dirty="0"/>
              <a:t> </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32</a:t>
            </a:fld>
            <a:endParaRPr lang="fr-FR" dirty="0"/>
          </a:p>
        </p:txBody>
      </p:sp>
    </p:spTree>
    <p:extLst>
      <p:ext uri="{BB962C8B-B14F-4D97-AF65-F5344CB8AC3E}">
        <p14:creationId xmlns:p14="http://schemas.microsoft.com/office/powerpoint/2010/main" val="123181988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aseline="0" dirty="0"/>
              <a:t>Hvis spildevandet løber roligt ud i oppumpningsbrønden, og strømningshastigheden er lav i nedstrøms gravitationsledning, vil svovlbrinten langsomt blive frigives til luftfasen, mens den i systemer med meget hydraulisk turbulens vil blive frigivet hurtigere. </a:t>
            </a:r>
          </a:p>
          <a:p>
            <a:endParaRPr lang="da-DK" dirty="0"/>
          </a:p>
          <a:p>
            <a:r>
              <a:rPr lang="da-DK" baseline="0" dirty="0"/>
              <a:t>Den hydrauliske strømning ned gennem gravitationsledningen</a:t>
            </a:r>
            <a:r>
              <a:rPr lang="da-DK" dirty="0"/>
              <a:t> </a:t>
            </a:r>
            <a:r>
              <a:rPr lang="da-DK" baseline="0" dirty="0"/>
              <a:t>vil skabe en langsgående luftstrømning, så svovlbrinten kan brede sig nedstrøms. </a:t>
            </a:r>
            <a:r>
              <a:rPr lang="da-DK" dirty="0"/>
              <a:t>Ved at betragte korrosioner i brønde og ledninger kan man se, at der dannes svovlsyre m</a:t>
            </a:r>
            <a:r>
              <a:rPr lang="da-DK" baseline="0" dirty="0"/>
              <a:t>ange hundrede meter nedstrøms </a:t>
            </a:r>
            <a:r>
              <a:rPr lang="da-DK" baseline="0" dirty="0" err="1"/>
              <a:t>oppumpningsbønde</a:t>
            </a:r>
            <a:r>
              <a:rPr lang="da-DK" baseline="0" dirty="0"/>
              <a:t>, så derfor må der alt andet lige også være svovlbrinte tilstede i luftfasen. </a:t>
            </a:r>
          </a:p>
          <a:p>
            <a:endParaRPr lang="da-DK" baseline="0" dirty="0"/>
          </a:p>
          <a:p>
            <a:r>
              <a:rPr lang="da-DK" baseline="0" dirty="0"/>
              <a:t>Den del af sulfiden i spildevandet som er på formerne sulfid, S</a:t>
            </a:r>
            <a:r>
              <a:rPr lang="da-DK" baseline="50000" dirty="0"/>
              <a:t>2-</a:t>
            </a:r>
            <a:r>
              <a:rPr lang="da-DK" dirty="0"/>
              <a:t>, o</a:t>
            </a:r>
            <a:r>
              <a:rPr lang="da-DK" baseline="0" dirty="0"/>
              <a:t>g hydrogensulfid,</a:t>
            </a:r>
            <a:r>
              <a:rPr lang="da-DK" dirty="0"/>
              <a:t> </a:t>
            </a:r>
            <a:r>
              <a:rPr lang="da-DK" baseline="0" dirty="0"/>
              <a:t>HS</a:t>
            </a:r>
            <a:r>
              <a:rPr lang="da-DK" baseline="50000" dirty="0"/>
              <a:t>-</a:t>
            </a:r>
            <a:r>
              <a:rPr lang="da-DK" baseline="0" dirty="0"/>
              <a:t>, frigives ikke til </a:t>
            </a:r>
            <a:r>
              <a:rPr lang="da-DK" baseline="0" dirty="0" err="1"/>
              <a:t>luftfsen</a:t>
            </a:r>
            <a:r>
              <a:rPr lang="da-DK" baseline="0" dirty="0"/>
              <a:t>, så det vil forsat være i væskefasen, men vil blive reduceret til svovlbrinte ved faldende pH, og dermed blive frigivet til luftfasen nedstrøms.</a:t>
            </a:r>
          </a:p>
          <a:p>
            <a:endParaRPr lang="da-DK" baseline="0" dirty="0"/>
          </a:p>
          <a:p>
            <a:r>
              <a:rPr lang="da-DK" baseline="0" dirty="0"/>
              <a:t>Der er derfor risiko for, at der kan forekomme svovlbrinte i alle brønde samt gravitationsledninger, selv langt nedstrøms </a:t>
            </a:r>
            <a:r>
              <a:rPr lang="da-DK" baseline="0" dirty="0" err="1"/>
              <a:t>oppumpningsbrønde</a:t>
            </a:r>
            <a:r>
              <a:rPr lang="da-DK" baseline="0" dirty="0"/>
              <a:t>. Risikoen for svovlbrinte skal derfor altid tages meget alvorligt.</a:t>
            </a:r>
            <a:endParaRPr lang="da-DK" dirty="0"/>
          </a:p>
          <a:p>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33</a:t>
            </a:fld>
            <a:endParaRPr lang="fr-FR" dirty="0"/>
          </a:p>
        </p:txBody>
      </p:sp>
    </p:spTree>
    <p:extLst>
      <p:ext uri="{BB962C8B-B14F-4D97-AF65-F5344CB8AC3E}">
        <p14:creationId xmlns:p14="http://schemas.microsoft.com/office/powerpoint/2010/main" val="6262380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I bassiner vil der dannes</a:t>
            </a:r>
            <a:r>
              <a:rPr lang="da-DK" baseline="0" dirty="0"/>
              <a:t> svovlbrinte såfremt sedimenteret materiale ikke fjernes effektivt. Ved berøring af sedimenterne f.eks. ved manuel rengøring eller spuling, vil svovlbrinten straks frigives og ophobes i bunden af bassinet. Derfor skal rengøring af bassiner og sumpe udføres med stor forsigtighed, da der er betydelig risiko for ophobning af sundhedsskadelige svovlbrintekoncentrationer.</a:t>
            </a:r>
          </a:p>
          <a:p>
            <a:endParaRPr lang="da-DK" baseline="0" dirty="0"/>
          </a:p>
          <a:p>
            <a:r>
              <a:rPr lang="da-DK" baseline="0" dirty="0"/>
              <a:t>For at eliminere disse risici anbefales alle bassiner og bygværker designet så de er selvrensende, evt. ved hjælp af skylle- og spulesystemer.</a:t>
            </a:r>
          </a:p>
          <a:p>
            <a:endParaRPr lang="da-DK" baseline="0" dirty="0"/>
          </a:p>
          <a:p>
            <a:r>
              <a:rPr lang="da-DK" baseline="0" dirty="0"/>
              <a:t>Ethvert ophold i en tank med sediment eller hvor der passerer spildevand med frit vandspejl er potentiel risikobehæftet, grundet risikoen for frigivelse af svovlbrinte, hvilket i kombination med den dybe beliggenhed i forhold til omgivelserne kan resultere i farlige</a:t>
            </a:r>
            <a:r>
              <a:rPr lang="da-DK" dirty="0"/>
              <a:t> forhold.</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34</a:t>
            </a:fld>
            <a:endParaRPr lang="fr-FR" dirty="0"/>
          </a:p>
        </p:txBody>
      </p:sp>
    </p:spTree>
    <p:extLst>
      <p:ext uri="{BB962C8B-B14F-4D97-AF65-F5344CB8AC3E}">
        <p14:creationId xmlns:p14="http://schemas.microsoft.com/office/powerpoint/2010/main" val="330708556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Udover de sundhedsmæssige problemer med svovlbrinte, er gassen årsag til at nedbrydning af beton og metaller. Beton nedbrydes når svovlbrinten omdannes til svovlsyre, som efterfølgende nedbryder betonen. </a:t>
            </a:r>
            <a:r>
              <a:rPr lang="da-DK" dirty="0" err="1"/>
              <a:t>Metasller</a:t>
            </a:r>
            <a:r>
              <a:rPr lang="da-DK" dirty="0"/>
              <a:t> nedbrydes direkte af svovlbrinte, og der sker ved selv meget små koncentrationer, og der kan på kort tid ske omfattende skader.</a:t>
            </a:r>
          </a:p>
          <a:p>
            <a:endParaRPr lang="da-DK" baseline="0" dirty="0"/>
          </a:p>
          <a:p>
            <a:r>
              <a:rPr lang="da-DK" baseline="0" dirty="0"/>
              <a:t>Derfor er svovlbrinte direkte og indirekte årsag til betydelige samfundsmæssige omkostninger.</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35</a:t>
            </a:fld>
            <a:endParaRPr lang="fr-FR" dirty="0"/>
          </a:p>
        </p:txBody>
      </p:sp>
    </p:spTree>
    <p:extLst>
      <p:ext uri="{BB962C8B-B14F-4D97-AF65-F5344CB8AC3E}">
        <p14:creationId xmlns:p14="http://schemas.microsoft.com/office/powerpoint/2010/main" val="101874546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Når det svovlbrinteholdige spildevand kommer ud i oppumpningsbrønden og den nedstrøms gravitationsledning vil den frigives</a:t>
            </a:r>
            <a:r>
              <a:rPr lang="da-DK" baseline="0" dirty="0"/>
              <a:t> til luften, mens sulfid og hydrogensulfid forsat vil være i væskefasen. Den strømmende væske trækker iltholdig atmosfærisk luft med nedstrøms, så der vil som udgangspunkt altid være aerob tilstand i brønde og gravitationsledninger.</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36</a:t>
            </a:fld>
            <a:endParaRPr lang="fr-FR" dirty="0"/>
          </a:p>
        </p:txBody>
      </p:sp>
    </p:spTree>
    <p:extLst>
      <p:ext uri="{BB962C8B-B14F-4D97-AF65-F5344CB8AC3E}">
        <p14:creationId xmlns:p14="http://schemas.microsoft.com/office/powerpoint/2010/main" val="2881457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Den svovlbrinte som frigives i </a:t>
            </a:r>
            <a:r>
              <a:rPr lang="da-DK" dirty="0" err="1"/>
              <a:t>oppumpningsbrønde</a:t>
            </a:r>
            <a:r>
              <a:rPr lang="da-DK" dirty="0"/>
              <a:t> og nedstrøms gravitationsledninger kommer</a:t>
            </a:r>
            <a:r>
              <a:rPr lang="da-DK" baseline="0" dirty="0"/>
              <a:t> uundgåeligt i kontakt med kloakhuden i den del af konstruktionen som ikke er dækket af væske. </a:t>
            </a:r>
          </a:p>
          <a:p>
            <a:endParaRPr lang="da-DK" dirty="0"/>
          </a:p>
          <a:p>
            <a:r>
              <a:rPr lang="da-DK" baseline="0" dirty="0"/>
              <a:t>I kloakhuden er der bakterier, som under forbrug af ilt omdanner svovlbrinte til svovlsyre. Svovlsyre har, afhængig af koncentrationen, en pH på 2-4, hvilket gør den til en stærk syre som angriber basiske materialer, så derfor kan der ses syreangreb på betonkonstruktioner, og eventuel armeringsjern</a:t>
            </a:r>
          </a:p>
          <a:p>
            <a:endParaRPr lang="da-DK" dirty="0"/>
          </a:p>
          <a:p>
            <a:r>
              <a:rPr lang="da-DK" baseline="0" dirty="0"/>
              <a:t>Såfremt</a:t>
            </a:r>
            <a:r>
              <a:rPr lang="da-DK" dirty="0"/>
              <a:t> der er lav luftudskiftning, vil der kunne ske intensive syreangreb i et relativt begrænset område, mens angrebene i tilfælde betydelig luftudskiftning vil sker over et større område.  </a:t>
            </a:r>
            <a:r>
              <a:rPr lang="da-DK" baseline="0" dirty="0"/>
              <a:t> </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37</a:t>
            </a:fld>
            <a:endParaRPr lang="fr-FR" dirty="0"/>
          </a:p>
        </p:txBody>
      </p:sp>
    </p:spTree>
    <p:extLst>
      <p:ext uri="{BB962C8B-B14F-4D97-AF65-F5344CB8AC3E}">
        <p14:creationId xmlns:p14="http://schemas.microsoft.com/office/powerpoint/2010/main" val="187370462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Beton er stærkt basisk,</a:t>
            </a:r>
            <a:r>
              <a:rPr lang="da-DK" baseline="0" dirty="0"/>
              <a:t> og har en pH på ca. 12. Når betonen angribes af svovlsyre, omsættes de angrebne dele til gips, samtidig med at pH reduceres fra 12 til 0. Da gips ikke har nogen styrke eller bæreevne, bliver det angrebne materiale tilintetgjort.</a:t>
            </a:r>
            <a:endParaRPr lang="da-DK" dirty="0"/>
          </a:p>
          <a:p>
            <a:endParaRPr lang="da-DK" dirty="0"/>
          </a:p>
          <a:p>
            <a:r>
              <a:rPr lang="da-DK" dirty="0"/>
              <a:t>Der er utallige eksempler på, at syreangreb på betonkonstruktioner kan være så omfattende, at de ganske enkelt  bryder sammen, uden forudgående varsler.</a:t>
            </a:r>
          </a:p>
          <a:p>
            <a:endParaRPr lang="da-DK" dirty="0"/>
          </a:p>
          <a:p>
            <a:r>
              <a:rPr lang="da-DK" dirty="0"/>
              <a:t>Da store dele af afløbssystemet i jorden er udført i beton, bør der ved etablering af tryksatte systemer tages hensyn til risikoen for efterfølgende syreangreb på disse installationer. Det har vist sig, at problemerne med syreangreb og dermed nedbrydning af beton, i en vis udstrækning kan forebygges ved, f.eks. at anvende plastmaterialer de første 3-400 m nedstrøms </a:t>
            </a:r>
            <a:r>
              <a:rPr lang="da-DK" dirty="0" err="1"/>
              <a:t>oppumpningsbrønde</a:t>
            </a:r>
            <a:r>
              <a:rPr lang="da-DK" dirty="0"/>
              <a:t>, evt. i kombination med en betydelig turbulens i </a:t>
            </a:r>
            <a:r>
              <a:rPr lang="da-DK" dirty="0" err="1"/>
              <a:t>oppumpningsbrønde</a:t>
            </a:r>
            <a:r>
              <a:rPr lang="da-DK" dirty="0"/>
              <a:t> eg efterfølgende gennemløbsbrønde. </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38</a:t>
            </a:fld>
            <a:endParaRPr lang="fr-FR" dirty="0"/>
          </a:p>
        </p:txBody>
      </p:sp>
    </p:spTree>
    <p:extLst>
      <p:ext uri="{BB962C8B-B14F-4D97-AF65-F5344CB8AC3E}">
        <p14:creationId xmlns:p14="http://schemas.microsoft.com/office/powerpoint/2010/main" val="55192910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Et estimat på konsekvensen af at der dannes svovlsyre på overfladen i betonbrønde og -rør kan illustreres i en enkelt logaritmiske figur. Hvis der forudsættes, at et betonrør har en tilladt</a:t>
            </a:r>
            <a:r>
              <a:rPr lang="da-DK" baseline="0" dirty="0"/>
              <a:t> </a:t>
            </a:r>
            <a:r>
              <a:rPr lang="da-DK" dirty="0"/>
              <a:t>fortæringsdybde</a:t>
            </a:r>
            <a:r>
              <a:rPr lang="da-DK" baseline="0" dirty="0"/>
              <a:t> på 50 mm, kan det</a:t>
            </a:r>
            <a:r>
              <a:rPr lang="da-DK" dirty="0"/>
              <a:t> antages at </a:t>
            </a:r>
            <a:r>
              <a:rPr lang="da-DK" baseline="0" dirty="0"/>
              <a:t>levetiden for røret er som illustreret her.</a:t>
            </a:r>
          </a:p>
          <a:p>
            <a:endParaRPr lang="da-DK" baseline="0" dirty="0"/>
          </a:p>
          <a:p>
            <a:r>
              <a:rPr lang="da-DK" baseline="0" dirty="0"/>
              <a:t>Der er en generel forventning om, at ledningsanlæg i jorden skal have en levetid på 100 år, hvilket jf. figuren for betonrør svarer til en pH på 4,0. Ved pH lavere end 4,0, vil levetiden være kortere end 100 år. Derfor er det nærliggende at definere overflade pH-værdier lavere end 4,0, for værende korrosive.</a:t>
            </a:r>
          </a:p>
          <a:p>
            <a:endParaRPr lang="da-DK" baseline="0" dirty="0"/>
          </a:p>
          <a:p>
            <a:r>
              <a:rPr lang="da-DK" baseline="0" dirty="0"/>
              <a:t>Ved en pH omkring 3,5 vil levetiden være ca. 50 år, og ved pH på 2,5 ca. 20 år. Det må derfor konkluderes, at overflade pH-værdierne i betonkonstruktioner er af stor betydning for levetiden. </a:t>
            </a:r>
          </a:p>
          <a:p>
            <a:endParaRPr lang="da-DK" dirty="0"/>
          </a:p>
          <a:p>
            <a:r>
              <a:rPr lang="da-DK" baseline="0" dirty="0"/>
              <a:t>I systemer hvor der er anvendt PVC- og </a:t>
            </a:r>
            <a:r>
              <a:rPr lang="da-DK" baseline="0" dirty="0" err="1"/>
              <a:t>polyethylen</a:t>
            </a:r>
            <a:r>
              <a:rPr lang="da-DK" baseline="0" dirty="0"/>
              <a:t> materialer, har forekomsten af svovlsyre ikke nogen kendt levetidsforkortende effekt. </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39</a:t>
            </a:fld>
            <a:endParaRPr lang="fr-FR" dirty="0"/>
          </a:p>
        </p:txBody>
      </p:sp>
    </p:spTree>
    <p:extLst>
      <p:ext uri="{BB962C8B-B14F-4D97-AF65-F5344CB8AC3E}">
        <p14:creationId xmlns:p14="http://schemas.microsoft.com/office/powerpoint/2010/main" val="209320912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Hvis</a:t>
            </a:r>
            <a:r>
              <a:rPr lang="da-DK" baseline="0" dirty="0"/>
              <a:t> vi betragter det</a:t>
            </a:r>
            <a:r>
              <a:rPr lang="da-DK" dirty="0"/>
              <a:t> samme </a:t>
            </a:r>
            <a:r>
              <a:rPr lang="da-DK" baseline="0" dirty="0"/>
              <a:t>betonrør med en </a:t>
            </a:r>
            <a:r>
              <a:rPr lang="da-DK" dirty="0"/>
              <a:t>tilladt</a:t>
            </a:r>
            <a:r>
              <a:rPr lang="da-DK" baseline="0" dirty="0"/>
              <a:t> </a:t>
            </a:r>
            <a:r>
              <a:rPr lang="da-DK" dirty="0"/>
              <a:t>fortæringsdybde</a:t>
            </a:r>
            <a:r>
              <a:rPr lang="da-DK" baseline="0" dirty="0"/>
              <a:t> på 50 mm, og vi holder fast i samme nedbrydningskurve som tidligere, kan det konstateres at nedbrydningshastigheden ved en pH på 4 er ca. 0,5 mm/år. </a:t>
            </a:r>
          </a:p>
          <a:p>
            <a:endParaRPr lang="da-DK" dirty="0"/>
          </a:p>
          <a:p>
            <a:r>
              <a:rPr lang="da-DK" baseline="0" dirty="0"/>
              <a:t>Ved en overflade pH på 2,0, er nedbrydningshastigheden øget med en faktor i størrelsesordenen 12,5, svarende til en årlig nedbrydning på 6,25 mm. Det betyder at et betonrør vil have en levetid på blot 8 år, hvis den tilladte fortæringsdybde er 50 mm.</a:t>
            </a:r>
          </a:p>
          <a:p>
            <a:endParaRPr lang="da-DK" baseline="0" dirty="0"/>
          </a:p>
          <a:p>
            <a:r>
              <a:rPr lang="da-DK" baseline="0" dirty="0"/>
              <a:t>Et armeret betonbygværk udført i aggressiv miljøklasse har et </a:t>
            </a:r>
            <a:r>
              <a:rPr lang="da-DK" baseline="0" dirty="0" err="1"/>
              <a:t>dæklag</a:t>
            </a:r>
            <a:r>
              <a:rPr lang="da-DK" baseline="0" dirty="0"/>
              <a:t> over armeringen på 30 mm, hvilket betyder at der ved en pH på 2,0, blot vil gå omkring 4 år før armeringen er blotlagt.</a:t>
            </a:r>
          </a:p>
          <a:p>
            <a:endParaRPr lang="da-DK" baseline="0" dirty="0"/>
          </a:p>
          <a:p>
            <a:r>
              <a:rPr lang="da-DK" baseline="0" dirty="0"/>
              <a:t>Kombinationen af beton og svovlbrinte, og dermed svovlsyre, kan således resultere i betydelige levetidsomkostninger, da levetiderne kan være væsentligt kortere end forudsat.</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40</a:t>
            </a:fld>
            <a:endParaRPr lang="fr-FR" dirty="0"/>
          </a:p>
        </p:txBody>
      </p:sp>
    </p:spTree>
    <p:extLst>
      <p:ext uri="{BB962C8B-B14F-4D97-AF65-F5344CB8AC3E}">
        <p14:creationId xmlns:p14="http://schemas.microsoft.com/office/powerpoint/2010/main" val="37933327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994411" y="3232666"/>
            <a:ext cx="8298912" cy="3572946"/>
          </a:xfrm>
        </p:spPr>
        <p:txBody>
          <a:bodyPr/>
          <a:lstStyle/>
          <a:p>
            <a:r>
              <a:rPr lang="da-DK" dirty="0"/>
              <a:t>Svovlbrinte er en opløst gasart, som dannes ved </a:t>
            </a:r>
            <a:r>
              <a:rPr lang="da-DK" dirty="0" err="1"/>
              <a:t>anaerob</a:t>
            </a:r>
            <a:r>
              <a:rPr lang="da-DK" dirty="0"/>
              <a:t> omsætning af organisk stof og sulfat. Svovlbrinte lugter fælt og bemærkes derfor i selv meget lave koncentrationer. Svovlbrintes kemiske betegnelse er H</a:t>
            </a:r>
            <a:r>
              <a:rPr lang="da-DK" baseline="-25000" dirty="0"/>
              <a:t>2</a:t>
            </a:r>
            <a:r>
              <a:rPr lang="da-DK" dirty="0"/>
              <a:t>S, og kogepunkter er -60ͦ°C, så den er altid på gasform.</a:t>
            </a:r>
          </a:p>
          <a:p>
            <a:endParaRPr lang="da-DK" dirty="0"/>
          </a:p>
          <a:p>
            <a:r>
              <a:rPr lang="da-DK" dirty="0"/>
              <a:t>Med en massefylde på 1,36 kg/m3, er den noget tungere end atmosfærisk luft. Det betyder, at gassen er i stand til at bevæge sig over store afstande, da den altid vil søge nedad. Derfor vil gassen altid samles i brønde og lavpunkter.</a:t>
            </a:r>
          </a:p>
          <a:p>
            <a:endParaRPr lang="da-DK" dirty="0"/>
          </a:p>
          <a:p>
            <a:r>
              <a:rPr lang="da-DK" dirty="0"/>
              <a:t>Selvantændelsestemperaturen er 232 ͦ°C, hvilket er en relativ lav temperatur, så selv små varmekilder som elektrisk værktøj, cigaretter, og gnister, vil kunne udløse en eksplosion. Da eksplosionsinterval er mellem 4,3 </a:t>
            </a:r>
            <a:r>
              <a:rPr lang="da-DK" dirty="0" err="1"/>
              <a:t>vol</a:t>
            </a:r>
            <a:r>
              <a:rPr lang="da-DK" dirty="0"/>
              <a:t>% og 46 </a:t>
            </a:r>
            <a:r>
              <a:rPr lang="da-DK" dirty="0" err="1"/>
              <a:t>vol</a:t>
            </a:r>
            <a:r>
              <a:rPr lang="da-DK" dirty="0"/>
              <a:t>% (4.600-43.000 </a:t>
            </a:r>
            <a:r>
              <a:rPr lang="da-DK" dirty="0" err="1"/>
              <a:t>ppm</a:t>
            </a:r>
            <a:r>
              <a:rPr lang="da-DK" dirty="0"/>
              <a:t>), er det en gas som, er eksplosiv i et meget stort koncentrationsområde, men det forudsætter en meget høj koncentration. Til sammenligning er kan nævnes, at selvantændelsestemperaturen for metan er 595 ͦ°C og eksplosionsinterval er mellem 4,4 </a:t>
            </a:r>
            <a:r>
              <a:rPr lang="da-DK" dirty="0" err="1"/>
              <a:t>vol</a:t>
            </a:r>
            <a:r>
              <a:rPr lang="da-DK" dirty="0"/>
              <a:t>% og 15 </a:t>
            </a:r>
            <a:r>
              <a:rPr lang="da-DK" dirty="0" err="1"/>
              <a:t>vol</a:t>
            </a:r>
            <a:r>
              <a:rPr lang="da-DK" dirty="0"/>
              <a:t>%. Med andre ord selvantænder H</a:t>
            </a:r>
            <a:r>
              <a:rPr lang="da-DK" baseline="-25000" dirty="0"/>
              <a:t>2</a:t>
            </a:r>
            <a:r>
              <a:rPr lang="da-DK" dirty="0"/>
              <a:t>S ved meget lavere temperatur og er eksplosiv i et meget større interval end metan.</a:t>
            </a:r>
          </a:p>
          <a:p>
            <a:endParaRPr lang="da-DK" dirty="0"/>
          </a:p>
          <a:p>
            <a:r>
              <a:rPr lang="da-DK" dirty="0"/>
              <a:t>H</a:t>
            </a:r>
            <a:r>
              <a:rPr lang="da-DK" baseline="-25000" dirty="0"/>
              <a:t>2</a:t>
            </a:r>
            <a:r>
              <a:rPr lang="da-DK" dirty="0"/>
              <a:t>S har adskillige kaldenavne, og de hyppigste er ”svovlbrinte”, ”Hydrogensulfid” og ”</a:t>
            </a:r>
            <a:r>
              <a:rPr lang="da-DK" dirty="0" err="1"/>
              <a:t>Dihydrogensulfid</a:t>
            </a:r>
            <a:r>
              <a:rPr lang="da-DK" dirty="0"/>
              <a:t>”. Derudover har gassen en lang række populærnavne, eksempelvis ”kloakgas” og ”gyllegas”.</a:t>
            </a:r>
          </a:p>
          <a:p>
            <a:endParaRPr lang="da-DK" dirty="0"/>
          </a:p>
          <a:p>
            <a:r>
              <a:rPr lang="da-DK" dirty="0"/>
              <a:t>Faresymbolerne for svovlbrinte er: Brandfare, akut forgiftningsrisiko samt giftighed i forhold til vandlevende organismer.  </a:t>
            </a:r>
          </a:p>
          <a:p>
            <a:endParaRPr lang="da-DK" sz="800" dirty="0">
              <a:latin typeface="Calibri"/>
            </a:endParaRPr>
          </a:p>
        </p:txBody>
      </p:sp>
      <p:sp>
        <p:nvSpPr>
          <p:cNvPr id="4" name="Pladsholder til diasnummer 3"/>
          <p:cNvSpPr>
            <a:spLocks noGrp="1"/>
          </p:cNvSpPr>
          <p:nvPr>
            <p:ph type="sldNum" sz="quarter" idx="10"/>
          </p:nvPr>
        </p:nvSpPr>
        <p:spPr/>
        <p:txBody>
          <a:bodyPr/>
          <a:lstStyle/>
          <a:p>
            <a:fld id="{3D5C8F62-526E-4771-8490-6F031BFDC2AE}" type="slidenum">
              <a:rPr lang="fr-FR" smtClean="0"/>
              <a:pPr/>
              <a:t>5</a:t>
            </a:fld>
            <a:endParaRPr lang="fr-FR" dirty="0"/>
          </a:p>
        </p:txBody>
      </p:sp>
    </p:spTree>
    <p:extLst>
      <p:ext uri="{BB962C8B-B14F-4D97-AF65-F5344CB8AC3E}">
        <p14:creationId xmlns:p14="http://schemas.microsoft.com/office/powerpoint/2010/main" val="12997156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Hvis</a:t>
            </a:r>
            <a:r>
              <a:rPr lang="da-DK" baseline="0" dirty="0"/>
              <a:t> elektriske installationer udsættes for svovlbrinte, vil det straks blive angrebet og nedbrudt. Det er derfor vigtigt, at alle elektriske installationer anbringes i et miljø hvor der ikke forekommer svovlbrinte. Selv kortvarige påvirkninger med forholdsvis lave koncentrationer kan resultere i beskadigelse af alle elektriske installationer.</a:t>
            </a:r>
          </a:p>
          <a:p>
            <a:endParaRPr lang="da-DK" baseline="0" dirty="0"/>
          </a:p>
          <a:p>
            <a:r>
              <a:rPr lang="da-DK" baseline="0" dirty="0"/>
              <a:t>Visse komponenter kan leveres med overfladebeskyttede printkort, f.eks. lakerede, hvilket antageligt gør dem mindre udsatte.</a:t>
            </a:r>
          </a:p>
          <a:p>
            <a:endParaRPr lang="da-DK" dirty="0"/>
          </a:p>
          <a:p>
            <a:endParaRPr lang="da-DK" baseline="0"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41</a:t>
            </a:fld>
            <a:endParaRPr lang="fr-FR" dirty="0"/>
          </a:p>
        </p:txBody>
      </p:sp>
    </p:spTree>
    <p:extLst>
      <p:ext uri="{BB962C8B-B14F-4D97-AF65-F5344CB8AC3E}">
        <p14:creationId xmlns:p14="http://schemas.microsoft.com/office/powerpoint/2010/main" val="232690811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En reduktion i overflade pH fra 4,0 til 2,0 vil kunne øge levetidsomkostningerne i betonkonstruktioner med 1.250%.</a:t>
            </a:r>
          </a:p>
          <a:p>
            <a:endParaRPr lang="da-DK" dirty="0"/>
          </a:p>
          <a:p>
            <a:pPr defTabSz="915772">
              <a:defRPr/>
            </a:pPr>
            <a:r>
              <a:rPr lang="da-DK" baseline="0" dirty="0"/>
              <a:t>Som det fremgår, kan svovlbrinte have betydelig indflydelse på de samlede levetidsomkostninger, derfor bør der tages vidtgående tiltag til fastlæggelse af den forventede udviklede mængde sulfid, og dermed svovlbrinte mængde.</a:t>
            </a:r>
          </a:p>
          <a:p>
            <a:pPr defTabSz="915772">
              <a:defRPr/>
            </a:pPr>
            <a:endParaRPr lang="da-DK" dirty="0"/>
          </a:p>
          <a:p>
            <a:pPr defTabSz="915772">
              <a:defRPr/>
            </a:pPr>
            <a:r>
              <a:rPr lang="da-DK" dirty="0"/>
              <a:t>Alle kendte beregningsmodeller baserer sig på </a:t>
            </a:r>
            <a:r>
              <a:rPr lang="da-DK" dirty="0" err="1"/>
              <a:t>impiriske</a:t>
            </a:r>
            <a:r>
              <a:rPr lang="da-DK" dirty="0"/>
              <a:t> forudsætninger, dvs. på baggrund af erfaringer, da kompleksiteten er så stor at den ikke kan udtrykkes matematisk på grundlag af viden.  </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42</a:t>
            </a:fld>
            <a:endParaRPr lang="fr-FR" dirty="0"/>
          </a:p>
        </p:txBody>
      </p:sp>
    </p:spTree>
    <p:extLst>
      <p:ext uri="{BB962C8B-B14F-4D97-AF65-F5344CB8AC3E}">
        <p14:creationId xmlns:p14="http://schemas.microsoft.com/office/powerpoint/2010/main" val="101874546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For at kunne beregne mængden af dannet sulfid i et givet tryksat system, skal der være kendskab til en række basale informationer.</a:t>
            </a:r>
          </a:p>
          <a:p>
            <a:endParaRPr lang="da-DK" dirty="0"/>
          </a:p>
          <a:p>
            <a:r>
              <a:rPr lang="da-DK" dirty="0"/>
              <a:t>De informationer som erfaringsmæssigt er særligt vigtige, for beregning af den dannede mængde sulfid er:</a:t>
            </a:r>
          </a:p>
          <a:p>
            <a:pPr marL="171707" indent="-171707">
              <a:buFontTx/>
              <a:buChar char="-"/>
            </a:pPr>
            <a:r>
              <a:rPr lang="da-DK" dirty="0"/>
              <a:t>Opholdstiden i trykledningerne</a:t>
            </a:r>
          </a:p>
          <a:p>
            <a:pPr marL="171707" indent="-171707">
              <a:buFontTx/>
              <a:buChar char="-"/>
            </a:pPr>
            <a:r>
              <a:rPr lang="da-DK" dirty="0"/>
              <a:t>Spildevandssammensætningen og i særdeleshed mængden af </a:t>
            </a:r>
            <a:r>
              <a:rPr lang="da-DK" dirty="0" err="1"/>
              <a:t>letomsætteligt</a:t>
            </a:r>
            <a:r>
              <a:rPr lang="da-DK" dirty="0"/>
              <a:t> organisk stof</a:t>
            </a:r>
          </a:p>
          <a:p>
            <a:pPr marL="171707" indent="-171707">
              <a:buFontTx/>
              <a:buChar char="-"/>
            </a:pPr>
            <a:r>
              <a:rPr lang="da-DK" dirty="0"/>
              <a:t>Variationer i </a:t>
            </a:r>
            <a:r>
              <a:rPr lang="da-DK" dirty="0" err="1"/>
              <a:t>afstømningsforløbet</a:t>
            </a:r>
            <a:r>
              <a:rPr lang="da-DK" dirty="0"/>
              <a:t> over døgnet</a:t>
            </a:r>
          </a:p>
          <a:p>
            <a:pPr marL="171707" indent="-171707">
              <a:buFontTx/>
              <a:buChar char="-"/>
            </a:pPr>
            <a:r>
              <a:rPr lang="da-DK" dirty="0"/>
              <a:t>Indsivningsmængden</a:t>
            </a:r>
          </a:p>
          <a:p>
            <a:pPr marL="171707" indent="-171707">
              <a:buFontTx/>
              <a:buChar char="-"/>
            </a:pPr>
            <a:r>
              <a:rPr lang="da-DK" dirty="0"/>
              <a:t>Temperaturen i trykledningen</a:t>
            </a:r>
          </a:p>
          <a:p>
            <a:pPr marL="171707" indent="-171707">
              <a:buFontTx/>
              <a:buChar char="-"/>
            </a:pPr>
            <a:endParaRPr lang="da-DK" baseline="0" dirty="0"/>
          </a:p>
          <a:p>
            <a:r>
              <a:rPr lang="da-DK" dirty="0"/>
              <a:t>Selv om alle beregninger er empiriske, er beregningsresultaterne ofte retvisende, når de sammenholdes med de faktiske forhold i etablerede systemer. Derfor anbefales alle systemer gennemregnet med henblik på at vurdere den dannede mængde sulfid i forskellige alternativer.</a:t>
            </a:r>
          </a:p>
          <a:p>
            <a:endParaRPr lang="da-DK" dirty="0"/>
          </a:p>
          <a:p>
            <a:r>
              <a:rPr lang="da-DK" dirty="0"/>
              <a:t>Der er erfaring for, at omkostningerne til forebyggende bekæmpelse af svovlbrinte kan være højere end energiomkostningerne til transport af spildevandet.</a:t>
            </a:r>
            <a:endParaRPr lang="da-DK" baseline="0"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43</a:t>
            </a:fld>
            <a:endParaRPr lang="fr-FR" dirty="0"/>
          </a:p>
        </p:txBody>
      </p:sp>
    </p:spTree>
    <p:extLst>
      <p:ext uri="{BB962C8B-B14F-4D97-AF65-F5344CB8AC3E}">
        <p14:creationId xmlns:p14="http://schemas.microsoft.com/office/powerpoint/2010/main" val="232690811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aseline="0" dirty="0"/>
              <a:t>Der findes givetvis ikke én metode, som er i stand til at løse alle problemerne med svovlbrinte, men der er en del </a:t>
            </a:r>
            <a:r>
              <a:rPr lang="da-DK" dirty="0"/>
              <a:t>måder</a:t>
            </a:r>
            <a:r>
              <a:rPr lang="da-DK" baseline="0" dirty="0"/>
              <a:t> de kan reduceres på.</a:t>
            </a:r>
          </a:p>
          <a:p>
            <a:endParaRPr lang="da-DK" dirty="0"/>
          </a:p>
          <a:p>
            <a:r>
              <a:rPr lang="da-DK" baseline="0" dirty="0"/>
              <a:t>Her er en kort oversigt over de mest anvendte metoder og principper.</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44</a:t>
            </a:fld>
            <a:endParaRPr lang="fr-FR" dirty="0"/>
          </a:p>
        </p:txBody>
      </p:sp>
    </p:spTree>
    <p:extLst>
      <p:ext uri="{BB962C8B-B14F-4D97-AF65-F5344CB8AC3E}">
        <p14:creationId xmlns:p14="http://schemas.microsoft.com/office/powerpoint/2010/main" val="101874546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349750" y="3232667"/>
            <a:ext cx="9118448" cy="3062526"/>
          </a:xfrm>
        </p:spPr>
        <p:txBody>
          <a:bodyPr/>
          <a:lstStyle/>
          <a:p>
            <a:r>
              <a:rPr lang="da-DK" dirty="0"/>
              <a:t>Forebyggende tiltag kan muligvis ikke forhindre dannelse af svovlbrinte, men kan nedbringe koncentrationen til et acceptabelt niveau. </a:t>
            </a:r>
          </a:p>
          <a:p>
            <a:endParaRPr lang="da-DK" dirty="0"/>
          </a:p>
          <a:p>
            <a:r>
              <a:rPr lang="da-DK" dirty="0"/>
              <a:t>Den</a:t>
            </a:r>
            <a:r>
              <a:rPr lang="da-DK" baseline="0" dirty="0"/>
              <a:t> mest effektive </a:t>
            </a:r>
            <a:r>
              <a:rPr lang="da-DK" dirty="0"/>
              <a:t>m</a:t>
            </a:r>
            <a:r>
              <a:rPr lang="da-DK" baseline="0" dirty="0"/>
              <a:t>åde at forebygge på, er ved at designe transportsystemet så optimalt som muligt. Den mest effektive måde at minimere dannelsen af svovlbrinte på, er ved at minimere 3 ting, nemlig:</a:t>
            </a:r>
          </a:p>
          <a:p>
            <a:pPr marL="171707" indent="-171707">
              <a:buFontTx/>
              <a:buChar char="-"/>
            </a:pPr>
            <a:r>
              <a:rPr lang="da-DK" baseline="0" dirty="0"/>
              <a:t>Trykledningslængden, den tid der ikke er strømning i trykledningerne og opholdstiden i sumpe og trykledninger</a:t>
            </a:r>
          </a:p>
          <a:p>
            <a:endParaRPr lang="da-DK" baseline="0" dirty="0"/>
          </a:p>
          <a:p>
            <a:r>
              <a:rPr lang="da-DK" baseline="0" dirty="0"/>
              <a:t>Udover et hensigtsmæssigt design, kan forebyggelse ske ved hjælp af kemikalier. Forebyggelsen</a:t>
            </a:r>
            <a:r>
              <a:rPr lang="da-DK" dirty="0"/>
              <a:t> </a:t>
            </a:r>
            <a:r>
              <a:rPr lang="da-DK" baseline="0" dirty="0"/>
              <a:t>kan f.eks. ske ved at opretholde aerobe eller </a:t>
            </a:r>
            <a:r>
              <a:rPr lang="da-DK" baseline="0" dirty="0" err="1"/>
              <a:t>anoxiske</a:t>
            </a:r>
            <a:r>
              <a:rPr lang="da-DK" baseline="0" dirty="0"/>
              <a:t> tilstande i trykledningen, fældning af </a:t>
            </a:r>
            <a:r>
              <a:rPr lang="da-DK" baseline="0" dirty="0" err="1"/>
              <a:t>sulfaten</a:t>
            </a:r>
            <a:r>
              <a:rPr lang="da-DK" baseline="0" dirty="0"/>
              <a:t> i spildevandet ved hjælp af metal-ioner eller ved at sikre at pH ikke bliver lavere end 8,5. Effekten af de kemiske tiltag kan være stærkt svingende, og der kan ikke gives garanti effekten.</a:t>
            </a:r>
          </a:p>
          <a:p>
            <a:endParaRPr lang="da-DK" baseline="0" dirty="0"/>
          </a:p>
          <a:p>
            <a:r>
              <a:rPr lang="da-DK" baseline="0" dirty="0"/>
              <a:t>Der er leverandører som tilbyder biologiske produkter, indeholdende </a:t>
            </a:r>
            <a:r>
              <a:rPr lang="da-DK" dirty="0"/>
              <a:t>aerobe og </a:t>
            </a:r>
            <a:r>
              <a:rPr lang="da-DK" dirty="0" err="1"/>
              <a:t>anaeorobe</a:t>
            </a:r>
            <a:r>
              <a:rPr lang="da-DK" dirty="0"/>
              <a:t> designerbakterier, som efter sigende består af </a:t>
            </a:r>
            <a:r>
              <a:rPr lang="da-DK" baseline="0" dirty="0"/>
              <a:t> bl.a. </a:t>
            </a:r>
            <a:r>
              <a:rPr lang="da-DK" dirty="0"/>
              <a:t>mælkesyrebakterier, gærbakterier og fotosyntesebakterier. Bakteriekulturen skal </a:t>
            </a:r>
            <a:r>
              <a:rPr lang="da-DK" baseline="0" dirty="0"/>
              <a:t>ifølge leverandørerne have en stærk begrænsende effekt på sulfid dannelsen. Effekten af designerbakterierne er ikke kendt, men det kan ikke afvises at de har en effekt.</a:t>
            </a:r>
          </a:p>
          <a:p>
            <a:endParaRPr lang="da-DK" baseline="0" dirty="0"/>
          </a:p>
          <a:p>
            <a:r>
              <a:rPr lang="da-DK" baseline="0" dirty="0"/>
              <a:t>Udover de kemiske og biologiske tiltag, er det ligeledes muligt at anvende mekaniske tiltag i form af rensegrise. Rensegrisene fjerner kloakhuden, og dermed de sulfatreducerende bakterier, så der ikke kan dannes sulfid. Metoden er meget effektiv i nogle tilfælde mens den er mindre effektiv i andre.</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45</a:t>
            </a:fld>
            <a:endParaRPr lang="fr-FR" dirty="0"/>
          </a:p>
        </p:txBody>
      </p:sp>
    </p:spTree>
    <p:extLst>
      <p:ext uri="{BB962C8B-B14F-4D97-AF65-F5344CB8AC3E}">
        <p14:creationId xmlns:p14="http://schemas.microsoft.com/office/powerpoint/2010/main" val="77484571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994411" y="3232667"/>
            <a:ext cx="8323894" cy="3062526"/>
          </a:xfrm>
        </p:spPr>
        <p:txBody>
          <a:bodyPr/>
          <a:lstStyle/>
          <a:p>
            <a:r>
              <a:rPr lang="da-DK" dirty="0"/>
              <a:t>Såfremt der ikke etableres forebyggende </a:t>
            </a:r>
            <a:r>
              <a:rPr lang="da-DK" baseline="0" dirty="0"/>
              <a:t>tiltag, vil den dannede svovlbrinte blive frigivet når der er frie væskeoverflader. Såfremt der er anvendt velegnede materialer til brønde og rør, og den dannede svovlbrinte ikke er til gene for omkringboende</a:t>
            </a:r>
            <a:r>
              <a:rPr lang="da-DK" dirty="0"/>
              <a:t> naboer eller trafikanter</a:t>
            </a:r>
            <a:r>
              <a:rPr lang="da-DK" baseline="0" dirty="0"/>
              <a:t>, kan den afledes via delvis åbne dæksler. Hvis denne metode anvendes, skal man sikre sig at den afledte svovlbrinte ikke ophobes i lavtliggende områder, og dermed udgør en sundhedsrisiko.</a:t>
            </a:r>
          </a:p>
          <a:p>
            <a:endParaRPr lang="da-DK" baseline="0" dirty="0"/>
          </a:p>
          <a:p>
            <a:r>
              <a:rPr lang="da-DK" dirty="0"/>
              <a:t>E</a:t>
            </a:r>
            <a:r>
              <a:rPr lang="da-DK" baseline="0" dirty="0"/>
              <a:t>n anden ofte anvendt mulighed er at ventilere den svovlbrinteholdige luft gennem et filter. Filteret kan være et biofilter, hvor filtermaterialet består af organisk materiale, f.eks. bark og flis eller et aktivt kul filter. Der findes endvidere </a:t>
            </a:r>
            <a:r>
              <a:rPr lang="da-DK" baseline="0" dirty="0" err="1"/>
              <a:t>kombifiltre</a:t>
            </a:r>
            <a:r>
              <a:rPr lang="da-DK" baseline="0" dirty="0"/>
              <a:t>, hvor nedbrydningen af svovlbrinte sker ved hjælp af både biomasse og aktiv kul.</a:t>
            </a:r>
          </a:p>
          <a:p>
            <a:endParaRPr lang="da-DK" baseline="0" dirty="0"/>
          </a:p>
          <a:p>
            <a:r>
              <a:rPr lang="da-DK" baseline="0" dirty="0"/>
              <a:t>Der gennemføres netop nu (2015-2016) </a:t>
            </a:r>
            <a:r>
              <a:rPr lang="da-DK" dirty="0"/>
              <a:t>et udviklingsprojekt</a:t>
            </a:r>
            <a:r>
              <a:rPr lang="da-DK" baseline="0" dirty="0"/>
              <a:t> med anvendelse af ”offerledninger” </a:t>
            </a:r>
            <a:r>
              <a:rPr lang="da-DK" dirty="0"/>
              <a:t>som er gravitationsledninger hvor tilslagsmaterialet i stor udstrækning udgøres af </a:t>
            </a:r>
            <a:r>
              <a:rPr lang="da-DK" dirty="0" err="1"/>
              <a:t>letnedbrydelige</a:t>
            </a:r>
            <a:r>
              <a:rPr lang="da-DK" dirty="0"/>
              <a:t> materialer, f.eks. marmor. Det er hensigten, at den dannede svovlsyre skal nedbrydes i et accelereret tempo i nærheden af oppumpningsbrønden, så der ikke sker korrosive angreb længere nedstrøms. For at den </a:t>
            </a:r>
            <a:r>
              <a:rPr lang="da-DK" dirty="0" err="1"/>
              <a:t>accelerede</a:t>
            </a:r>
            <a:r>
              <a:rPr lang="da-DK" dirty="0"/>
              <a:t> omsætning af sulfid kan finde sted, skal der opbygges en bakteriekultur som kan omdanne svovlbrinte til svovlsyre, hvilket tager nogen til. Der er ultimo 2015 begrænsede erfaringer med metoden, så effektiviteten er kendt.</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46</a:t>
            </a:fld>
            <a:endParaRPr lang="fr-FR" dirty="0"/>
          </a:p>
        </p:txBody>
      </p:sp>
    </p:spTree>
    <p:extLst>
      <p:ext uri="{BB962C8B-B14F-4D97-AF65-F5344CB8AC3E}">
        <p14:creationId xmlns:p14="http://schemas.microsoft.com/office/powerpoint/2010/main" val="219642530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For at sikre den bedst tænkelige helhedsløsning bør problemstillingerne relateret til svovlbrinte inddrages i alle beslutningsprocesserne. Hvis dette udelades, og der efterfølgende konstateres generende eller skadesvoldende  koncentrationer, kan det være endog meget omkostningskrævende at nedbringe det til et</a:t>
            </a:r>
            <a:r>
              <a:rPr lang="da-DK" baseline="0" dirty="0"/>
              <a:t> acceptabelt niveau.</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47</a:t>
            </a:fld>
            <a:endParaRPr lang="fr-FR" dirty="0"/>
          </a:p>
        </p:txBody>
      </p:sp>
    </p:spTree>
    <p:extLst>
      <p:ext uri="{BB962C8B-B14F-4D97-AF65-F5344CB8AC3E}">
        <p14:creationId xmlns:p14="http://schemas.microsoft.com/office/powerpoint/2010/main" val="415237864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994411" y="3232667"/>
            <a:ext cx="8223965" cy="3062526"/>
          </a:xfrm>
        </p:spPr>
        <p:txBody>
          <a:bodyPr/>
          <a:lstStyle/>
          <a:p>
            <a:r>
              <a:rPr lang="da-DK" dirty="0"/>
              <a:t>Der er ikke én</a:t>
            </a:r>
            <a:r>
              <a:rPr lang="da-DK" baseline="0" dirty="0"/>
              <a:t> metode som er den rigtige, men det er som udgangspunkt altid være bedre at forebygge end helbrede</a:t>
            </a:r>
          </a:p>
          <a:p>
            <a:endParaRPr lang="da-DK" dirty="0"/>
          </a:p>
          <a:p>
            <a:r>
              <a:rPr lang="da-DK" baseline="0" dirty="0"/>
              <a:t>Løsninger og afhjælpningstiltag træffes ud fra helhedsbetragtninger. </a:t>
            </a:r>
          </a:p>
          <a:p>
            <a:endParaRPr lang="da-DK" baseline="0" dirty="0"/>
          </a:p>
          <a:p>
            <a:r>
              <a:rPr lang="da-DK" baseline="0" dirty="0"/>
              <a:t>De forhold der som minimum anbefales inddraget i helhedsbetragtningerne omfatter bl.a. </a:t>
            </a:r>
          </a:p>
          <a:p>
            <a:pPr algn="l"/>
            <a:r>
              <a:rPr lang="da-DK" altLang="da-DK" dirty="0">
                <a:cs typeface="Arial" panose="020B0604020202020204" pitchFamily="34" charset="0"/>
              </a:rPr>
              <a:t>- arbejdsmiljø</a:t>
            </a:r>
          </a:p>
          <a:p>
            <a:pPr algn="l"/>
            <a:r>
              <a:rPr lang="da-DK" altLang="da-DK" dirty="0">
                <a:cs typeface="Arial" panose="020B0604020202020204" pitchFamily="34" charset="0"/>
              </a:rPr>
              <a:t>- renseanlæg</a:t>
            </a:r>
          </a:p>
          <a:p>
            <a:pPr algn="l"/>
            <a:r>
              <a:rPr lang="da-DK" altLang="da-DK" dirty="0">
                <a:cs typeface="Arial" panose="020B0604020202020204" pitchFamily="34" charset="0"/>
              </a:rPr>
              <a:t>- økonomi</a:t>
            </a:r>
          </a:p>
          <a:p>
            <a:pPr algn="l"/>
            <a:r>
              <a:rPr lang="da-DK" altLang="da-DK" dirty="0">
                <a:cs typeface="Arial" panose="020B0604020202020204" pitchFamily="34" charset="0"/>
              </a:rPr>
              <a:t>- driftssikkerhed</a:t>
            </a:r>
          </a:p>
          <a:p>
            <a:pPr algn="l"/>
            <a:r>
              <a:rPr lang="da-DK" altLang="da-DK" dirty="0">
                <a:cs typeface="Arial" panose="020B0604020202020204" pitchFamily="34" charset="0"/>
              </a:rPr>
              <a:t>- ledningssystemet</a:t>
            </a:r>
          </a:p>
          <a:p>
            <a:pPr algn="l"/>
            <a:r>
              <a:rPr lang="da-DK" altLang="da-DK" dirty="0">
                <a:cs typeface="Arial" panose="020B0604020202020204" pitchFamily="34" charset="0"/>
              </a:rPr>
              <a:t>- tid til behandling af klager </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48</a:t>
            </a:fld>
            <a:endParaRPr lang="fr-FR" dirty="0"/>
          </a:p>
        </p:txBody>
      </p:sp>
    </p:spTree>
    <p:extLst>
      <p:ext uri="{BB962C8B-B14F-4D97-AF65-F5344CB8AC3E}">
        <p14:creationId xmlns:p14="http://schemas.microsoft.com/office/powerpoint/2010/main" val="190959991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994411" y="3232667"/>
            <a:ext cx="8223965" cy="3062526"/>
          </a:xfrm>
        </p:spPr>
        <p:txBody>
          <a:bodyPr/>
          <a:lstStyle/>
          <a:p>
            <a:r>
              <a:rPr lang="da-DK" dirty="0"/>
              <a:t>Der er ikke én</a:t>
            </a:r>
            <a:r>
              <a:rPr lang="da-DK" baseline="0" dirty="0"/>
              <a:t> metode som er den rigtige, men det er som udgangspunkt altid være bedre at forebygge end helbrede</a:t>
            </a:r>
          </a:p>
          <a:p>
            <a:endParaRPr lang="da-DK" dirty="0"/>
          </a:p>
          <a:p>
            <a:r>
              <a:rPr lang="da-DK" baseline="0" dirty="0"/>
              <a:t>Løsninger og afhjælpningstiltag træffes ud fra helhedsbetragtninger. </a:t>
            </a:r>
          </a:p>
          <a:p>
            <a:endParaRPr lang="da-DK" baseline="0" dirty="0"/>
          </a:p>
          <a:p>
            <a:r>
              <a:rPr lang="da-DK" baseline="0" dirty="0"/>
              <a:t>De forhold der som minimum anbefales inddraget i helhedsbetragtningerne omfatter bl.a. </a:t>
            </a:r>
          </a:p>
          <a:p>
            <a:pPr algn="l"/>
            <a:r>
              <a:rPr lang="da-DK" altLang="da-DK" dirty="0">
                <a:cs typeface="Arial" panose="020B0604020202020204" pitchFamily="34" charset="0"/>
              </a:rPr>
              <a:t>- arbejdsmiljø</a:t>
            </a:r>
          </a:p>
          <a:p>
            <a:pPr algn="l"/>
            <a:r>
              <a:rPr lang="da-DK" altLang="da-DK" dirty="0">
                <a:cs typeface="Arial" panose="020B0604020202020204" pitchFamily="34" charset="0"/>
              </a:rPr>
              <a:t>- renseanlæg</a:t>
            </a:r>
          </a:p>
          <a:p>
            <a:pPr algn="l"/>
            <a:r>
              <a:rPr lang="da-DK" altLang="da-DK" dirty="0">
                <a:cs typeface="Arial" panose="020B0604020202020204" pitchFamily="34" charset="0"/>
              </a:rPr>
              <a:t>- økonomi</a:t>
            </a:r>
          </a:p>
          <a:p>
            <a:pPr algn="l"/>
            <a:r>
              <a:rPr lang="da-DK" altLang="da-DK" dirty="0">
                <a:cs typeface="Arial" panose="020B0604020202020204" pitchFamily="34" charset="0"/>
              </a:rPr>
              <a:t>- driftssikkerhed</a:t>
            </a:r>
          </a:p>
          <a:p>
            <a:pPr algn="l"/>
            <a:r>
              <a:rPr lang="da-DK" altLang="da-DK" dirty="0">
                <a:cs typeface="Arial" panose="020B0604020202020204" pitchFamily="34" charset="0"/>
              </a:rPr>
              <a:t>- ledningssystemet</a:t>
            </a:r>
          </a:p>
          <a:p>
            <a:pPr algn="l"/>
            <a:r>
              <a:rPr lang="da-DK" altLang="da-DK" dirty="0">
                <a:cs typeface="Arial" panose="020B0604020202020204" pitchFamily="34" charset="0"/>
              </a:rPr>
              <a:t>- tid til behandling af klager </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49</a:t>
            </a:fld>
            <a:endParaRPr lang="fr-FR" dirty="0"/>
          </a:p>
        </p:txBody>
      </p:sp>
    </p:spTree>
    <p:extLst>
      <p:ext uri="{BB962C8B-B14F-4D97-AF65-F5344CB8AC3E}">
        <p14:creationId xmlns:p14="http://schemas.microsoft.com/office/powerpoint/2010/main" val="19095999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Sulfat er naturligt forekommende i grundvand, men det fjernes i den behandlingsproces vandet gennemgår inden det pumpes ud til forbrugerne. </a:t>
            </a:r>
          </a:p>
          <a:p>
            <a:endParaRPr lang="da-DK" dirty="0"/>
          </a:p>
          <a:p>
            <a:r>
              <a:rPr lang="da-DK" dirty="0"/>
              <a:t>I spildevandsmæssig sammenhæng, er de væsentligste kilder til sulfat rengøringsmidler og kosmetiske produkter. I takt med den øgede bevidsthed omkring de miljømæssige konsekvenser af vore daglige gøremål, er der kommet øget fokus på de </a:t>
            </a:r>
            <a:r>
              <a:rPr lang="da-DK" dirty="0" err="1"/>
              <a:t>footprint</a:t>
            </a:r>
            <a:r>
              <a:rPr lang="da-DK" dirty="0"/>
              <a:t>, det resulterer i.</a:t>
            </a:r>
          </a:p>
          <a:p>
            <a:endParaRPr lang="da-DK" dirty="0"/>
          </a:p>
          <a:p>
            <a:r>
              <a:rPr lang="da-DK" dirty="0"/>
              <a:t>Et eksempel på den øgede fokus er, at der kommer flere og flere sulfatfri produkter på markedet, hvilket vil have en positiv effekt på mængden af dannet sulfid. Der er dog mange andre sulfatkilder, så en 100% fjernelse af sulfatholdige rengøringsprodukter, kosmetik, etc. vil ikke løse problemerne med svovlbrinte.</a:t>
            </a:r>
          </a:p>
          <a:p>
            <a:endParaRPr lang="da-DK" dirty="0"/>
          </a:p>
          <a:p>
            <a:r>
              <a:rPr lang="da-DK" dirty="0"/>
              <a:t>Produkter som er miljømærkede /Svanemærket har et lavere indhold af uønskede bestanddele. </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6</a:t>
            </a:fld>
            <a:endParaRPr lang="fr-FR" dirty="0"/>
          </a:p>
        </p:txBody>
      </p:sp>
    </p:spTree>
    <p:extLst>
      <p:ext uri="{BB962C8B-B14F-4D97-AF65-F5344CB8AC3E}">
        <p14:creationId xmlns:p14="http://schemas.microsoft.com/office/powerpoint/2010/main" val="21762548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Et</a:t>
            </a:r>
            <a:r>
              <a:rPr lang="da-DK" baseline="0" dirty="0"/>
              <a:t> kig på mængden af sulfid i spildevand viser, at mængden er steget konstant fra midten af 80’erne frem til midten af 90’erne, og der ikke noget der indikerer at udviklingen er vendt</a:t>
            </a:r>
            <a:r>
              <a:rPr lang="da-DK" dirty="0"/>
              <a:t> igen</a:t>
            </a:r>
            <a:r>
              <a:rPr lang="da-DK" baseline="0" dirty="0"/>
              <a:t>. </a:t>
            </a:r>
          </a:p>
          <a:p>
            <a:endParaRPr lang="da-DK" dirty="0"/>
          </a:p>
          <a:p>
            <a:r>
              <a:rPr lang="da-DK" baseline="0" dirty="0"/>
              <a:t>Det er derfor overordentligt sandsynligt at problemerne med svovlbrinte</a:t>
            </a:r>
            <a:r>
              <a:rPr lang="da-DK" dirty="0"/>
              <a:t> ikke bliver mindre i fremtiden.</a:t>
            </a:r>
          </a:p>
          <a:p>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7</a:t>
            </a:fld>
            <a:endParaRPr lang="fr-FR" dirty="0"/>
          </a:p>
        </p:txBody>
      </p:sp>
    </p:spTree>
    <p:extLst>
      <p:ext uri="{BB962C8B-B14F-4D97-AF65-F5344CB8AC3E}">
        <p14:creationId xmlns:p14="http://schemas.microsoft.com/office/powerpoint/2010/main" val="20571187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749461" y="3207699"/>
            <a:ext cx="8577171" cy="3062526"/>
          </a:xfrm>
        </p:spPr>
        <p:txBody>
          <a:bodyPr/>
          <a:lstStyle/>
          <a:p>
            <a:r>
              <a:rPr lang="da-DK" dirty="0"/>
              <a:t>Udover</a:t>
            </a:r>
            <a:r>
              <a:rPr lang="da-DK" baseline="0" dirty="0"/>
              <a:t> ændringer i mængden af potentielt svovlbrintefremmende stoffer, er der en række fysiske forhold som er medvirkende til at øge problemerne med svovlbrinte. </a:t>
            </a:r>
          </a:p>
          <a:p>
            <a:endParaRPr lang="da-DK" dirty="0"/>
          </a:p>
          <a:p>
            <a:r>
              <a:rPr lang="da-DK" baseline="0" dirty="0"/>
              <a:t>Vandmiljøhandlingsplanerne har gennem de seneste dekader medført en del ændringer i den måde vi håndterer spildevand på, bl.a. har de øgede krav til renseeffekter samt fokusering på </a:t>
            </a:r>
            <a:r>
              <a:rPr lang="da-DK" baseline="0" dirty="0" err="1"/>
              <a:t>benchmark</a:t>
            </a:r>
            <a:r>
              <a:rPr lang="da-DK" baseline="0" dirty="0"/>
              <a:t> og effektivitet resulteret i, at mange små renseanlæg er nedlagt, til fordel for store centrale renseanlæg. </a:t>
            </a:r>
            <a:r>
              <a:rPr lang="da-DK" dirty="0"/>
              <a:t>Kloakeringen af </a:t>
            </a:r>
            <a:r>
              <a:rPr lang="da-DK" baseline="0" dirty="0"/>
              <a:t>det åbne land har ligeledes resulteret i mange problemer, da der er etableret mange store tryksatte systemer, selv om vandmængderne er meget små. </a:t>
            </a:r>
            <a:r>
              <a:rPr lang="da-DK" dirty="0"/>
              <a:t>Da der ikke er regler og normer for design og dimensionering af tryksatte transportsystemer, bliver mange systemer designet for væsentligt større belastninger end der reelt er behov for, hvilket er fremmer dannelsen af svovlbrinte. </a:t>
            </a:r>
          </a:p>
          <a:p>
            <a:endParaRPr lang="da-DK" dirty="0"/>
          </a:p>
          <a:p>
            <a:r>
              <a:rPr lang="da-DK" dirty="0"/>
              <a:t>Indførelsen af grønne afgifter på vand har ligeledes haft en betydelig effekt. Tilbage i 80’erne var det typiske vandforbrug mere end 200 l/PE/døgn, men politiske indgreb samt holdningen til øget miljøbevidsthed har resulteret i en markant reduktion i vandforbruget. I den seneste dekade, er vandforbruget mange steder reduceret til omkring 100 l/PE/døgn, uden det har påvirket den måde transportsystemer dimensioneres på. </a:t>
            </a:r>
          </a:p>
          <a:p>
            <a:endParaRPr lang="da-DK" dirty="0"/>
          </a:p>
          <a:p>
            <a:r>
              <a:rPr lang="da-DK" dirty="0"/>
              <a:t>Derfor er mange tryksatte systemer voldsomt hydraulisk overdimensionerede, med deraf følgende længere opholdstider .</a:t>
            </a:r>
          </a:p>
          <a:p>
            <a:endParaRPr lang="da-DK" baseline="0" dirty="0"/>
          </a:p>
          <a:p>
            <a:r>
              <a:rPr lang="da-DK" baseline="0" dirty="0"/>
              <a:t> </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8</a:t>
            </a:fld>
            <a:endParaRPr lang="fr-FR" dirty="0"/>
          </a:p>
        </p:txBody>
      </p:sp>
    </p:spTree>
    <p:extLst>
      <p:ext uri="{BB962C8B-B14F-4D97-AF65-F5344CB8AC3E}">
        <p14:creationId xmlns:p14="http://schemas.microsoft.com/office/powerpoint/2010/main" val="220210604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994411" y="3232667"/>
            <a:ext cx="8382185" cy="3062526"/>
          </a:xfrm>
        </p:spPr>
        <p:txBody>
          <a:bodyPr/>
          <a:lstStyle/>
          <a:p>
            <a:r>
              <a:rPr lang="da-DK" dirty="0"/>
              <a:t>Der er mange forhold som har indflydelse på mængden af dannet svovlbrinte, men de  forhold som</a:t>
            </a:r>
            <a:r>
              <a:rPr lang="da-DK" baseline="0" dirty="0"/>
              <a:t> i særdeleshed er fremmende for dannelsen under vore himmelstrøg er: </a:t>
            </a:r>
          </a:p>
          <a:p>
            <a:pPr marL="171707" indent="-171707">
              <a:buFontTx/>
              <a:buChar char="-"/>
            </a:pPr>
            <a:r>
              <a:rPr lang="da-DK" baseline="0" dirty="0"/>
              <a:t>Lav iltkoncentration i lukkede trykledninger</a:t>
            </a:r>
          </a:p>
          <a:p>
            <a:pPr marL="171707" indent="-171707">
              <a:buFontTx/>
              <a:buChar char="-"/>
            </a:pPr>
            <a:r>
              <a:rPr lang="da-DK" dirty="0"/>
              <a:t>Lang opholdstid i lukkede trykledninger</a:t>
            </a:r>
          </a:p>
          <a:p>
            <a:pPr marL="171707" indent="-171707">
              <a:buFontTx/>
              <a:buChar char="-"/>
            </a:pPr>
            <a:r>
              <a:rPr lang="da-DK" dirty="0"/>
              <a:t>Høj spildevandstemperatur </a:t>
            </a:r>
          </a:p>
          <a:p>
            <a:pPr marL="171707" indent="-171707">
              <a:buFontTx/>
              <a:buChar char="-"/>
            </a:pPr>
            <a:r>
              <a:rPr lang="da-DK" dirty="0"/>
              <a:t>Stor mængde </a:t>
            </a:r>
            <a:r>
              <a:rPr lang="da-DK" dirty="0" err="1"/>
              <a:t>letomsætteligt</a:t>
            </a:r>
            <a:r>
              <a:rPr lang="da-DK" dirty="0"/>
              <a:t> organisk stof, her er det primært den opløste fraktion som er betydende</a:t>
            </a:r>
          </a:p>
          <a:p>
            <a:pPr marL="171707" indent="-171707">
              <a:buFontTx/>
              <a:buChar char="-"/>
            </a:pPr>
            <a:r>
              <a:rPr lang="da-DK" dirty="0"/>
              <a:t>Hvis der er et tykt lag kloakhud i trykledningerne, så der er anaerobe bakterier træt på rørvæggen</a:t>
            </a:r>
          </a:p>
          <a:p>
            <a:pPr marL="171707" indent="-171707">
              <a:buFontTx/>
              <a:buChar char="-"/>
            </a:pPr>
            <a:r>
              <a:rPr lang="da-DK" dirty="0"/>
              <a:t>Hvis </a:t>
            </a:r>
            <a:r>
              <a:rPr lang="da-DK" baseline="0" dirty="0"/>
              <a:t>vandforbruget er lavt i forhold til det anvendte dimensioneringsgrundlag</a:t>
            </a:r>
          </a:p>
          <a:p>
            <a:pPr marL="171707" indent="-171707">
              <a:buFontTx/>
              <a:buChar char="-"/>
            </a:pPr>
            <a:r>
              <a:rPr lang="da-DK" baseline="0" dirty="0"/>
              <a:t>Hvis der er utilstrækkelig</a:t>
            </a:r>
            <a:r>
              <a:rPr lang="da-DK" dirty="0"/>
              <a:t> selvrensning i sumpe og rør, så der ophobes sediment i bunden, og dermed anaerobe forhold</a:t>
            </a:r>
            <a:endParaRPr lang="da-DK" baseline="0" dirty="0"/>
          </a:p>
          <a:p>
            <a:pPr marL="171707" indent="-171707">
              <a:buFontTx/>
              <a:buChar char="-"/>
            </a:pPr>
            <a:r>
              <a:rPr lang="da-DK" baseline="0" dirty="0"/>
              <a:t>Hvis spildevandet er stillestående i trykledningerne i længere perioder, og strømningshastigheden efterfølgende ikke er tilstrækkelig til sikre en effektiv resuspension af sedimenteret</a:t>
            </a:r>
            <a:r>
              <a:rPr lang="da-DK" dirty="0"/>
              <a:t> materiale</a:t>
            </a:r>
            <a:endParaRPr lang="da-DK" baseline="0" dirty="0"/>
          </a:p>
          <a:p>
            <a:pPr marL="171707" indent="-171707">
              <a:buFontTx/>
              <a:buChar char="-"/>
            </a:pPr>
            <a:r>
              <a:rPr lang="da-DK" dirty="0"/>
              <a:t>Industribidrag f.eks. med lav pH, høj temperatur eller store mængder </a:t>
            </a:r>
            <a:r>
              <a:rPr lang="da-DK" dirty="0" err="1"/>
              <a:t>letomsætteligt</a:t>
            </a:r>
            <a:r>
              <a:rPr lang="da-DK" dirty="0"/>
              <a:t> organisk materiale.</a:t>
            </a:r>
          </a:p>
        </p:txBody>
      </p:sp>
      <p:sp>
        <p:nvSpPr>
          <p:cNvPr id="4" name="Pladsholder til diasnummer 3"/>
          <p:cNvSpPr>
            <a:spLocks noGrp="1"/>
          </p:cNvSpPr>
          <p:nvPr>
            <p:ph type="sldNum" sz="quarter" idx="10"/>
          </p:nvPr>
        </p:nvSpPr>
        <p:spPr/>
        <p:txBody>
          <a:bodyPr/>
          <a:lstStyle/>
          <a:p>
            <a:fld id="{3D5C8F62-526E-4771-8490-6F031BFDC2AE}" type="slidenum">
              <a:rPr lang="fr-FR" smtClean="0"/>
              <a:pPr/>
              <a:t>9</a:t>
            </a:fld>
            <a:endParaRPr lang="fr-FR" dirty="0"/>
          </a:p>
        </p:txBody>
      </p:sp>
    </p:spTree>
    <p:extLst>
      <p:ext uri="{BB962C8B-B14F-4D97-AF65-F5344CB8AC3E}">
        <p14:creationId xmlns:p14="http://schemas.microsoft.com/office/powerpoint/2010/main" val="22034421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a:xfrm>
            <a:off x="599569" y="3232667"/>
            <a:ext cx="8885283" cy="3062526"/>
          </a:xfrm>
        </p:spPr>
        <p:txBody>
          <a:bodyPr/>
          <a:lstStyle/>
          <a:p>
            <a:r>
              <a:rPr lang="da-DK" dirty="0"/>
              <a:t>Der er altid sulfat i spildevand, og mængden er stort set altid</a:t>
            </a:r>
            <a:r>
              <a:rPr lang="da-DK" baseline="0" dirty="0"/>
              <a:t> tilstrækkelig til at kunne udvikle sulfid hvis de rette forhold er tilstede. </a:t>
            </a:r>
          </a:p>
          <a:p>
            <a:endParaRPr lang="da-DK" baseline="0" dirty="0"/>
          </a:p>
          <a:p>
            <a:r>
              <a:rPr lang="da-DK" dirty="0"/>
              <a:t>En opløsning er </a:t>
            </a:r>
            <a:r>
              <a:rPr lang="da-DK" i="1" dirty="0"/>
              <a:t>neutral</a:t>
            </a:r>
            <a:r>
              <a:rPr lang="da-DK" dirty="0"/>
              <a:t> hvis pH er 7, den er </a:t>
            </a:r>
            <a:r>
              <a:rPr lang="da-DK" i="1" dirty="0"/>
              <a:t>sur</a:t>
            </a:r>
            <a:r>
              <a:rPr lang="da-DK" dirty="0"/>
              <a:t> hvis pH er mindre end 7 og </a:t>
            </a:r>
            <a:r>
              <a:rPr lang="da-DK" i="1" dirty="0"/>
              <a:t>basisk</a:t>
            </a:r>
            <a:r>
              <a:rPr lang="da-DK" dirty="0"/>
              <a:t> hvis pH er større end 7. Ved pH under 8,5, vil størstedelen af sulfiden reduceres til svovlbrinte. Ved pH over 8,5, vil den vedblive at være sulfid, S</a:t>
            </a:r>
            <a:r>
              <a:rPr lang="da-DK" baseline="50000" dirty="0"/>
              <a:t>2-</a:t>
            </a:r>
            <a:r>
              <a:rPr lang="da-DK" dirty="0"/>
              <a:t>.</a:t>
            </a:r>
          </a:p>
          <a:p>
            <a:endParaRPr lang="da-DK" dirty="0"/>
          </a:p>
          <a:p>
            <a:r>
              <a:rPr lang="da-DK" dirty="0"/>
              <a:t>Lav koncentration</a:t>
            </a:r>
            <a:r>
              <a:rPr lang="da-DK" baseline="0" dirty="0"/>
              <a:t> af fri ilt i spildevandet, kombineret med lang opholdstid, er fremmende for dannelsen af sulfid.</a:t>
            </a:r>
          </a:p>
          <a:p>
            <a:endParaRPr lang="da-DK" baseline="0" dirty="0"/>
          </a:p>
          <a:p>
            <a:r>
              <a:rPr lang="da-DK" dirty="0"/>
              <a:t>Små ledninger er generelt mere udsatte for svovlbrinteproblemer end større ledninger, da der er et ugunstigt forhold mellem overfladeareal og volumen.</a:t>
            </a:r>
            <a:r>
              <a:rPr lang="da-DK" baseline="0" dirty="0"/>
              <a:t> Det betyder, at der er en stor mængde kloakhud pr. volumenenhed, samtidigt med, at der er forholdsvis turbulet strømning, sammenlignet med større rør. Det ugunstige forhold i små rør betyder at stofomsætningen er hurtigere end i store rør, hvorfor der hurtigt opstår anaerobe forhold. </a:t>
            </a:r>
          </a:p>
          <a:p>
            <a:endParaRPr lang="da-DK" baseline="0" dirty="0"/>
          </a:p>
          <a:p>
            <a:r>
              <a:rPr lang="da-DK" baseline="0" dirty="0"/>
              <a:t>Spildevandstemperaturen er ligeledes en væsentlig faktor for dannelsen af svovlbrinte.</a:t>
            </a:r>
            <a:r>
              <a:rPr lang="da-DK" dirty="0"/>
              <a:t> D</a:t>
            </a:r>
            <a:r>
              <a:rPr lang="da-DK" baseline="0" dirty="0"/>
              <a:t>erfor kan der være stor årstidsvariation i mængden af dannet svovlbrinte, grundet varierende temperaturer.</a:t>
            </a:r>
            <a:endParaRPr lang="da-DK" dirty="0"/>
          </a:p>
        </p:txBody>
      </p:sp>
      <p:sp>
        <p:nvSpPr>
          <p:cNvPr id="4" name="Pladsholder til diasnummer 3"/>
          <p:cNvSpPr>
            <a:spLocks noGrp="1"/>
          </p:cNvSpPr>
          <p:nvPr>
            <p:ph type="sldNum" sz="quarter" idx="10"/>
          </p:nvPr>
        </p:nvSpPr>
        <p:spPr/>
        <p:txBody>
          <a:bodyPr/>
          <a:lstStyle/>
          <a:p>
            <a:fld id="{3D5C8F62-526E-4771-8490-6F031BFDC2AE}" type="slidenum">
              <a:rPr lang="fr-FR" smtClean="0"/>
              <a:pPr/>
              <a:t>10</a:t>
            </a:fld>
            <a:endParaRPr lang="fr-FR" dirty="0"/>
          </a:p>
        </p:txBody>
      </p:sp>
    </p:spTree>
    <p:extLst>
      <p:ext uri="{BB962C8B-B14F-4D97-AF65-F5344CB8AC3E}">
        <p14:creationId xmlns:p14="http://schemas.microsoft.com/office/powerpoint/2010/main" val="238087235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iapositive de titre">
    <p:spTree>
      <p:nvGrpSpPr>
        <p:cNvPr id="1" name=""/>
        <p:cNvGrpSpPr/>
        <p:nvPr/>
      </p:nvGrpSpPr>
      <p:grpSpPr>
        <a:xfrm>
          <a:off x="0" y="0"/>
          <a:ext cx="0" cy="0"/>
          <a:chOff x="0" y="0"/>
          <a:chExt cx="0" cy="0"/>
        </a:xfrm>
      </p:grpSpPr>
      <p:pic>
        <p:nvPicPr>
          <p:cNvPr id="4" name="Billede 3"/>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3999" cy="6858000"/>
          </a:xfrm>
          <a:prstGeom prst="rect">
            <a:avLst/>
          </a:prstGeom>
        </p:spPr>
      </p:pic>
      <p:grpSp>
        <p:nvGrpSpPr>
          <p:cNvPr id="6" name="Group 5"/>
          <p:cNvGrpSpPr/>
          <p:nvPr userDrawn="1"/>
        </p:nvGrpSpPr>
        <p:grpSpPr>
          <a:xfrm>
            <a:off x="2032000" y="6425861"/>
            <a:ext cx="5156200" cy="535753"/>
            <a:chOff x="3836711" y="6408407"/>
            <a:chExt cx="1827906" cy="535753"/>
          </a:xfrm>
        </p:grpSpPr>
        <p:sp>
          <p:nvSpPr>
            <p:cNvPr id="9" name="Round Same Side Corner Rectangle 7"/>
            <p:cNvSpPr/>
            <p:nvPr/>
          </p:nvSpPr>
          <p:spPr>
            <a:xfrm>
              <a:off x="3836711" y="6408407"/>
              <a:ext cx="1827906" cy="535753"/>
            </a:xfrm>
            <a:custGeom>
              <a:avLst/>
              <a:gdLst>
                <a:gd name="connsiteX0" fmla="*/ 283780 w 1899745"/>
                <a:gd name="connsiteY0" fmla="*/ 0 h 567559"/>
                <a:gd name="connsiteX1" fmla="*/ 1615966 w 1899745"/>
                <a:gd name="connsiteY1" fmla="*/ 0 h 567559"/>
                <a:gd name="connsiteX2" fmla="*/ 1899746 w 1899745"/>
                <a:gd name="connsiteY2" fmla="*/ 283780 h 567559"/>
                <a:gd name="connsiteX3" fmla="*/ 1899745 w 1899745"/>
                <a:gd name="connsiteY3" fmla="*/ 567559 h 567559"/>
                <a:gd name="connsiteX4" fmla="*/ 1899745 w 1899745"/>
                <a:gd name="connsiteY4" fmla="*/ 567559 h 567559"/>
                <a:gd name="connsiteX5" fmla="*/ 0 w 1899745"/>
                <a:gd name="connsiteY5" fmla="*/ 567559 h 567559"/>
                <a:gd name="connsiteX6" fmla="*/ 0 w 1899745"/>
                <a:gd name="connsiteY6" fmla="*/ 567559 h 567559"/>
                <a:gd name="connsiteX7" fmla="*/ 0 w 1899745"/>
                <a:gd name="connsiteY7" fmla="*/ 283780 h 567559"/>
                <a:gd name="connsiteX8" fmla="*/ 283780 w 1899745"/>
                <a:gd name="connsiteY8" fmla="*/ 0 h 567559"/>
                <a:gd name="connsiteX0" fmla="*/ 354725 w 1970691"/>
                <a:gd name="connsiteY0" fmla="*/ 0 h 567559"/>
                <a:gd name="connsiteX1" fmla="*/ 1686911 w 1970691"/>
                <a:gd name="connsiteY1" fmla="*/ 0 h 567559"/>
                <a:gd name="connsiteX2" fmla="*/ 1970691 w 1970691"/>
                <a:gd name="connsiteY2" fmla="*/ 283780 h 567559"/>
                <a:gd name="connsiteX3" fmla="*/ 1970690 w 1970691"/>
                <a:gd name="connsiteY3" fmla="*/ 567559 h 567559"/>
                <a:gd name="connsiteX4" fmla="*/ 1970690 w 1970691"/>
                <a:gd name="connsiteY4" fmla="*/ 567559 h 567559"/>
                <a:gd name="connsiteX5" fmla="*/ 70945 w 1970691"/>
                <a:gd name="connsiteY5" fmla="*/ 567559 h 567559"/>
                <a:gd name="connsiteX6" fmla="*/ 70945 w 1970691"/>
                <a:gd name="connsiteY6" fmla="*/ 567559 h 567559"/>
                <a:gd name="connsiteX7" fmla="*/ 0 w 1970691"/>
                <a:gd name="connsiteY7" fmla="*/ 283780 h 567559"/>
                <a:gd name="connsiteX8" fmla="*/ 354725 w 1970691"/>
                <a:gd name="connsiteY8" fmla="*/ 0 h 567559"/>
                <a:gd name="connsiteX0" fmla="*/ 354725 w 2049519"/>
                <a:gd name="connsiteY0" fmla="*/ 0 h 567559"/>
                <a:gd name="connsiteX1" fmla="*/ 1686911 w 2049519"/>
                <a:gd name="connsiteY1" fmla="*/ 0 h 567559"/>
                <a:gd name="connsiteX2" fmla="*/ 2049519 w 2049519"/>
                <a:gd name="connsiteY2" fmla="*/ 299546 h 567559"/>
                <a:gd name="connsiteX3" fmla="*/ 1970690 w 2049519"/>
                <a:gd name="connsiteY3" fmla="*/ 567559 h 567559"/>
                <a:gd name="connsiteX4" fmla="*/ 1970690 w 2049519"/>
                <a:gd name="connsiteY4" fmla="*/ 567559 h 567559"/>
                <a:gd name="connsiteX5" fmla="*/ 70945 w 2049519"/>
                <a:gd name="connsiteY5" fmla="*/ 567559 h 567559"/>
                <a:gd name="connsiteX6" fmla="*/ 70945 w 2049519"/>
                <a:gd name="connsiteY6" fmla="*/ 567559 h 567559"/>
                <a:gd name="connsiteX7" fmla="*/ 0 w 2049519"/>
                <a:gd name="connsiteY7" fmla="*/ 283780 h 567559"/>
                <a:gd name="connsiteX8" fmla="*/ 354725 w 2049519"/>
                <a:gd name="connsiteY8" fmla="*/ 0 h 567559"/>
                <a:gd name="connsiteX0" fmla="*/ 275897 w 2049519"/>
                <a:gd name="connsiteY0" fmla="*/ 0 h 591207"/>
                <a:gd name="connsiteX1" fmla="*/ 1686911 w 2049519"/>
                <a:gd name="connsiteY1" fmla="*/ 23648 h 591207"/>
                <a:gd name="connsiteX2" fmla="*/ 2049519 w 2049519"/>
                <a:gd name="connsiteY2" fmla="*/ 323194 h 591207"/>
                <a:gd name="connsiteX3" fmla="*/ 1970690 w 2049519"/>
                <a:gd name="connsiteY3" fmla="*/ 591207 h 591207"/>
                <a:gd name="connsiteX4" fmla="*/ 1970690 w 2049519"/>
                <a:gd name="connsiteY4" fmla="*/ 591207 h 591207"/>
                <a:gd name="connsiteX5" fmla="*/ 70945 w 2049519"/>
                <a:gd name="connsiteY5" fmla="*/ 591207 h 591207"/>
                <a:gd name="connsiteX6" fmla="*/ 70945 w 2049519"/>
                <a:gd name="connsiteY6" fmla="*/ 591207 h 591207"/>
                <a:gd name="connsiteX7" fmla="*/ 0 w 2049519"/>
                <a:gd name="connsiteY7" fmla="*/ 307428 h 591207"/>
                <a:gd name="connsiteX8" fmla="*/ 275897 w 2049519"/>
                <a:gd name="connsiteY8" fmla="*/ 0 h 591207"/>
                <a:gd name="connsiteX0" fmla="*/ 275897 w 2053394"/>
                <a:gd name="connsiteY0" fmla="*/ 0 h 591207"/>
                <a:gd name="connsiteX1" fmla="*/ 1820918 w 2053394"/>
                <a:gd name="connsiteY1" fmla="*/ 0 h 591207"/>
                <a:gd name="connsiteX2" fmla="*/ 2049519 w 2053394"/>
                <a:gd name="connsiteY2" fmla="*/ 323194 h 591207"/>
                <a:gd name="connsiteX3" fmla="*/ 1970690 w 2053394"/>
                <a:gd name="connsiteY3" fmla="*/ 591207 h 591207"/>
                <a:gd name="connsiteX4" fmla="*/ 1970690 w 2053394"/>
                <a:gd name="connsiteY4" fmla="*/ 591207 h 591207"/>
                <a:gd name="connsiteX5" fmla="*/ 70945 w 2053394"/>
                <a:gd name="connsiteY5" fmla="*/ 591207 h 591207"/>
                <a:gd name="connsiteX6" fmla="*/ 70945 w 2053394"/>
                <a:gd name="connsiteY6" fmla="*/ 591207 h 591207"/>
                <a:gd name="connsiteX7" fmla="*/ 0 w 2053394"/>
                <a:gd name="connsiteY7" fmla="*/ 307428 h 591207"/>
                <a:gd name="connsiteX8" fmla="*/ 275897 w 2053394"/>
                <a:gd name="connsiteY8" fmla="*/ 0 h 591207"/>
                <a:gd name="connsiteX0" fmla="*/ 228601 w 2006098"/>
                <a:gd name="connsiteY0" fmla="*/ 0 h 591207"/>
                <a:gd name="connsiteX1" fmla="*/ 1773622 w 2006098"/>
                <a:gd name="connsiteY1" fmla="*/ 0 h 591207"/>
                <a:gd name="connsiteX2" fmla="*/ 2002223 w 2006098"/>
                <a:gd name="connsiteY2" fmla="*/ 323194 h 591207"/>
                <a:gd name="connsiteX3" fmla="*/ 1923394 w 2006098"/>
                <a:gd name="connsiteY3" fmla="*/ 591207 h 591207"/>
                <a:gd name="connsiteX4" fmla="*/ 1923394 w 2006098"/>
                <a:gd name="connsiteY4" fmla="*/ 591207 h 591207"/>
                <a:gd name="connsiteX5" fmla="*/ 23649 w 2006098"/>
                <a:gd name="connsiteY5" fmla="*/ 591207 h 591207"/>
                <a:gd name="connsiteX6" fmla="*/ 23649 w 2006098"/>
                <a:gd name="connsiteY6" fmla="*/ 591207 h 591207"/>
                <a:gd name="connsiteX7" fmla="*/ 0 w 2006098"/>
                <a:gd name="connsiteY7" fmla="*/ 315310 h 591207"/>
                <a:gd name="connsiteX8" fmla="*/ 228601 w 2006098"/>
                <a:gd name="connsiteY8" fmla="*/ 0 h 591207"/>
                <a:gd name="connsiteX0" fmla="*/ 252250 w 2029747"/>
                <a:gd name="connsiteY0" fmla="*/ 0 h 591207"/>
                <a:gd name="connsiteX1" fmla="*/ 1797271 w 2029747"/>
                <a:gd name="connsiteY1" fmla="*/ 0 h 591207"/>
                <a:gd name="connsiteX2" fmla="*/ 2025872 w 2029747"/>
                <a:gd name="connsiteY2" fmla="*/ 323194 h 591207"/>
                <a:gd name="connsiteX3" fmla="*/ 1947043 w 2029747"/>
                <a:gd name="connsiteY3" fmla="*/ 591207 h 591207"/>
                <a:gd name="connsiteX4" fmla="*/ 1947043 w 2029747"/>
                <a:gd name="connsiteY4" fmla="*/ 591207 h 591207"/>
                <a:gd name="connsiteX5" fmla="*/ 47298 w 2029747"/>
                <a:gd name="connsiteY5" fmla="*/ 591207 h 591207"/>
                <a:gd name="connsiteX6" fmla="*/ 47298 w 2029747"/>
                <a:gd name="connsiteY6" fmla="*/ 591207 h 591207"/>
                <a:gd name="connsiteX7" fmla="*/ 0 w 2029747"/>
                <a:gd name="connsiteY7" fmla="*/ 323193 h 591207"/>
                <a:gd name="connsiteX8" fmla="*/ 252250 w 2029747"/>
                <a:gd name="connsiteY8" fmla="*/ 0 h 591207"/>
                <a:gd name="connsiteX0" fmla="*/ 252250 w 2029747"/>
                <a:gd name="connsiteY0" fmla="*/ 0 h 591207"/>
                <a:gd name="connsiteX1" fmla="*/ 1797271 w 2029747"/>
                <a:gd name="connsiteY1" fmla="*/ 0 h 591207"/>
                <a:gd name="connsiteX2" fmla="*/ 2025872 w 2029747"/>
                <a:gd name="connsiteY2" fmla="*/ 323194 h 591207"/>
                <a:gd name="connsiteX3" fmla="*/ 1947043 w 2029747"/>
                <a:gd name="connsiteY3" fmla="*/ 591207 h 591207"/>
                <a:gd name="connsiteX4" fmla="*/ 1947043 w 2029747"/>
                <a:gd name="connsiteY4" fmla="*/ 591207 h 591207"/>
                <a:gd name="connsiteX5" fmla="*/ 47298 w 2029747"/>
                <a:gd name="connsiteY5" fmla="*/ 591207 h 591207"/>
                <a:gd name="connsiteX6" fmla="*/ 126126 w 2029747"/>
                <a:gd name="connsiteY6" fmla="*/ 591207 h 591207"/>
                <a:gd name="connsiteX7" fmla="*/ 0 w 2029747"/>
                <a:gd name="connsiteY7" fmla="*/ 323193 h 591207"/>
                <a:gd name="connsiteX8" fmla="*/ 252250 w 2029747"/>
                <a:gd name="connsiteY8" fmla="*/ 0 h 591207"/>
                <a:gd name="connsiteX0" fmla="*/ 283781 w 2061278"/>
                <a:gd name="connsiteY0" fmla="*/ 0 h 591207"/>
                <a:gd name="connsiteX1" fmla="*/ 1828802 w 2061278"/>
                <a:gd name="connsiteY1" fmla="*/ 0 h 591207"/>
                <a:gd name="connsiteX2" fmla="*/ 2057403 w 2061278"/>
                <a:gd name="connsiteY2" fmla="*/ 323194 h 591207"/>
                <a:gd name="connsiteX3" fmla="*/ 1978574 w 2061278"/>
                <a:gd name="connsiteY3" fmla="*/ 591207 h 591207"/>
                <a:gd name="connsiteX4" fmla="*/ 1978574 w 2061278"/>
                <a:gd name="connsiteY4" fmla="*/ 591207 h 591207"/>
                <a:gd name="connsiteX5" fmla="*/ 78829 w 2061278"/>
                <a:gd name="connsiteY5" fmla="*/ 591207 h 591207"/>
                <a:gd name="connsiteX6" fmla="*/ 157657 w 2061278"/>
                <a:gd name="connsiteY6" fmla="*/ 591207 h 591207"/>
                <a:gd name="connsiteX7" fmla="*/ 0 w 2061278"/>
                <a:gd name="connsiteY7" fmla="*/ 323193 h 591207"/>
                <a:gd name="connsiteX8" fmla="*/ 283781 w 2061278"/>
                <a:gd name="connsiteY8" fmla="*/ 0 h 591207"/>
                <a:gd name="connsiteX0" fmla="*/ 260133 w 2037630"/>
                <a:gd name="connsiteY0" fmla="*/ 0 h 591207"/>
                <a:gd name="connsiteX1" fmla="*/ 1805154 w 2037630"/>
                <a:gd name="connsiteY1" fmla="*/ 0 h 591207"/>
                <a:gd name="connsiteX2" fmla="*/ 2033755 w 2037630"/>
                <a:gd name="connsiteY2" fmla="*/ 323194 h 591207"/>
                <a:gd name="connsiteX3" fmla="*/ 1954926 w 2037630"/>
                <a:gd name="connsiteY3" fmla="*/ 591207 h 591207"/>
                <a:gd name="connsiteX4" fmla="*/ 1954926 w 2037630"/>
                <a:gd name="connsiteY4" fmla="*/ 591207 h 591207"/>
                <a:gd name="connsiteX5" fmla="*/ 55181 w 2037630"/>
                <a:gd name="connsiteY5" fmla="*/ 591207 h 591207"/>
                <a:gd name="connsiteX6" fmla="*/ 134009 w 2037630"/>
                <a:gd name="connsiteY6" fmla="*/ 591207 h 591207"/>
                <a:gd name="connsiteX7" fmla="*/ 0 w 2037630"/>
                <a:gd name="connsiteY7" fmla="*/ 323193 h 591207"/>
                <a:gd name="connsiteX8" fmla="*/ 260133 w 2037630"/>
                <a:gd name="connsiteY8" fmla="*/ 0 h 591207"/>
                <a:gd name="connsiteX0" fmla="*/ 225338 w 2037630"/>
                <a:gd name="connsiteY0" fmla="*/ 0 h 591207"/>
                <a:gd name="connsiteX1" fmla="*/ 1805154 w 2037630"/>
                <a:gd name="connsiteY1" fmla="*/ 0 h 591207"/>
                <a:gd name="connsiteX2" fmla="*/ 2033755 w 2037630"/>
                <a:gd name="connsiteY2" fmla="*/ 323194 h 591207"/>
                <a:gd name="connsiteX3" fmla="*/ 1954926 w 2037630"/>
                <a:gd name="connsiteY3" fmla="*/ 591207 h 591207"/>
                <a:gd name="connsiteX4" fmla="*/ 1954926 w 2037630"/>
                <a:gd name="connsiteY4" fmla="*/ 591207 h 591207"/>
                <a:gd name="connsiteX5" fmla="*/ 55181 w 2037630"/>
                <a:gd name="connsiteY5" fmla="*/ 591207 h 591207"/>
                <a:gd name="connsiteX6" fmla="*/ 134009 w 2037630"/>
                <a:gd name="connsiteY6" fmla="*/ 591207 h 591207"/>
                <a:gd name="connsiteX7" fmla="*/ 0 w 2037630"/>
                <a:gd name="connsiteY7" fmla="*/ 323193 h 591207"/>
                <a:gd name="connsiteX8" fmla="*/ 225338 w 2037630"/>
                <a:gd name="connsiteY8" fmla="*/ 0 h 591207"/>
                <a:gd name="connsiteX0" fmla="*/ 286230 w 2037630"/>
                <a:gd name="connsiteY0" fmla="*/ 0 h 591207"/>
                <a:gd name="connsiteX1" fmla="*/ 1805154 w 2037630"/>
                <a:gd name="connsiteY1" fmla="*/ 0 h 591207"/>
                <a:gd name="connsiteX2" fmla="*/ 2033755 w 2037630"/>
                <a:gd name="connsiteY2" fmla="*/ 323194 h 591207"/>
                <a:gd name="connsiteX3" fmla="*/ 1954926 w 2037630"/>
                <a:gd name="connsiteY3" fmla="*/ 591207 h 591207"/>
                <a:gd name="connsiteX4" fmla="*/ 1954926 w 2037630"/>
                <a:gd name="connsiteY4" fmla="*/ 591207 h 591207"/>
                <a:gd name="connsiteX5" fmla="*/ 55181 w 2037630"/>
                <a:gd name="connsiteY5" fmla="*/ 591207 h 591207"/>
                <a:gd name="connsiteX6" fmla="*/ 134009 w 2037630"/>
                <a:gd name="connsiteY6" fmla="*/ 591207 h 591207"/>
                <a:gd name="connsiteX7" fmla="*/ 0 w 2037630"/>
                <a:gd name="connsiteY7" fmla="*/ 323193 h 591207"/>
                <a:gd name="connsiteX8" fmla="*/ 286230 w 2037630"/>
                <a:gd name="connsiteY8" fmla="*/ 0 h 591207"/>
                <a:gd name="connsiteX0" fmla="*/ 231049 w 1982449"/>
                <a:gd name="connsiteY0" fmla="*/ 0 h 591207"/>
                <a:gd name="connsiteX1" fmla="*/ 1749973 w 1982449"/>
                <a:gd name="connsiteY1" fmla="*/ 0 h 591207"/>
                <a:gd name="connsiteX2" fmla="*/ 1978574 w 1982449"/>
                <a:gd name="connsiteY2" fmla="*/ 323194 h 591207"/>
                <a:gd name="connsiteX3" fmla="*/ 1899745 w 1982449"/>
                <a:gd name="connsiteY3" fmla="*/ 591207 h 591207"/>
                <a:gd name="connsiteX4" fmla="*/ 1899745 w 1982449"/>
                <a:gd name="connsiteY4" fmla="*/ 591207 h 591207"/>
                <a:gd name="connsiteX5" fmla="*/ 0 w 1982449"/>
                <a:gd name="connsiteY5" fmla="*/ 591207 h 591207"/>
                <a:gd name="connsiteX6" fmla="*/ 78828 w 1982449"/>
                <a:gd name="connsiteY6" fmla="*/ 591207 h 591207"/>
                <a:gd name="connsiteX7" fmla="*/ 40504 w 1982449"/>
                <a:gd name="connsiteY7" fmla="*/ 305795 h 591207"/>
                <a:gd name="connsiteX8" fmla="*/ 231049 w 1982449"/>
                <a:gd name="connsiteY8" fmla="*/ 0 h 591207"/>
                <a:gd name="connsiteX0" fmla="*/ 251435 w 2002835"/>
                <a:gd name="connsiteY0" fmla="*/ 0 h 591207"/>
                <a:gd name="connsiteX1" fmla="*/ 1770359 w 2002835"/>
                <a:gd name="connsiteY1" fmla="*/ 0 h 591207"/>
                <a:gd name="connsiteX2" fmla="*/ 1998960 w 2002835"/>
                <a:gd name="connsiteY2" fmla="*/ 323194 h 591207"/>
                <a:gd name="connsiteX3" fmla="*/ 1920131 w 2002835"/>
                <a:gd name="connsiteY3" fmla="*/ 591207 h 591207"/>
                <a:gd name="connsiteX4" fmla="*/ 1920131 w 2002835"/>
                <a:gd name="connsiteY4" fmla="*/ 591207 h 591207"/>
                <a:gd name="connsiteX5" fmla="*/ 20386 w 2002835"/>
                <a:gd name="connsiteY5" fmla="*/ 591207 h 591207"/>
                <a:gd name="connsiteX6" fmla="*/ 99214 w 2002835"/>
                <a:gd name="connsiteY6" fmla="*/ 591207 h 591207"/>
                <a:gd name="connsiteX7" fmla="*/ 0 w 2002835"/>
                <a:gd name="connsiteY7" fmla="*/ 305795 h 591207"/>
                <a:gd name="connsiteX8" fmla="*/ 251435 w 2002835"/>
                <a:gd name="connsiteY8" fmla="*/ 0 h 591207"/>
                <a:gd name="connsiteX0" fmla="*/ 251435 w 2002835"/>
                <a:gd name="connsiteY0" fmla="*/ 0 h 591207"/>
                <a:gd name="connsiteX1" fmla="*/ 1770359 w 2002835"/>
                <a:gd name="connsiteY1" fmla="*/ 0 h 591207"/>
                <a:gd name="connsiteX2" fmla="*/ 1998960 w 2002835"/>
                <a:gd name="connsiteY2" fmla="*/ 323194 h 591207"/>
                <a:gd name="connsiteX3" fmla="*/ 1920131 w 2002835"/>
                <a:gd name="connsiteY3" fmla="*/ 591207 h 591207"/>
                <a:gd name="connsiteX4" fmla="*/ 1920131 w 2002835"/>
                <a:gd name="connsiteY4" fmla="*/ 591207 h 591207"/>
                <a:gd name="connsiteX5" fmla="*/ 20386 w 2002835"/>
                <a:gd name="connsiteY5" fmla="*/ 591207 h 591207"/>
                <a:gd name="connsiteX6" fmla="*/ 99214 w 2002835"/>
                <a:gd name="connsiteY6" fmla="*/ 591207 h 591207"/>
                <a:gd name="connsiteX7" fmla="*/ 0 w 2002835"/>
                <a:gd name="connsiteY7" fmla="*/ 305795 h 591207"/>
                <a:gd name="connsiteX8" fmla="*/ 251435 w 2002835"/>
                <a:gd name="connsiteY8" fmla="*/ 0 h 591207"/>
                <a:gd name="connsiteX0" fmla="*/ 251435 w 2017106"/>
                <a:gd name="connsiteY0" fmla="*/ 0 h 591207"/>
                <a:gd name="connsiteX1" fmla="*/ 1770359 w 2017106"/>
                <a:gd name="connsiteY1" fmla="*/ 0 h 591207"/>
                <a:gd name="connsiteX2" fmla="*/ 1998960 w 2017106"/>
                <a:gd name="connsiteY2" fmla="*/ 323194 h 591207"/>
                <a:gd name="connsiteX3" fmla="*/ 1920131 w 2017106"/>
                <a:gd name="connsiteY3" fmla="*/ 591207 h 591207"/>
                <a:gd name="connsiteX4" fmla="*/ 1920131 w 2017106"/>
                <a:gd name="connsiteY4" fmla="*/ 591207 h 591207"/>
                <a:gd name="connsiteX5" fmla="*/ 20386 w 2017106"/>
                <a:gd name="connsiteY5" fmla="*/ 591207 h 591207"/>
                <a:gd name="connsiteX6" fmla="*/ 99214 w 2017106"/>
                <a:gd name="connsiteY6" fmla="*/ 591207 h 591207"/>
                <a:gd name="connsiteX7" fmla="*/ 0 w 2017106"/>
                <a:gd name="connsiteY7" fmla="*/ 305795 h 591207"/>
                <a:gd name="connsiteX8" fmla="*/ 251435 w 2017106"/>
                <a:gd name="connsiteY8" fmla="*/ 0 h 59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7106" h="591207">
                  <a:moveTo>
                    <a:pt x="251435" y="0"/>
                  </a:moveTo>
                  <a:lnTo>
                    <a:pt x="1770359" y="0"/>
                  </a:lnTo>
                  <a:cubicBezTo>
                    <a:pt x="1927086" y="0"/>
                    <a:pt x="1940965" y="239715"/>
                    <a:pt x="1998960" y="323194"/>
                  </a:cubicBezTo>
                  <a:cubicBezTo>
                    <a:pt x="2067414" y="421728"/>
                    <a:pt x="1920131" y="496614"/>
                    <a:pt x="1920131" y="591207"/>
                  </a:cubicBezTo>
                  <a:lnTo>
                    <a:pt x="1920131" y="591207"/>
                  </a:lnTo>
                  <a:lnTo>
                    <a:pt x="20386" y="591207"/>
                  </a:lnTo>
                  <a:lnTo>
                    <a:pt x="99214" y="591207"/>
                  </a:lnTo>
                  <a:cubicBezTo>
                    <a:pt x="99214" y="496614"/>
                    <a:pt x="0" y="400388"/>
                    <a:pt x="0" y="305795"/>
                  </a:cubicBezTo>
                  <a:cubicBezTo>
                    <a:pt x="69589" y="140370"/>
                    <a:pt x="94708" y="0"/>
                    <a:pt x="251435" y="0"/>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TextBox 9"/>
            <p:cNvSpPr txBox="1"/>
            <p:nvPr/>
          </p:nvSpPr>
          <p:spPr>
            <a:xfrm>
              <a:off x="4224279" y="6462497"/>
              <a:ext cx="1079231" cy="253916"/>
            </a:xfrm>
            <a:prstGeom prst="rect">
              <a:avLst/>
            </a:prstGeom>
            <a:noFill/>
          </p:spPr>
          <p:txBody>
            <a:bodyPr wrap="square" rtlCol="0">
              <a:spAutoFit/>
            </a:bodyPr>
            <a:lstStyle/>
            <a:p>
              <a:r>
                <a:rPr lang="en-US" sz="1050" b="1" i="1" dirty="0">
                  <a:solidFill>
                    <a:srgbClr val="C00000"/>
                  </a:solidFill>
                </a:rPr>
                <a:t>DANVA</a:t>
              </a:r>
              <a:r>
                <a:rPr lang="en-US" sz="1050" b="1" i="1" baseline="0" dirty="0">
                  <a:solidFill>
                    <a:srgbClr val="C00000"/>
                  </a:solidFill>
                </a:rPr>
                <a:t> </a:t>
              </a:r>
              <a:r>
                <a:rPr lang="en-US" sz="1050" b="1" i="1" baseline="0" dirty="0" err="1">
                  <a:solidFill>
                    <a:srgbClr val="C00000"/>
                  </a:solidFill>
                </a:rPr>
                <a:t>netværksgruppen</a:t>
              </a:r>
              <a:r>
                <a:rPr lang="en-US" sz="1050" b="1" i="1" baseline="0" dirty="0">
                  <a:solidFill>
                    <a:srgbClr val="C00000"/>
                  </a:solidFill>
                </a:rPr>
                <a:t> </a:t>
              </a:r>
              <a:r>
                <a:rPr lang="en-US" sz="1050" b="1" i="1" baseline="0" dirty="0" err="1">
                  <a:solidFill>
                    <a:srgbClr val="C00000"/>
                  </a:solidFill>
                </a:rPr>
                <a:t>vedrørende</a:t>
              </a:r>
              <a:r>
                <a:rPr lang="en-US" sz="1050" b="1" i="1" baseline="0" dirty="0">
                  <a:solidFill>
                    <a:srgbClr val="C00000"/>
                  </a:solidFill>
                </a:rPr>
                <a:t> </a:t>
              </a:r>
              <a:r>
                <a:rPr lang="en-US" sz="1050" b="1" i="1" baseline="0" dirty="0" err="1">
                  <a:solidFill>
                    <a:srgbClr val="C00000"/>
                  </a:solidFill>
                </a:rPr>
                <a:t>svovlbrinte</a:t>
              </a:r>
              <a:endParaRPr lang="en-US" sz="1050" b="1" i="1" dirty="0">
                <a:solidFill>
                  <a:srgbClr val="C00000"/>
                </a:solidFill>
              </a:endParaRPr>
            </a:p>
          </p:txBody>
        </p:sp>
      </p:grpSp>
    </p:spTree>
    <p:extLst>
      <p:ext uri="{BB962C8B-B14F-4D97-AF65-F5344CB8AC3E}">
        <p14:creationId xmlns:p14="http://schemas.microsoft.com/office/powerpoint/2010/main" val="30597703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4_Deux contenus">
    <p:spTree>
      <p:nvGrpSpPr>
        <p:cNvPr id="1" name=""/>
        <p:cNvGrpSpPr/>
        <p:nvPr/>
      </p:nvGrpSpPr>
      <p:grpSpPr>
        <a:xfrm>
          <a:off x="0" y="0"/>
          <a:ext cx="0" cy="0"/>
          <a:chOff x="0" y="0"/>
          <a:chExt cx="0" cy="0"/>
        </a:xfrm>
      </p:grpSpPr>
      <p:sp>
        <p:nvSpPr>
          <p:cNvPr id="5" name="Espace réservé du titre 1"/>
          <p:cNvSpPr>
            <a:spLocks noGrp="1"/>
          </p:cNvSpPr>
          <p:nvPr>
            <p:ph type="title"/>
          </p:nvPr>
        </p:nvSpPr>
        <p:spPr>
          <a:xfrm>
            <a:off x="201600" y="201600"/>
            <a:ext cx="8748000" cy="972172"/>
          </a:xfrm>
          <a:prstGeom prst="round2DiagRect">
            <a:avLst>
              <a:gd name="adj1" fmla="val 0"/>
              <a:gd name="adj2" fmla="val 50000"/>
            </a:avLst>
          </a:prstGeom>
          <a:solidFill>
            <a:srgbClr val="FFFF66"/>
          </a:solidFill>
        </p:spPr>
        <p:txBody>
          <a:bodyPr vert="horz" lIns="91440" tIns="45720" rIns="91440" bIns="45720" rtlCol="0" anchor="ctr">
            <a:normAutofit/>
          </a:bodyPr>
          <a:lstStyle>
            <a:lvl1pPr>
              <a:defRPr>
                <a:solidFill>
                  <a:schemeClr val="bg1">
                    <a:lumMod val="50000"/>
                  </a:schemeClr>
                </a:solidFill>
              </a:defRPr>
            </a:lvl1pPr>
          </a:lstStyle>
          <a:p>
            <a:r>
              <a:rPr lang="fr-FR" dirty="0"/>
              <a:t>Cliquez et modifiez le titre</a:t>
            </a:r>
          </a:p>
        </p:txBody>
      </p:sp>
      <p:sp>
        <p:nvSpPr>
          <p:cNvPr id="3" name="Espace réservé du graphique 2"/>
          <p:cNvSpPr>
            <a:spLocks noGrp="1"/>
          </p:cNvSpPr>
          <p:nvPr>
            <p:ph type="chart" sz="quarter" idx="10"/>
          </p:nvPr>
        </p:nvSpPr>
        <p:spPr>
          <a:xfrm>
            <a:off x="4884610" y="2657231"/>
            <a:ext cx="3778303" cy="3574236"/>
          </a:xfrm>
        </p:spPr>
        <p:txBody>
          <a:bodyPr>
            <a:normAutofit/>
          </a:bodyPr>
          <a:lstStyle>
            <a:lvl1pPr>
              <a:defRPr sz="900"/>
            </a:lvl1pPr>
          </a:lstStyle>
          <a:p>
            <a:endParaRPr lang="fr-FR"/>
          </a:p>
        </p:txBody>
      </p:sp>
      <p:sp>
        <p:nvSpPr>
          <p:cNvPr id="10" name="Espace réservé du texte 9"/>
          <p:cNvSpPr>
            <a:spLocks noGrp="1"/>
          </p:cNvSpPr>
          <p:nvPr>
            <p:ph type="body" sz="quarter" idx="11"/>
          </p:nvPr>
        </p:nvSpPr>
        <p:spPr>
          <a:xfrm>
            <a:off x="666480" y="1615178"/>
            <a:ext cx="3524738" cy="914400"/>
          </a:xfrm>
        </p:spPr>
        <p:txBody>
          <a:bodyPr>
            <a:noAutofit/>
          </a:bodyPr>
          <a:lstStyle>
            <a:lvl1pPr marL="0" indent="0">
              <a:lnSpc>
                <a:spcPts val="1600"/>
              </a:lnSpc>
              <a:spcBef>
                <a:spcPts val="0"/>
              </a:spcBef>
              <a:buNone/>
              <a:defRPr sz="1200" b="0"/>
            </a:lvl1pPr>
            <a:lvl2pPr marL="265112" indent="0">
              <a:buNone/>
              <a:defRPr sz="1100"/>
            </a:lvl2pPr>
            <a:lvl3pPr marL="801688" indent="0">
              <a:buNone/>
              <a:defRPr sz="900"/>
            </a:lvl3pPr>
            <a:lvl4pPr marL="1371600" indent="0">
              <a:buNone/>
              <a:defRPr sz="1000"/>
            </a:lvl4pPr>
            <a:lvl5pPr marL="1828800" indent="0">
              <a:buNone/>
              <a:defRPr sz="1000"/>
            </a:lvl5pPr>
          </a:lstStyle>
          <a:p>
            <a:pPr lvl="0"/>
            <a:r>
              <a:rPr lang="fr-FR" dirty="0"/>
              <a:t>Modifiez les styles du texte du masque</a:t>
            </a:r>
          </a:p>
        </p:txBody>
      </p:sp>
      <p:sp>
        <p:nvSpPr>
          <p:cNvPr id="13" name="Espace réservé du texte 9"/>
          <p:cNvSpPr>
            <a:spLocks noGrp="1"/>
          </p:cNvSpPr>
          <p:nvPr>
            <p:ph type="body" sz="quarter" idx="12"/>
          </p:nvPr>
        </p:nvSpPr>
        <p:spPr>
          <a:xfrm>
            <a:off x="4884610" y="1615178"/>
            <a:ext cx="3524738" cy="914400"/>
          </a:xfrm>
        </p:spPr>
        <p:txBody>
          <a:bodyPr>
            <a:noAutofit/>
          </a:bodyPr>
          <a:lstStyle>
            <a:lvl1pPr marL="0" indent="0">
              <a:lnSpc>
                <a:spcPts val="1600"/>
              </a:lnSpc>
              <a:spcBef>
                <a:spcPts val="0"/>
              </a:spcBef>
              <a:buNone/>
              <a:defRPr sz="1200" b="0"/>
            </a:lvl1pPr>
            <a:lvl2pPr marL="265112" indent="0">
              <a:buNone/>
              <a:defRPr sz="1100"/>
            </a:lvl2pPr>
            <a:lvl3pPr marL="801688" indent="0">
              <a:buNone/>
              <a:defRPr sz="900"/>
            </a:lvl3pPr>
            <a:lvl4pPr marL="1371600" indent="0">
              <a:buNone/>
              <a:defRPr sz="1000"/>
            </a:lvl4pPr>
            <a:lvl5pPr marL="1828800" indent="0">
              <a:buNone/>
              <a:defRPr sz="1000"/>
            </a:lvl5pPr>
          </a:lstStyle>
          <a:p>
            <a:pPr lvl="0"/>
            <a:r>
              <a:rPr lang="fr-FR" dirty="0"/>
              <a:t>Modifiez les styles du texte du masque</a:t>
            </a:r>
          </a:p>
        </p:txBody>
      </p:sp>
      <p:sp>
        <p:nvSpPr>
          <p:cNvPr id="14" name="Espace réservé du graphique 2"/>
          <p:cNvSpPr>
            <a:spLocks noGrp="1"/>
          </p:cNvSpPr>
          <p:nvPr>
            <p:ph type="chart" sz="quarter" idx="13"/>
          </p:nvPr>
        </p:nvSpPr>
        <p:spPr>
          <a:xfrm>
            <a:off x="666480" y="2657231"/>
            <a:ext cx="3202135" cy="3574236"/>
          </a:xfrm>
        </p:spPr>
        <p:txBody>
          <a:bodyPr>
            <a:normAutofit/>
          </a:bodyPr>
          <a:lstStyle>
            <a:lvl1pPr>
              <a:defRPr sz="900"/>
            </a:lvl1pPr>
          </a:lstStyle>
          <a:p>
            <a:endParaRPr lang="fr-FR" dirty="0"/>
          </a:p>
        </p:txBody>
      </p:sp>
      <p:sp>
        <p:nvSpPr>
          <p:cNvPr id="9" name="Espace réservé du pied de page 4"/>
          <p:cNvSpPr>
            <a:spLocks noGrp="1"/>
          </p:cNvSpPr>
          <p:nvPr>
            <p:ph type="ftr" sz="quarter" idx="3"/>
          </p:nvPr>
        </p:nvSpPr>
        <p:spPr>
          <a:xfrm>
            <a:off x="602885" y="6400065"/>
            <a:ext cx="4833181" cy="365125"/>
          </a:xfrm>
          <a:prstGeom prst="rect">
            <a:avLst/>
          </a:prstGeom>
        </p:spPr>
        <p:txBody>
          <a:bodyPr vert="horz" lIns="91440" tIns="45720" rIns="91440" bIns="45720" rtlCol="0" anchor="ctr"/>
          <a:lstStyle>
            <a:lvl1pPr>
              <a:defRPr lang="fr-FR" sz="800" b="1">
                <a:solidFill>
                  <a:schemeClr val="tx1">
                    <a:tint val="75000"/>
                  </a:schemeClr>
                </a:solidFill>
              </a:defRPr>
            </a:lvl1pPr>
          </a:lstStyle>
          <a:p>
            <a:r>
              <a:rPr lang="da-DK"/>
              <a:t>Svovlbrinte netværket – Generel præsentation af svovlbrinte - KEP - Januar 2016</a:t>
            </a:r>
            <a:endParaRPr lang="da-DK" dirty="0"/>
          </a:p>
        </p:txBody>
      </p:sp>
      <p:sp>
        <p:nvSpPr>
          <p:cNvPr id="11" name="Espace réservé du numéro de diapositive 5"/>
          <p:cNvSpPr>
            <a:spLocks noGrp="1"/>
          </p:cNvSpPr>
          <p:nvPr>
            <p:ph type="sldNum" sz="quarter" idx="4"/>
          </p:nvPr>
        </p:nvSpPr>
        <p:spPr>
          <a:xfrm>
            <a:off x="6701685" y="6400065"/>
            <a:ext cx="2133600" cy="365125"/>
          </a:xfrm>
          <a:prstGeom prst="rect">
            <a:avLst/>
          </a:prstGeom>
        </p:spPr>
        <p:txBody>
          <a:bodyPr vert="horz" lIns="91440" tIns="45720" rIns="91440" bIns="45720" rtlCol="0" anchor="ctr"/>
          <a:lstStyle>
            <a:lvl1pPr algn="r">
              <a:defRPr sz="800" b="1">
                <a:solidFill>
                  <a:schemeClr val="tx1">
                    <a:tint val="75000"/>
                  </a:schemeClr>
                </a:solidFill>
              </a:defRPr>
            </a:lvl1pPr>
          </a:lstStyle>
          <a:p>
            <a:fld id="{B176D8CF-CB63-3F46-849E-14D1C99437C2}" type="slidenum">
              <a:rPr lang="fr-FR" smtClean="0"/>
              <a:pPr/>
              <a:t>‹nr.›</a:t>
            </a:fld>
            <a:endParaRPr lang="fr-FR" dirty="0"/>
          </a:p>
        </p:txBody>
      </p:sp>
    </p:spTree>
    <p:extLst>
      <p:ext uri="{BB962C8B-B14F-4D97-AF65-F5344CB8AC3E}">
        <p14:creationId xmlns:p14="http://schemas.microsoft.com/office/powerpoint/2010/main" val="145152968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201600" y="201600"/>
            <a:ext cx="8748000" cy="972172"/>
          </a:xfrm>
          <a:prstGeom prst="round2DiagRect">
            <a:avLst>
              <a:gd name="adj1" fmla="val 0"/>
              <a:gd name="adj2" fmla="val 50000"/>
            </a:avLst>
          </a:prstGeom>
          <a:solidFill>
            <a:schemeClr val="accent5"/>
          </a:solidFill>
        </p:spPr>
        <p:txBody>
          <a:bodyPr vert="horz" lIns="91440" tIns="45720" rIns="91440" bIns="45720" rtlCol="0" anchor="ctr">
            <a:normAutofit/>
          </a:bodyPr>
          <a:lstStyle/>
          <a:p>
            <a:r>
              <a:rPr lang="fr-FR" dirty="0"/>
              <a:t>Cliquez et modifiez le titre</a:t>
            </a:r>
          </a:p>
        </p:txBody>
      </p:sp>
      <p:sp>
        <p:nvSpPr>
          <p:cNvPr id="3" name="Espace réservé du texte 2"/>
          <p:cNvSpPr>
            <a:spLocks noGrp="1"/>
          </p:cNvSpPr>
          <p:nvPr>
            <p:ph type="body" idx="1"/>
          </p:nvPr>
        </p:nvSpPr>
        <p:spPr>
          <a:xfrm>
            <a:off x="608400" y="1929600"/>
            <a:ext cx="8229600" cy="4105452"/>
          </a:xfrm>
          <a:prstGeom prst="rect">
            <a:avLst/>
          </a:prstGeom>
          <a:noFill/>
        </p:spPr>
        <p:txBody>
          <a:bodyPr vert="horz" lIns="91440" tIns="45720" rIns="91440" bIns="45720" rtlCol="0" anchor="t" anchorCtr="0">
            <a:normAutofit/>
          </a:bodyPr>
          <a:lstStyle/>
          <a:p>
            <a:pPr marL="179388" lvl="0" indent="-179388">
              <a:buClr>
                <a:srgbClr val="9C9E9F"/>
              </a:buClr>
              <a:buSzPct val="70000"/>
              <a:buFontTx/>
              <a:buBlip>
                <a:blip r:embed="rId4"/>
              </a:buBlip>
            </a:pPr>
            <a:r>
              <a:rPr lang="fr-FR" dirty="0"/>
              <a:t>Cliquez pour modifier les styles du texte du masque</a:t>
            </a:r>
          </a:p>
          <a:p>
            <a:pPr marL="450850" lvl="1" indent="-179388">
              <a:buClr>
                <a:srgbClr val="E2001A"/>
              </a:buClr>
              <a:buSzPct val="70000"/>
              <a:buFontTx/>
              <a:buBlip>
                <a:blip r:embed="rId5"/>
              </a:buBlip>
            </a:pPr>
            <a:r>
              <a:rPr lang="fr-FR" dirty="0"/>
              <a:t>Deuxième niveau</a:t>
            </a:r>
          </a:p>
          <a:p>
            <a:pPr marL="631825" lvl="2">
              <a:buClr>
                <a:srgbClr val="E2001A"/>
              </a:buClr>
              <a:buFontTx/>
              <a:buBlip>
                <a:blip r:embed="rId5"/>
              </a:buBlip>
            </a:pPr>
            <a:r>
              <a:rPr lang="fr-FR" dirty="0"/>
              <a:t>Troisième niveau</a:t>
            </a:r>
          </a:p>
          <a:p>
            <a:pPr lvl="3"/>
            <a:r>
              <a:rPr lang="fr-FR" dirty="0"/>
              <a:t>Quatrième niveau</a:t>
            </a:r>
          </a:p>
          <a:p>
            <a:pPr lvl="4"/>
            <a:r>
              <a:rPr lang="fr-FR" dirty="0"/>
              <a:t>Cinquième niveau</a:t>
            </a:r>
          </a:p>
        </p:txBody>
      </p:sp>
      <p:sp>
        <p:nvSpPr>
          <p:cNvPr id="5" name="Espace réservé du pied de page 4"/>
          <p:cNvSpPr>
            <a:spLocks noGrp="1"/>
          </p:cNvSpPr>
          <p:nvPr>
            <p:ph type="ftr" sz="quarter" idx="3"/>
          </p:nvPr>
        </p:nvSpPr>
        <p:spPr>
          <a:xfrm>
            <a:off x="602885" y="6400065"/>
            <a:ext cx="5034517" cy="365125"/>
          </a:xfrm>
          <a:prstGeom prst="rect">
            <a:avLst/>
          </a:prstGeom>
        </p:spPr>
        <p:txBody>
          <a:bodyPr vert="horz" lIns="91440" tIns="45720" rIns="91440" bIns="45720" rtlCol="0" anchor="ctr"/>
          <a:lstStyle>
            <a:lvl1pPr>
              <a:defRPr lang="fr-FR" sz="800" b="1">
                <a:solidFill>
                  <a:schemeClr val="tx1">
                    <a:tint val="75000"/>
                  </a:schemeClr>
                </a:solidFill>
                <a:latin typeface="Arial" panose="020B0604020202020204" pitchFamily="34" charset="0"/>
              </a:defRPr>
            </a:lvl1pPr>
          </a:lstStyle>
          <a:p>
            <a:r>
              <a:rPr lang="da-DK"/>
              <a:t>Svovlbrinte netværket – Generel præsentation af svovlbrinte - KEP - Januar 2016</a:t>
            </a:r>
            <a:endParaRPr lang="da-DK" dirty="0"/>
          </a:p>
        </p:txBody>
      </p:sp>
      <p:sp>
        <p:nvSpPr>
          <p:cNvPr id="6" name="Espace réservé du numéro de diapositive 5"/>
          <p:cNvSpPr>
            <a:spLocks noGrp="1"/>
          </p:cNvSpPr>
          <p:nvPr>
            <p:ph type="sldNum" sz="quarter" idx="4"/>
          </p:nvPr>
        </p:nvSpPr>
        <p:spPr>
          <a:xfrm>
            <a:off x="6701685" y="6400065"/>
            <a:ext cx="2133600" cy="365125"/>
          </a:xfrm>
          <a:prstGeom prst="rect">
            <a:avLst/>
          </a:prstGeom>
        </p:spPr>
        <p:txBody>
          <a:bodyPr vert="horz" lIns="91440" tIns="45720" rIns="91440" bIns="45720" rtlCol="0" anchor="ctr"/>
          <a:lstStyle>
            <a:lvl1pPr algn="r">
              <a:defRPr sz="800" b="1">
                <a:solidFill>
                  <a:schemeClr val="tx1">
                    <a:tint val="75000"/>
                  </a:schemeClr>
                </a:solidFill>
                <a:latin typeface="Arial" panose="020B0604020202020204" pitchFamily="34" charset="0"/>
              </a:defRPr>
            </a:lvl1pPr>
          </a:lstStyle>
          <a:p>
            <a:fld id="{B176D8CF-CB63-3F46-849E-14D1C99437C2}" type="slidenum">
              <a:rPr lang="fr-FR" smtClean="0"/>
              <a:pPr/>
              <a:t>‹nr.›</a:t>
            </a:fld>
            <a:endParaRPr lang="fr-FR" dirty="0"/>
          </a:p>
        </p:txBody>
      </p:sp>
      <p:sp>
        <p:nvSpPr>
          <p:cNvPr id="4" name="AutoShape 2" descr="data:image/jpeg;base64,/9j/4AAQSkZJRgABAQAAAQABAAD/2wCEAAkGBxAQDw8PDxAPDxAQDxAQEBAPDw8PDRANFBQWFhQRFhUYHCogGBomGxQUITEiJSsrLzAuFx8zOD8tNyktLisBCgoKDg0OGhAQGiwkHh8sLC0sLSwsLCwtLCwsLCwsLCwsLCwsLCwsLCwsLCwsLC8sLCwsLCwsLCwsLCwsLCwsLP/AABEIALcBEwMBEQACEQEDEQH/xAAbAAEAAgMBAQAAAAAAAAAAAAAAAwQCBQYHAf/EAEUQAAICAQEEBgYGBwUJAQAAAAECAAMEEQUSITEGBxNBUWEiMnGBkaEUQlKxwdEjYnJzgpKyM0Njs/AlNVODhKLC4fEk/8QAGwEBAAMBAQEBAAAAAAAAAAAAAAECAwQFBgf/xAA1EQEAAgIBAwICCAUDBQAAAAAAAQIDEQQFITESQVFhBhMicYGRwdEUMkKhsRXh8SMzUqLw/9oADAMBAAIRAxEAPwD3GAgICAgICAgICAgICAgICAgICAgICAgICAgICAgICAgICAgICAgICAgICAgICAgIFPN2pTT/AGlig/ZHpP8AyjjObPzMOH/uWiP8/ktWlreIaXJ6XKOFVTN5uwQfAazycvXsUfyVmfv7NYwT7tZd0ryj6q1IPJWY/Mzit17NP8sRDSMEKdnSTN7rgPZXV+KzP/WeTPvH5QfU1YDpTnD+8Vv2qk/ACXr1nkR5mJ/A+pqsU9OMlf7Sqmwfq79Z+Op+6dWPrV/6qxKs4IbTD6eYzcLktoPjp2lfxXj8p6GLquG/nsznFaHSYWdVeu/TYlq95Rg2h8D4H2z0KZK3jdZ2zmJjysS6CAgICAgICAgICAgICAgICAgICAgICAgIFPaG0a6Rq54nki8XPu/GcnL52Hi13knv8PeV60m3hzGftu63UKeyTwQ+kR5t+Wk+U5fW82btT7MfLz+bqpgrXz3ans55E3mfLXT4UjaWBSTsRsktEoQskvEiF65eJQrWVTWLIlWXfrYPU7VuOTIxVviJ1Ys9qTus6UmsS6jYvT+yshM1e0Tl21YAsHmyDg3u09hnt8bqm+2T82NsXwd/g5tV9a20utiNyZTqPYfA+RnsVvW0brLGY0sSyCAgICAgICAgICAgICAgICAgICAgIGn2vtjs9a69C/eeap+ZnhdU6xXjf9PH3v8A2j/dviwzbvPhzL6sSzEsx4kniTPjcua+W02vO5l2RWIjUPm7M9pYlZOxiVk7EZWWiRGyy0ShEyy0ShE6y8SIHWaRKFaxJpEindVN62VmGOy9qZGFb2uO2mum/WdTVYPBh4+fMT0OLyrYp3Es7UiXrHRjpJTn1lq/QsTQW0sfTrJ7/wBZT3H7jqJ9Hgz1y13DmtWat3NlSAgICAgICAgICAgICAgICAgICBqNtbS3P0dZ9MjifsD854PWOq/w9fqsc/bn+0fu3w4vV3nw53dnxE2mZ3LuNJAxIkjEiTAwIlhgRJhCNhLQI2EtCELCXhCF1l4EDrNIlCrYs0iUKV9c3rZCnj5VuLcuRjtuWIeB5qy96MO9T4Tv4+e1Lbhnau3tHRbpBXn44uT0XHo2166tXZ3jzHeD3/GfR4csZK7hy2jU6bmbIICAgICAgICAgICAgICAgICBU2lliqstzY8FHi35Th6jza8TDN58+Ij5tMdPXbTlTqSSTqSdSTzJn5xkyWyWm9p3MvSiIiNQaSg+EQMSJIwIlhiZMIRsJYRmWhCNhLQImEvAicS8KoHEvAr2CaRKFS5ZrWUKGQk6KSqy6N7afAyluXU1t6NyD69WvH+Icx/7M9Pi8icdt+zO9PVD3XGvSxEsrYMjqGVhyKkagz6CJiY3DlSyQgICAgICAgICAgICAgICAgcvtTJ7Sw6eqvor4eZ9/wCU/Putc3+I5ExE/Zr2j9Zehgp6a/eqaTx2xpA+GSMDJGJEnYwMtEolGZYYNJgRtLQhEwl4ETiWhEoHE0hCBxLwK1gmsIUr1m9ZVavKSdVJQ9F6qNtFkfBsPGvW2nX/AIZPpp7idf4j4T2+n5tx6J9nPlr7vRJ6TEgICAgICAgICAgICAgICBU2pfuVMRzPor7T3/efdPP6pyf4fi3vHnxH3y0xV9VohzAE/NZelDKEsTJGJhDEyYHIbb6xdnYzNX2j3up0ZcdQ4B8N8kL8CZ7fG6Fys0erUVj5/sxtnrVqqetjBZgGqykB+sVrYD2gNrOq30b5ER2tWfz/AGU/ia/B1eydtY2WnaY1qWqPWA1Drr3Mp4j3zyORxM3Hn05a6/x+bWt4t4XGmELsGlhE0tCETy8IlC4l4QgeXgVrBNYQqXCbVRLXZKzopKGexNoHFyacga/o3BYDvrPB196kzrwZfq7xZS0bjT31HDAEHUEAgjkQeRn0sd+7jZSQgICAgICAgICAgICAgIGk6QWcUTwBY+/gPxnyf0nz9qYo+c/pH6uvi18y1QnyDsIHxpMDEyR531w9IHx8evFqYq+Vv9owOhFC6Ar5bxOnsB8Z9J9HeHXLknNf+jx9/wAfwcvIvqNR7qXQrq4xjj1ZGcrW2Wqti1bzJXWjDVQdNCW00J14d3nOjqfXMtcs4sHaK9t+8oxYI1uzoczoDsyxSv0Za+HBqmdHB8eeh94M83F1nmUnfr38paWwUn2eVZtF2xNpjccsEKup5dtjNzVh7iPaNfCfWY74+pcTvHn+0uSYnHd7mrhlDDkwDD2EaifB2rNZmJ9nf5fGhKJpaEInl4ELy8KoXl4FayaVQqXTaqJUMgTeiFQibbQ9q6B5vbbPxyTq1amlv+Wd0f8Abuz6Th39eGsuTJGrOgnSoQEBAQEBAQEBAQEBAQEDm9rvre/6u6Plr+M+A+kGT1c2Y+ERH6/q9DjxqipPDbvkDEyRiZI8j68cRu0w79CUKPUT3Bwd4D3gn+Uz7H6M5K+i9PfcT+Di5Ud4l0XRPp7hXY9KXXJj3pWiOtp7NCyjTeVz6Oh01011nndQ6PyMeW16V9VZnfbvP5NceesxqXXJYrjeRlZTyZSGU+8TxrUtWdWjTbe2o2x0aw8t1syaBa6ruBi9i6JqTp6LDvJnZx+ocjj19GO2onv7KWx1tO5bGtAqqqjRVUKo4nRQNAJzWtNpm0+ZWh8aBG0tAiaXgQvLwqgeXgV7JpCFW2a1RKhkToqhW0mqHpnVNfrRk1fYuV/510/8J7fTLbpaPhLnzedu7npsSAgICAgICAgICAgICAgcttA/prP2zPzfrE75uT7/ANHpYf5IQTzGoZIxMkYmSKW1Nn05NT0ZCCyt+anXn3EEcQR4idHH5GTBeL451MK2rFo1Lzja3VHWSTi5LJzO5egceQDroQPcZ9Jx/pLOtZqb+cftP7uW3F+EuayOg218PV6N5vFsO9g3Dy9Fj7hPTp1bg8j7N/8A2j/mGc4clfCfYPWJmY1orzd66sNuuLF3cmvxIPAkjwb5SnK6Lx89PVh+zPtrxP8A98ime1Z1Z69TcroroQyOodWHJlI1BHuM+NvSaWmtvMdnbE77vpkJRNLoRPLQInMvCqB5eBWsmsCrbNaqyo3zeqEGk0Q77qmPp5g8VpPwL/nPW6V/V+DDN7PR57LAgICAgICAgICAgICAgIHK7RGl1n7Wvx4z856xXXNyff8Ao9LD/JCDWeW1fCZI+QMTJHmfSrp1l4e1PopFAxt+g7zIxs7Bwu+dd7Tnv93dPqeD0jj8nh/W9/XqfftuPH6OTJmtW+vZ6KTPmtadW2DGSPKuunFrDYlwAFr9qjEabzou6Rr46an4z676OZLzW9J8RrX4uPkxG4l1/QJmOy8Mtz7Ij+EOwX5ATxurRH8Zk18f0bYf5IbxjPPhojYywiYy8CFzLQqgczSBXsM0hCpaZtVEqVxm9UIpYd91Tr6eYfBaB8TZ+U9jpUd7fg583s9GnsMCAgICAgICAgICAgICAgcxtkAXv5hT79NNPlPhPpDi9PLm3/lET+n6O/jTuinrPBdBrAxJkjEmShwPWj0QfNRMnGXeyKVKNWOdtOpIA/WBJ4d+p8p9F0PqVePM4ss6rPifhP8Au5s+Kbd4cr0b6yrsRFxsylrhV6AbXs8hAOG6wYelpy7j7Z6vN6Hi5FvrcVtTPf4xLKmeaxqW5yutrHCnssW9m7hY1aLr7Rr904qfRvJv7d418olpPJj2hynY5+3soWFd2oejv7pGNRXrxA19ZvmT4Dl6/q4vS8Ppie/95ljq2W23seFipRVXTWNEqRa1157qjQa+c+KzZbZclr28zO3bEajUJGMqlExloETGXhEoXMvCEDmXgVrDNYQqWmbVhEqTmbQhklLMNQDp49068HEyZu8R2+LO+SKvQeqexNzKTUC3tEJTv7IDQN5jUt/oz2uHxpwRMTO9sL39Tv52MyAgICAgICAgICAgICBHe+6vDmeA9smES5/a1HAOPq8/Ye/4z5/6RcOcuGM1Y708/dLfi5NW9M+7Whp8Pp6ITIHwmShiTJGJMka/aOyMbI4349NxHI2VozAeRI1E6sPLz4e2O8x90q2pE+YUa+i2z0Oq4eNrzGtStoffN7dS5du05J/NSMdI9mzAAAAAAHAAAAAeQnLNpmdyuxYxAiYywjYy0CJzLoQOZeIQgsaaQKtrTWsIU7CSdACSeAA4knwAnRSk2nUIluNn9HyAHv58xX3D9rx9k9/i9NiPtZfPwcmTPvtVbyccaaaT1dajTBqsXLfEya8ivmh4jkHQ+sh9o/CQmHs2HkrbWlqHVLFDqf1SNYSmgICAgICAgICAgICAgVrzq2ngPmf9CWqpZBagIIPIj5RasWiYnxKsTpzeXSa23e48VPiJ+ddV6fPEzen+mfH7fg9XDk9dUW9PM02fCY0PhMkYEywxJkoYEyRGxlhGxloQiYy0CNjLwiULtLxCEDtLxAr2NNYhCCup7XCVgsx7h4eJ8BOrBhvltFax3VtaKxuXV7K2GlA3m9O0ji3cvkv5z6nicKmCN+bfH9nDkyzf7lu1J2s2uyUkDQbRrlVodx1aZ2/j2UE8aX1X92+p0/mDfGEuygICAgICAgICAgICAgVWPFvb93CWjwzt5YtJQ1+0MYOunfzB8DOPncOnLxTjt+E/CWmPJNJ3DnW1UlTwI4ET87z8e+DJOO8d4erW0WjcG9MdLbfC0G2JMlDAtJgYFpYYM0tEIRsZaBEzS0CFml4hVC7S8QILHmkQhji4r3uK6xqTxJ+qq+JM7OLxr57+mv8Awpe8Vjcu02XspMdNF4sfXc82P4Dyn1vG4tMFdV/GXBfJN57rLidKipcIS12SJCWk2gOBlUw2vV1du5hXuspcaeYKsPuMJemwEBAQEBAQEBAQEBAQKbesfaZePDOY7uT6edL22a2Cq0rd9LyOxO9YU3PV9IaA6+t8okiHSWwOF230hQbVq2YKW7Wyk2rcHXc3QrtuldNfqfOeV1Tp1eXTde148T8flLfDl9Hnws7/AHHgR3HnPhMmO1LTW0amHoxMTG4fd6U0liWjQxLS2kMC0nQjZpYRs0toRM0vEKoXaXiBA7y8QPmJive4RNPFmPBUXxJnbxeLfPf01/H5M73isbl3Wy9nV0VhU468Wf6zt4mfX8fj0wU9NXn3vN53Ky03VQWQlTuMga7JhLS55lUwvdBR/wDvp8ls19m4YS9TgICAgICAgICAgICAgU8ng3tHzHD8paFLPJuvTIVG2O7nREzGdjoToqmok6DyiU1dEvWZsZ/VzkGv2670/qSNo1LiTtSjL6WYluNal1f0V130Oq7wqu1HzEe6fZ6DtHF19JfW++eR1TpleTX107Xj+/ybYc3o7T4asP3d8+KvjtS01tGph3xO+8BeV0liXk6GBeToRs8tpCJnltIRO0vECB3mkQh8xcd7rBXWNWPwVe9j5Tq43GtmvFKq3vFY3LbdOtmJj7Dz0XiexUux5u2+nGfYcfjUwY/TX8fm4LXm9tyz6pf9yYXsv/z7JvCk+XVseMlDyjqhzrbLtqrbbbYEspCCyx3CDeu1A1PDkPhKwtL0G5pKGtyWhLSZrSqzoOrrH3smyzurqI/idhp8g0D0aAgICAgICAgICAgICBBmV7y8OY4jz8RJhEx2eO9dBD3bEUgMrZjAggFSC1III98mUQ7PI6J7MYnXZ+Fx7xjUg/ISdI287XZtGN0rxq8apKa/ortuVjdXeNNup0+Er7p9nplxkoarOo14jgfvnl9R6ZTkx6q9rx/f5S2xZppOp8NabNOB4GfHZcF8dpreNTDvi0TG4YmyZ6GBsltDBrJOhE1kvFRC9kvFUIV3nZUQFmYgKBzJM3xYrXtFa+ZVmYiHoGwdkrjV6cDY2hsbxP2R5CfX8PiV49NR595cGTJN5arrP/3Nn/uR/Ws65Ujy856EdKNrY+zsevH2WcrHXtOzuXtNXBscty15MSOXdKpmIbdusjaS/wBpsLJ4eBvUf5RjZqGp6lrS1u1GI3SzUMVPMEtcdPnEEvSL3koavKtkJ001zamQs9I6B7P7LF7Rho153/PsxwT5an+KB0sBAQEBAQEBAQEBAQEBA4HrF6FtnW4ORXaKlxLzc6msvvatWeGhGg9A+POShtmu1llXFZXR+9tvVbSHZ/R0oNR9I9rvdm6+rpy1Yd8jXdPs6iy2EKN1kDV5jA+2cfL4WPk11aO/tLXHea+Gv+k9xny3J6fkwT9qO3xdlMkWh8OROT0L7YNfLeg2he+XiiNq9mRLxRG3X9DNnaJ9Jcek4/Rg/Vr+17T93tn0nTOJGOv1k+Z/w5M99zqHVb89VzuX6zH/ANkZ/wC5H9axKY8tf1Tv/sXD/wCo/wA+yRCZdS1sIeS9UraZG1v3lf8AXdIhaXe5NslDT5l/dIStdGdjHLvCkHsk0a1v1e5dfE8vie6Ql6yqgAAAAAaADkB4QPsBAQEBAQEBAQEBAQEBAQNLtHYxOrUkA96Hgp9h7v8AXKTtWYc5l2PWd2xWQ/rDQH2Hv90lGlK3LHjCVHIzB4yJGqyc3XlCXzZ+Bdktu0VvYdeJUegvtY8B75WYiY1KXZ7O6vF7M/SbrO0PIUFQieWrA73ynDk6dgv7a+5pGW0Icnq3b+6y9B4WU6n4hh9057dJr7WXjN8mvs6tszuyMc+0WD8JX/SvmfXMR1X5TetlUr+yljflLx0zXufXOmtw3xgiNoVAVVdRonAaaad3snr11Eac0w+DIlkNft7CTLxrsaxmVLl3WZNN8DUHhqCO6QKvR7ZiYOLViVuzpVv6M+m+d92c66cObGBasyIHD9FOj74FuZY1qWDIZWAUMCujOdDr+3IS2mZmQmDYuyLsyzdrHog/pLCP0aDz8T5f/ZCXquyNmV4tS1VDgOLMfWd+9j5wLsBAQEBAQEBAQEBAQEBAQEBAwtqVwVdVZTzDAFT7jA1GV0Ww7OJq3T/hu6D4A6QKLdA8Inj258u1On3QLeJ0PwK+Ix1Y/wCKz2j4MSIG7rrVQFUBVHABQAAPICBlAQEBAxdAwIYAg8CCNQRA0Wf0d11ah90/YfUp7jzHzk7RpoMzGyavXps0+0g7Rfbquunvk7RpqbtpqOBOh8DwMbNKV21l7mBPgOJg0+0YWZkHSnHtIP1mU1p/M2glU6dHsfoASQ+ZZr39lUTx8mc/cPjCXb4mLXUgrqRUReSqNAIE0BAQEBAQEBAQEBAQEBAQEBAQEBAQEBAQEBAQEBAQMXrU8wD7QDA+JUo9VVHsAEDOAgICAgICAgICAgIH/9k="/>
          <p:cNvSpPr>
            <a:spLocks noChangeAspect="1" noChangeArrowheads="1"/>
          </p:cNvSpPr>
          <p:nvPr userDrawn="1"/>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pic>
        <p:nvPicPr>
          <p:cNvPr id="37891" name="Picture 3"/>
          <p:cNvPicPr>
            <a:picLocks noChangeAspect="1" noChangeArrowheads="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283703" y="6456267"/>
            <a:ext cx="353343" cy="23513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785749240"/>
      </p:ext>
    </p:extLst>
  </p:cSld>
  <p:clrMap bg1="lt1" tx1="dk1" bg2="lt2" tx2="dk2" accent1="accent1" accent2="accent2" accent3="accent3" accent4="accent4" accent5="accent5" accent6="accent6" hlink="hlink" folHlink="folHlink"/>
  <p:sldLayoutIdLst>
    <p:sldLayoutId id="2147483704" r:id="rId1"/>
    <p:sldLayoutId id="2147483761" r:id="rId2"/>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5000" fill="hold"/>
                                        <p:tgtEl>
                                          <p:spTgt spid="3789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hdr="0" dt="0"/>
  <p:txStyles>
    <p:titleStyle>
      <a:lvl1pPr marL="271463" indent="0" algn="l" defTabSz="457200" rtl="0" eaLnBrk="1" latinLnBrk="0" hangingPunct="1">
        <a:spcBef>
          <a:spcPct val="0"/>
        </a:spcBef>
        <a:buNone/>
        <a:defRPr sz="2800" b="1" kern="1200">
          <a:solidFill>
            <a:schemeClr val="bg1"/>
          </a:solidFill>
          <a:latin typeface="Arial" panose="020B0604020202020204" pitchFamily="34" charset="0"/>
          <a:ea typeface="+mj-ea"/>
          <a:cs typeface="+mj-cs"/>
        </a:defRPr>
      </a:lvl1pPr>
    </p:titleStyle>
    <p:bodyStyle>
      <a:lvl1pPr marL="179388" indent="-179388" algn="l" defTabSz="457200" rtl="0" eaLnBrk="1" latinLnBrk="0" hangingPunct="1">
        <a:spcBef>
          <a:spcPct val="20000"/>
        </a:spcBef>
        <a:buClr>
          <a:schemeClr val="tx2"/>
        </a:buClr>
        <a:buSzPct val="60000"/>
        <a:buFont typeface="Courier New" panose="02070309020205020404" pitchFamily="49" charset="0"/>
        <a:buChar char="o"/>
        <a:defRPr lang="fr-FR" sz="1800" b="0" kern="1200" dirty="0" smtClean="0">
          <a:solidFill>
            <a:schemeClr val="tx1"/>
          </a:solidFill>
          <a:latin typeface="Arial" panose="020B0604020202020204" pitchFamily="34" charset="0"/>
          <a:ea typeface="+mn-ea"/>
          <a:cs typeface="+mn-cs"/>
        </a:defRPr>
      </a:lvl1pPr>
      <a:lvl2pPr marL="450850" indent="-185738" algn="l" defTabSz="457200" rtl="0" eaLnBrk="1" latinLnBrk="0" hangingPunct="1">
        <a:spcBef>
          <a:spcPct val="20000"/>
        </a:spcBef>
        <a:buClr>
          <a:srgbClr val="F20000"/>
        </a:buClr>
        <a:buSzPct val="60000"/>
        <a:buFont typeface="Courier New" panose="02070309020205020404" pitchFamily="49" charset="0"/>
        <a:buChar char="o"/>
        <a:defRPr lang="fr-FR" sz="1600" b="0" i="1" kern="1200" dirty="0" smtClean="0">
          <a:solidFill>
            <a:srgbClr val="E2001A"/>
          </a:solidFill>
          <a:latin typeface="Arial" panose="020B0604020202020204" pitchFamily="34" charset="0"/>
          <a:ea typeface="+mn-ea"/>
          <a:cs typeface="+mn-cs"/>
        </a:defRPr>
      </a:lvl2pPr>
      <a:lvl3pPr marL="982663" indent="-180975" algn="l" defTabSz="457200" rtl="0" eaLnBrk="1" latinLnBrk="0" hangingPunct="1">
        <a:spcBef>
          <a:spcPct val="20000"/>
        </a:spcBef>
        <a:buClr>
          <a:srgbClr val="F20000"/>
        </a:buClr>
        <a:buSzPct val="50000"/>
        <a:buFont typeface="Courier New" panose="02070309020205020404" pitchFamily="49" charset="0"/>
        <a:buChar char="o"/>
        <a:defRPr lang="fr-FR" sz="1100" b="0" kern="1200" dirty="0" smtClean="0">
          <a:solidFill>
            <a:schemeClr val="tx1"/>
          </a:solidFill>
          <a:latin typeface="Arial" panose="020B0604020202020204" pitchFamily="34" charset="0"/>
          <a:ea typeface="+mn-ea"/>
          <a:cs typeface="+mn-cs"/>
        </a:defRPr>
      </a:lvl3pPr>
      <a:lvl4pPr marL="1600200" indent="-228600" algn="l" defTabSz="457200" rtl="0" eaLnBrk="1" latinLnBrk="0" hangingPunct="1">
        <a:spcBef>
          <a:spcPct val="20000"/>
        </a:spcBef>
        <a:buFont typeface="Arial"/>
        <a:buChar char="–"/>
        <a:defRPr lang="fr-FR" sz="1200" b="0" kern="1200" dirty="0" smtClean="0">
          <a:solidFill>
            <a:schemeClr val="tx1"/>
          </a:solidFill>
          <a:latin typeface="Arial" panose="020B0604020202020204" pitchFamily="34" charset="0"/>
          <a:ea typeface="+mn-ea"/>
          <a:cs typeface="+mn-cs"/>
        </a:defRPr>
      </a:lvl4pPr>
      <a:lvl5pPr marL="2057400" indent="-228600" algn="l" defTabSz="457200" rtl="0" eaLnBrk="1" latinLnBrk="0" hangingPunct="1">
        <a:spcBef>
          <a:spcPct val="20000"/>
        </a:spcBef>
        <a:buFont typeface="Arial"/>
        <a:buChar char="»"/>
        <a:defRPr lang="fr-FR" sz="1200" b="0" kern="1200" dirty="0">
          <a:solidFill>
            <a:schemeClr val="tx1"/>
          </a:solidFill>
          <a:latin typeface="Arial" panose="020B0604020202020204" pitchFamily="34" charset="0"/>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fr-FR"/>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19.emf"/></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0.GIF"/><Relationship Id="rId7" Type="http://schemas.openxmlformats.org/officeDocument/2006/relationships/image" Target="../media/image23.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7.png"/><Relationship Id="rId4" Type="http://schemas.openxmlformats.org/officeDocument/2006/relationships/image" Target="../media/image21.jpeg"/></Relationships>
</file>

<file path=ppt/slides/_rels/slide1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5.xml"/><Relationship Id="rId1" Type="http://schemas.openxmlformats.org/officeDocument/2006/relationships/slideLayout" Target="../slideLayouts/slideLayout2.xml"/><Relationship Id="rId5" Type="http://schemas.openxmlformats.org/officeDocument/2006/relationships/image" Target="../media/image20.GIF"/><Relationship Id="rId4" Type="http://schemas.openxmlformats.org/officeDocument/2006/relationships/image" Target="../media/image7.png"/></Relationships>
</file>

<file path=ppt/slides/_rels/slide1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20.GIF"/></Relationships>
</file>

<file path=ppt/slides/_rels/slide1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7.xml"/><Relationship Id="rId1" Type="http://schemas.openxmlformats.org/officeDocument/2006/relationships/slideLayout" Target="../slideLayouts/slideLayout2.xml"/><Relationship Id="rId5" Type="http://schemas.openxmlformats.org/officeDocument/2006/relationships/image" Target="../media/image20.GIF"/><Relationship Id="rId4" Type="http://schemas.openxmlformats.org/officeDocument/2006/relationships/image" Target="../media/image7.png"/></Relationships>
</file>

<file path=ppt/slides/_rels/slide1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20.GIF"/><Relationship Id="rId4" Type="http://schemas.openxmlformats.org/officeDocument/2006/relationships/image" Target="../media/image7.png"/></Relationships>
</file>

<file path=ppt/slides/_rels/slide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20.GIF"/><Relationship Id="rId4" Type="http://schemas.openxmlformats.org/officeDocument/2006/relationships/image" Target="../media/image7.png"/></Relationships>
</file>

<file path=ppt/slides/_rels/slide2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image" Target="../media/image20.GIF"/><Relationship Id="rId4" Type="http://schemas.openxmlformats.org/officeDocument/2006/relationships/image" Target="../media/image7.png"/></Relationships>
</file>

<file path=ppt/slides/_rels/slide2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20.GIF"/><Relationship Id="rId4" Type="http://schemas.openxmlformats.org/officeDocument/2006/relationships/image" Target="../media/image7.png"/></Relationships>
</file>

<file path=ppt/slides/_rels/slide2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3.xml"/><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24.png"/></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27.png"/></Relationships>
</file>

<file path=ppt/slides/_rels/slide2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7.xml"/><Relationship Id="rId1" Type="http://schemas.openxmlformats.org/officeDocument/2006/relationships/slideLayout" Target="../slideLayouts/slideLayout2.xml"/><Relationship Id="rId4" Type="http://schemas.openxmlformats.org/officeDocument/2006/relationships/image" Target="../media/image29.jpeg"/></Relationships>
</file>

<file path=ppt/slides/_rels/slide29.xml.rels><?xml version="1.0" encoding="UTF-8" standalone="yes"?>
<Relationships xmlns="http://schemas.openxmlformats.org/package/2006/relationships"><Relationship Id="rId8" Type="http://schemas.openxmlformats.org/officeDocument/2006/relationships/image" Target="../media/image34.png"/><Relationship Id="rId3" Type="http://schemas.openxmlformats.org/officeDocument/2006/relationships/image" Target="../media/image7.png"/><Relationship Id="rId7" Type="http://schemas.openxmlformats.org/officeDocument/2006/relationships/image" Target="../media/image33.png"/><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image" Target="../media/image31.jpeg"/><Relationship Id="rId4" Type="http://schemas.openxmlformats.org/officeDocument/2006/relationships/image" Target="../media/image30.jpeg"/></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9.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3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image" Target="../media/image36.jpeg"/></Relationships>
</file>

<file path=ppt/slides/_rels/slide3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21.jpeg"/><Relationship Id="rId4" Type="http://schemas.openxmlformats.org/officeDocument/2006/relationships/image" Target="../media/image38.jpeg"/></Relationships>
</file>

<file path=ppt/slides/_rels/slide3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41.jpeg"/><Relationship Id="rId4" Type="http://schemas.openxmlformats.org/officeDocument/2006/relationships/image" Target="../media/image40.jpeg"/></Relationships>
</file>

<file path=ppt/slides/_rels/slide3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image" Target="../media/image42.jpeg"/></Relationships>
</file>

<file path=ppt/slides/_rels/slide3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35.xml"/><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21.jpeg"/></Relationships>
</file>

<file path=ppt/slides/_rels/slide3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44.jpeg"/><Relationship Id="rId5" Type="http://schemas.openxmlformats.org/officeDocument/2006/relationships/image" Target="../media/image7.png"/><Relationship Id="rId4" Type="http://schemas.openxmlformats.org/officeDocument/2006/relationships/image" Target="../media/image43.png"/></Relationships>
</file>

<file path=ppt/slides/_rels/slide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7.xml"/><Relationship Id="rId1" Type="http://schemas.openxmlformats.org/officeDocument/2006/relationships/slideLayout" Target="../slideLayouts/slideLayout2.xml"/><Relationship Id="rId4" Type="http://schemas.openxmlformats.org/officeDocument/2006/relationships/image" Target="../media/image45.png"/></Relationships>
</file>

<file path=ppt/slides/_rels/slide3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47.png"/></Relationships>
</file>

<file path=ppt/slides/_rels/slide4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image" Target="../media/image48.png"/></Relationships>
</file>

<file path=ppt/slides/_rels/slide4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2.xml"/><Relationship Id="rId1" Type="http://schemas.openxmlformats.org/officeDocument/2006/relationships/slideLayout" Target="../slideLayouts/slideLayout2.xml"/><Relationship Id="rId5" Type="http://schemas.openxmlformats.org/officeDocument/2006/relationships/image" Target="../media/image50.emf"/><Relationship Id="rId4" Type="http://schemas.openxmlformats.org/officeDocument/2006/relationships/image" Target="../media/image49.emf"/></Relationships>
</file>

<file path=ppt/slides/_rels/slide4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25.png"/></Relationships>
</file>

<file path=ppt/slides/_rels/slide4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52.png"/></Relationships>
</file>

<file path=ppt/slides/_rels/slide4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image" Target="../media/image7.png"/><Relationship Id="rId5" Type="http://schemas.openxmlformats.org/officeDocument/2006/relationships/image" Target="../media/image15.wmf"/><Relationship Id="rId4" Type="http://schemas.openxmlformats.org/officeDocument/2006/relationships/oleObject" Target="../embeddings/oleObject1.bin"/></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idx="4294967295"/>
          </p:nvPr>
        </p:nvSpPr>
        <p:spPr>
          <a:xfrm>
            <a:off x="0" y="3512593"/>
            <a:ext cx="9144000" cy="1238104"/>
          </a:xfrm>
          <a:noFill/>
        </p:spPr>
        <p:txBody>
          <a:bodyPr>
            <a:noAutofit/>
          </a:bodyPr>
          <a:lstStyle/>
          <a:p>
            <a:r>
              <a:rPr lang="fr-FR" sz="4000" dirty="0">
                <a:solidFill>
                  <a:srgbClr val="FFFF00"/>
                </a:solidFill>
              </a:rPr>
              <a:t>Årsager til og konsekvens af, svovlbrinte dannet i trykledninger</a:t>
            </a:r>
            <a:endParaRPr lang="en-US" sz="4000" b="0" dirty="0">
              <a:ln w="18415" cmpd="sng">
                <a:solidFill>
                  <a:srgbClr val="FFFFFF"/>
                </a:solidFill>
                <a:prstDash val="solid"/>
              </a:ln>
              <a:solidFill>
                <a:srgbClr val="FFFF00"/>
              </a:solidFill>
              <a:effectLst>
                <a:outerShdw blurRad="63500" dir="3600000" algn="tl" rotWithShape="0">
                  <a:srgbClr val="000000">
                    <a:alpha val="70000"/>
                  </a:srgbClr>
                </a:outerShdw>
              </a:effectLst>
            </a:endParaRPr>
          </a:p>
        </p:txBody>
      </p:sp>
      <p:sp>
        <p:nvSpPr>
          <p:cNvPr id="2" name="Tekstboks 1"/>
          <p:cNvSpPr txBox="1"/>
          <p:nvPr/>
        </p:nvSpPr>
        <p:spPr>
          <a:xfrm>
            <a:off x="8395077" y="6705600"/>
            <a:ext cx="748923" cy="215444"/>
          </a:xfrm>
          <a:prstGeom prst="rect">
            <a:avLst/>
          </a:prstGeom>
          <a:noFill/>
        </p:spPr>
        <p:txBody>
          <a:bodyPr wrap="none" rtlCol="0">
            <a:spAutoFit/>
          </a:bodyPr>
          <a:lstStyle/>
          <a:p>
            <a:r>
              <a:rPr lang="da-DK" sz="800" dirty="0"/>
              <a:t>05061999123</a:t>
            </a:r>
          </a:p>
        </p:txBody>
      </p:sp>
      <p:sp>
        <p:nvSpPr>
          <p:cNvPr id="13" name="Tekstboks 12"/>
          <p:cNvSpPr txBox="1"/>
          <p:nvPr/>
        </p:nvSpPr>
        <p:spPr>
          <a:xfrm>
            <a:off x="2199251" y="1318202"/>
            <a:ext cx="790602" cy="461665"/>
          </a:xfrm>
          <a:prstGeom prst="rect">
            <a:avLst/>
          </a:prstGeom>
          <a:noFill/>
        </p:spPr>
        <p:txBody>
          <a:bodyPr wrap="none" rtlCol="0">
            <a:spAutoFit/>
          </a:bodyPr>
          <a:lstStyle/>
          <a:p>
            <a:pPr algn="ctr"/>
            <a:r>
              <a:rPr lang="da-DK" sz="2400" b="1" dirty="0">
                <a:solidFill>
                  <a:srgbClr val="FFFF00"/>
                </a:solidFill>
                <a:latin typeface="Gill Sans MT Condensed" panose="020B0506020104020203" pitchFamily="34" charset="0"/>
              </a:rPr>
              <a:t>Biofilm</a:t>
            </a:r>
          </a:p>
        </p:txBody>
      </p:sp>
      <p:sp>
        <p:nvSpPr>
          <p:cNvPr id="14" name="Tekstboks 13"/>
          <p:cNvSpPr txBox="1"/>
          <p:nvPr/>
        </p:nvSpPr>
        <p:spPr>
          <a:xfrm>
            <a:off x="3159274" y="1332616"/>
            <a:ext cx="909767" cy="461665"/>
          </a:xfrm>
          <a:prstGeom prst="rect">
            <a:avLst/>
          </a:prstGeom>
          <a:noFill/>
        </p:spPr>
        <p:txBody>
          <a:bodyPr wrap="square" rtlCol="0">
            <a:spAutoFit/>
          </a:bodyPr>
          <a:lstStyle/>
          <a:p>
            <a:pPr algn="ctr"/>
            <a:r>
              <a:rPr lang="da-DK" sz="2400" b="1" dirty="0">
                <a:solidFill>
                  <a:srgbClr val="FFFF00"/>
                </a:solidFill>
                <a:latin typeface="Gill Sans MT Condensed" panose="020B0506020104020203" pitchFamily="34" charset="0"/>
              </a:rPr>
              <a:t>Lugt</a:t>
            </a:r>
          </a:p>
        </p:txBody>
      </p:sp>
      <p:sp>
        <p:nvSpPr>
          <p:cNvPr id="15" name="Tekstboks 14"/>
          <p:cNvSpPr txBox="1"/>
          <p:nvPr/>
        </p:nvSpPr>
        <p:spPr>
          <a:xfrm>
            <a:off x="4142701" y="1316669"/>
            <a:ext cx="1025815" cy="656590"/>
          </a:xfrm>
          <a:prstGeom prst="rect">
            <a:avLst/>
          </a:prstGeom>
          <a:noFill/>
        </p:spPr>
        <p:txBody>
          <a:bodyPr wrap="square" rtlCol="0">
            <a:spAutoFit/>
          </a:bodyPr>
          <a:lstStyle/>
          <a:p>
            <a:pPr algn="ctr">
              <a:lnSpc>
                <a:spcPts val="2200"/>
              </a:lnSpc>
            </a:pPr>
            <a:r>
              <a:rPr lang="da-DK" sz="2400" b="1" dirty="0" err="1">
                <a:solidFill>
                  <a:srgbClr val="FFFF00"/>
                </a:solidFill>
                <a:latin typeface="Gill Sans MT Condensed" panose="020B0506020104020203" pitchFamily="34" charset="0"/>
              </a:rPr>
              <a:t>Svovl-brinte</a:t>
            </a:r>
            <a:endParaRPr lang="da-DK" sz="2400" b="1" dirty="0">
              <a:solidFill>
                <a:srgbClr val="FFFF00"/>
              </a:solidFill>
              <a:latin typeface="Gill Sans MT Condensed" panose="020B0506020104020203" pitchFamily="34" charset="0"/>
            </a:endParaRPr>
          </a:p>
        </p:txBody>
      </p:sp>
      <p:sp>
        <p:nvSpPr>
          <p:cNvPr id="16" name="Tekstboks 15"/>
          <p:cNvSpPr txBox="1"/>
          <p:nvPr/>
        </p:nvSpPr>
        <p:spPr>
          <a:xfrm>
            <a:off x="5168516" y="1318202"/>
            <a:ext cx="1012451" cy="461665"/>
          </a:xfrm>
          <a:prstGeom prst="rect">
            <a:avLst/>
          </a:prstGeom>
          <a:noFill/>
        </p:spPr>
        <p:txBody>
          <a:bodyPr wrap="square" rtlCol="0">
            <a:spAutoFit/>
          </a:bodyPr>
          <a:lstStyle/>
          <a:p>
            <a:pPr algn="ctr"/>
            <a:r>
              <a:rPr lang="da-DK" sz="2400" b="1" dirty="0">
                <a:solidFill>
                  <a:srgbClr val="FFFF00"/>
                </a:solidFill>
                <a:latin typeface="Gill Sans MT Condensed" panose="020B0506020104020203" pitchFamily="34" charset="0"/>
              </a:rPr>
              <a:t>Korrosion</a:t>
            </a:r>
          </a:p>
        </p:txBody>
      </p:sp>
      <p:sp>
        <p:nvSpPr>
          <p:cNvPr id="17" name="Tekstboks 16"/>
          <p:cNvSpPr txBox="1"/>
          <p:nvPr/>
        </p:nvSpPr>
        <p:spPr>
          <a:xfrm>
            <a:off x="6230157" y="1346981"/>
            <a:ext cx="986225" cy="656590"/>
          </a:xfrm>
          <a:prstGeom prst="rect">
            <a:avLst/>
          </a:prstGeom>
          <a:noFill/>
        </p:spPr>
        <p:txBody>
          <a:bodyPr wrap="square" rtlCol="0">
            <a:spAutoFit/>
          </a:bodyPr>
          <a:lstStyle/>
          <a:p>
            <a:pPr algn="ctr">
              <a:lnSpc>
                <a:spcPts val="2200"/>
              </a:lnSpc>
            </a:pPr>
            <a:r>
              <a:rPr lang="da-DK" sz="2400" b="1" dirty="0">
                <a:solidFill>
                  <a:srgbClr val="FFFF00"/>
                </a:solidFill>
                <a:latin typeface="Gill Sans MT Condensed" panose="020B0506020104020203" pitchFamily="34" charset="0"/>
              </a:rPr>
              <a:t>Sundhedsfare</a:t>
            </a:r>
          </a:p>
        </p:txBody>
      </p:sp>
      <p:sp>
        <p:nvSpPr>
          <p:cNvPr id="8" name="Forbudstavle 7"/>
          <p:cNvSpPr/>
          <p:nvPr/>
        </p:nvSpPr>
        <p:spPr>
          <a:xfrm>
            <a:off x="2111594" y="1038226"/>
            <a:ext cx="957601" cy="957600"/>
          </a:xfrm>
          <a:prstGeom prst="noSmoking">
            <a:avLst>
              <a:gd name="adj" fmla="val 9165"/>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sz="2400">
              <a:solidFill>
                <a:srgbClr val="FFFF00"/>
              </a:solidFill>
            </a:endParaRPr>
          </a:p>
        </p:txBody>
      </p:sp>
      <p:sp>
        <p:nvSpPr>
          <p:cNvPr id="9" name="Forbudstavle 8"/>
          <p:cNvSpPr/>
          <p:nvPr/>
        </p:nvSpPr>
        <p:spPr>
          <a:xfrm>
            <a:off x="3138532" y="1038226"/>
            <a:ext cx="957601" cy="957600"/>
          </a:xfrm>
          <a:prstGeom prst="noSmoking">
            <a:avLst>
              <a:gd name="adj" fmla="val 9165"/>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sz="2400">
              <a:solidFill>
                <a:srgbClr val="FFFF00"/>
              </a:solidFill>
            </a:endParaRPr>
          </a:p>
        </p:txBody>
      </p:sp>
      <p:sp>
        <p:nvSpPr>
          <p:cNvPr id="10" name="Forbudstavle 9"/>
          <p:cNvSpPr/>
          <p:nvPr/>
        </p:nvSpPr>
        <p:spPr>
          <a:xfrm>
            <a:off x="4150584" y="1038226"/>
            <a:ext cx="957601" cy="957600"/>
          </a:xfrm>
          <a:prstGeom prst="noSmoking">
            <a:avLst>
              <a:gd name="adj" fmla="val 9165"/>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sz="2400">
              <a:solidFill>
                <a:srgbClr val="FFFF00"/>
              </a:solidFill>
            </a:endParaRPr>
          </a:p>
        </p:txBody>
      </p:sp>
      <p:sp>
        <p:nvSpPr>
          <p:cNvPr id="11" name="Forbudstavle 10"/>
          <p:cNvSpPr/>
          <p:nvPr/>
        </p:nvSpPr>
        <p:spPr>
          <a:xfrm>
            <a:off x="5197141" y="1038226"/>
            <a:ext cx="957601" cy="957600"/>
          </a:xfrm>
          <a:prstGeom prst="noSmoking">
            <a:avLst>
              <a:gd name="adj" fmla="val 9165"/>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sz="2400">
              <a:solidFill>
                <a:srgbClr val="FFFF00"/>
              </a:solidFill>
            </a:endParaRPr>
          </a:p>
        </p:txBody>
      </p:sp>
      <p:sp>
        <p:nvSpPr>
          <p:cNvPr id="12" name="Forbudstavle 11"/>
          <p:cNvSpPr/>
          <p:nvPr/>
        </p:nvSpPr>
        <p:spPr>
          <a:xfrm>
            <a:off x="6230157" y="1038226"/>
            <a:ext cx="957601" cy="957600"/>
          </a:xfrm>
          <a:prstGeom prst="noSmoking">
            <a:avLst>
              <a:gd name="adj" fmla="val 9165"/>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sz="2400">
              <a:solidFill>
                <a:srgbClr val="FFFF00"/>
              </a:solidFill>
            </a:endParaRPr>
          </a:p>
        </p:txBody>
      </p:sp>
    </p:spTree>
    <p:extLst>
      <p:ext uri="{BB962C8B-B14F-4D97-AF65-F5344CB8AC3E}">
        <p14:creationId xmlns:p14="http://schemas.microsoft.com/office/powerpoint/2010/main" val="352147131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dirty="0"/>
              <a:t>Hvad påvirker dannelsen af svovlbrinte?</a:t>
            </a:r>
          </a:p>
        </p:txBody>
      </p:sp>
      <p:sp>
        <p:nvSpPr>
          <p:cNvPr id="7" name="Pladsholder til sidefod 6"/>
          <p:cNvSpPr>
            <a:spLocks noGrp="1"/>
          </p:cNvSpPr>
          <p:nvPr>
            <p:ph type="ftr" sz="quarter" idx="3"/>
          </p:nvPr>
        </p:nvSpPr>
        <p:spPr>
          <a:xfrm>
            <a:off x="602885" y="6400065"/>
            <a:ext cx="4741472"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10</a:t>
            </a:fld>
            <a:endParaRPr lang="fr-FR" dirty="0"/>
          </a:p>
        </p:txBody>
      </p:sp>
      <p:sp>
        <p:nvSpPr>
          <p:cNvPr id="3" name="AutoShape 2" descr="http://o.quizlet.com/i/iL7nUo8clvvgyM0DslvDxg.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sp>
        <p:nvSpPr>
          <p:cNvPr id="4" name="AutoShape 4" descr="http://www.ciymca.org/cms-assets/images/646063.hand-mouse-click-bw-small.jp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grpSp>
        <p:nvGrpSpPr>
          <p:cNvPr id="28" name="Gruppe 27"/>
          <p:cNvGrpSpPr/>
          <p:nvPr/>
        </p:nvGrpSpPr>
        <p:grpSpPr>
          <a:xfrm>
            <a:off x="8072146" y="6255822"/>
            <a:ext cx="445253" cy="373349"/>
            <a:chOff x="7374328" y="5723244"/>
            <a:chExt cx="445253" cy="373349"/>
          </a:xfrm>
        </p:grpSpPr>
        <p:pic>
          <p:nvPicPr>
            <p:cNvPr id="2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 name="Tekstboks 29"/>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graphicFrame>
        <p:nvGraphicFramePr>
          <p:cNvPr id="23" name="Tabel 22"/>
          <p:cNvGraphicFramePr>
            <a:graphicFrameLocks noGrp="1"/>
          </p:cNvGraphicFramePr>
          <p:nvPr>
            <p:extLst>
              <p:ext uri="{D42A27DB-BD31-4B8C-83A1-F6EECF244321}">
                <p14:modId xmlns:p14="http://schemas.microsoft.com/office/powerpoint/2010/main" val="2594734231"/>
              </p:ext>
            </p:extLst>
          </p:nvPr>
        </p:nvGraphicFramePr>
        <p:xfrm>
          <a:off x="327915" y="1294552"/>
          <a:ext cx="8525193" cy="4788234"/>
        </p:xfrm>
        <a:graphic>
          <a:graphicData uri="http://schemas.openxmlformats.org/drawingml/2006/table">
            <a:tbl>
              <a:tblPr firstRow="1" bandRow="1">
                <a:tableStyleId>{0505E3EF-67EA-436B-97B2-0124C06EBD24}</a:tableStyleId>
              </a:tblPr>
              <a:tblGrid>
                <a:gridCol w="5368349">
                  <a:extLst>
                    <a:ext uri="{9D8B030D-6E8A-4147-A177-3AD203B41FA5}">
                      <a16:colId xmlns:a16="http://schemas.microsoft.com/office/drawing/2014/main" val="20000"/>
                    </a:ext>
                  </a:extLst>
                </a:gridCol>
                <a:gridCol w="3156844">
                  <a:extLst>
                    <a:ext uri="{9D8B030D-6E8A-4147-A177-3AD203B41FA5}">
                      <a16:colId xmlns:a16="http://schemas.microsoft.com/office/drawing/2014/main" val="20001"/>
                    </a:ext>
                  </a:extLst>
                </a:gridCol>
              </a:tblGrid>
              <a:tr h="433647">
                <a:tc>
                  <a:txBody>
                    <a:bodyPr/>
                    <a:lstStyle/>
                    <a:p>
                      <a:r>
                        <a:rPr lang="da-DK" sz="2400" dirty="0">
                          <a:latin typeface="Arial" panose="020B0604020202020204" pitchFamily="34" charset="0"/>
                          <a:cs typeface="Arial" panose="020B0604020202020204" pitchFamily="34" charset="0"/>
                        </a:rPr>
                        <a:t>Faktor</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r>
                        <a:rPr lang="da-DK" sz="2400" dirty="0">
                          <a:latin typeface="Arial" panose="020B0604020202020204" pitchFamily="34" charset="0"/>
                          <a:cs typeface="Arial" panose="020B0604020202020204" pitchFamily="34" charset="0"/>
                        </a:rPr>
                        <a:t>Effekt</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61200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b="1" dirty="0">
                          <a:latin typeface="Arial" panose="020B0604020202020204" pitchFamily="34" charset="0"/>
                          <a:cs typeface="Arial" panose="020B0604020202020204" pitchFamily="34" charset="0"/>
                        </a:rPr>
                        <a:t>Sulfatindhold i spildevandet &gt; 5 g SO</a:t>
                      </a:r>
                      <a:r>
                        <a:rPr lang="da-DK" sz="1600" b="1" baseline="-25000" dirty="0">
                          <a:latin typeface="Arial" panose="020B0604020202020204" pitchFamily="34" charset="0"/>
                          <a:cs typeface="Arial" panose="020B0604020202020204" pitchFamily="34" charset="0"/>
                        </a:rPr>
                        <a:t>4</a:t>
                      </a:r>
                      <a:r>
                        <a:rPr lang="da-DK" sz="1600" b="1" baseline="50000" dirty="0">
                          <a:latin typeface="Arial" panose="020B0604020202020204" pitchFamily="34" charset="0"/>
                          <a:cs typeface="Arial" panose="020B0604020202020204" pitchFamily="34" charset="0"/>
                        </a:rPr>
                        <a:t>2-</a:t>
                      </a:r>
                      <a:r>
                        <a:rPr lang="da-DK" sz="1600" b="1" dirty="0">
                          <a:latin typeface="Arial" panose="020B0604020202020204" pitchFamily="34" charset="0"/>
                          <a:cs typeface="Arial" panose="020B0604020202020204" pitchFamily="34" charset="0"/>
                        </a:rPr>
                        <a:t>/m</a:t>
                      </a:r>
                      <a:r>
                        <a:rPr lang="da-DK" sz="1600" b="1" baseline="50000" dirty="0">
                          <a:latin typeface="Arial" panose="020B0604020202020204" pitchFamily="34" charset="0"/>
                          <a:cs typeface="Arial" panose="020B0604020202020204" pitchFamily="34" charset="0"/>
                        </a:rPr>
                        <a:t>3 </a:t>
                      </a:r>
                      <a:r>
                        <a:rPr lang="da-DK" sz="1600" b="1" dirty="0">
                          <a:latin typeface="Arial" panose="020B0604020202020204" pitchFamily="34" charset="0"/>
                          <a:cs typeface="Arial" panose="020B0604020202020204" pitchFamily="34" charset="0"/>
                        </a:rPr>
                        <a:t> </a:t>
                      </a:r>
                    </a:p>
                    <a:p>
                      <a:pPr marL="0" marR="0" indent="0" algn="l" defTabSz="457200" rtl="0" eaLnBrk="1" fontAlgn="auto" latinLnBrk="0" hangingPunct="1">
                        <a:lnSpc>
                          <a:spcPct val="100000"/>
                        </a:lnSpc>
                        <a:spcBef>
                          <a:spcPts val="0"/>
                        </a:spcBef>
                        <a:spcAft>
                          <a:spcPts val="0"/>
                        </a:spcAft>
                        <a:buClrTx/>
                        <a:buSzTx/>
                        <a:buFontTx/>
                        <a:buNone/>
                        <a:tabLst/>
                        <a:defRPr/>
                      </a:pPr>
                      <a:r>
                        <a:rPr lang="da-DK" sz="1400" dirty="0">
                          <a:latin typeface="Arial" panose="020B0604020202020204" pitchFamily="34" charset="0"/>
                          <a:cs typeface="Arial" panose="020B0604020202020204" pitchFamily="34" charset="0"/>
                        </a:rPr>
                        <a:t>(almindeligt forekommende i </a:t>
                      </a:r>
                      <a:r>
                        <a:rPr lang="da-DK" sz="1400" baseline="0" dirty="0">
                          <a:latin typeface="Arial" panose="020B0604020202020204" pitchFamily="34" charset="0"/>
                          <a:cs typeface="Arial" panose="020B0604020202020204" pitchFamily="34" charset="0"/>
                        </a:rPr>
                        <a:t>spildevand)</a:t>
                      </a:r>
                      <a:endParaRPr lang="da-DK" sz="1400" dirty="0">
                        <a:latin typeface="Arial" panose="020B0604020202020204" pitchFamily="34" charset="0"/>
                        <a:cs typeface="Arial" panose="020B0604020202020204" pitchFamily="34" charset="0"/>
                      </a:endParaRP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kern="1200" baseline="0" dirty="0">
                          <a:latin typeface="Arial" panose="020B0604020202020204" pitchFamily="34" charset="0"/>
                          <a:cs typeface="Arial" panose="020B0604020202020204" pitchFamily="34" charset="0"/>
                        </a:rPr>
                        <a:t>Muliggør sulfiddannelse</a:t>
                      </a:r>
                      <a:endParaRPr lang="da-DK" sz="1600" dirty="0">
                        <a:latin typeface="Arial" panose="020B0604020202020204" pitchFamily="34" charset="0"/>
                        <a:cs typeface="Arial" panose="020B0604020202020204" pitchFamily="34" charset="0"/>
                      </a:endParaRP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57834">
                <a:tc>
                  <a:txBody>
                    <a:bodyPr/>
                    <a:lstStyle/>
                    <a:p>
                      <a:r>
                        <a:rPr lang="da-DK" sz="1600" b="1" dirty="0">
                          <a:latin typeface="Arial" panose="020B0604020202020204" pitchFamily="34" charset="0"/>
                          <a:cs typeface="Arial" panose="020B0604020202020204" pitchFamily="34" charset="0"/>
                        </a:rPr>
                        <a:t>Spildevandets pH er mellem 5,5 og 9</a:t>
                      </a:r>
                    </a:p>
                    <a:p>
                      <a:pPr marL="0" marR="0" indent="0" algn="l" defTabSz="457200" rtl="0" eaLnBrk="1" fontAlgn="auto" latinLnBrk="0" hangingPunct="1">
                        <a:lnSpc>
                          <a:spcPct val="100000"/>
                        </a:lnSpc>
                        <a:spcBef>
                          <a:spcPts val="0"/>
                        </a:spcBef>
                        <a:spcAft>
                          <a:spcPts val="0"/>
                        </a:spcAft>
                        <a:buClrTx/>
                        <a:buSzTx/>
                        <a:buFontTx/>
                        <a:buNone/>
                        <a:tabLst/>
                        <a:defRPr/>
                      </a:pPr>
                      <a:r>
                        <a:rPr lang="da-DK" sz="1400" dirty="0">
                          <a:latin typeface="Arial" panose="020B0604020202020204" pitchFamily="34" charset="0"/>
                          <a:cs typeface="Arial" panose="020B0604020202020204" pitchFamily="34" charset="0"/>
                        </a:rPr>
                        <a:t>(normalt i almindelig</a:t>
                      </a:r>
                      <a:r>
                        <a:rPr lang="da-DK" sz="1400" baseline="0" dirty="0">
                          <a:latin typeface="Arial" panose="020B0604020202020204" pitchFamily="34" charset="0"/>
                          <a:cs typeface="Arial" panose="020B0604020202020204" pitchFamily="34" charset="0"/>
                        </a:rPr>
                        <a:t> spildevand)</a:t>
                      </a:r>
                      <a:endParaRPr lang="da-DK" sz="1400" dirty="0">
                        <a:latin typeface="Arial" panose="020B0604020202020204" pitchFamily="34" charset="0"/>
                        <a:cs typeface="Arial" panose="020B0604020202020204" pitchFamily="34" charset="0"/>
                      </a:endParaRP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algn="l" defTabSz="457200" rtl="0" eaLnBrk="1" latinLnBrk="0" hangingPunct="1"/>
                      <a:r>
                        <a:rPr lang="da-DK" sz="1600" kern="1200" baseline="0" dirty="0">
                          <a:latin typeface="Arial" panose="020B0604020202020204" pitchFamily="34" charset="0"/>
                          <a:cs typeface="Arial" panose="020B0604020202020204" pitchFamily="34" charset="0"/>
                        </a:rPr>
                        <a:t>Muliggør svovlbrintedannelse</a:t>
                      </a:r>
                      <a:endParaRPr lang="da-DK" sz="1600" kern="1200" baseline="0" dirty="0">
                        <a:solidFill>
                          <a:schemeClr val="dk1"/>
                        </a:solidFill>
                        <a:latin typeface="Arial" panose="020B0604020202020204" pitchFamily="34" charset="0"/>
                        <a:ea typeface="+mn-ea"/>
                        <a:cs typeface="Arial" panose="020B0604020202020204" pitchFamily="34" charset="0"/>
                      </a:endParaRP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24000">
                <a:tc>
                  <a:txBody>
                    <a:bodyPr/>
                    <a:lstStyle/>
                    <a:p>
                      <a:r>
                        <a:rPr lang="da-DK" sz="1600" b="1" dirty="0">
                          <a:latin typeface="Arial" panose="020B0604020202020204" pitchFamily="34" charset="0"/>
                          <a:cs typeface="Arial" panose="020B0604020202020204" pitchFamily="34" charset="0"/>
                        </a:rPr>
                        <a:t>Lav iltkoncentration</a:t>
                      </a:r>
                      <a:r>
                        <a:rPr lang="da-DK" sz="1600" b="1" baseline="0" dirty="0">
                          <a:latin typeface="Arial" panose="020B0604020202020204" pitchFamily="34" charset="0"/>
                          <a:cs typeface="Arial" panose="020B0604020202020204" pitchFamily="34" charset="0"/>
                        </a:rPr>
                        <a:t> – lavt </a:t>
                      </a:r>
                      <a:r>
                        <a:rPr lang="da-DK" sz="1600" b="1" baseline="0" dirty="0" err="1">
                          <a:latin typeface="Arial" panose="020B0604020202020204" pitchFamily="34" charset="0"/>
                          <a:cs typeface="Arial" panose="020B0604020202020204" pitchFamily="34" charset="0"/>
                        </a:rPr>
                        <a:t>redoxpotentiale</a:t>
                      </a:r>
                      <a:endParaRPr lang="da-DK" sz="1600" b="1" dirty="0">
                        <a:latin typeface="Arial" panose="020B0604020202020204" pitchFamily="34" charset="0"/>
                        <a:cs typeface="Arial" panose="020B0604020202020204" pitchFamily="34" charset="0"/>
                      </a:endParaRP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dirty="0">
                          <a:latin typeface="Arial" panose="020B0604020202020204" pitchFamily="34" charset="0"/>
                          <a:cs typeface="Arial" panose="020B0604020202020204" pitchFamily="34" charset="0"/>
                        </a:rPr>
                        <a:t>Fremmer</a:t>
                      </a:r>
                      <a:r>
                        <a:rPr lang="da-DK" sz="1600" baseline="0" dirty="0">
                          <a:latin typeface="Arial" panose="020B0604020202020204" pitchFamily="34" charset="0"/>
                          <a:cs typeface="Arial" panose="020B0604020202020204" pitchFamily="34" charset="0"/>
                        </a:rPr>
                        <a:t> </a:t>
                      </a:r>
                      <a:r>
                        <a:rPr lang="da-DK" sz="1600" kern="1200" baseline="0" dirty="0">
                          <a:latin typeface="Arial" panose="020B0604020202020204" pitchFamily="34" charset="0"/>
                          <a:cs typeface="Arial" panose="020B0604020202020204" pitchFamily="34" charset="0"/>
                        </a:rPr>
                        <a:t>sulfiddannelse</a:t>
                      </a:r>
                      <a:endParaRPr lang="da-DK" sz="1600" dirty="0">
                        <a:latin typeface="Arial" panose="020B0604020202020204" pitchFamily="34" charset="0"/>
                        <a:cs typeface="Arial" panose="020B0604020202020204" pitchFamily="34" charset="0"/>
                      </a:endParaRP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24000">
                <a:tc>
                  <a:txBody>
                    <a:bodyPr/>
                    <a:lstStyle/>
                    <a:p>
                      <a:pPr marL="0" algn="l" defTabSz="457200" rtl="0" eaLnBrk="1" latinLnBrk="0" hangingPunct="1"/>
                      <a:r>
                        <a:rPr lang="da-DK" sz="1600" b="1" kern="1200" dirty="0">
                          <a:solidFill>
                            <a:schemeClr val="dk1"/>
                          </a:solidFill>
                          <a:latin typeface="Arial" panose="020B0604020202020204" pitchFamily="34" charset="0"/>
                          <a:ea typeface="+mn-ea"/>
                          <a:cs typeface="Arial" panose="020B0604020202020204" pitchFamily="34" charset="0"/>
                        </a:rPr>
                        <a:t>Lang </a:t>
                      </a:r>
                      <a:r>
                        <a:rPr lang="da-DK" sz="1600" b="1" kern="1200" dirty="0" err="1">
                          <a:solidFill>
                            <a:schemeClr val="dk1"/>
                          </a:solidFill>
                          <a:latin typeface="Arial" panose="020B0604020202020204" pitchFamily="34" charset="0"/>
                          <a:ea typeface="+mn-ea"/>
                          <a:cs typeface="Arial" panose="020B0604020202020204" pitchFamily="34" charset="0"/>
                        </a:rPr>
                        <a:t>anaerob</a:t>
                      </a:r>
                      <a:r>
                        <a:rPr lang="da-DK" sz="1600" b="1" kern="1200" dirty="0">
                          <a:solidFill>
                            <a:schemeClr val="dk1"/>
                          </a:solidFill>
                          <a:latin typeface="Arial" panose="020B0604020202020204" pitchFamily="34" charset="0"/>
                          <a:ea typeface="+mn-ea"/>
                          <a:cs typeface="Arial" panose="020B0604020202020204" pitchFamily="34" charset="0"/>
                        </a:rPr>
                        <a:t> opholdstid – lille afstrømningsmængde</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l"/>
                      <a:r>
                        <a:rPr lang="da-DK" sz="1600" dirty="0">
                          <a:latin typeface="Arial" panose="020B0604020202020204" pitchFamily="34" charset="0"/>
                          <a:cs typeface="Arial" panose="020B0604020202020204" pitchFamily="34" charset="0"/>
                        </a:rPr>
                        <a:t>Fremmer</a:t>
                      </a:r>
                      <a:r>
                        <a:rPr lang="da-DK" sz="1600" baseline="0" dirty="0">
                          <a:latin typeface="Arial" panose="020B0604020202020204" pitchFamily="34" charset="0"/>
                          <a:cs typeface="Arial" panose="020B0604020202020204" pitchFamily="34" charset="0"/>
                        </a:rPr>
                        <a:t> </a:t>
                      </a:r>
                      <a:r>
                        <a:rPr lang="da-DK" sz="1600" kern="1200" baseline="0" dirty="0">
                          <a:latin typeface="Arial" panose="020B0604020202020204" pitchFamily="34" charset="0"/>
                          <a:cs typeface="Arial" panose="020B0604020202020204" pitchFamily="34" charset="0"/>
                        </a:rPr>
                        <a:t>sulfiddannelse</a:t>
                      </a:r>
                      <a:endParaRPr lang="da-DK" sz="1600" dirty="0">
                        <a:latin typeface="Arial" panose="020B0604020202020204" pitchFamily="34" charset="0"/>
                        <a:cs typeface="Arial" panose="020B0604020202020204" pitchFamily="34" charset="0"/>
                      </a:endParaRP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32400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b="1" kern="1200" dirty="0">
                          <a:solidFill>
                            <a:schemeClr val="dk1"/>
                          </a:solidFill>
                          <a:latin typeface="Arial" panose="020B0604020202020204" pitchFamily="34" charset="0"/>
                          <a:ea typeface="+mn-ea"/>
                          <a:cs typeface="Arial" panose="020B0604020202020204" pitchFamily="34" charset="0"/>
                        </a:rPr>
                        <a:t>Utilstrækkelig selvrensning – meget kloakhud</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dirty="0">
                          <a:latin typeface="Arial" panose="020B0604020202020204" pitchFamily="34" charset="0"/>
                          <a:cs typeface="Arial" panose="020B0604020202020204" pitchFamily="34" charset="0"/>
                        </a:rPr>
                        <a:t>Fremmer</a:t>
                      </a:r>
                      <a:r>
                        <a:rPr lang="da-DK" sz="1600" baseline="0" dirty="0">
                          <a:latin typeface="Arial" panose="020B0604020202020204" pitchFamily="34" charset="0"/>
                          <a:cs typeface="Arial" panose="020B0604020202020204" pitchFamily="34" charset="0"/>
                        </a:rPr>
                        <a:t> </a:t>
                      </a:r>
                      <a:r>
                        <a:rPr lang="da-DK" sz="1600" kern="1200" baseline="0" dirty="0">
                          <a:latin typeface="Arial" panose="020B0604020202020204" pitchFamily="34" charset="0"/>
                          <a:cs typeface="Arial" panose="020B0604020202020204" pitchFamily="34" charset="0"/>
                        </a:rPr>
                        <a:t>sulfiddannelse</a:t>
                      </a:r>
                      <a:endParaRPr lang="da-DK" sz="1600" dirty="0">
                        <a:latin typeface="Arial" panose="020B0604020202020204" pitchFamily="34" charset="0"/>
                        <a:cs typeface="Arial" panose="020B0604020202020204" pitchFamily="34" charset="0"/>
                      </a:endParaRP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61200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b="1" kern="1200" dirty="0">
                          <a:solidFill>
                            <a:schemeClr val="dk1"/>
                          </a:solidFill>
                          <a:latin typeface="Arial" panose="020B0604020202020204" pitchFamily="34" charset="0"/>
                          <a:ea typeface="+mn-ea"/>
                          <a:cs typeface="Arial" panose="020B0604020202020204" pitchFamily="34" charset="0"/>
                        </a:rPr>
                        <a:t>Stort forholdstal mellem overfladeareal og volumen. </a:t>
                      </a:r>
                      <a:r>
                        <a:rPr lang="da-DK" sz="1400" b="0" kern="1200" dirty="0">
                          <a:solidFill>
                            <a:schemeClr val="dk1"/>
                          </a:solidFill>
                          <a:latin typeface="Arial" panose="020B0604020202020204" pitchFamily="34" charset="0"/>
                          <a:ea typeface="+mn-ea"/>
                          <a:cs typeface="Arial" panose="020B0604020202020204" pitchFamily="34" charset="0"/>
                        </a:rPr>
                        <a:t>Omsætningsraten i en ø50</a:t>
                      </a:r>
                      <a:r>
                        <a:rPr lang="da-DK" sz="1400" b="0" kern="1200" baseline="0" dirty="0">
                          <a:solidFill>
                            <a:schemeClr val="dk1"/>
                          </a:solidFill>
                          <a:latin typeface="Arial" panose="020B0604020202020204" pitchFamily="34" charset="0"/>
                          <a:ea typeface="+mn-ea"/>
                          <a:cs typeface="Arial" panose="020B0604020202020204" pitchFamily="34" charset="0"/>
                        </a:rPr>
                        <a:t> mm er omkring 3 gange højere pr. volumenenhed end i en ø500 mm ledning.</a:t>
                      </a:r>
                      <a:r>
                        <a:rPr lang="da-DK" sz="1400" b="0" kern="1200" dirty="0">
                          <a:solidFill>
                            <a:schemeClr val="dk1"/>
                          </a:solidFill>
                          <a:latin typeface="Arial" panose="020B0604020202020204" pitchFamily="34" charset="0"/>
                          <a:ea typeface="+mn-ea"/>
                          <a:cs typeface="Arial" panose="020B0604020202020204" pitchFamily="34" charset="0"/>
                        </a:rPr>
                        <a:t> </a:t>
                      </a:r>
                    </a:p>
                    <a:p>
                      <a:r>
                        <a:rPr lang="da-DK" sz="1400" dirty="0">
                          <a:latin typeface="Arial" panose="020B0604020202020204" pitchFamily="34" charset="0"/>
                          <a:cs typeface="Arial" panose="020B0604020202020204" pitchFamily="34" charset="0"/>
                        </a:rPr>
                        <a:t>(Små</a:t>
                      </a:r>
                      <a:r>
                        <a:rPr lang="da-DK" sz="1400" baseline="0" dirty="0">
                          <a:latin typeface="Arial" panose="020B0604020202020204" pitchFamily="34" charset="0"/>
                          <a:cs typeface="Arial" panose="020B0604020202020204" pitchFamily="34" charset="0"/>
                        </a:rPr>
                        <a:t> dimensioner har stort A/V forhold og dermed meget biofilm)</a:t>
                      </a:r>
                      <a:endParaRPr lang="da-DK" sz="1400" b="0" i="0" dirty="0">
                        <a:latin typeface="Arial" panose="020B0604020202020204" pitchFamily="34" charset="0"/>
                        <a:cs typeface="Arial" panose="020B0604020202020204" pitchFamily="34" charset="0"/>
                      </a:endParaRP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baseline="0" dirty="0">
                          <a:latin typeface="Arial" panose="020B0604020202020204" pitchFamily="34" charset="0"/>
                          <a:cs typeface="Arial" panose="020B0604020202020204" pitchFamily="34" charset="0"/>
                        </a:rPr>
                        <a:t>Øger omsætningsraten</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6000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b="1" kern="1200" dirty="0">
                          <a:solidFill>
                            <a:schemeClr val="dk1"/>
                          </a:solidFill>
                          <a:latin typeface="Arial" panose="020B0604020202020204" pitchFamily="34" charset="0"/>
                          <a:ea typeface="+mn-ea"/>
                          <a:cs typeface="Arial" panose="020B0604020202020204" pitchFamily="34" charset="0"/>
                        </a:rPr>
                        <a:t>Meget </a:t>
                      </a:r>
                      <a:r>
                        <a:rPr lang="da-DK" sz="1600" b="1" kern="1200" dirty="0" err="1">
                          <a:solidFill>
                            <a:schemeClr val="dk1"/>
                          </a:solidFill>
                          <a:latin typeface="Arial" panose="020B0604020202020204" pitchFamily="34" charset="0"/>
                          <a:ea typeface="+mn-ea"/>
                          <a:cs typeface="Arial" panose="020B0604020202020204" pitchFamily="34" charset="0"/>
                        </a:rPr>
                        <a:t>letomsætteligt</a:t>
                      </a:r>
                      <a:r>
                        <a:rPr lang="da-DK" sz="1600" b="1" kern="1200" dirty="0">
                          <a:solidFill>
                            <a:schemeClr val="dk1"/>
                          </a:solidFill>
                          <a:latin typeface="Arial" panose="020B0604020202020204" pitchFamily="34" charset="0"/>
                          <a:ea typeface="+mn-ea"/>
                          <a:cs typeface="Arial" panose="020B0604020202020204" pitchFamily="34" charset="0"/>
                        </a:rPr>
                        <a:t> organisk stof, f.eks. kulhydrat </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baseline="0" dirty="0">
                          <a:latin typeface="Arial" panose="020B0604020202020204" pitchFamily="34" charset="0"/>
                          <a:cs typeface="Arial" panose="020B0604020202020204" pitchFamily="34" charset="0"/>
                        </a:rPr>
                        <a:t>Øger omsætningsraten</a:t>
                      </a:r>
                      <a:endParaRPr lang="da-DK" sz="1600" dirty="0">
                        <a:latin typeface="Arial" panose="020B0604020202020204" pitchFamily="34" charset="0"/>
                        <a:cs typeface="Arial" panose="020B0604020202020204" pitchFamily="34" charset="0"/>
                      </a:endParaRP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36000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b="1" kern="1200" dirty="0">
                          <a:solidFill>
                            <a:schemeClr val="dk1"/>
                          </a:solidFill>
                          <a:latin typeface="Arial" panose="020B0604020202020204" pitchFamily="34" charset="0"/>
                          <a:ea typeface="+mn-ea"/>
                          <a:cs typeface="Arial" panose="020B0604020202020204" pitchFamily="34" charset="0"/>
                        </a:rPr>
                        <a:t>Turbulent strømning – høje hastigheder</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l"/>
                      <a:r>
                        <a:rPr lang="da-DK" sz="1600" dirty="0">
                          <a:latin typeface="Arial" panose="020B0604020202020204" pitchFamily="34" charset="0"/>
                          <a:cs typeface="Arial" panose="020B0604020202020204" pitchFamily="34" charset="0"/>
                        </a:rPr>
                        <a:t>Øger omsætningsraten</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36000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b="1" kern="1200" dirty="0">
                          <a:latin typeface="Arial" panose="020B0604020202020204" pitchFamily="34" charset="0"/>
                          <a:cs typeface="Arial" panose="020B0604020202020204" pitchFamily="34" charset="0"/>
                        </a:rPr>
                        <a:t>Spildevandstemperaturen stiger med 1°C</a:t>
                      </a:r>
                      <a:endParaRPr lang="da-DK" sz="1600" b="1" i="0" kern="1200" dirty="0">
                        <a:solidFill>
                          <a:schemeClr val="dk1"/>
                        </a:solidFill>
                        <a:latin typeface="Arial" panose="020B0604020202020204" pitchFamily="34" charset="0"/>
                        <a:ea typeface="+mn-ea"/>
                        <a:cs typeface="Arial" panose="020B0604020202020204" pitchFamily="34" charset="0"/>
                      </a:endParaRP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600" kern="1200" dirty="0">
                          <a:latin typeface="Arial" panose="020B0604020202020204" pitchFamily="34" charset="0"/>
                          <a:cs typeface="Arial" panose="020B0604020202020204" pitchFamily="34" charset="0"/>
                        </a:rPr>
                        <a:t>Omsætningsraten øges med 3%</a:t>
                      </a:r>
                      <a:endParaRPr lang="da-DK" sz="1600" b="0" i="0" kern="1200" dirty="0">
                        <a:solidFill>
                          <a:schemeClr val="dk1"/>
                        </a:solidFill>
                        <a:latin typeface="Arial" panose="020B0604020202020204" pitchFamily="34" charset="0"/>
                        <a:ea typeface="+mn-ea"/>
                        <a:cs typeface="Arial" panose="020B0604020202020204" pitchFamily="34" charset="0"/>
                      </a:endParaRP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13" name="Rektangel 12"/>
          <p:cNvSpPr/>
          <p:nvPr/>
        </p:nvSpPr>
        <p:spPr>
          <a:xfrm>
            <a:off x="124539" y="3026568"/>
            <a:ext cx="8836025" cy="34696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4" name="Rektangel 13"/>
          <p:cNvSpPr/>
          <p:nvPr/>
        </p:nvSpPr>
        <p:spPr>
          <a:xfrm>
            <a:off x="57150" y="3373927"/>
            <a:ext cx="8836026" cy="324154"/>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5" name="Rektangel 14"/>
          <p:cNvSpPr/>
          <p:nvPr/>
        </p:nvSpPr>
        <p:spPr>
          <a:xfrm>
            <a:off x="106676" y="3698081"/>
            <a:ext cx="8836025" cy="333375"/>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6" name="Rektangel 15"/>
          <p:cNvSpPr/>
          <p:nvPr/>
        </p:nvSpPr>
        <p:spPr>
          <a:xfrm>
            <a:off x="307976" y="4037480"/>
            <a:ext cx="8836024" cy="976313"/>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7" name="Rektangel 16"/>
          <p:cNvSpPr/>
          <p:nvPr/>
        </p:nvSpPr>
        <p:spPr>
          <a:xfrm>
            <a:off x="124539" y="5007768"/>
            <a:ext cx="8839993" cy="361951"/>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9" name="Rektangel 18"/>
          <p:cNvSpPr/>
          <p:nvPr/>
        </p:nvSpPr>
        <p:spPr>
          <a:xfrm>
            <a:off x="57151" y="5393871"/>
            <a:ext cx="8836026" cy="354806"/>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0" name="Rektangel 19"/>
          <p:cNvSpPr/>
          <p:nvPr/>
        </p:nvSpPr>
        <p:spPr>
          <a:xfrm>
            <a:off x="57149" y="5748677"/>
            <a:ext cx="8836025" cy="607574"/>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p>
        </p:txBody>
      </p:sp>
      <p:sp>
        <p:nvSpPr>
          <p:cNvPr id="21" name="Rektangel 20"/>
          <p:cNvSpPr/>
          <p:nvPr/>
        </p:nvSpPr>
        <p:spPr>
          <a:xfrm>
            <a:off x="256698" y="2371725"/>
            <a:ext cx="8836025" cy="654843"/>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2" name="Rektangel 21"/>
          <p:cNvSpPr/>
          <p:nvPr/>
        </p:nvSpPr>
        <p:spPr>
          <a:xfrm>
            <a:off x="306387" y="1763838"/>
            <a:ext cx="8836025" cy="605508"/>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3688572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19"/>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17" grpId="0" animBg="1"/>
      <p:bldP spid="19" grpId="0" animBg="1"/>
      <p:bldP spid="20" grpId="0" animBg="1"/>
      <p:bldP spid="21" grpId="0" animBg="1"/>
      <p:bldP spid="2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dirty="0"/>
              <a:t>Hvor forekommer svovlbrinte?</a:t>
            </a:r>
          </a:p>
        </p:txBody>
      </p:sp>
      <p:sp>
        <p:nvSpPr>
          <p:cNvPr id="5" name="Pladsholder til tekst 3"/>
          <p:cNvSpPr>
            <a:spLocks noGrp="1"/>
          </p:cNvSpPr>
          <p:nvPr>
            <p:ph type="body" sz="quarter" idx="11"/>
          </p:nvPr>
        </p:nvSpPr>
        <p:spPr>
          <a:xfrm>
            <a:off x="666479" y="1615177"/>
            <a:ext cx="7405756" cy="4526315"/>
          </a:xfrm>
        </p:spPr>
        <p:txBody>
          <a:bodyPr/>
          <a:lstStyle/>
          <a:p>
            <a:pPr>
              <a:lnSpc>
                <a:spcPct val="150000"/>
              </a:lnSpc>
              <a:buClr>
                <a:schemeClr val="bg2">
                  <a:lumMod val="75000"/>
                </a:schemeClr>
              </a:buClr>
            </a:pPr>
            <a:r>
              <a:rPr lang="da-DK" altLang="da-DK" sz="2800" dirty="0"/>
              <a:t>Svovlbrinte er tilstede i</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Luftfasen</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Væskefasen - spildevandet</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Sediment – frigives ved berøring</a:t>
            </a:r>
          </a:p>
          <a:p>
            <a:endParaRPr lang="da-DK" altLang="da-DK" dirty="0"/>
          </a:p>
          <a:p>
            <a:pPr lvl="1"/>
            <a:endParaRPr lang="da-DK" altLang="da-DK" dirty="0"/>
          </a:p>
          <a:p>
            <a:pPr lvl="1" algn="ctr"/>
            <a:r>
              <a:rPr lang="da-DK" altLang="da-DK" sz="2400" b="1" dirty="0">
                <a:solidFill>
                  <a:schemeClr val="tx1"/>
                </a:solidFill>
              </a:rPr>
              <a:t>Det kan være vanskelig at måle svovlbrintekoncentrationen, da målinger       kan være meget upræcise </a:t>
            </a:r>
          </a:p>
        </p:txBody>
      </p:sp>
      <p:sp>
        <p:nvSpPr>
          <p:cNvPr id="7" name="Pladsholder til sidefod 6"/>
          <p:cNvSpPr>
            <a:spLocks noGrp="1"/>
          </p:cNvSpPr>
          <p:nvPr>
            <p:ph type="ftr" sz="quarter" idx="3"/>
          </p:nvPr>
        </p:nvSpPr>
        <p:spPr>
          <a:xfrm>
            <a:off x="602885" y="6400065"/>
            <a:ext cx="4386365"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11</a:t>
            </a:fld>
            <a:endParaRPr lang="fr-FR" dirty="0"/>
          </a:p>
        </p:txBody>
      </p:sp>
      <p:pic>
        <p:nvPicPr>
          <p:cNvPr id="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83792" y="1497105"/>
            <a:ext cx="1291439" cy="213584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AutoShape 2" descr="http://o.quizlet.com/i/iL7nUo8clvvgyM0DslvDxg.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sp>
        <p:nvSpPr>
          <p:cNvPr id="4" name="AutoShape 4" descr="http://www.ciymca.org/cms-assets/images/646063.hand-mouse-click-bw-small.jp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grpSp>
        <p:nvGrpSpPr>
          <p:cNvPr id="12" name="Gruppe 11"/>
          <p:cNvGrpSpPr/>
          <p:nvPr/>
        </p:nvGrpSpPr>
        <p:grpSpPr>
          <a:xfrm>
            <a:off x="7988017" y="6253031"/>
            <a:ext cx="445253" cy="373349"/>
            <a:chOff x="7374328" y="5723244"/>
            <a:chExt cx="445253" cy="373349"/>
          </a:xfrm>
        </p:grpSpPr>
        <p:pic>
          <p:nvPicPr>
            <p:cNvPr id="1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grpSp>
        <p:nvGrpSpPr>
          <p:cNvPr id="18" name="Gruppe 17"/>
          <p:cNvGrpSpPr/>
          <p:nvPr/>
        </p:nvGrpSpPr>
        <p:grpSpPr>
          <a:xfrm>
            <a:off x="8064329" y="6277488"/>
            <a:ext cx="252884" cy="433386"/>
            <a:chOff x="5562062" y="5729288"/>
            <a:chExt cx="252884" cy="433386"/>
          </a:xfrm>
        </p:grpSpPr>
        <p:sp>
          <p:nvSpPr>
            <p:cNvPr id="19" name="Kombinationstegning 18"/>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0" name="Kombinationstegning 19"/>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1" name="Rektangel 20"/>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2" name="Kombinationstegning 21"/>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sp>
        <p:nvSpPr>
          <p:cNvPr id="31" name="Rektangel 30"/>
          <p:cNvSpPr/>
          <p:nvPr/>
        </p:nvSpPr>
        <p:spPr>
          <a:xfrm>
            <a:off x="7757408" y="5969484"/>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28" name="Gruppe 27"/>
          <p:cNvGrpSpPr/>
          <p:nvPr/>
        </p:nvGrpSpPr>
        <p:grpSpPr>
          <a:xfrm>
            <a:off x="7840324" y="6226324"/>
            <a:ext cx="445253" cy="373349"/>
            <a:chOff x="7374328" y="5723244"/>
            <a:chExt cx="445253" cy="373349"/>
          </a:xfrm>
        </p:grpSpPr>
        <p:pic>
          <p:nvPicPr>
            <p:cNvPr id="2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 name="Tekstboks 29"/>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spTree>
    <p:extLst>
      <p:ext uri="{BB962C8B-B14F-4D97-AF65-F5344CB8AC3E}">
        <p14:creationId xmlns:p14="http://schemas.microsoft.com/office/powerpoint/2010/main" val="3060096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2"/>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childTnLst>
                                </p:cTn>
                              </p:par>
                              <p:par>
                                <p:cTn id="10" presetID="1" presetClass="entr" presetSubtype="0" fill="hold" nodeType="withEffect">
                                  <p:stCondLst>
                                    <p:cond delay="0"/>
                                  </p:stCondLst>
                                  <p:childTnLst>
                                    <p:set>
                                      <p:cBhvr>
                                        <p:cTn id="11" dur="1" fill="hold">
                                          <p:stCondLst>
                                            <p:cond delay="0"/>
                                          </p:stCondLst>
                                        </p:cTn>
                                        <p:tgtEl>
                                          <p:spTgt spid="18"/>
                                        </p:tgtEl>
                                        <p:attrNameLst>
                                          <p:attrName>style.visibility</p:attrName>
                                        </p:attrNameLst>
                                      </p:cBhvr>
                                      <p:to>
                                        <p:strVal val="visible"/>
                                      </p:to>
                                    </p:set>
                                  </p:childTnLst>
                                </p:cTn>
                              </p:par>
                            </p:childTnLst>
                          </p:cTn>
                        </p:par>
                        <p:par>
                          <p:cTn id="12" fill="hold">
                            <p:stCondLst>
                              <p:cond delay="0"/>
                            </p:stCondLst>
                            <p:childTnLst>
                              <p:par>
                                <p:cTn id="13" presetID="1" presetClass="entr" presetSubtype="0" fill="hold" nodeType="afterEffect">
                                  <p:stCondLst>
                                    <p:cond delay="500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par>
                          <p:cTn id="15" fill="hold">
                            <p:stCondLst>
                              <p:cond delay="5000"/>
                            </p:stCondLst>
                            <p:childTnLst>
                              <p:par>
                                <p:cTn id="16" presetID="1" presetClass="entr" presetSubtype="0" fill="hold" nodeType="afterEffect">
                                  <p:stCondLst>
                                    <p:cond delay="5000"/>
                                  </p:stCondLst>
                                  <p:childTnLst>
                                    <p:set>
                                      <p:cBhvr>
                                        <p:cTn id="17" dur="1" fill="hold">
                                          <p:stCondLst>
                                            <p:cond delay="0"/>
                                          </p:stCondLst>
                                        </p:cTn>
                                        <p:tgtEl>
                                          <p:spTgt spid="5">
                                            <p:txEl>
                                              <p:pRg st="3" end="3"/>
                                            </p:txEl>
                                          </p:spTgt>
                                        </p:tgtEl>
                                        <p:attrNameLst>
                                          <p:attrName>style.visibility</p:attrName>
                                        </p:attrNameLst>
                                      </p:cBhvr>
                                      <p:to>
                                        <p:strVal val="visible"/>
                                      </p:to>
                                    </p:set>
                                  </p:childTnLst>
                                </p:cTn>
                              </p:par>
                              <p:par>
                                <p:cTn id="18" presetID="1" presetClass="entr" presetSubtype="0" fill="hold" nodeType="withEffect">
                                  <p:stCondLst>
                                    <p:cond delay="200"/>
                                  </p:stCondLst>
                                  <p:childTnLst>
                                    <p:set>
                                      <p:cBhvr>
                                        <p:cTn id="19" dur="1" fill="hold">
                                          <p:stCondLst>
                                            <p:cond delay="0"/>
                                          </p:stCondLst>
                                        </p:cTn>
                                        <p:tgtEl>
                                          <p:spTgt spid="6"/>
                                        </p:tgtEl>
                                        <p:attrNameLst>
                                          <p:attrName>style.visibility</p:attrName>
                                        </p:attrNameLst>
                                      </p:cBhvr>
                                      <p:to>
                                        <p:strVal val="visible"/>
                                      </p:to>
                                    </p:set>
                                  </p:childTnLst>
                                </p:cTn>
                              </p:par>
                            </p:childTnLst>
                          </p:cTn>
                        </p:par>
                        <p:par>
                          <p:cTn id="20" fill="hold">
                            <p:stCondLst>
                              <p:cond delay="10000"/>
                            </p:stCondLst>
                            <p:childTnLst>
                              <p:par>
                                <p:cTn id="21" presetID="1" presetClass="entr" presetSubtype="0"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par>
                          <p:cTn id="23" fill="hold">
                            <p:stCondLst>
                              <p:cond delay="10000"/>
                            </p:stCondLst>
                            <p:childTnLst>
                              <p:par>
                                <p:cTn id="24" presetID="1" presetClass="entr" presetSubtype="0" fill="hold" nodeType="afterEffect">
                                  <p:stCondLst>
                                    <p:cond delay="0"/>
                                  </p:stCondLst>
                                  <p:childTnLst>
                                    <p:set>
                                      <p:cBhvr>
                                        <p:cTn id="25" dur="1" fill="hold">
                                          <p:stCondLst>
                                            <p:cond delay="0"/>
                                          </p:stCondLst>
                                        </p:cTn>
                                        <p:tgtEl>
                                          <p:spTgt spid="28"/>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dirty="0"/>
              <a:t>Hvad er </a:t>
            </a:r>
            <a:r>
              <a:rPr lang="da-DK" dirty="0" err="1"/>
              <a:t>ppm</a:t>
            </a:r>
            <a:r>
              <a:rPr lang="da-DK" dirty="0"/>
              <a:t>?</a:t>
            </a:r>
          </a:p>
        </p:txBody>
      </p:sp>
      <p:sp>
        <p:nvSpPr>
          <p:cNvPr id="5" name="Pladsholder til tekst 3"/>
          <p:cNvSpPr>
            <a:spLocks noGrp="1"/>
          </p:cNvSpPr>
          <p:nvPr>
            <p:ph type="body" sz="quarter" idx="11"/>
          </p:nvPr>
        </p:nvSpPr>
        <p:spPr>
          <a:xfrm>
            <a:off x="666479" y="1615177"/>
            <a:ext cx="8054439" cy="4526315"/>
          </a:xfrm>
        </p:spPr>
        <p:txBody>
          <a:bodyPr/>
          <a:lstStyle/>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err="1">
                <a:cs typeface="Arial" panose="020B0604020202020204" pitchFamily="34" charset="0"/>
              </a:rPr>
              <a:t>ppm</a:t>
            </a:r>
            <a:r>
              <a:rPr lang="da-DK" altLang="da-DK" sz="2400" dirty="0">
                <a:cs typeface="Arial" panose="020B0604020202020204" pitchFamily="34" charset="0"/>
              </a:rPr>
              <a:t> er en forkortelse for </a:t>
            </a:r>
            <a:r>
              <a:rPr lang="da-DK" altLang="da-DK" sz="2400" b="1" dirty="0">
                <a:cs typeface="Arial" panose="020B0604020202020204" pitchFamily="34" charset="0"/>
              </a:rPr>
              <a:t>p</a:t>
            </a:r>
            <a:r>
              <a:rPr lang="da-DK" altLang="da-DK" sz="2400" dirty="0">
                <a:cs typeface="Arial" panose="020B0604020202020204" pitchFamily="34" charset="0"/>
              </a:rPr>
              <a:t>art </a:t>
            </a:r>
            <a:r>
              <a:rPr lang="da-DK" altLang="da-DK" sz="2400" b="1" dirty="0">
                <a:cs typeface="Arial" panose="020B0604020202020204" pitchFamily="34" charset="0"/>
              </a:rPr>
              <a:t>p</a:t>
            </a:r>
            <a:r>
              <a:rPr lang="da-DK" altLang="da-DK" sz="2400" dirty="0">
                <a:cs typeface="Arial" panose="020B0604020202020204" pitchFamily="34" charset="0"/>
              </a:rPr>
              <a:t>er </a:t>
            </a:r>
            <a:r>
              <a:rPr lang="da-DK" altLang="da-DK" sz="2400" b="1" dirty="0">
                <a:cs typeface="Arial" panose="020B0604020202020204" pitchFamily="34" charset="0"/>
              </a:rPr>
              <a:t>m</a:t>
            </a:r>
            <a:r>
              <a:rPr lang="da-DK" altLang="da-DK" sz="2400" dirty="0">
                <a:cs typeface="Arial" panose="020B0604020202020204" pitchFamily="34" charset="0"/>
              </a:rPr>
              <a:t>illion </a:t>
            </a:r>
          </a:p>
          <a:p>
            <a:pPr defTabSz="763588">
              <a:lnSpc>
                <a:spcPct val="110000"/>
              </a:lnSpc>
              <a:spcBef>
                <a:spcPct val="20000"/>
              </a:spcBef>
              <a:buClr>
                <a:schemeClr val="accent4">
                  <a:lumMod val="75000"/>
                </a:schemeClr>
              </a:buClr>
            </a:pPr>
            <a:r>
              <a:rPr lang="en-US" sz="2400" b="1" dirty="0"/>
              <a:t>			1 / 1.000.000</a:t>
            </a:r>
          </a:p>
          <a:p>
            <a:pPr defTabSz="763588">
              <a:lnSpc>
                <a:spcPct val="110000"/>
              </a:lnSpc>
              <a:spcBef>
                <a:spcPct val="20000"/>
              </a:spcBef>
              <a:buClr>
                <a:schemeClr val="accent4">
                  <a:lumMod val="75000"/>
                </a:schemeClr>
              </a:buClr>
            </a:pPr>
            <a:r>
              <a:rPr lang="en-US" sz="2400" b="1" dirty="0"/>
              <a:t>			1 gram </a:t>
            </a:r>
            <a:r>
              <a:rPr lang="en-US" sz="2400" b="1" dirty="0" err="1"/>
              <a:t>ud</a:t>
            </a:r>
            <a:r>
              <a:rPr lang="en-US" sz="2400" b="1" dirty="0"/>
              <a:t> af et ton</a:t>
            </a:r>
          </a:p>
          <a:p>
            <a:pPr defTabSz="763588">
              <a:lnSpc>
                <a:spcPct val="110000"/>
              </a:lnSpc>
              <a:spcBef>
                <a:spcPct val="20000"/>
              </a:spcBef>
              <a:buClr>
                <a:schemeClr val="accent4">
                  <a:lumMod val="75000"/>
                </a:schemeClr>
              </a:buClr>
            </a:pPr>
            <a:r>
              <a:rPr lang="en-US" sz="2400" b="1" dirty="0"/>
              <a:t>			1 </a:t>
            </a:r>
            <a:r>
              <a:rPr lang="en-US" sz="2400" b="1" dirty="0" err="1"/>
              <a:t>minut</a:t>
            </a:r>
            <a:r>
              <a:rPr lang="en-US" sz="2400" b="1" dirty="0"/>
              <a:t> </a:t>
            </a:r>
            <a:r>
              <a:rPr lang="en-US" sz="2400" b="1" dirty="0" err="1"/>
              <a:t>ud</a:t>
            </a:r>
            <a:r>
              <a:rPr lang="en-US" sz="2400" b="1" dirty="0"/>
              <a:t> af 1,9 </a:t>
            </a:r>
            <a:r>
              <a:rPr lang="en-US" sz="2400" b="1" dirty="0" err="1"/>
              <a:t>år</a:t>
            </a:r>
            <a:endParaRPr lang="en-US" sz="2400" b="1" dirty="0"/>
          </a:p>
          <a:p>
            <a:pPr defTabSz="763588">
              <a:lnSpc>
                <a:spcPct val="110000"/>
              </a:lnSpc>
              <a:spcBef>
                <a:spcPct val="20000"/>
              </a:spcBef>
              <a:buClr>
                <a:schemeClr val="accent4">
                  <a:lumMod val="75000"/>
                </a:schemeClr>
              </a:buClr>
            </a:pPr>
            <a:r>
              <a:rPr lang="en-US" sz="2400" b="1" dirty="0"/>
              <a:t>			1 </a:t>
            </a:r>
            <a:r>
              <a:rPr lang="en-US" sz="2400" b="1" dirty="0" err="1"/>
              <a:t>dråbe</a:t>
            </a:r>
            <a:r>
              <a:rPr lang="en-US" sz="2400" b="1" dirty="0"/>
              <a:t> vodka </a:t>
            </a:r>
            <a:r>
              <a:rPr lang="en-US" sz="2400" b="1" dirty="0" err="1"/>
              <a:t>i</a:t>
            </a:r>
            <a:r>
              <a:rPr lang="en-US" sz="2400" b="1" dirty="0"/>
              <a:t> 200 l juice	</a:t>
            </a:r>
          </a:p>
          <a:p>
            <a:pPr defTabSz="763588">
              <a:lnSpc>
                <a:spcPct val="110000"/>
              </a:lnSpc>
              <a:spcBef>
                <a:spcPct val="20000"/>
              </a:spcBef>
              <a:buClr>
                <a:schemeClr val="accent4">
                  <a:lumMod val="75000"/>
                </a:schemeClr>
              </a:buClr>
            </a:pPr>
            <a:r>
              <a:rPr lang="da-DK" altLang="da-DK" sz="2400" dirty="0">
                <a:cs typeface="Arial" panose="020B0604020202020204" pitchFamily="34" charset="0"/>
              </a:rPr>
              <a:t>	</a:t>
            </a:r>
          </a:p>
          <a:p>
            <a:pPr defTabSz="763588">
              <a:lnSpc>
                <a:spcPct val="110000"/>
              </a:lnSpc>
              <a:spcBef>
                <a:spcPct val="20000"/>
              </a:spcBef>
              <a:buClr>
                <a:schemeClr val="accent4">
                  <a:lumMod val="75000"/>
                </a:schemeClr>
              </a:buClr>
            </a:pPr>
            <a:endParaRPr lang="da-DK" altLang="da-DK" sz="2400" dirty="0">
              <a:cs typeface="Arial" panose="020B0604020202020204" pitchFamily="34" charset="0"/>
            </a:endParaRPr>
          </a:p>
        </p:txBody>
      </p:sp>
      <p:sp>
        <p:nvSpPr>
          <p:cNvPr id="7" name="Pladsholder til sidefod 6"/>
          <p:cNvSpPr>
            <a:spLocks noGrp="1"/>
          </p:cNvSpPr>
          <p:nvPr>
            <p:ph type="ftr" sz="quarter" idx="3"/>
          </p:nvPr>
        </p:nvSpPr>
        <p:spPr>
          <a:xfrm>
            <a:off x="602885" y="6400065"/>
            <a:ext cx="6213549"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12</a:t>
            </a:fld>
            <a:endParaRPr lang="fr-FR" dirty="0"/>
          </a:p>
        </p:txBody>
      </p:sp>
      <p:grpSp>
        <p:nvGrpSpPr>
          <p:cNvPr id="12" name="Gruppe 11"/>
          <p:cNvGrpSpPr/>
          <p:nvPr/>
        </p:nvGrpSpPr>
        <p:grpSpPr>
          <a:xfrm>
            <a:off x="7853984" y="6258537"/>
            <a:ext cx="445253" cy="373349"/>
            <a:chOff x="7374328" y="5723244"/>
            <a:chExt cx="445253" cy="373349"/>
          </a:xfrm>
        </p:grpSpPr>
        <p:pic>
          <p:nvPicPr>
            <p:cNvPr id="1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sp>
        <p:nvSpPr>
          <p:cNvPr id="6" name="AutoShape 5" descr="https://hdwallpapers.cat/wallpaper_mirror/one_black_sheep_herd_animals_hd-wallpaper-1875640.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pic>
        <p:nvPicPr>
          <p:cNvPr id="44038" name="Picture 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21890" y="3985559"/>
            <a:ext cx="3694545" cy="230909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2" name="Gruppe 21"/>
          <p:cNvGrpSpPr/>
          <p:nvPr/>
        </p:nvGrpSpPr>
        <p:grpSpPr>
          <a:xfrm>
            <a:off x="7785376" y="5923818"/>
            <a:ext cx="682388" cy="888516"/>
            <a:chOff x="6759555" y="5907820"/>
            <a:chExt cx="682388" cy="888516"/>
          </a:xfrm>
        </p:grpSpPr>
        <p:sp>
          <p:nvSpPr>
            <p:cNvPr id="23" name="Rektangel 22"/>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24" name="Gruppe 23"/>
            <p:cNvGrpSpPr/>
            <p:nvPr/>
          </p:nvGrpSpPr>
          <p:grpSpPr>
            <a:xfrm>
              <a:off x="6971034" y="6173247"/>
              <a:ext cx="252884" cy="433386"/>
              <a:chOff x="5562062" y="5729288"/>
              <a:chExt cx="252884" cy="433386"/>
            </a:xfrm>
          </p:grpSpPr>
          <p:sp>
            <p:nvSpPr>
              <p:cNvPr id="25" name="Kombinationstegning 2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6" name="Kombinationstegning 2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7" name="Rektangel 26"/>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8" name="Kombinationstegning 27"/>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grpSp>
      <p:grpSp>
        <p:nvGrpSpPr>
          <p:cNvPr id="29" name="Gruppe 28"/>
          <p:cNvGrpSpPr/>
          <p:nvPr/>
        </p:nvGrpSpPr>
        <p:grpSpPr>
          <a:xfrm>
            <a:off x="7785376" y="5976262"/>
            <a:ext cx="682388" cy="888516"/>
            <a:chOff x="7994416" y="2802765"/>
            <a:chExt cx="682388" cy="888516"/>
          </a:xfrm>
        </p:grpSpPr>
        <p:sp>
          <p:nvSpPr>
            <p:cNvPr id="30" name="Rektangel 29"/>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31" name="Gruppe 30"/>
            <p:cNvGrpSpPr/>
            <p:nvPr/>
          </p:nvGrpSpPr>
          <p:grpSpPr>
            <a:xfrm>
              <a:off x="8127336" y="3036251"/>
              <a:ext cx="445253" cy="373349"/>
              <a:chOff x="7374328" y="5723244"/>
              <a:chExt cx="445253" cy="373349"/>
            </a:xfrm>
          </p:grpSpPr>
          <p:pic>
            <p:nvPicPr>
              <p:cNvPr id="3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Tekstboks 32"/>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grpSp>
    </p:spTree>
    <p:extLst>
      <p:ext uri="{BB962C8B-B14F-4D97-AF65-F5344CB8AC3E}">
        <p14:creationId xmlns:p14="http://schemas.microsoft.com/office/powerpoint/2010/main" val="1446780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
                                        </p:tgtEl>
                                        <p:attrNameLst>
                                          <p:attrName>style.visibility</p:attrName>
                                        </p:attrNameLst>
                                      </p:cBhvr>
                                      <p:to>
                                        <p:strVal val="visible"/>
                                      </p:to>
                                    </p:set>
                                  </p:childTnLst>
                                </p:cTn>
                              </p:par>
                            </p:childTnLst>
                          </p:cTn>
                        </p:par>
                        <p:par>
                          <p:cTn id="9" fill="hold">
                            <p:stCondLst>
                              <p:cond delay="0"/>
                            </p:stCondLst>
                            <p:childTnLst>
                              <p:par>
                                <p:cTn id="10" presetID="1" presetClass="entr" presetSubtype="0" fill="hold" nodeType="afterEffect">
                                  <p:stCondLst>
                                    <p:cond delay="2000"/>
                                  </p:stCondLst>
                                  <p:childTnLst>
                                    <p:set>
                                      <p:cBhvr>
                                        <p:cTn id="11" dur="1" fill="hold">
                                          <p:stCondLst>
                                            <p:cond delay="0"/>
                                          </p:stCondLst>
                                        </p:cTn>
                                        <p:tgtEl>
                                          <p:spTgt spid="5">
                                            <p:txEl>
                                              <p:pRg st="1" end="1"/>
                                            </p:txEl>
                                          </p:spTgt>
                                        </p:tgtEl>
                                        <p:attrNameLst>
                                          <p:attrName>style.visibility</p:attrName>
                                        </p:attrNameLst>
                                      </p:cBhvr>
                                      <p:to>
                                        <p:strVal val="visible"/>
                                      </p:to>
                                    </p:set>
                                  </p:childTnLst>
                                </p:cTn>
                              </p:par>
                            </p:childTnLst>
                          </p:cTn>
                        </p:par>
                        <p:par>
                          <p:cTn id="12" fill="hold">
                            <p:stCondLst>
                              <p:cond delay="2000"/>
                            </p:stCondLst>
                            <p:childTnLst>
                              <p:par>
                                <p:cTn id="13" presetID="1" presetClass="entr" presetSubtype="0" fill="hold" nodeType="afterEffect">
                                  <p:stCondLst>
                                    <p:cond delay="200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par>
                          <p:cTn id="15" fill="hold">
                            <p:stCondLst>
                              <p:cond delay="4000"/>
                            </p:stCondLst>
                            <p:childTnLst>
                              <p:par>
                                <p:cTn id="16" presetID="1" presetClass="entr" presetSubtype="0" fill="hold" nodeType="afterEffect">
                                  <p:stCondLst>
                                    <p:cond delay="2000"/>
                                  </p:stCondLst>
                                  <p:childTnLst>
                                    <p:set>
                                      <p:cBhvr>
                                        <p:cTn id="17" dur="1" fill="hold">
                                          <p:stCondLst>
                                            <p:cond delay="0"/>
                                          </p:stCondLst>
                                        </p:cTn>
                                        <p:tgtEl>
                                          <p:spTgt spid="5">
                                            <p:txEl>
                                              <p:pRg st="3" end="3"/>
                                            </p:txEl>
                                          </p:spTgt>
                                        </p:tgtEl>
                                        <p:attrNameLst>
                                          <p:attrName>style.visibility</p:attrName>
                                        </p:attrNameLst>
                                      </p:cBhvr>
                                      <p:to>
                                        <p:strVal val="visible"/>
                                      </p:to>
                                    </p:set>
                                  </p:childTnLst>
                                </p:cTn>
                              </p:par>
                            </p:childTnLst>
                          </p:cTn>
                        </p:par>
                        <p:par>
                          <p:cTn id="18" fill="hold">
                            <p:stCondLst>
                              <p:cond delay="6000"/>
                            </p:stCondLst>
                            <p:childTnLst>
                              <p:par>
                                <p:cTn id="19" presetID="1" presetClass="entr" presetSubtype="0" fill="hold" nodeType="afterEffect">
                                  <p:stCondLst>
                                    <p:cond delay="2000"/>
                                  </p:stCondLst>
                                  <p:childTnLst>
                                    <p:set>
                                      <p:cBhvr>
                                        <p:cTn id="20" dur="1" fill="hold">
                                          <p:stCondLst>
                                            <p:cond delay="0"/>
                                          </p:stCondLst>
                                        </p:cTn>
                                        <p:tgtEl>
                                          <p:spTgt spid="5">
                                            <p:txEl>
                                              <p:pRg st="4" end="4"/>
                                            </p:txEl>
                                          </p:spTgt>
                                        </p:tgtEl>
                                        <p:attrNameLst>
                                          <p:attrName>style.visibility</p:attrName>
                                        </p:attrNameLst>
                                      </p:cBhvr>
                                      <p:to>
                                        <p:strVal val="visible"/>
                                      </p:to>
                                    </p:set>
                                  </p:childTnLst>
                                </p:cTn>
                              </p:par>
                            </p:childTnLst>
                          </p:cTn>
                        </p:par>
                        <p:par>
                          <p:cTn id="21" fill="hold">
                            <p:stCondLst>
                              <p:cond delay="8000"/>
                            </p:stCondLst>
                            <p:childTnLst>
                              <p:par>
                                <p:cTn id="22" presetID="1" presetClass="entr" presetSubtype="0" fill="hold" nodeType="afterEffect">
                                  <p:stCondLst>
                                    <p:cond delay="3000"/>
                                  </p:stCondLst>
                                  <p:childTnLst>
                                    <p:set>
                                      <p:cBhvr>
                                        <p:cTn id="23" dur="1" fill="hold">
                                          <p:stCondLst>
                                            <p:cond delay="0"/>
                                          </p:stCondLst>
                                        </p:cTn>
                                        <p:tgtEl>
                                          <p:spTgt spid="44038"/>
                                        </p:tgtEl>
                                        <p:attrNameLst>
                                          <p:attrName>style.visibility</p:attrName>
                                        </p:attrNameLst>
                                      </p:cBhvr>
                                      <p:to>
                                        <p:strVal val="visible"/>
                                      </p:to>
                                    </p:set>
                                  </p:childTnLst>
                                </p:cTn>
                              </p:par>
                            </p:childTnLst>
                          </p:cTn>
                        </p:par>
                        <p:par>
                          <p:cTn id="24" fill="hold">
                            <p:stCondLst>
                              <p:cond delay="11000"/>
                            </p:stCondLst>
                            <p:childTnLst>
                              <p:par>
                                <p:cTn id="25" presetID="1" presetClass="entr" presetSubtype="0"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dirty="0"/>
              <a:t>Konsekvenser af sulfidkoncentrationer</a:t>
            </a:r>
          </a:p>
        </p:txBody>
      </p:sp>
      <p:sp>
        <p:nvSpPr>
          <p:cNvPr id="5" name="Pladsholder til tekst 3"/>
          <p:cNvSpPr>
            <a:spLocks noGrp="1"/>
          </p:cNvSpPr>
          <p:nvPr>
            <p:ph type="body" sz="quarter" idx="11"/>
          </p:nvPr>
        </p:nvSpPr>
        <p:spPr>
          <a:xfrm>
            <a:off x="281927" y="1339405"/>
            <a:ext cx="8391182" cy="4526315"/>
          </a:xfrm>
        </p:spPr>
        <p:txBody>
          <a:bodyPr/>
          <a:lstStyle/>
          <a:p>
            <a:pPr>
              <a:lnSpc>
                <a:spcPct val="150000"/>
              </a:lnSpc>
              <a:buClr>
                <a:schemeClr val="bg2">
                  <a:lumMod val="75000"/>
                </a:schemeClr>
              </a:buClr>
            </a:pPr>
            <a:r>
              <a:rPr lang="da-DK" altLang="da-DK" sz="2400" b="1" dirty="0"/>
              <a:t>Su</a:t>
            </a:r>
            <a:r>
              <a:rPr lang="da-DK" altLang="da-DK" sz="2400" b="1" dirty="0">
                <a:solidFill>
                  <a:schemeClr val="tx1"/>
                </a:solidFill>
              </a:rPr>
              <a:t>bjektivt bud på konsekvens af sulfidkoncentrationer</a:t>
            </a:r>
          </a:p>
        </p:txBody>
      </p:sp>
      <p:sp>
        <p:nvSpPr>
          <p:cNvPr id="7" name="Pladsholder til sidefod 6"/>
          <p:cNvSpPr>
            <a:spLocks noGrp="1"/>
          </p:cNvSpPr>
          <p:nvPr>
            <p:ph type="ftr" sz="quarter" idx="3"/>
          </p:nvPr>
        </p:nvSpPr>
        <p:spPr>
          <a:xfrm>
            <a:off x="602885" y="6400065"/>
            <a:ext cx="4386365"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13</a:t>
            </a:fld>
            <a:endParaRPr lang="fr-FR" dirty="0"/>
          </a:p>
        </p:txBody>
      </p:sp>
      <p:sp>
        <p:nvSpPr>
          <p:cNvPr id="3" name="AutoShape 2" descr="http://o.quizlet.com/i/iL7nUo8clvvgyM0DslvDxg.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sp>
        <p:nvSpPr>
          <p:cNvPr id="4" name="AutoShape 4" descr="http://www.ciymca.org/cms-assets/images/646063.hand-mouse-click-bw-small.jp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grpSp>
        <p:nvGrpSpPr>
          <p:cNvPr id="12" name="Gruppe 11"/>
          <p:cNvGrpSpPr/>
          <p:nvPr/>
        </p:nvGrpSpPr>
        <p:grpSpPr>
          <a:xfrm>
            <a:off x="7988017" y="6253031"/>
            <a:ext cx="445253" cy="373349"/>
            <a:chOff x="7374328" y="5723244"/>
            <a:chExt cx="445253" cy="373349"/>
          </a:xfrm>
        </p:grpSpPr>
        <p:pic>
          <p:nvPicPr>
            <p:cNvPr id="1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grpSp>
        <p:nvGrpSpPr>
          <p:cNvPr id="18" name="Gruppe 17"/>
          <p:cNvGrpSpPr/>
          <p:nvPr/>
        </p:nvGrpSpPr>
        <p:grpSpPr>
          <a:xfrm>
            <a:off x="8064329" y="6277488"/>
            <a:ext cx="252884" cy="433386"/>
            <a:chOff x="5562062" y="5729288"/>
            <a:chExt cx="252884" cy="433386"/>
          </a:xfrm>
        </p:grpSpPr>
        <p:sp>
          <p:nvSpPr>
            <p:cNvPr id="19" name="Kombinationstegning 18"/>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0" name="Kombinationstegning 19"/>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1" name="Rektangel 20"/>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2" name="Kombinationstegning 21"/>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sp>
        <p:nvSpPr>
          <p:cNvPr id="31" name="Rektangel 30"/>
          <p:cNvSpPr/>
          <p:nvPr/>
        </p:nvSpPr>
        <p:spPr>
          <a:xfrm>
            <a:off x="7757408" y="5969484"/>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28" name="Gruppe 27"/>
          <p:cNvGrpSpPr/>
          <p:nvPr/>
        </p:nvGrpSpPr>
        <p:grpSpPr>
          <a:xfrm>
            <a:off x="7840324" y="6226324"/>
            <a:ext cx="445253" cy="373349"/>
            <a:chOff x="7374328" y="5723244"/>
            <a:chExt cx="445253" cy="373349"/>
          </a:xfrm>
        </p:grpSpPr>
        <p:pic>
          <p:nvPicPr>
            <p:cNvPr id="2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 name="Tekstboks 29"/>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graphicFrame>
        <p:nvGraphicFramePr>
          <p:cNvPr id="9" name="Tabel 8"/>
          <p:cNvGraphicFramePr>
            <a:graphicFrameLocks noGrp="1"/>
          </p:cNvGraphicFramePr>
          <p:nvPr>
            <p:extLst>
              <p:ext uri="{D42A27DB-BD31-4B8C-83A1-F6EECF244321}">
                <p14:modId xmlns:p14="http://schemas.microsoft.com/office/powerpoint/2010/main" val="474768231"/>
              </p:ext>
            </p:extLst>
          </p:nvPr>
        </p:nvGraphicFramePr>
        <p:xfrm>
          <a:off x="307975" y="2022095"/>
          <a:ext cx="8655050" cy="1828800"/>
        </p:xfrm>
        <a:graphic>
          <a:graphicData uri="http://schemas.openxmlformats.org/drawingml/2006/table">
            <a:tbl>
              <a:tblPr firstRow="1" bandRow="1">
                <a:tableStyleId>{5C22544A-7EE6-4342-B048-85BDC9FD1C3A}</a:tableStyleId>
              </a:tblPr>
              <a:tblGrid>
                <a:gridCol w="2901950">
                  <a:extLst>
                    <a:ext uri="{9D8B030D-6E8A-4147-A177-3AD203B41FA5}">
                      <a16:colId xmlns:a16="http://schemas.microsoft.com/office/drawing/2014/main" val="20000"/>
                    </a:ext>
                  </a:extLst>
                </a:gridCol>
                <a:gridCol w="5753100">
                  <a:extLst>
                    <a:ext uri="{9D8B030D-6E8A-4147-A177-3AD203B41FA5}">
                      <a16:colId xmlns:a16="http://schemas.microsoft.com/office/drawing/2014/main" val="20001"/>
                    </a:ext>
                  </a:extLst>
                </a:gridCol>
              </a:tblGrid>
              <a:tr h="370840">
                <a:tc>
                  <a:txBody>
                    <a:bodyPr/>
                    <a:lstStyle/>
                    <a:p>
                      <a:r>
                        <a:rPr lang="da-DK" sz="2400" dirty="0">
                          <a:latin typeface="Arial" panose="020B0604020202020204" pitchFamily="34" charset="0"/>
                          <a:cs typeface="Arial" panose="020B0604020202020204" pitchFamily="34" charset="0"/>
                        </a:rPr>
                        <a:t>Opløst sulfidkonc.</a:t>
                      </a:r>
                    </a:p>
                  </a:txBody>
                  <a:tcPr/>
                </a:tc>
                <a:tc>
                  <a:txBody>
                    <a:bodyPr/>
                    <a:lstStyle/>
                    <a:p>
                      <a:r>
                        <a:rPr lang="da-DK" sz="2400" dirty="0">
                          <a:latin typeface="Arial" panose="020B0604020202020204" pitchFamily="34" charset="0"/>
                          <a:cs typeface="Arial" panose="020B0604020202020204" pitchFamily="34" charset="0"/>
                        </a:rPr>
                        <a:t>Sundheds-</a:t>
                      </a:r>
                      <a:r>
                        <a:rPr lang="da-DK" sz="2400" baseline="0" dirty="0">
                          <a:latin typeface="Arial" panose="020B0604020202020204" pitchFamily="34" charset="0"/>
                          <a:cs typeface="Arial" panose="020B0604020202020204" pitchFamily="34" charset="0"/>
                        </a:rPr>
                        <a:t> og </a:t>
                      </a:r>
                      <a:r>
                        <a:rPr lang="da-DK" sz="2400" dirty="0">
                          <a:latin typeface="Arial" panose="020B0604020202020204" pitchFamily="34" charset="0"/>
                          <a:cs typeface="Arial" panose="020B0604020202020204" pitchFamily="34" charset="0"/>
                        </a:rPr>
                        <a:t>/korrosionspotentiale</a:t>
                      </a:r>
                    </a:p>
                  </a:txBody>
                  <a:tcPr/>
                </a:tc>
                <a:extLst>
                  <a:ext uri="{0D108BD9-81ED-4DB2-BD59-A6C34878D82A}">
                    <a16:rowId xmlns:a16="http://schemas.microsoft.com/office/drawing/2014/main" val="10000"/>
                  </a:ext>
                </a:extLst>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2400" dirty="0">
                          <a:latin typeface="Arial" panose="020B0604020202020204" pitchFamily="34" charset="0"/>
                          <a:cs typeface="Arial" panose="020B0604020202020204" pitchFamily="34" charset="0"/>
                        </a:rPr>
                        <a:t>&lt; 0,5 mg S</a:t>
                      </a:r>
                      <a:r>
                        <a:rPr lang="da-DK" sz="2400" baseline="50000" dirty="0">
                          <a:latin typeface="Arial" panose="020B0604020202020204" pitchFamily="34" charset="0"/>
                          <a:cs typeface="Arial" panose="020B0604020202020204" pitchFamily="34" charset="0"/>
                        </a:rPr>
                        <a:t>2-</a:t>
                      </a:r>
                      <a:r>
                        <a:rPr lang="da-DK" sz="2400" dirty="0">
                          <a:latin typeface="Arial" panose="020B0604020202020204" pitchFamily="34" charset="0"/>
                          <a:cs typeface="Arial" panose="020B0604020202020204" pitchFamily="34" charset="0"/>
                        </a:rPr>
                        <a:t>/l </a:t>
                      </a:r>
                    </a:p>
                  </a:txBody>
                  <a:tcPr/>
                </a:tc>
                <a:tc>
                  <a:txBody>
                    <a:bodyPr/>
                    <a:lstStyle/>
                    <a:p>
                      <a:r>
                        <a:rPr lang="da-DK" sz="2400" dirty="0">
                          <a:latin typeface="Arial" panose="020B0604020202020204" pitchFamily="34" charset="0"/>
                          <a:cs typeface="Arial" panose="020B0604020202020204" pitchFamily="34" charset="0"/>
                        </a:rPr>
                        <a:t>Lavt </a:t>
                      </a:r>
                      <a:r>
                        <a:rPr lang="da-DK" sz="2400" baseline="0" dirty="0">
                          <a:latin typeface="Arial" panose="020B0604020202020204" pitchFamily="34" charset="0"/>
                          <a:cs typeface="Arial" panose="020B0604020202020204" pitchFamily="34" charset="0"/>
                        </a:rPr>
                        <a:t>- lille konsekvens</a:t>
                      </a:r>
                      <a:endParaRPr lang="da-DK" sz="2400"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0001"/>
                  </a:ext>
                </a:extLst>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2400" dirty="0">
                          <a:latin typeface="Arial" panose="020B0604020202020204" pitchFamily="34" charset="0"/>
                          <a:cs typeface="Arial" panose="020B0604020202020204" pitchFamily="34" charset="0"/>
                        </a:rPr>
                        <a:t>0,5 -2,0 mg S</a:t>
                      </a:r>
                      <a:r>
                        <a:rPr lang="da-DK" sz="2400" baseline="50000" dirty="0">
                          <a:latin typeface="Arial" panose="020B0604020202020204" pitchFamily="34" charset="0"/>
                          <a:cs typeface="Arial" panose="020B0604020202020204" pitchFamily="34" charset="0"/>
                        </a:rPr>
                        <a:t>2-</a:t>
                      </a:r>
                      <a:r>
                        <a:rPr lang="da-DK" sz="2400" dirty="0">
                          <a:latin typeface="Arial" panose="020B0604020202020204" pitchFamily="34" charset="0"/>
                          <a:cs typeface="Arial" panose="020B0604020202020204" pitchFamily="34" charset="0"/>
                        </a:rPr>
                        <a:t>/l </a:t>
                      </a:r>
                    </a:p>
                  </a:txBody>
                  <a:tcPr/>
                </a:tc>
                <a:tc>
                  <a:txBody>
                    <a:bodyPr/>
                    <a:lstStyle/>
                    <a:p>
                      <a:r>
                        <a:rPr lang="da-DK" sz="2400" dirty="0">
                          <a:latin typeface="Arial" panose="020B0604020202020204" pitchFamily="34" charset="0"/>
                          <a:cs typeface="Arial" panose="020B0604020202020204" pitchFamily="34" charset="0"/>
                        </a:rPr>
                        <a:t>Moderat - forventeligt problemer</a:t>
                      </a:r>
                    </a:p>
                  </a:txBody>
                  <a:tcPr/>
                </a:tc>
                <a:extLst>
                  <a:ext uri="{0D108BD9-81ED-4DB2-BD59-A6C34878D82A}">
                    <a16:rowId xmlns:a16="http://schemas.microsoft.com/office/drawing/2014/main" val="10002"/>
                  </a:ext>
                </a:extLst>
              </a:tr>
              <a:tr h="37084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2400" dirty="0">
                          <a:latin typeface="Arial" panose="020B0604020202020204" pitchFamily="34" charset="0"/>
                          <a:cs typeface="Arial" panose="020B0604020202020204" pitchFamily="34" charset="0"/>
                        </a:rPr>
                        <a:t>&gt;2,0 mg S</a:t>
                      </a:r>
                      <a:r>
                        <a:rPr lang="da-DK" sz="2400" baseline="50000" dirty="0">
                          <a:latin typeface="Arial" panose="020B0604020202020204" pitchFamily="34" charset="0"/>
                          <a:cs typeface="Arial" panose="020B0604020202020204" pitchFamily="34" charset="0"/>
                        </a:rPr>
                        <a:t>2-</a:t>
                      </a:r>
                      <a:r>
                        <a:rPr lang="da-DK" sz="2400" dirty="0">
                          <a:latin typeface="Arial" panose="020B0604020202020204" pitchFamily="34" charset="0"/>
                          <a:cs typeface="Arial" panose="020B0604020202020204" pitchFamily="34" charset="0"/>
                        </a:rPr>
                        <a:t>/l</a:t>
                      </a:r>
                    </a:p>
                  </a:txBody>
                  <a:tcPr/>
                </a:tc>
                <a:tc>
                  <a:txBody>
                    <a:bodyPr/>
                    <a:lstStyle/>
                    <a:p>
                      <a:r>
                        <a:rPr lang="da-DK" sz="2400" dirty="0">
                          <a:latin typeface="Arial" panose="020B0604020202020204" pitchFamily="34" charset="0"/>
                          <a:cs typeface="Arial" panose="020B0604020202020204" pitchFamily="34" charset="0"/>
                        </a:rPr>
                        <a:t>Høj - markante problemer </a:t>
                      </a:r>
                    </a:p>
                  </a:txBody>
                  <a:tcPr/>
                </a:tc>
                <a:extLst>
                  <a:ext uri="{0D108BD9-81ED-4DB2-BD59-A6C34878D82A}">
                    <a16:rowId xmlns:a16="http://schemas.microsoft.com/office/drawing/2014/main" val="10003"/>
                  </a:ext>
                </a:extLst>
              </a:tr>
            </a:tbl>
          </a:graphicData>
        </a:graphic>
      </p:graphicFrame>
      <p:sp>
        <p:nvSpPr>
          <p:cNvPr id="10" name="Rektangel 9"/>
          <p:cNvSpPr/>
          <p:nvPr/>
        </p:nvSpPr>
        <p:spPr>
          <a:xfrm>
            <a:off x="7252632" y="3865486"/>
            <a:ext cx="1272784"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0" hangingPunct="0">
              <a:spcBef>
                <a:spcPct val="0"/>
              </a:spcBef>
            </a:pPr>
            <a:r>
              <a:rPr lang="da-DK" sz="800" b="1" i="1" dirty="0" err="1">
                <a:latin typeface="Arial" charset="0"/>
                <a:cs typeface="Arial" charset="0"/>
              </a:rPr>
              <a:t>Hvidtved</a:t>
            </a:r>
            <a:r>
              <a:rPr lang="da-DK" sz="800" b="1" i="1" dirty="0">
                <a:latin typeface="Arial" charset="0"/>
                <a:cs typeface="Arial" charset="0"/>
              </a:rPr>
              <a:t>-Jacobsen, 2002</a:t>
            </a:r>
          </a:p>
        </p:txBody>
      </p:sp>
      <p:pic>
        <p:nvPicPr>
          <p:cNvPr id="36867"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17626" y="3988597"/>
            <a:ext cx="4268787" cy="23098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Tekstboks 10"/>
          <p:cNvSpPr txBox="1"/>
          <p:nvPr/>
        </p:nvSpPr>
        <p:spPr>
          <a:xfrm>
            <a:off x="1153959" y="5363574"/>
            <a:ext cx="1132041" cy="369332"/>
          </a:xfrm>
          <a:prstGeom prst="rect">
            <a:avLst/>
          </a:prstGeom>
          <a:noFill/>
        </p:spPr>
        <p:txBody>
          <a:bodyPr wrap="none" rtlCol="0">
            <a:spAutoFit/>
          </a:bodyPr>
          <a:lstStyle/>
          <a:p>
            <a:r>
              <a:rPr lang="da-DK" dirty="0">
                <a:latin typeface="Calibri"/>
              </a:rPr>
              <a:t>≈350 </a:t>
            </a:r>
            <a:r>
              <a:rPr lang="da-DK" dirty="0" err="1">
                <a:latin typeface="Calibri"/>
              </a:rPr>
              <a:t>ppm</a:t>
            </a:r>
            <a:endParaRPr lang="da-DK" dirty="0"/>
          </a:p>
        </p:txBody>
      </p:sp>
      <p:sp>
        <p:nvSpPr>
          <p:cNvPr id="25" name="Tekstboks 24"/>
          <p:cNvSpPr txBox="1"/>
          <p:nvPr/>
        </p:nvSpPr>
        <p:spPr>
          <a:xfrm>
            <a:off x="2965696" y="4903131"/>
            <a:ext cx="1306768" cy="369332"/>
          </a:xfrm>
          <a:prstGeom prst="rect">
            <a:avLst/>
          </a:prstGeom>
          <a:noFill/>
        </p:spPr>
        <p:txBody>
          <a:bodyPr wrap="none" rtlCol="0">
            <a:spAutoFit/>
          </a:bodyPr>
          <a:lstStyle/>
          <a:p>
            <a:r>
              <a:rPr lang="da-DK" dirty="0">
                <a:latin typeface="Calibri"/>
              </a:rPr>
              <a:t>≈1.450 </a:t>
            </a:r>
            <a:r>
              <a:rPr lang="da-DK" dirty="0" err="1">
                <a:latin typeface="Calibri"/>
              </a:rPr>
              <a:t>ppm</a:t>
            </a:r>
            <a:endParaRPr lang="da-DK" dirty="0"/>
          </a:p>
        </p:txBody>
      </p:sp>
      <p:graphicFrame>
        <p:nvGraphicFramePr>
          <p:cNvPr id="6" name="Tabel 5"/>
          <p:cNvGraphicFramePr>
            <a:graphicFrameLocks noGrp="1"/>
          </p:cNvGraphicFramePr>
          <p:nvPr>
            <p:extLst>
              <p:ext uri="{D42A27DB-BD31-4B8C-83A1-F6EECF244321}">
                <p14:modId xmlns:p14="http://schemas.microsoft.com/office/powerpoint/2010/main" val="3317871961"/>
              </p:ext>
            </p:extLst>
          </p:nvPr>
        </p:nvGraphicFramePr>
        <p:xfrm>
          <a:off x="5988894" y="4441554"/>
          <a:ext cx="2536522" cy="1844040"/>
        </p:xfrm>
        <a:graphic>
          <a:graphicData uri="http://schemas.openxmlformats.org/drawingml/2006/table">
            <a:tbl>
              <a:tblPr firstRow="1" bandRow="1">
                <a:tableStyleId>{5C22544A-7EE6-4342-B048-85BDC9FD1C3A}</a:tableStyleId>
              </a:tblPr>
              <a:tblGrid>
                <a:gridCol w="1203433">
                  <a:extLst>
                    <a:ext uri="{9D8B030D-6E8A-4147-A177-3AD203B41FA5}">
                      <a16:colId xmlns:a16="http://schemas.microsoft.com/office/drawing/2014/main" val="20000"/>
                    </a:ext>
                  </a:extLst>
                </a:gridCol>
                <a:gridCol w="1333089">
                  <a:extLst>
                    <a:ext uri="{9D8B030D-6E8A-4147-A177-3AD203B41FA5}">
                      <a16:colId xmlns:a16="http://schemas.microsoft.com/office/drawing/2014/main" val="20001"/>
                    </a:ext>
                  </a:extLst>
                </a:gridCol>
              </a:tblGrid>
              <a:tr h="370840">
                <a:tc gridSpan="2">
                  <a:txBody>
                    <a:bodyPr/>
                    <a:lstStyle/>
                    <a:p>
                      <a:r>
                        <a:rPr lang="da-DK" sz="1400" dirty="0"/>
                        <a:t>H</a:t>
                      </a:r>
                      <a:r>
                        <a:rPr lang="da-DK" sz="1400" baseline="-25000" dirty="0"/>
                        <a:t>2</a:t>
                      </a:r>
                      <a:r>
                        <a:rPr lang="da-DK" sz="1400" dirty="0"/>
                        <a:t>S</a:t>
                      </a:r>
                      <a:r>
                        <a:rPr lang="da-DK" sz="1400" baseline="0" dirty="0"/>
                        <a:t> omregningsfaktorer</a:t>
                      </a:r>
                      <a:endParaRPr lang="da-DK" sz="1400" dirty="0"/>
                    </a:p>
                  </a:txBody>
                  <a:tcPr/>
                </a:tc>
                <a:tc hMerge="1">
                  <a:txBody>
                    <a:bodyPr/>
                    <a:lstStyle/>
                    <a:p>
                      <a:endParaRPr lang="da-DK" dirty="0"/>
                    </a:p>
                  </a:txBody>
                  <a:tcPr/>
                </a:tc>
                <a:extLst>
                  <a:ext uri="{0D108BD9-81ED-4DB2-BD59-A6C34878D82A}">
                    <a16:rowId xmlns:a16="http://schemas.microsoft.com/office/drawing/2014/main" val="10000"/>
                  </a:ext>
                </a:extLst>
              </a:tr>
              <a:tr h="35683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dirty="0"/>
                        <a:t>1 </a:t>
                      </a:r>
                      <a:r>
                        <a:rPr lang="da-DK" dirty="0" err="1"/>
                        <a:t>ppm</a:t>
                      </a:r>
                      <a:r>
                        <a:rPr lang="da-DK" dirty="0"/>
                        <a:t> </a:t>
                      </a: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dirty="0"/>
                        <a:t>1,4 mg/m</a:t>
                      </a:r>
                      <a:r>
                        <a:rPr lang="da-DK" baseline="30000" dirty="0"/>
                        <a:t>3</a:t>
                      </a:r>
                      <a:r>
                        <a:rPr lang="da-DK" dirty="0"/>
                        <a:t> </a:t>
                      </a:r>
                    </a:p>
                  </a:txBody>
                  <a:tcPr/>
                </a:tc>
                <a:extLst>
                  <a:ext uri="{0D108BD9-81ED-4DB2-BD59-A6C34878D82A}">
                    <a16:rowId xmlns:a16="http://schemas.microsoft.com/office/drawing/2014/main" val="10001"/>
                  </a:ext>
                </a:extLst>
              </a:tr>
              <a:tr h="337912">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800" kern="1200" dirty="0">
                          <a:solidFill>
                            <a:schemeClr val="dk1"/>
                          </a:solidFill>
                          <a:latin typeface="+mn-lt"/>
                          <a:ea typeface="+mn-ea"/>
                          <a:cs typeface="+mn-cs"/>
                        </a:rPr>
                        <a:t>10 </a:t>
                      </a:r>
                      <a:r>
                        <a:rPr lang="da-DK" sz="1800" kern="1200" dirty="0" err="1">
                          <a:solidFill>
                            <a:schemeClr val="dk1"/>
                          </a:solidFill>
                          <a:latin typeface="+mn-lt"/>
                          <a:ea typeface="+mn-ea"/>
                          <a:cs typeface="+mn-cs"/>
                        </a:rPr>
                        <a:t>ppm</a:t>
                      </a:r>
                      <a:r>
                        <a:rPr lang="da-DK" sz="1800" kern="1200" dirty="0">
                          <a:solidFill>
                            <a:schemeClr val="dk1"/>
                          </a:solidFill>
                          <a:latin typeface="+mn-lt"/>
                          <a:ea typeface="+mn-ea"/>
                          <a:cs typeface="+mn-cs"/>
                        </a:rPr>
                        <a:t> </a:t>
                      </a: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800" kern="1200" dirty="0">
                          <a:solidFill>
                            <a:schemeClr val="dk1"/>
                          </a:solidFill>
                          <a:latin typeface="+mn-lt"/>
                          <a:ea typeface="+mn-ea"/>
                          <a:cs typeface="+mn-cs"/>
                        </a:rPr>
                        <a:t>14 mg/m3 </a:t>
                      </a:r>
                      <a:endParaRPr lang="da-DK" dirty="0"/>
                    </a:p>
                  </a:txBody>
                  <a:tcPr/>
                </a:tc>
                <a:extLst>
                  <a:ext uri="{0D108BD9-81ED-4DB2-BD59-A6C34878D82A}">
                    <a16:rowId xmlns:a16="http://schemas.microsoft.com/office/drawing/2014/main" val="10002"/>
                  </a:ext>
                </a:extLst>
              </a:tr>
              <a:tr h="370840">
                <a:tc>
                  <a:txBody>
                    <a:bodyPr/>
                    <a:lstStyle/>
                    <a:p>
                      <a:pPr marL="0" algn="l" defTabSz="457200" rtl="0" eaLnBrk="1" latinLnBrk="0" hangingPunct="1"/>
                      <a:r>
                        <a:rPr lang="da-DK" sz="1800" kern="1200" dirty="0">
                          <a:solidFill>
                            <a:schemeClr val="dk1"/>
                          </a:solidFill>
                          <a:latin typeface="+mn-lt"/>
                          <a:ea typeface="+mn-ea"/>
                          <a:cs typeface="+mn-cs"/>
                        </a:rPr>
                        <a:t>1 mg/m3 </a:t>
                      </a:r>
                    </a:p>
                  </a:txBody>
                  <a:tcPr/>
                </a:tc>
                <a:tc>
                  <a:txBody>
                    <a:bodyPr/>
                    <a:lstStyle/>
                    <a:p>
                      <a:r>
                        <a:rPr lang="da-DK" sz="1800" kern="1200" dirty="0">
                          <a:solidFill>
                            <a:schemeClr val="dk1"/>
                          </a:solidFill>
                          <a:latin typeface="+mn-lt"/>
                          <a:ea typeface="+mn-ea"/>
                          <a:cs typeface="+mn-cs"/>
                        </a:rPr>
                        <a:t>0,717 </a:t>
                      </a:r>
                      <a:r>
                        <a:rPr lang="da-DK" sz="1800" kern="1200" dirty="0" err="1">
                          <a:solidFill>
                            <a:schemeClr val="dk1"/>
                          </a:solidFill>
                          <a:latin typeface="+mn-lt"/>
                          <a:ea typeface="+mn-ea"/>
                          <a:cs typeface="+mn-cs"/>
                        </a:rPr>
                        <a:t>ppm</a:t>
                      </a:r>
                      <a:endParaRPr lang="da-DK" sz="1800" kern="1200" dirty="0">
                        <a:solidFill>
                          <a:schemeClr val="dk1"/>
                        </a:solidFill>
                        <a:latin typeface="+mn-lt"/>
                        <a:ea typeface="+mn-ea"/>
                        <a:cs typeface="+mn-cs"/>
                      </a:endParaRPr>
                    </a:p>
                  </a:txBody>
                  <a:tcPr/>
                </a:tc>
                <a:extLst>
                  <a:ext uri="{0D108BD9-81ED-4DB2-BD59-A6C34878D82A}">
                    <a16:rowId xmlns:a16="http://schemas.microsoft.com/office/drawing/2014/main" val="10003"/>
                  </a:ext>
                </a:extLst>
              </a:tr>
              <a:tr h="370840">
                <a:tc>
                  <a:txBody>
                    <a:bodyPr/>
                    <a:lstStyle/>
                    <a:p>
                      <a:pPr marL="0" algn="l" defTabSz="457200" rtl="0" eaLnBrk="1" latinLnBrk="0" hangingPunct="1"/>
                      <a:r>
                        <a:rPr lang="da-DK" sz="1800" kern="1200" dirty="0">
                          <a:solidFill>
                            <a:schemeClr val="dk1"/>
                          </a:solidFill>
                          <a:latin typeface="+mn-lt"/>
                          <a:ea typeface="+mn-ea"/>
                          <a:cs typeface="+mn-cs"/>
                        </a:rPr>
                        <a:t>1 mg/l </a:t>
                      </a:r>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800" kern="1200" dirty="0">
                          <a:solidFill>
                            <a:schemeClr val="dk1"/>
                          </a:solidFill>
                          <a:latin typeface="+mn-lt"/>
                          <a:ea typeface="+mn-ea"/>
                          <a:cs typeface="+mn-cs"/>
                        </a:rPr>
                        <a:t>717 </a:t>
                      </a:r>
                      <a:r>
                        <a:rPr lang="da-DK" sz="1800" kern="1200" dirty="0" err="1">
                          <a:solidFill>
                            <a:schemeClr val="dk1"/>
                          </a:solidFill>
                          <a:latin typeface="+mn-lt"/>
                          <a:ea typeface="+mn-ea"/>
                          <a:cs typeface="+mn-cs"/>
                        </a:rPr>
                        <a:t>ppm</a:t>
                      </a:r>
                      <a:endParaRPr lang="da-DK" dirty="0"/>
                    </a:p>
                  </a:txBody>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254453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1"/>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nodeType="afterEffect">
                                  <p:stCondLst>
                                    <p:cond delay="0"/>
                                  </p:stCondLst>
                                  <p:childTnLst>
                                    <p:set>
                                      <p:cBhvr>
                                        <p:cTn id="12" dur="1" fill="hold">
                                          <p:stCondLst>
                                            <p:cond delay="0"/>
                                          </p:stCondLst>
                                        </p:cTn>
                                        <p:tgtEl>
                                          <p:spTgt spid="2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686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11" grpId="0"/>
      <p:bldP spid="2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Rektangel 84"/>
          <p:cNvSpPr/>
          <p:nvPr/>
        </p:nvSpPr>
        <p:spPr>
          <a:xfrm>
            <a:off x="4921375" y="5389855"/>
            <a:ext cx="3903475" cy="313509"/>
          </a:xfrm>
          <a:prstGeom prst="rect">
            <a:avLst/>
          </a:prstGeom>
          <a:gradFill>
            <a:gsLst>
              <a:gs pos="0">
                <a:srgbClr val="66CCFF"/>
              </a:gs>
              <a:gs pos="100000">
                <a:srgbClr val="00FFFF"/>
              </a:gs>
            </a:gsLs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 name="Titel 1"/>
          <p:cNvSpPr>
            <a:spLocks noGrp="1"/>
          </p:cNvSpPr>
          <p:nvPr>
            <p:ph type="title"/>
          </p:nvPr>
        </p:nvSpPr>
        <p:spPr/>
        <p:txBody>
          <a:bodyPr>
            <a:normAutofit/>
          </a:bodyPr>
          <a:lstStyle/>
          <a:p>
            <a:r>
              <a:rPr lang="da-DK" dirty="0">
                <a:cs typeface="Arial" panose="020B0604020202020204" pitchFamily="34" charset="0"/>
              </a:rPr>
              <a:t>Stiliseret transportsystem</a:t>
            </a:r>
          </a:p>
        </p:txBody>
      </p:sp>
      <p:sp>
        <p:nvSpPr>
          <p:cNvPr id="7" name="Pladsholder til sidefod 6"/>
          <p:cNvSpPr>
            <a:spLocks noGrp="1"/>
          </p:cNvSpPr>
          <p:nvPr>
            <p:ph type="ftr" sz="quarter" idx="3"/>
          </p:nvPr>
        </p:nvSpPr>
        <p:spPr>
          <a:xfrm>
            <a:off x="602885" y="6400065"/>
            <a:ext cx="5381667"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a:xfrm>
            <a:off x="6691250" y="6399349"/>
            <a:ext cx="2133600" cy="365125"/>
          </a:xfrm>
        </p:spPr>
        <p:txBody>
          <a:bodyPr/>
          <a:lstStyle/>
          <a:p>
            <a:fld id="{B176D8CF-CB63-3F46-849E-14D1C99437C2}" type="slidenum">
              <a:rPr lang="fr-FR" smtClean="0">
                <a:cs typeface="Arial" panose="020B0604020202020204" pitchFamily="34" charset="0"/>
              </a:rPr>
              <a:pPr/>
              <a:t>14</a:t>
            </a:fld>
            <a:endParaRPr lang="fr-FR" dirty="0">
              <a:cs typeface="Arial" panose="020B0604020202020204" pitchFamily="34" charset="0"/>
            </a:endParaRPr>
          </a:p>
        </p:txBody>
      </p:sp>
      <p:sp>
        <p:nvSpPr>
          <p:cNvPr id="3" name="AutoShape 2" descr="http://o.quizlet.com/i/iL7nUo8clvvgyM0DslvDxg.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latin typeface="Arial" panose="020B0604020202020204" pitchFamily="34" charset="0"/>
              <a:cs typeface="Arial" panose="020B0604020202020204" pitchFamily="34" charset="0"/>
            </a:endParaRPr>
          </a:p>
        </p:txBody>
      </p:sp>
      <p:sp>
        <p:nvSpPr>
          <p:cNvPr id="4" name="AutoShape 4" descr="http://www.ciymca.org/cms-assets/images/646063.hand-mouse-click-bw-small.jp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latin typeface="Arial" panose="020B0604020202020204" pitchFamily="34" charset="0"/>
              <a:cs typeface="Arial" panose="020B0604020202020204" pitchFamily="34" charset="0"/>
            </a:endParaRPr>
          </a:p>
        </p:txBody>
      </p:sp>
      <p:sp>
        <p:nvSpPr>
          <p:cNvPr id="72" name="Rektangel 71"/>
          <p:cNvSpPr/>
          <p:nvPr/>
        </p:nvSpPr>
        <p:spPr>
          <a:xfrm>
            <a:off x="510955" y="5379774"/>
            <a:ext cx="1807367" cy="313509"/>
          </a:xfrm>
          <a:prstGeom prst="rect">
            <a:avLst/>
          </a:prstGeom>
          <a:gradFill>
            <a:gsLst>
              <a:gs pos="0">
                <a:srgbClr val="0070C0"/>
              </a:gs>
              <a:gs pos="100000">
                <a:srgbClr val="00B0F0"/>
              </a:gs>
            </a:gsLs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6" name="Tekstboks 65"/>
          <p:cNvSpPr txBox="1"/>
          <p:nvPr/>
        </p:nvSpPr>
        <p:spPr>
          <a:xfrm>
            <a:off x="919168" y="5411511"/>
            <a:ext cx="968535" cy="276999"/>
          </a:xfrm>
          <a:prstGeom prst="rect">
            <a:avLst/>
          </a:prstGeom>
          <a:noFill/>
        </p:spPr>
        <p:txBody>
          <a:bodyPr wrap="none" rtlCol="0">
            <a:spAutoFit/>
          </a:bodyPr>
          <a:lstStyle/>
          <a:p>
            <a:r>
              <a:rPr lang="da-DK" sz="1200" dirty="0">
                <a:latin typeface="Arial" panose="020B0604020202020204" pitchFamily="34" charset="0"/>
                <a:cs typeface="Arial" panose="020B0604020202020204" pitchFamily="34" charset="0"/>
              </a:rPr>
              <a:t>Aerob zone</a:t>
            </a:r>
          </a:p>
        </p:txBody>
      </p:sp>
      <p:grpSp>
        <p:nvGrpSpPr>
          <p:cNvPr id="97" name="Gruppe 96"/>
          <p:cNvGrpSpPr/>
          <p:nvPr/>
        </p:nvGrpSpPr>
        <p:grpSpPr>
          <a:xfrm>
            <a:off x="2318321" y="5248417"/>
            <a:ext cx="2616111" cy="590665"/>
            <a:chOff x="2318321" y="5248417"/>
            <a:chExt cx="2616111" cy="590665"/>
          </a:xfrm>
        </p:grpSpPr>
        <p:sp>
          <p:nvSpPr>
            <p:cNvPr id="73" name="Rektangel 72"/>
            <p:cNvSpPr/>
            <p:nvPr/>
          </p:nvSpPr>
          <p:spPr>
            <a:xfrm>
              <a:off x="2318322" y="5329238"/>
              <a:ext cx="2616110" cy="124889"/>
            </a:xfrm>
            <a:prstGeom prst="rect">
              <a:avLst/>
            </a:prstGeom>
            <a:gradFill>
              <a:gsLst>
                <a:gs pos="0">
                  <a:srgbClr val="0070C0"/>
                </a:gs>
                <a:gs pos="100000">
                  <a:srgbClr val="00B0F0"/>
                </a:gs>
              </a:gsLs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75" name="Rektangel 74"/>
            <p:cNvSpPr/>
            <p:nvPr/>
          </p:nvSpPr>
          <p:spPr>
            <a:xfrm>
              <a:off x="2318322" y="5482995"/>
              <a:ext cx="2616110" cy="127230"/>
            </a:xfrm>
            <a:prstGeom prst="rect">
              <a:avLst/>
            </a:prstGeom>
            <a:gradFill>
              <a:gsLst>
                <a:gs pos="0">
                  <a:schemeClr val="tx1">
                    <a:lumMod val="65000"/>
                    <a:lumOff val="35000"/>
                  </a:schemeClr>
                </a:gs>
                <a:gs pos="100000">
                  <a:schemeClr val="bg1">
                    <a:lumMod val="50000"/>
                  </a:schemeClr>
                </a:gs>
              </a:gsLs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76" name="Rektangel 75"/>
            <p:cNvSpPr/>
            <p:nvPr/>
          </p:nvSpPr>
          <p:spPr>
            <a:xfrm>
              <a:off x="2318321" y="5640590"/>
              <a:ext cx="2616109" cy="124416"/>
            </a:xfrm>
            <a:prstGeom prst="rect">
              <a:avLst/>
            </a:prstGeom>
            <a:gradFill>
              <a:gsLst>
                <a:gs pos="0">
                  <a:schemeClr val="tx1"/>
                </a:gs>
                <a:gs pos="100000">
                  <a:schemeClr val="tx1"/>
                </a:gs>
              </a:gsLs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79" name="Tekstboks 78"/>
            <p:cNvSpPr txBox="1"/>
            <p:nvPr/>
          </p:nvSpPr>
          <p:spPr>
            <a:xfrm>
              <a:off x="2933023" y="5562083"/>
              <a:ext cx="1760418" cy="276999"/>
            </a:xfrm>
            <a:prstGeom prst="rect">
              <a:avLst/>
            </a:prstGeom>
            <a:noFill/>
          </p:spPr>
          <p:txBody>
            <a:bodyPr wrap="none" rtlCol="0">
              <a:spAutoFit/>
            </a:bodyPr>
            <a:lstStyle/>
            <a:p>
              <a:r>
                <a:rPr lang="da-DK" sz="1200" dirty="0">
                  <a:solidFill>
                    <a:schemeClr val="bg1"/>
                  </a:solidFill>
                  <a:latin typeface="Arial" panose="020B0604020202020204" pitchFamily="34" charset="0"/>
                  <a:cs typeface="Arial" panose="020B0604020202020204" pitchFamily="34" charset="0"/>
                </a:rPr>
                <a:t>Potentiel </a:t>
              </a:r>
              <a:r>
                <a:rPr lang="da-DK" sz="1200" dirty="0" err="1">
                  <a:solidFill>
                    <a:schemeClr val="bg1"/>
                  </a:solidFill>
                  <a:latin typeface="Arial" panose="020B0604020202020204" pitchFamily="34" charset="0"/>
                  <a:cs typeface="Arial" panose="020B0604020202020204" pitchFamily="34" charset="0"/>
                </a:rPr>
                <a:t>anaerob</a:t>
              </a:r>
              <a:r>
                <a:rPr lang="da-DK" sz="1200" dirty="0">
                  <a:solidFill>
                    <a:schemeClr val="bg1"/>
                  </a:solidFill>
                  <a:latin typeface="Arial" panose="020B0604020202020204" pitchFamily="34" charset="0"/>
                  <a:cs typeface="Arial" panose="020B0604020202020204" pitchFamily="34" charset="0"/>
                </a:rPr>
                <a:t> zone</a:t>
              </a:r>
            </a:p>
          </p:txBody>
        </p:sp>
        <p:sp>
          <p:nvSpPr>
            <p:cNvPr id="82" name="Tekstboks 81"/>
            <p:cNvSpPr txBox="1"/>
            <p:nvPr/>
          </p:nvSpPr>
          <p:spPr>
            <a:xfrm>
              <a:off x="2930190" y="5406749"/>
              <a:ext cx="1718740" cy="276999"/>
            </a:xfrm>
            <a:prstGeom prst="rect">
              <a:avLst/>
            </a:prstGeom>
            <a:noFill/>
          </p:spPr>
          <p:txBody>
            <a:bodyPr wrap="none" rtlCol="0">
              <a:spAutoFit/>
            </a:bodyPr>
            <a:lstStyle/>
            <a:p>
              <a:r>
                <a:rPr lang="da-DK" sz="1200" dirty="0">
                  <a:solidFill>
                    <a:schemeClr val="bg1"/>
                  </a:solidFill>
                  <a:latin typeface="Arial" panose="020B0604020202020204" pitchFamily="34" charset="0"/>
                  <a:cs typeface="Arial" panose="020B0604020202020204" pitchFamily="34" charset="0"/>
                </a:rPr>
                <a:t>Potentiel </a:t>
              </a:r>
              <a:r>
                <a:rPr lang="da-DK" sz="1200" dirty="0" err="1">
                  <a:solidFill>
                    <a:schemeClr val="bg1"/>
                  </a:solidFill>
                  <a:latin typeface="Arial" panose="020B0604020202020204" pitchFamily="34" charset="0"/>
                  <a:cs typeface="Arial" panose="020B0604020202020204" pitchFamily="34" charset="0"/>
                </a:rPr>
                <a:t>anoxisk</a:t>
              </a:r>
              <a:r>
                <a:rPr lang="da-DK" sz="1200" dirty="0">
                  <a:solidFill>
                    <a:schemeClr val="bg1"/>
                  </a:solidFill>
                  <a:latin typeface="Arial" panose="020B0604020202020204" pitchFamily="34" charset="0"/>
                  <a:cs typeface="Arial" panose="020B0604020202020204" pitchFamily="34" charset="0"/>
                </a:rPr>
                <a:t> zone</a:t>
              </a:r>
            </a:p>
          </p:txBody>
        </p:sp>
        <p:sp>
          <p:nvSpPr>
            <p:cNvPr id="84" name="Tekstboks 83"/>
            <p:cNvSpPr txBox="1"/>
            <p:nvPr/>
          </p:nvSpPr>
          <p:spPr>
            <a:xfrm>
              <a:off x="2930190" y="5248417"/>
              <a:ext cx="1590500" cy="276999"/>
            </a:xfrm>
            <a:prstGeom prst="rect">
              <a:avLst/>
            </a:prstGeom>
            <a:noFill/>
          </p:spPr>
          <p:txBody>
            <a:bodyPr wrap="none" rtlCol="0">
              <a:spAutoFit/>
            </a:bodyPr>
            <a:lstStyle/>
            <a:p>
              <a:r>
                <a:rPr lang="da-DK" sz="1200" dirty="0">
                  <a:solidFill>
                    <a:schemeClr val="bg1"/>
                  </a:solidFill>
                  <a:latin typeface="Arial" panose="020B0604020202020204" pitchFamily="34" charset="0"/>
                  <a:cs typeface="Arial" panose="020B0604020202020204" pitchFamily="34" charset="0"/>
                </a:rPr>
                <a:t>Potentiel aerob zone</a:t>
              </a:r>
            </a:p>
          </p:txBody>
        </p:sp>
      </p:grpSp>
      <p:sp>
        <p:nvSpPr>
          <p:cNvPr id="86" name="Tekstboks 85"/>
          <p:cNvSpPr txBox="1"/>
          <p:nvPr/>
        </p:nvSpPr>
        <p:spPr>
          <a:xfrm>
            <a:off x="6304034" y="5425411"/>
            <a:ext cx="1282723" cy="276999"/>
          </a:xfrm>
          <a:prstGeom prst="rect">
            <a:avLst/>
          </a:prstGeom>
          <a:noFill/>
        </p:spPr>
        <p:txBody>
          <a:bodyPr wrap="none" rtlCol="0">
            <a:spAutoFit/>
          </a:bodyPr>
          <a:lstStyle/>
          <a:p>
            <a:r>
              <a:rPr lang="da-DK" sz="1200" dirty="0">
                <a:latin typeface="Arial" panose="020B0604020202020204" pitchFamily="34" charset="0"/>
                <a:cs typeface="Arial" panose="020B0604020202020204" pitchFamily="34" charset="0"/>
              </a:rPr>
              <a:t>Geniltningszone</a:t>
            </a:r>
          </a:p>
        </p:txBody>
      </p:sp>
      <p:grpSp>
        <p:nvGrpSpPr>
          <p:cNvPr id="94" name="Gruppe 93"/>
          <p:cNvGrpSpPr/>
          <p:nvPr/>
        </p:nvGrpSpPr>
        <p:grpSpPr>
          <a:xfrm>
            <a:off x="80361" y="3561551"/>
            <a:ext cx="1352147" cy="856527"/>
            <a:chOff x="80361" y="3561551"/>
            <a:chExt cx="1352147" cy="856527"/>
          </a:xfrm>
        </p:grpSpPr>
        <p:grpSp>
          <p:nvGrpSpPr>
            <p:cNvPr id="52" name="Gruppe 51"/>
            <p:cNvGrpSpPr/>
            <p:nvPr/>
          </p:nvGrpSpPr>
          <p:grpSpPr>
            <a:xfrm>
              <a:off x="506985" y="3923501"/>
              <a:ext cx="925523" cy="494577"/>
              <a:chOff x="460375" y="4891088"/>
              <a:chExt cx="925523" cy="242163"/>
            </a:xfrm>
          </p:grpSpPr>
          <p:cxnSp>
            <p:nvCxnSpPr>
              <p:cNvPr id="15" name="Lige forbindelse 14"/>
              <p:cNvCxnSpPr/>
              <p:nvPr/>
            </p:nvCxnSpPr>
            <p:spPr>
              <a:xfrm>
                <a:off x="460375" y="4891088"/>
                <a:ext cx="803649" cy="70877"/>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sp>
            <p:nvSpPr>
              <p:cNvPr id="23" name="Kombinationstegning 22"/>
              <p:cNvSpPr/>
              <p:nvPr/>
            </p:nvSpPr>
            <p:spPr>
              <a:xfrm>
                <a:off x="464345" y="4912239"/>
                <a:ext cx="921553" cy="221012"/>
              </a:xfrm>
              <a:custGeom>
                <a:avLst/>
                <a:gdLst>
                  <a:gd name="connsiteX0" fmla="*/ 0 w 885825"/>
                  <a:gd name="connsiteY0" fmla="*/ 0 h 243294"/>
                  <a:gd name="connsiteX1" fmla="*/ 52388 w 885825"/>
                  <a:gd name="connsiteY1" fmla="*/ 14287 h 243294"/>
                  <a:gd name="connsiteX2" fmla="*/ 66675 w 885825"/>
                  <a:gd name="connsiteY2" fmla="*/ 19050 h 243294"/>
                  <a:gd name="connsiteX3" fmla="*/ 161925 w 885825"/>
                  <a:gd name="connsiteY3" fmla="*/ 23812 h 243294"/>
                  <a:gd name="connsiteX4" fmla="*/ 180975 w 885825"/>
                  <a:gd name="connsiteY4" fmla="*/ 28575 h 243294"/>
                  <a:gd name="connsiteX5" fmla="*/ 371475 w 885825"/>
                  <a:gd name="connsiteY5" fmla="*/ 38100 h 243294"/>
                  <a:gd name="connsiteX6" fmla="*/ 438150 w 885825"/>
                  <a:gd name="connsiteY6" fmla="*/ 52387 h 243294"/>
                  <a:gd name="connsiteX7" fmla="*/ 523875 w 885825"/>
                  <a:gd name="connsiteY7" fmla="*/ 42862 h 243294"/>
                  <a:gd name="connsiteX8" fmla="*/ 552450 w 885825"/>
                  <a:gd name="connsiteY8" fmla="*/ 57150 h 243294"/>
                  <a:gd name="connsiteX9" fmla="*/ 576263 w 885825"/>
                  <a:gd name="connsiteY9" fmla="*/ 61912 h 243294"/>
                  <a:gd name="connsiteX10" fmla="*/ 590550 w 885825"/>
                  <a:gd name="connsiteY10" fmla="*/ 66675 h 243294"/>
                  <a:gd name="connsiteX11" fmla="*/ 690563 w 885825"/>
                  <a:gd name="connsiteY11" fmla="*/ 66675 h 243294"/>
                  <a:gd name="connsiteX12" fmla="*/ 733425 w 885825"/>
                  <a:gd name="connsiteY12" fmla="*/ 76200 h 243294"/>
                  <a:gd name="connsiteX13" fmla="*/ 762000 w 885825"/>
                  <a:gd name="connsiteY13" fmla="*/ 85725 h 243294"/>
                  <a:gd name="connsiteX14" fmla="*/ 833438 w 885825"/>
                  <a:gd name="connsiteY14" fmla="*/ 90487 h 243294"/>
                  <a:gd name="connsiteX15" fmla="*/ 847725 w 885825"/>
                  <a:gd name="connsiteY15" fmla="*/ 123825 h 243294"/>
                  <a:gd name="connsiteX16" fmla="*/ 857250 w 885825"/>
                  <a:gd name="connsiteY16" fmla="*/ 152400 h 243294"/>
                  <a:gd name="connsiteX17" fmla="*/ 866775 w 885825"/>
                  <a:gd name="connsiteY17" fmla="*/ 180975 h 243294"/>
                  <a:gd name="connsiteX18" fmla="*/ 881063 w 885825"/>
                  <a:gd name="connsiteY18" fmla="*/ 223837 h 243294"/>
                  <a:gd name="connsiteX19" fmla="*/ 885825 w 885825"/>
                  <a:gd name="connsiteY19" fmla="*/ 238125 h 243294"/>
                  <a:gd name="connsiteX20" fmla="*/ 871538 w 885825"/>
                  <a:gd name="connsiteY20" fmla="*/ 242887 h 243294"/>
                  <a:gd name="connsiteX21" fmla="*/ 862013 w 885825"/>
                  <a:gd name="connsiteY21" fmla="*/ 228600 h 243294"/>
                  <a:gd name="connsiteX22" fmla="*/ 847725 w 885825"/>
                  <a:gd name="connsiteY22" fmla="*/ 223837 h 243294"/>
                  <a:gd name="connsiteX23" fmla="*/ 842963 w 885825"/>
                  <a:gd name="connsiteY23" fmla="*/ 209550 h 243294"/>
                  <a:gd name="connsiteX24" fmla="*/ 828675 w 885825"/>
                  <a:gd name="connsiteY24" fmla="*/ 176212 h 243294"/>
                  <a:gd name="connsiteX25" fmla="*/ 814388 w 885825"/>
                  <a:gd name="connsiteY25" fmla="*/ 166687 h 243294"/>
                  <a:gd name="connsiteX26" fmla="*/ 800100 w 885825"/>
                  <a:gd name="connsiteY26" fmla="*/ 123825 h 243294"/>
                  <a:gd name="connsiteX27" fmla="*/ 771525 w 885825"/>
                  <a:gd name="connsiteY27" fmla="*/ 114300 h 243294"/>
                  <a:gd name="connsiteX28" fmla="*/ 757238 w 885825"/>
                  <a:gd name="connsiteY28" fmla="*/ 100012 h 243294"/>
                  <a:gd name="connsiteX0" fmla="*/ 9525 w 895350"/>
                  <a:gd name="connsiteY0" fmla="*/ 0 h 243294"/>
                  <a:gd name="connsiteX1" fmla="*/ 61913 w 895350"/>
                  <a:gd name="connsiteY1" fmla="*/ 14287 h 243294"/>
                  <a:gd name="connsiteX2" fmla="*/ 76200 w 895350"/>
                  <a:gd name="connsiteY2" fmla="*/ 19050 h 243294"/>
                  <a:gd name="connsiteX3" fmla="*/ 171450 w 895350"/>
                  <a:gd name="connsiteY3" fmla="*/ 23812 h 243294"/>
                  <a:gd name="connsiteX4" fmla="*/ 190500 w 895350"/>
                  <a:gd name="connsiteY4" fmla="*/ 28575 h 243294"/>
                  <a:gd name="connsiteX5" fmla="*/ 381000 w 895350"/>
                  <a:gd name="connsiteY5" fmla="*/ 38100 h 243294"/>
                  <a:gd name="connsiteX6" fmla="*/ 447675 w 895350"/>
                  <a:gd name="connsiteY6" fmla="*/ 52387 h 243294"/>
                  <a:gd name="connsiteX7" fmla="*/ 533400 w 895350"/>
                  <a:gd name="connsiteY7" fmla="*/ 42862 h 243294"/>
                  <a:gd name="connsiteX8" fmla="*/ 561975 w 895350"/>
                  <a:gd name="connsiteY8" fmla="*/ 57150 h 243294"/>
                  <a:gd name="connsiteX9" fmla="*/ 585788 w 895350"/>
                  <a:gd name="connsiteY9" fmla="*/ 61912 h 243294"/>
                  <a:gd name="connsiteX10" fmla="*/ 600075 w 895350"/>
                  <a:gd name="connsiteY10" fmla="*/ 66675 h 243294"/>
                  <a:gd name="connsiteX11" fmla="*/ 700088 w 895350"/>
                  <a:gd name="connsiteY11" fmla="*/ 66675 h 243294"/>
                  <a:gd name="connsiteX12" fmla="*/ 742950 w 895350"/>
                  <a:gd name="connsiteY12" fmla="*/ 76200 h 243294"/>
                  <a:gd name="connsiteX13" fmla="*/ 771525 w 895350"/>
                  <a:gd name="connsiteY13" fmla="*/ 85725 h 243294"/>
                  <a:gd name="connsiteX14" fmla="*/ 842963 w 895350"/>
                  <a:gd name="connsiteY14" fmla="*/ 90487 h 243294"/>
                  <a:gd name="connsiteX15" fmla="*/ 857250 w 895350"/>
                  <a:gd name="connsiteY15" fmla="*/ 123825 h 243294"/>
                  <a:gd name="connsiteX16" fmla="*/ 866775 w 895350"/>
                  <a:gd name="connsiteY16" fmla="*/ 152400 h 243294"/>
                  <a:gd name="connsiteX17" fmla="*/ 876300 w 895350"/>
                  <a:gd name="connsiteY17" fmla="*/ 180975 h 243294"/>
                  <a:gd name="connsiteX18" fmla="*/ 890588 w 895350"/>
                  <a:gd name="connsiteY18" fmla="*/ 223837 h 243294"/>
                  <a:gd name="connsiteX19" fmla="*/ 895350 w 895350"/>
                  <a:gd name="connsiteY19" fmla="*/ 238125 h 243294"/>
                  <a:gd name="connsiteX20" fmla="*/ 881063 w 895350"/>
                  <a:gd name="connsiteY20" fmla="*/ 242887 h 243294"/>
                  <a:gd name="connsiteX21" fmla="*/ 871538 w 895350"/>
                  <a:gd name="connsiteY21" fmla="*/ 228600 h 243294"/>
                  <a:gd name="connsiteX22" fmla="*/ 857250 w 895350"/>
                  <a:gd name="connsiteY22" fmla="*/ 223837 h 243294"/>
                  <a:gd name="connsiteX23" fmla="*/ 852488 w 895350"/>
                  <a:gd name="connsiteY23" fmla="*/ 209550 h 243294"/>
                  <a:gd name="connsiteX24" fmla="*/ 838200 w 895350"/>
                  <a:gd name="connsiteY24" fmla="*/ 176212 h 243294"/>
                  <a:gd name="connsiteX25" fmla="*/ 823913 w 895350"/>
                  <a:gd name="connsiteY25" fmla="*/ 166687 h 243294"/>
                  <a:gd name="connsiteX26" fmla="*/ 809625 w 895350"/>
                  <a:gd name="connsiteY26" fmla="*/ 123825 h 243294"/>
                  <a:gd name="connsiteX27" fmla="*/ 781050 w 895350"/>
                  <a:gd name="connsiteY27" fmla="*/ 114300 h 243294"/>
                  <a:gd name="connsiteX28" fmla="*/ 0 w 895350"/>
                  <a:gd name="connsiteY28" fmla="*/ 38100 h 243294"/>
                  <a:gd name="connsiteX0" fmla="*/ 0 w 885825"/>
                  <a:gd name="connsiteY0" fmla="*/ 0 h 243294"/>
                  <a:gd name="connsiteX1" fmla="*/ 52388 w 885825"/>
                  <a:gd name="connsiteY1" fmla="*/ 14287 h 243294"/>
                  <a:gd name="connsiteX2" fmla="*/ 66675 w 885825"/>
                  <a:gd name="connsiteY2" fmla="*/ 19050 h 243294"/>
                  <a:gd name="connsiteX3" fmla="*/ 161925 w 885825"/>
                  <a:gd name="connsiteY3" fmla="*/ 23812 h 243294"/>
                  <a:gd name="connsiteX4" fmla="*/ 180975 w 885825"/>
                  <a:gd name="connsiteY4" fmla="*/ 28575 h 243294"/>
                  <a:gd name="connsiteX5" fmla="*/ 371475 w 885825"/>
                  <a:gd name="connsiteY5" fmla="*/ 38100 h 243294"/>
                  <a:gd name="connsiteX6" fmla="*/ 438150 w 885825"/>
                  <a:gd name="connsiteY6" fmla="*/ 52387 h 243294"/>
                  <a:gd name="connsiteX7" fmla="*/ 523875 w 885825"/>
                  <a:gd name="connsiteY7" fmla="*/ 42862 h 243294"/>
                  <a:gd name="connsiteX8" fmla="*/ 552450 w 885825"/>
                  <a:gd name="connsiteY8" fmla="*/ 57150 h 243294"/>
                  <a:gd name="connsiteX9" fmla="*/ 576263 w 885825"/>
                  <a:gd name="connsiteY9" fmla="*/ 61912 h 243294"/>
                  <a:gd name="connsiteX10" fmla="*/ 590550 w 885825"/>
                  <a:gd name="connsiteY10" fmla="*/ 66675 h 243294"/>
                  <a:gd name="connsiteX11" fmla="*/ 690563 w 885825"/>
                  <a:gd name="connsiteY11" fmla="*/ 66675 h 243294"/>
                  <a:gd name="connsiteX12" fmla="*/ 733425 w 885825"/>
                  <a:gd name="connsiteY12" fmla="*/ 76200 h 243294"/>
                  <a:gd name="connsiteX13" fmla="*/ 762000 w 885825"/>
                  <a:gd name="connsiteY13" fmla="*/ 85725 h 243294"/>
                  <a:gd name="connsiteX14" fmla="*/ 833438 w 885825"/>
                  <a:gd name="connsiteY14" fmla="*/ 90487 h 243294"/>
                  <a:gd name="connsiteX15" fmla="*/ 847725 w 885825"/>
                  <a:gd name="connsiteY15" fmla="*/ 123825 h 243294"/>
                  <a:gd name="connsiteX16" fmla="*/ 857250 w 885825"/>
                  <a:gd name="connsiteY16" fmla="*/ 152400 h 243294"/>
                  <a:gd name="connsiteX17" fmla="*/ 866775 w 885825"/>
                  <a:gd name="connsiteY17" fmla="*/ 180975 h 243294"/>
                  <a:gd name="connsiteX18" fmla="*/ 881063 w 885825"/>
                  <a:gd name="connsiteY18" fmla="*/ 223837 h 243294"/>
                  <a:gd name="connsiteX19" fmla="*/ 885825 w 885825"/>
                  <a:gd name="connsiteY19" fmla="*/ 238125 h 243294"/>
                  <a:gd name="connsiteX20" fmla="*/ 871538 w 885825"/>
                  <a:gd name="connsiteY20" fmla="*/ 242887 h 243294"/>
                  <a:gd name="connsiteX21" fmla="*/ 862013 w 885825"/>
                  <a:gd name="connsiteY21" fmla="*/ 228600 h 243294"/>
                  <a:gd name="connsiteX22" fmla="*/ 847725 w 885825"/>
                  <a:gd name="connsiteY22" fmla="*/ 223837 h 243294"/>
                  <a:gd name="connsiteX23" fmla="*/ 842963 w 885825"/>
                  <a:gd name="connsiteY23" fmla="*/ 209550 h 243294"/>
                  <a:gd name="connsiteX24" fmla="*/ 828675 w 885825"/>
                  <a:gd name="connsiteY24" fmla="*/ 176212 h 243294"/>
                  <a:gd name="connsiteX25" fmla="*/ 814388 w 885825"/>
                  <a:gd name="connsiteY25" fmla="*/ 166687 h 243294"/>
                  <a:gd name="connsiteX26" fmla="*/ 800100 w 885825"/>
                  <a:gd name="connsiteY26" fmla="*/ 123825 h 243294"/>
                  <a:gd name="connsiteX27" fmla="*/ 771525 w 885825"/>
                  <a:gd name="connsiteY27" fmla="*/ 114300 h 243294"/>
                  <a:gd name="connsiteX28" fmla="*/ 0 w 885825"/>
                  <a:gd name="connsiteY28" fmla="*/ 33337 h 243294"/>
                  <a:gd name="connsiteX0" fmla="*/ 11907 w 897732"/>
                  <a:gd name="connsiteY0" fmla="*/ 0 h 243294"/>
                  <a:gd name="connsiteX1" fmla="*/ 64295 w 897732"/>
                  <a:gd name="connsiteY1" fmla="*/ 14287 h 243294"/>
                  <a:gd name="connsiteX2" fmla="*/ 78582 w 897732"/>
                  <a:gd name="connsiteY2" fmla="*/ 19050 h 243294"/>
                  <a:gd name="connsiteX3" fmla="*/ 173832 w 897732"/>
                  <a:gd name="connsiteY3" fmla="*/ 23812 h 243294"/>
                  <a:gd name="connsiteX4" fmla="*/ 192882 w 897732"/>
                  <a:gd name="connsiteY4" fmla="*/ 28575 h 243294"/>
                  <a:gd name="connsiteX5" fmla="*/ 383382 w 897732"/>
                  <a:gd name="connsiteY5" fmla="*/ 38100 h 243294"/>
                  <a:gd name="connsiteX6" fmla="*/ 450057 w 897732"/>
                  <a:gd name="connsiteY6" fmla="*/ 52387 h 243294"/>
                  <a:gd name="connsiteX7" fmla="*/ 535782 w 897732"/>
                  <a:gd name="connsiteY7" fmla="*/ 42862 h 243294"/>
                  <a:gd name="connsiteX8" fmla="*/ 564357 w 897732"/>
                  <a:gd name="connsiteY8" fmla="*/ 57150 h 243294"/>
                  <a:gd name="connsiteX9" fmla="*/ 588170 w 897732"/>
                  <a:gd name="connsiteY9" fmla="*/ 61912 h 243294"/>
                  <a:gd name="connsiteX10" fmla="*/ 602457 w 897732"/>
                  <a:gd name="connsiteY10" fmla="*/ 66675 h 243294"/>
                  <a:gd name="connsiteX11" fmla="*/ 702470 w 897732"/>
                  <a:gd name="connsiteY11" fmla="*/ 66675 h 243294"/>
                  <a:gd name="connsiteX12" fmla="*/ 745332 w 897732"/>
                  <a:gd name="connsiteY12" fmla="*/ 76200 h 243294"/>
                  <a:gd name="connsiteX13" fmla="*/ 773907 w 897732"/>
                  <a:gd name="connsiteY13" fmla="*/ 85725 h 243294"/>
                  <a:gd name="connsiteX14" fmla="*/ 845345 w 897732"/>
                  <a:gd name="connsiteY14" fmla="*/ 90487 h 243294"/>
                  <a:gd name="connsiteX15" fmla="*/ 859632 w 897732"/>
                  <a:gd name="connsiteY15" fmla="*/ 123825 h 243294"/>
                  <a:gd name="connsiteX16" fmla="*/ 869157 w 897732"/>
                  <a:gd name="connsiteY16" fmla="*/ 152400 h 243294"/>
                  <a:gd name="connsiteX17" fmla="*/ 878682 w 897732"/>
                  <a:gd name="connsiteY17" fmla="*/ 180975 h 243294"/>
                  <a:gd name="connsiteX18" fmla="*/ 892970 w 897732"/>
                  <a:gd name="connsiteY18" fmla="*/ 223837 h 243294"/>
                  <a:gd name="connsiteX19" fmla="*/ 897732 w 897732"/>
                  <a:gd name="connsiteY19" fmla="*/ 238125 h 243294"/>
                  <a:gd name="connsiteX20" fmla="*/ 883445 w 897732"/>
                  <a:gd name="connsiteY20" fmla="*/ 242887 h 243294"/>
                  <a:gd name="connsiteX21" fmla="*/ 873920 w 897732"/>
                  <a:gd name="connsiteY21" fmla="*/ 228600 h 243294"/>
                  <a:gd name="connsiteX22" fmla="*/ 859632 w 897732"/>
                  <a:gd name="connsiteY22" fmla="*/ 223837 h 243294"/>
                  <a:gd name="connsiteX23" fmla="*/ 854870 w 897732"/>
                  <a:gd name="connsiteY23" fmla="*/ 209550 h 243294"/>
                  <a:gd name="connsiteX24" fmla="*/ 840582 w 897732"/>
                  <a:gd name="connsiteY24" fmla="*/ 176212 h 243294"/>
                  <a:gd name="connsiteX25" fmla="*/ 826295 w 897732"/>
                  <a:gd name="connsiteY25" fmla="*/ 166687 h 243294"/>
                  <a:gd name="connsiteX26" fmla="*/ 812007 w 897732"/>
                  <a:gd name="connsiteY26" fmla="*/ 123825 h 243294"/>
                  <a:gd name="connsiteX27" fmla="*/ 783432 w 897732"/>
                  <a:gd name="connsiteY27" fmla="*/ 114300 h 243294"/>
                  <a:gd name="connsiteX28" fmla="*/ 0 w 897732"/>
                  <a:gd name="connsiteY28" fmla="*/ 33337 h 243294"/>
                  <a:gd name="connsiteX0" fmla="*/ 71324 w 957149"/>
                  <a:gd name="connsiteY0" fmla="*/ 0 h 243294"/>
                  <a:gd name="connsiteX1" fmla="*/ 123712 w 957149"/>
                  <a:gd name="connsiteY1" fmla="*/ 14287 h 243294"/>
                  <a:gd name="connsiteX2" fmla="*/ 137999 w 957149"/>
                  <a:gd name="connsiteY2" fmla="*/ 19050 h 243294"/>
                  <a:gd name="connsiteX3" fmla="*/ 233249 w 957149"/>
                  <a:gd name="connsiteY3" fmla="*/ 23812 h 243294"/>
                  <a:gd name="connsiteX4" fmla="*/ 252299 w 957149"/>
                  <a:gd name="connsiteY4" fmla="*/ 28575 h 243294"/>
                  <a:gd name="connsiteX5" fmla="*/ 442799 w 957149"/>
                  <a:gd name="connsiteY5" fmla="*/ 38100 h 243294"/>
                  <a:gd name="connsiteX6" fmla="*/ 509474 w 957149"/>
                  <a:gd name="connsiteY6" fmla="*/ 52387 h 243294"/>
                  <a:gd name="connsiteX7" fmla="*/ 595199 w 957149"/>
                  <a:gd name="connsiteY7" fmla="*/ 42862 h 243294"/>
                  <a:gd name="connsiteX8" fmla="*/ 623774 w 957149"/>
                  <a:gd name="connsiteY8" fmla="*/ 57150 h 243294"/>
                  <a:gd name="connsiteX9" fmla="*/ 647587 w 957149"/>
                  <a:gd name="connsiteY9" fmla="*/ 61912 h 243294"/>
                  <a:gd name="connsiteX10" fmla="*/ 661874 w 957149"/>
                  <a:gd name="connsiteY10" fmla="*/ 66675 h 243294"/>
                  <a:gd name="connsiteX11" fmla="*/ 761887 w 957149"/>
                  <a:gd name="connsiteY11" fmla="*/ 66675 h 243294"/>
                  <a:gd name="connsiteX12" fmla="*/ 804749 w 957149"/>
                  <a:gd name="connsiteY12" fmla="*/ 76200 h 243294"/>
                  <a:gd name="connsiteX13" fmla="*/ 833324 w 957149"/>
                  <a:gd name="connsiteY13" fmla="*/ 85725 h 243294"/>
                  <a:gd name="connsiteX14" fmla="*/ 904762 w 957149"/>
                  <a:gd name="connsiteY14" fmla="*/ 90487 h 243294"/>
                  <a:gd name="connsiteX15" fmla="*/ 919049 w 957149"/>
                  <a:gd name="connsiteY15" fmla="*/ 123825 h 243294"/>
                  <a:gd name="connsiteX16" fmla="*/ 928574 w 957149"/>
                  <a:gd name="connsiteY16" fmla="*/ 152400 h 243294"/>
                  <a:gd name="connsiteX17" fmla="*/ 938099 w 957149"/>
                  <a:gd name="connsiteY17" fmla="*/ 180975 h 243294"/>
                  <a:gd name="connsiteX18" fmla="*/ 952387 w 957149"/>
                  <a:gd name="connsiteY18" fmla="*/ 223837 h 243294"/>
                  <a:gd name="connsiteX19" fmla="*/ 957149 w 957149"/>
                  <a:gd name="connsiteY19" fmla="*/ 238125 h 243294"/>
                  <a:gd name="connsiteX20" fmla="*/ 942862 w 957149"/>
                  <a:gd name="connsiteY20" fmla="*/ 242887 h 243294"/>
                  <a:gd name="connsiteX21" fmla="*/ 933337 w 957149"/>
                  <a:gd name="connsiteY21" fmla="*/ 228600 h 243294"/>
                  <a:gd name="connsiteX22" fmla="*/ 919049 w 957149"/>
                  <a:gd name="connsiteY22" fmla="*/ 223837 h 243294"/>
                  <a:gd name="connsiteX23" fmla="*/ 914287 w 957149"/>
                  <a:gd name="connsiteY23" fmla="*/ 209550 h 243294"/>
                  <a:gd name="connsiteX24" fmla="*/ 899999 w 957149"/>
                  <a:gd name="connsiteY24" fmla="*/ 176212 h 243294"/>
                  <a:gd name="connsiteX25" fmla="*/ 885712 w 957149"/>
                  <a:gd name="connsiteY25" fmla="*/ 166687 h 243294"/>
                  <a:gd name="connsiteX26" fmla="*/ 871424 w 957149"/>
                  <a:gd name="connsiteY26" fmla="*/ 123825 h 243294"/>
                  <a:gd name="connsiteX27" fmla="*/ 842849 w 957149"/>
                  <a:gd name="connsiteY27" fmla="*/ 114300 h 243294"/>
                  <a:gd name="connsiteX28" fmla="*/ 59417 w 957149"/>
                  <a:gd name="connsiteY28" fmla="*/ 33337 h 243294"/>
                  <a:gd name="connsiteX29" fmla="*/ 54655 w 957149"/>
                  <a:gd name="connsiteY29" fmla="*/ 19050 h 243294"/>
                  <a:gd name="connsiteX0" fmla="*/ 67157 w 952982"/>
                  <a:gd name="connsiteY0" fmla="*/ 0 h 243294"/>
                  <a:gd name="connsiteX1" fmla="*/ 119545 w 952982"/>
                  <a:gd name="connsiteY1" fmla="*/ 14287 h 243294"/>
                  <a:gd name="connsiteX2" fmla="*/ 133832 w 952982"/>
                  <a:gd name="connsiteY2" fmla="*/ 19050 h 243294"/>
                  <a:gd name="connsiteX3" fmla="*/ 229082 w 952982"/>
                  <a:gd name="connsiteY3" fmla="*/ 23812 h 243294"/>
                  <a:gd name="connsiteX4" fmla="*/ 248132 w 952982"/>
                  <a:gd name="connsiteY4" fmla="*/ 28575 h 243294"/>
                  <a:gd name="connsiteX5" fmla="*/ 438632 w 952982"/>
                  <a:gd name="connsiteY5" fmla="*/ 38100 h 243294"/>
                  <a:gd name="connsiteX6" fmla="*/ 505307 w 952982"/>
                  <a:gd name="connsiteY6" fmla="*/ 52387 h 243294"/>
                  <a:gd name="connsiteX7" fmla="*/ 591032 w 952982"/>
                  <a:gd name="connsiteY7" fmla="*/ 42862 h 243294"/>
                  <a:gd name="connsiteX8" fmla="*/ 619607 w 952982"/>
                  <a:gd name="connsiteY8" fmla="*/ 57150 h 243294"/>
                  <a:gd name="connsiteX9" fmla="*/ 643420 w 952982"/>
                  <a:gd name="connsiteY9" fmla="*/ 61912 h 243294"/>
                  <a:gd name="connsiteX10" fmla="*/ 657707 w 952982"/>
                  <a:gd name="connsiteY10" fmla="*/ 66675 h 243294"/>
                  <a:gd name="connsiteX11" fmla="*/ 757720 w 952982"/>
                  <a:gd name="connsiteY11" fmla="*/ 66675 h 243294"/>
                  <a:gd name="connsiteX12" fmla="*/ 800582 w 952982"/>
                  <a:gd name="connsiteY12" fmla="*/ 76200 h 243294"/>
                  <a:gd name="connsiteX13" fmla="*/ 829157 w 952982"/>
                  <a:gd name="connsiteY13" fmla="*/ 85725 h 243294"/>
                  <a:gd name="connsiteX14" fmla="*/ 900595 w 952982"/>
                  <a:gd name="connsiteY14" fmla="*/ 90487 h 243294"/>
                  <a:gd name="connsiteX15" fmla="*/ 914882 w 952982"/>
                  <a:gd name="connsiteY15" fmla="*/ 123825 h 243294"/>
                  <a:gd name="connsiteX16" fmla="*/ 924407 w 952982"/>
                  <a:gd name="connsiteY16" fmla="*/ 152400 h 243294"/>
                  <a:gd name="connsiteX17" fmla="*/ 933932 w 952982"/>
                  <a:gd name="connsiteY17" fmla="*/ 180975 h 243294"/>
                  <a:gd name="connsiteX18" fmla="*/ 948220 w 952982"/>
                  <a:gd name="connsiteY18" fmla="*/ 223837 h 243294"/>
                  <a:gd name="connsiteX19" fmla="*/ 952982 w 952982"/>
                  <a:gd name="connsiteY19" fmla="*/ 238125 h 243294"/>
                  <a:gd name="connsiteX20" fmla="*/ 938695 w 952982"/>
                  <a:gd name="connsiteY20" fmla="*/ 242887 h 243294"/>
                  <a:gd name="connsiteX21" fmla="*/ 929170 w 952982"/>
                  <a:gd name="connsiteY21" fmla="*/ 228600 h 243294"/>
                  <a:gd name="connsiteX22" fmla="*/ 914882 w 952982"/>
                  <a:gd name="connsiteY22" fmla="*/ 223837 h 243294"/>
                  <a:gd name="connsiteX23" fmla="*/ 910120 w 952982"/>
                  <a:gd name="connsiteY23" fmla="*/ 209550 h 243294"/>
                  <a:gd name="connsiteX24" fmla="*/ 895832 w 952982"/>
                  <a:gd name="connsiteY24" fmla="*/ 176212 h 243294"/>
                  <a:gd name="connsiteX25" fmla="*/ 881545 w 952982"/>
                  <a:gd name="connsiteY25" fmla="*/ 166687 h 243294"/>
                  <a:gd name="connsiteX26" fmla="*/ 867257 w 952982"/>
                  <a:gd name="connsiteY26" fmla="*/ 123825 h 243294"/>
                  <a:gd name="connsiteX27" fmla="*/ 838682 w 952982"/>
                  <a:gd name="connsiteY27" fmla="*/ 114300 h 243294"/>
                  <a:gd name="connsiteX28" fmla="*/ 55250 w 952982"/>
                  <a:gd name="connsiteY28" fmla="*/ 33337 h 243294"/>
                  <a:gd name="connsiteX29" fmla="*/ 67156 w 952982"/>
                  <a:gd name="connsiteY29" fmla="*/ 2382 h 243294"/>
                  <a:gd name="connsiteX0" fmla="*/ 11907 w 897732"/>
                  <a:gd name="connsiteY0" fmla="*/ 0 h 243294"/>
                  <a:gd name="connsiteX1" fmla="*/ 64295 w 897732"/>
                  <a:gd name="connsiteY1" fmla="*/ 14287 h 243294"/>
                  <a:gd name="connsiteX2" fmla="*/ 78582 w 897732"/>
                  <a:gd name="connsiteY2" fmla="*/ 19050 h 243294"/>
                  <a:gd name="connsiteX3" fmla="*/ 173832 w 897732"/>
                  <a:gd name="connsiteY3" fmla="*/ 23812 h 243294"/>
                  <a:gd name="connsiteX4" fmla="*/ 192882 w 897732"/>
                  <a:gd name="connsiteY4" fmla="*/ 28575 h 243294"/>
                  <a:gd name="connsiteX5" fmla="*/ 383382 w 897732"/>
                  <a:gd name="connsiteY5" fmla="*/ 38100 h 243294"/>
                  <a:gd name="connsiteX6" fmla="*/ 450057 w 897732"/>
                  <a:gd name="connsiteY6" fmla="*/ 52387 h 243294"/>
                  <a:gd name="connsiteX7" fmla="*/ 535782 w 897732"/>
                  <a:gd name="connsiteY7" fmla="*/ 42862 h 243294"/>
                  <a:gd name="connsiteX8" fmla="*/ 564357 w 897732"/>
                  <a:gd name="connsiteY8" fmla="*/ 57150 h 243294"/>
                  <a:gd name="connsiteX9" fmla="*/ 588170 w 897732"/>
                  <a:gd name="connsiteY9" fmla="*/ 61912 h 243294"/>
                  <a:gd name="connsiteX10" fmla="*/ 602457 w 897732"/>
                  <a:gd name="connsiteY10" fmla="*/ 66675 h 243294"/>
                  <a:gd name="connsiteX11" fmla="*/ 702470 w 897732"/>
                  <a:gd name="connsiteY11" fmla="*/ 66675 h 243294"/>
                  <a:gd name="connsiteX12" fmla="*/ 745332 w 897732"/>
                  <a:gd name="connsiteY12" fmla="*/ 76200 h 243294"/>
                  <a:gd name="connsiteX13" fmla="*/ 773907 w 897732"/>
                  <a:gd name="connsiteY13" fmla="*/ 85725 h 243294"/>
                  <a:gd name="connsiteX14" fmla="*/ 845345 w 897732"/>
                  <a:gd name="connsiteY14" fmla="*/ 90487 h 243294"/>
                  <a:gd name="connsiteX15" fmla="*/ 859632 w 897732"/>
                  <a:gd name="connsiteY15" fmla="*/ 123825 h 243294"/>
                  <a:gd name="connsiteX16" fmla="*/ 869157 w 897732"/>
                  <a:gd name="connsiteY16" fmla="*/ 152400 h 243294"/>
                  <a:gd name="connsiteX17" fmla="*/ 878682 w 897732"/>
                  <a:gd name="connsiteY17" fmla="*/ 180975 h 243294"/>
                  <a:gd name="connsiteX18" fmla="*/ 892970 w 897732"/>
                  <a:gd name="connsiteY18" fmla="*/ 223837 h 243294"/>
                  <a:gd name="connsiteX19" fmla="*/ 897732 w 897732"/>
                  <a:gd name="connsiteY19" fmla="*/ 238125 h 243294"/>
                  <a:gd name="connsiteX20" fmla="*/ 883445 w 897732"/>
                  <a:gd name="connsiteY20" fmla="*/ 242887 h 243294"/>
                  <a:gd name="connsiteX21" fmla="*/ 873920 w 897732"/>
                  <a:gd name="connsiteY21" fmla="*/ 228600 h 243294"/>
                  <a:gd name="connsiteX22" fmla="*/ 859632 w 897732"/>
                  <a:gd name="connsiteY22" fmla="*/ 223837 h 243294"/>
                  <a:gd name="connsiteX23" fmla="*/ 854870 w 897732"/>
                  <a:gd name="connsiteY23" fmla="*/ 209550 h 243294"/>
                  <a:gd name="connsiteX24" fmla="*/ 840582 w 897732"/>
                  <a:gd name="connsiteY24" fmla="*/ 176212 h 243294"/>
                  <a:gd name="connsiteX25" fmla="*/ 826295 w 897732"/>
                  <a:gd name="connsiteY25" fmla="*/ 166687 h 243294"/>
                  <a:gd name="connsiteX26" fmla="*/ 812007 w 897732"/>
                  <a:gd name="connsiteY26" fmla="*/ 123825 h 243294"/>
                  <a:gd name="connsiteX27" fmla="*/ 783432 w 897732"/>
                  <a:gd name="connsiteY27" fmla="*/ 114300 h 243294"/>
                  <a:gd name="connsiteX28" fmla="*/ 0 w 897732"/>
                  <a:gd name="connsiteY28" fmla="*/ 33337 h 243294"/>
                  <a:gd name="connsiteX29" fmla="*/ 11906 w 897732"/>
                  <a:gd name="connsiteY29" fmla="*/ 2382 h 243294"/>
                  <a:gd name="connsiteX0" fmla="*/ 11907 w 897732"/>
                  <a:gd name="connsiteY0" fmla="*/ 0 h 243294"/>
                  <a:gd name="connsiteX1" fmla="*/ 64295 w 897732"/>
                  <a:gd name="connsiteY1" fmla="*/ 14287 h 243294"/>
                  <a:gd name="connsiteX2" fmla="*/ 78582 w 897732"/>
                  <a:gd name="connsiteY2" fmla="*/ 19050 h 243294"/>
                  <a:gd name="connsiteX3" fmla="*/ 173832 w 897732"/>
                  <a:gd name="connsiteY3" fmla="*/ 23812 h 243294"/>
                  <a:gd name="connsiteX4" fmla="*/ 192882 w 897732"/>
                  <a:gd name="connsiteY4" fmla="*/ 28575 h 243294"/>
                  <a:gd name="connsiteX5" fmla="*/ 383382 w 897732"/>
                  <a:gd name="connsiteY5" fmla="*/ 38100 h 243294"/>
                  <a:gd name="connsiteX6" fmla="*/ 450057 w 897732"/>
                  <a:gd name="connsiteY6" fmla="*/ 52387 h 243294"/>
                  <a:gd name="connsiteX7" fmla="*/ 535782 w 897732"/>
                  <a:gd name="connsiteY7" fmla="*/ 42862 h 243294"/>
                  <a:gd name="connsiteX8" fmla="*/ 564357 w 897732"/>
                  <a:gd name="connsiteY8" fmla="*/ 57150 h 243294"/>
                  <a:gd name="connsiteX9" fmla="*/ 588170 w 897732"/>
                  <a:gd name="connsiteY9" fmla="*/ 61912 h 243294"/>
                  <a:gd name="connsiteX10" fmla="*/ 602457 w 897732"/>
                  <a:gd name="connsiteY10" fmla="*/ 66675 h 243294"/>
                  <a:gd name="connsiteX11" fmla="*/ 702470 w 897732"/>
                  <a:gd name="connsiteY11" fmla="*/ 66675 h 243294"/>
                  <a:gd name="connsiteX12" fmla="*/ 745332 w 897732"/>
                  <a:gd name="connsiteY12" fmla="*/ 76200 h 243294"/>
                  <a:gd name="connsiteX13" fmla="*/ 773907 w 897732"/>
                  <a:gd name="connsiteY13" fmla="*/ 85725 h 243294"/>
                  <a:gd name="connsiteX14" fmla="*/ 845345 w 897732"/>
                  <a:gd name="connsiteY14" fmla="*/ 90487 h 243294"/>
                  <a:gd name="connsiteX15" fmla="*/ 859632 w 897732"/>
                  <a:gd name="connsiteY15" fmla="*/ 123825 h 243294"/>
                  <a:gd name="connsiteX16" fmla="*/ 869157 w 897732"/>
                  <a:gd name="connsiteY16" fmla="*/ 152400 h 243294"/>
                  <a:gd name="connsiteX17" fmla="*/ 878682 w 897732"/>
                  <a:gd name="connsiteY17" fmla="*/ 180975 h 243294"/>
                  <a:gd name="connsiteX18" fmla="*/ 892970 w 897732"/>
                  <a:gd name="connsiteY18" fmla="*/ 223837 h 243294"/>
                  <a:gd name="connsiteX19" fmla="*/ 897732 w 897732"/>
                  <a:gd name="connsiteY19" fmla="*/ 238125 h 243294"/>
                  <a:gd name="connsiteX20" fmla="*/ 883445 w 897732"/>
                  <a:gd name="connsiteY20" fmla="*/ 242887 h 243294"/>
                  <a:gd name="connsiteX21" fmla="*/ 873920 w 897732"/>
                  <a:gd name="connsiteY21" fmla="*/ 228600 h 243294"/>
                  <a:gd name="connsiteX22" fmla="*/ 859632 w 897732"/>
                  <a:gd name="connsiteY22" fmla="*/ 223837 h 243294"/>
                  <a:gd name="connsiteX23" fmla="*/ 854870 w 897732"/>
                  <a:gd name="connsiteY23" fmla="*/ 209550 h 243294"/>
                  <a:gd name="connsiteX24" fmla="*/ 840582 w 897732"/>
                  <a:gd name="connsiteY24" fmla="*/ 176212 h 243294"/>
                  <a:gd name="connsiteX25" fmla="*/ 826295 w 897732"/>
                  <a:gd name="connsiteY25" fmla="*/ 166687 h 243294"/>
                  <a:gd name="connsiteX26" fmla="*/ 812007 w 897732"/>
                  <a:gd name="connsiteY26" fmla="*/ 123825 h 243294"/>
                  <a:gd name="connsiteX27" fmla="*/ 783432 w 897732"/>
                  <a:gd name="connsiteY27" fmla="*/ 114300 h 243294"/>
                  <a:gd name="connsiteX28" fmla="*/ 0 w 897732"/>
                  <a:gd name="connsiteY28" fmla="*/ 33337 h 243294"/>
                  <a:gd name="connsiteX29" fmla="*/ 2381 w 897732"/>
                  <a:gd name="connsiteY29" fmla="*/ 2382 h 243294"/>
                  <a:gd name="connsiteX0" fmla="*/ 0 w 900112"/>
                  <a:gd name="connsiteY0" fmla="*/ 0 h 245675"/>
                  <a:gd name="connsiteX1" fmla="*/ 66675 w 900112"/>
                  <a:gd name="connsiteY1" fmla="*/ 16668 h 245675"/>
                  <a:gd name="connsiteX2" fmla="*/ 80962 w 900112"/>
                  <a:gd name="connsiteY2" fmla="*/ 21431 h 245675"/>
                  <a:gd name="connsiteX3" fmla="*/ 176212 w 900112"/>
                  <a:gd name="connsiteY3" fmla="*/ 26193 h 245675"/>
                  <a:gd name="connsiteX4" fmla="*/ 195262 w 900112"/>
                  <a:gd name="connsiteY4" fmla="*/ 30956 h 245675"/>
                  <a:gd name="connsiteX5" fmla="*/ 385762 w 900112"/>
                  <a:gd name="connsiteY5" fmla="*/ 40481 h 245675"/>
                  <a:gd name="connsiteX6" fmla="*/ 452437 w 900112"/>
                  <a:gd name="connsiteY6" fmla="*/ 54768 h 245675"/>
                  <a:gd name="connsiteX7" fmla="*/ 538162 w 900112"/>
                  <a:gd name="connsiteY7" fmla="*/ 45243 h 245675"/>
                  <a:gd name="connsiteX8" fmla="*/ 566737 w 900112"/>
                  <a:gd name="connsiteY8" fmla="*/ 59531 h 245675"/>
                  <a:gd name="connsiteX9" fmla="*/ 590550 w 900112"/>
                  <a:gd name="connsiteY9" fmla="*/ 64293 h 245675"/>
                  <a:gd name="connsiteX10" fmla="*/ 604837 w 900112"/>
                  <a:gd name="connsiteY10" fmla="*/ 69056 h 245675"/>
                  <a:gd name="connsiteX11" fmla="*/ 704850 w 900112"/>
                  <a:gd name="connsiteY11" fmla="*/ 69056 h 245675"/>
                  <a:gd name="connsiteX12" fmla="*/ 747712 w 900112"/>
                  <a:gd name="connsiteY12" fmla="*/ 78581 h 245675"/>
                  <a:gd name="connsiteX13" fmla="*/ 776287 w 900112"/>
                  <a:gd name="connsiteY13" fmla="*/ 88106 h 245675"/>
                  <a:gd name="connsiteX14" fmla="*/ 847725 w 900112"/>
                  <a:gd name="connsiteY14" fmla="*/ 92868 h 245675"/>
                  <a:gd name="connsiteX15" fmla="*/ 862012 w 900112"/>
                  <a:gd name="connsiteY15" fmla="*/ 126206 h 245675"/>
                  <a:gd name="connsiteX16" fmla="*/ 871537 w 900112"/>
                  <a:gd name="connsiteY16" fmla="*/ 154781 h 245675"/>
                  <a:gd name="connsiteX17" fmla="*/ 881062 w 900112"/>
                  <a:gd name="connsiteY17" fmla="*/ 183356 h 245675"/>
                  <a:gd name="connsiteX18" fmla="*/ 895350 w 900112"/>
                  <a:gd name="connsiteY18" fmla="*/ 226218 h 245675"/>
                  <a:gd name="connsiteX19" fmla="*/ 900112 w 900112"/>
                  <a:gd name="connsiteY19" fmla="*/ 240506 h 245675"/>
                  <a:gd name="connsiteX20" fmla="*/ 885825 w 900112"/>
                  <a:gd name="connsiteY20" fmla="*/ 245268 h 245675"/>
                  <a:gd name="connsiteX21" fmla="*/ 876300 w 900112"/>
                  <a:gd name="connsiteY21" fmla="*/ 230981 h 245675"/>
                  <a:gd name="connsiteX22" fmla="*/ 862012 w 900112"/>
                  <a:gd name="connsiteY22" fmla="*/ 226218 h 245675"/>
                  <a:gd name="connsiteX23" fmla="*/ 857250 w 900112"/>
                  <a:gd name="connsiteY23" fmla="*/ 211931 h 245675"/>
                  <a:gd name="connsiteX24" fmla="*/ 842962 w 900112"/>
                  <a:gd name="connsiteY24" fmla="*/ 178593 h 245675"/>
                  <a:gd name="connsiteX25" fmla="*/ 828675 w 900112"/>
                  <a:gd name="connsiteY25" fmla="*/ 169068 h 245675"/>
                  <a:gd name="connsiteX26" fmla="*/ 814387 w 900112"/>
                  <a:gd name="connsiteY26" fmla="*/ 126206 h 245675"/>
                  <a:gd name="connsiteX27" fmla="*/ 785812 w 900112"/>
                  <a:gd name="connsiteY27" fmla="*/ 116681 h 245675"/>
                  <a:gd name="connsiteX28" fmla="*/ 2380 w 900112"/>
                  <a:gd name="connsiteY28" fmla="*/ 35718 h 245675"/>
                  <a:gd name="connsiteX29" fmla="*/ 4761 w 900112"/>
                  <a:gd name="connsiteY29" fmla="*/ 4763 h 245675"/>
                  <a:gd name="connsiteX0" fmla="*/ 0 w 900112"/>
                  <a:gd name="connsiteY0" fmla="*/ 0 h 245675"/>
                  <a:gd name="connsiteX1" fmla="*/ 66675 w 900112"/>
                  <a:gd name="connsiteY1" fmla="*/ 16668 h 245675"/>
                  <a:gd name="connsiteX2" fmla="*/ 80962 w 900112"/>
                  <a:gd name="connsiteY2" fmla="*/ 21431 h 245675"/>
                  <a:gd name="connsiteX3" fmla="*/ 176212 w 900112"/>
                  <a:gd name="connsiteY3" fmla="*/ 26193 h 245675"/>
                  <a:gd name="connsiteX4" fmla="*/ 195262 w 900112"/>
                  <a:gd name="connsiteY4" fmla="*/ 30956 h 245675"/>
                  <a:gd name="connsiteX5" fmla="*/ 385762 w 900112"/>
                  <a:gd name="connsiteY5" fmla="*/ 40481 h 245675"/>
                  <a:gd name="connsiteX6" fmla="*/ 452437 w 900112"/>
                  <a:gd name="connsiteY6" fmla="*/ 54768 h 245675"/>
                  <a:gd name="connsiteX7" fmla="*/ 538162 w 900112"/>
                  <a:gd name="connsiteY7" fmla="*/ 45243 h 245675"/>
                  <a:gd name="connsiteX8" fmla="*/ 566737 w 900112"/>
                  <a:gd name="connsiteY8" fmla="*/ 59531 h 245675"/>
                  <a:gd name="connsiteX9" fmla="*/ 590550 w 900112"/>
                  <a:gd name="connsiteY9" fmla="*/ 64293 h 245675"/>
                  <a:gd name="connsiteX10" fmla="*/ 604837 w 900112"/>
                  <a:gd name="connsiteY10" fmla="*/ 69056 h 245675"/>
                  <a:gd name="connsiteX11" fmla="*/ 704850 w 900112"/>
                  <a:gd name="connsiteY11" fmla="*/ 69056 h 245675"/>
                  <a:gd name="connsiteX12" fmla="*/ 747712 w 900112"/>
                  <a:gd name="connsiteY12" fmla="*/ 78581 h 245675"/>
                  <a:gd name="connsiteX13" fmla="*/ 776287 w 900112"/>
                  <a:gd name="connsiteY13" fmla="*/ 88106 h 245675"/>
                  <a:gd name="connsiteX14" fmla="*/ 847725 w 900112"/>
                  <a:gd name="connsiteY14" fmla="*/ 92868 h 245675"/>
                  <a:gd name="connsiteX15" fmla="*/ 862012 w 900112"/>
                  <a:gd name="connsiteY15" fmla="*/ 126206 h 245675"/>
                  <a:gd name="connsiteX16" fmla="*/ 871537 w 900112"/>
                  <a:gd name="connsiteY16" fmla="*/ 154781 h 245675"/>
                  <a:gd name="connsiteX17" fmla="*/ 881062 w 900112"/>
                  <a:gd name="connsiteY17" fmla="*/ 183356 h 245675"/>
                  <a:gd name="connsiteX18" fmla="*/ 895350 w 900112"/>
                  <a:gd name="connsiteY18" fmla="*/ 226218 h 245675"/>
                  <a:gd name="connsiteX19" fmla="*/ 900112 w 900112"/>
                  <a:gd name="connsiteY19" fmla="*/ 240506 h 245675"/>
                  <a:gd name="connsiteX20" fmla="*/ 885825 w 900112"/>
                  <a:gd name="connsiteY20" fmla="*/ 245268 h 245675"/>
                  <a:gd name="connsiteX21" fmla="*/ 876300 w 900112"/>
                  <a:gd name="connsiteY21" fmla="*/ 230981 h 245675"/>
                  <a:gd name="connsiteX22" fmla="*/ 862012 w 900112"/>
                  <a:gd name="connsiteY22" fmla="*/ 226218 h 245675"/>
                  <a:gd name="connsiteX23" fmla="*/ 857250 w 900112"/>
                  <a:gd name="connsiteY23" fmla="*/ 211931 h 245675"/>
                  <a:gd name="connsiteX24" fmla="*/ 842962 w 900112"/>
                  <a:gd name="connsiteY24" fmla="*/ 178593 h 245675"/>
                  <a:gd name="connsiteX25" fmla="*/ 828675 w 900112"/>
                  <a:gd name="connsiteY25" fmla="*/ 169068 h 245675"/>
                  <a:gd name="connsiteX26" fmla="*/ 814387 w 900112"/>
                  <a:gd name="connsiteY26" fmla="*/ 126206 h 245675"/>
                  <a:gd name="connsiteX27" fmla="*/ 785812 w 900112"/>
                  <a:gd name="connsiteY27" fmla="*/ 116681 h 245675"/>
                  <a:gd name="connsiteX28" fmla="*/ 2380 w 900112"/>
                  <a:gd name="connsiteY28" fmla="*/ 35718 h 245675"/>
                  <a:gd name="connsiteX29" fmla="*/ 4761 w 900112"/>
                  <a:gd name="connsiteY29" fmla="*/ 4763 h 245675"/>
                  <a:gd name="connsiteX0" fmla="*/ 0 w 900112"/>
                  <a:gd name="connsiteY0" fmla="*/ 0 h 245675"/>
                  <a:gd name="connsiteX1" fmla="*/ 66675 w 900112"/>
                  <a:gd name="connsiteY1" fmla="*/ 16668 h 245675"/>
                  <a:gd name="connsiteX2" fmla="*/ 80962 w 900112"/>
                  <a:gd name="connsiteY2" fmla="*/ 21431 h 245675"/>
                  <a:gd name="connsiteX3" fmla="*/ 176212 w 900112"/>
                  <a:gd name="connsiteY3" fmla="*/ 26193 h 245675"/>
                  <a:gd name="connsiteX4" fmla="*/ 195262 w 900112"/>
                  <a:gd name="connsiteY4" fmla="*/ 30956 h 245675"/>
                  <a:gd name="connsiteX5" fmla="*/ 385762 w 900112"/>
                  <a:gd name="connsiteY5" fmla="*/ 40481 h 245675"/>
                  <a:gd name="connsiteX6" fmla="*/ 452437 w 900112"/>
                  <a:gd name="connsiteY6" fmla="*/ 54768 h 245675"/>
                  <a:gd name="connsiteX7" fmla="*/ 538162 w 900112"/>
                  <a:gd name="connsiteY7" fmla="*/ 45243 h 245675"/>
                  <a:gd name="connsiteX8" fmla="*/ 566737 w 900112"/>
                  <a:gd name="connsiteY8" fmla="*/ 59531 h 245675"/>
                  <a:gd name="connsiteX9" fmla="*/ 590550 w 900112"/>
                  <a:gd name="connsiteY9" fmla="*/ 64293 h 245675"/>
                  <a:gd name="connsiteX10" fmla="*/ 604837 w 900112"/>
                  <a:gd name="connsiteY10" fmla="*/ 69056 h 245675"/>
                  <a:gd name="connsiteX11" fmla="*/ 704850 w 900112"/>
                  <a:gd name="connsiteY11" fmla="*/ 69056 h 245675"/>
                  <a:gd name="connsiteX12" fmla="*/ 747712 w 900112"/>
                  <a:gd name="connsiteY12" fmla="*/ 78581 h 245675"/>
                  <a:gd name="connsiteX13" fmla="*/ 776287 w 900112"/>
                  <a:gd name="connsiteY13" fmla="*/ 88106 h 245675"/>
                  <a:gd name="connsiteX14" fmla="*/ 847725 w 900112"/>
                  <a:gd name="connsiteY14" fmla="*/ 92868 h 245675"/>
                  <a:gd name="connsiteX15" fmla="*/ 862012 w 900112"/>
                  <a:gd name="connsiteY15" fmla="*/ 126206 h 245675"/>
                  <a:gd name="connsiteX16" fmla="*/ 871537 w 900112"/>
                  <a:gd name="connsiteY16" fmla="*/ 154781 h 245675"/>
                  <a:gd name="connsiteX17" fmla="*/ 881062 w 900112"/>
                  <a:gd name="connsiteY17" fmla="*/ 183356 h 245675"/>
                  <a:gd name="connsiteX18" fmla="*/ 895350 w 900112"/>
                  <a:gd name="connsiteY18" fmla="*/ 226218 h 245675"/>
                  <a:gd name="connsiteX19" fmla="*/ 900112 w 900112"/>
                  <a:gd name="connsiteY19" fmla="*/ 240506 h 245675"/>
                  <a:gd name="connsiteX20" fmla="*/ 885825 w 900112"/>
                  <a:gd name="connsiteY20" fmla="*/ 245268 h 245675"/>
                  <a:gd name="connsiteX21" fmla="*/ 876300 w 900112"/>
                  <a:gd name="connsiteY21" fmla="*/ 230981 h 245675"/>
                  <a:gd name="connsiteX22" fmla="*/ 862012 w 900112"/>
                  <a:gd name="connsiteY22" fmla="*/ 226218 h 245675"/>
                  <a:gd name="connsiteX23" fmla="*/ 857250 w 900112"/>
                  <a:gd name="connsiteY23" fmla="*/ 211931 h 245675"/>
                  <a:gd name="connsiteX24" fmla="*/ 842962 w 900112"/>
                  <a:gd name="connsiteY24" fmla="*/ 178593 h 245675"/>
                  <a:gd name="connsiteX25" fmla="*/ 828675 w 900112"/>
                  <a:gd name="connsiteY25" fmla="*/ 169068 h 245675"/>
                  <a:gd name="connsiteX26" fmla="*/ 814387 w 900112"/>
                  <a:gd name="connsiteY26" fmla="*/ 126206 h 245675"/>
                  <a:gd name="connsiteX27" fmla="*/ 785812 w 900112"/>
                  <a:gd name="connsiteY27" fmla="*/ 116681 h 245675"/>
                  <a:gd name="connsiteX28" fmla="*/ 2380 w 900112"/>
                  <a:gd name="connsiteY28" fmla="*/ 35718 h 245675"/>
                  <a:gd name="connsiteX29" fmla="*/ 4761 w 900112"/>
                  <a:gd name="connsiteY29" fmla="*/ 4763 h 245675"/>
                  <a:gd name="connsiteX0" fmla="*/ 0 w 919162"/>
                  <a:gd name="connsiteY0" fmla="*/ 0 h 247901"/>
                  <a:gd name="connsiteX1" fmla="*/ 66675 w 919162"/>
                  <a:gd name="connsiteY1" fmla="*/ 16668 h 247901"/>
                  <a:gd name="connsiteX2" fmla="*/ 80962 w 919162"/>
                  <a:gd name="connsiteY2" fmla="*/ 21431 h 247901"/>
                  <a:gd name="connsiteX3" fmla="*/ 176212 w 919162"/>
                  <a:gd name="connsiteY3" fmla="*/ 26193 h 247901"/>
                  <a:gd name="connsiteX4" fmla="*/ 195262 w 919162"/>
                  <a:gd name="connsiteY4" fmla="*/ 30956 h 247901"/>
                  <a:gd name="connsiteX5" fmla="*/ 385762 w 919162"/>
                  <a:gd name="connsiteY5" fmla="*/ 40481 h 247901"/>
                  <a:gd name="connsiteX6" fmla="*/ 452437 w 919162"/>
                  <a:gd name="connsiteY6" fmla="*/ 54768 h 247901"/>
                  <a:gd name="connsiteX7" fmla="*/ 538162 w 919162"/>
                  <a:gd name="connsiteY7" fmla="*/ 45243 h 247901"/>
                  <a:gd name="connsiteX8" fmla="*/ 566737 w 919162"/>
                  <a:gd name="connsiteY8" fmla="*/ 59531 h 247901"/>
                  <a:gd name="connsiteX9" fmla="*/ 590550 w 919162"/>
                  <a:gd name="connsiteY9" fmla="*/ 64293 h 247901"/>
                  <a:gd name="connsiteX10" fmla="*/ 604837 w 919162"/>
                  <a:gd name="connsiteY10" fmla="*/ 69056 h 247901"/>
                  <a:gd name="connsiteX11" fmla="*/ 704850 w 919162"/>
                  <a:gd name="connsiteY11" fmla="*/ 69056 h 247901"/>
                  <a:gd name="connsiteX12" fmla="*/ 747712 w 919162"/>
                  <a:gd name="connsiteY12" fmla="*/ 78581 h 247901"/>
                  <a:gd name="connsiteX13" fmla="*/ 776287 w 919162"/>
                  <a:gd name="connsiteY13" fmla="*/ 88106 h 247901"/>
                  <a:gd name="connsiteX14" fmla="*/ 847725 w 919162"/>
                  <a:gd name="connsiteY14" fmla="*/ 92868 h 247901"/>
                  <a:gd name="connsiteX15" fmla="*/ 862012 w 919162"/>
                  <a:gd name="connsiteY15" fmla="*/ 126206 h 247901"/>
                  <a:gd name="connsiteX16" fmla="*/ 871537 w 919162"/>
                  <a:gd name="connsiteY16" fmla="*/ 154781 h 247901"/>
                  <a:gd name="connsiteX17" fmla="*/ 881062 w 919162"/>
                  <a:gd name="connsiteY17" fmla="*/ 183356 h 247901"/>
                  <a:gd name="connsiteX18" fmla="*/ 919162 w 919162"/>
                  <a:gd name="connsiteY18" fmla="*/ 176212 h 247901"/>
                  <a:gd name="connsiteX19" fmla="*/ 900112 w 919162"/>
                  <a:gd name="connsiteY19" fmla="*/ 240506 h 247901"/>
                  <a:gd name="connsiteX20" fmla="*/ 885825 w 919162"/>
                  <a:gd name="connsiteY20" fmla="*/ 245268 h 247901"/>
                  <a:gd name="connsiteX21" fmla="*/ 876300 w 919162"/>
                  <a:gd name="connsiteY21" fmla="*/ 230981 h 247901"/>
                  <a:gd name="connsiteX22" fmla="*/ 862012 w 919162"/>
                  <a:gd name="connsiteY22" fmla="*/ 226218 h 247901"/>
                  <a:gd name="connsiteX23" fmla="*/ 857250 w 919162"/>
                  <a:gd name="connsiteY23" fmla="*/ 211931 h 247901"/>
                  <a:gd name="connsiteX24" fmla="*/ 842962 w 919162"/>
                  <a:gd name="connsiteY24" fmla="*/ 178593 h 247901"/>
                  <a:gd name="connsiteX25" fmla="*/ 828675 w 919162"/>
                  <a:gd name="connsiteY25" fmla="*/ 169068 h 247901"/>
                  <a:gd name="connsiteX26" fmla="*/ 814387 w 919162"/>
                  <a:gd name="connsiteY26" fmla="*/ 126206 h 247901"/>
                  <a:gd name="connsiteX27" fmla="*/ 785812 w 919162"/>
                  <a:gd name="connsiteY27" fmla="*/ 116681 h 247901"/>
                  <a:gd name="connsiteX28" fmla="*/ 2380 w 919162"/>
                  <a:gd name="connsiteY28" fmla="*/ 35718 h 247901"/>
                  <a:gd name="connsiteX29" fmla="*/ 4761 w 919162"/>
                  <a:gd name="connsiteY29" fmla="*/ 4763 h 247901"/>
                  <a:gd name="connsiteX0" fmla="*/ 0 w 919174"/>
                  <a:gd name="connsiteY0" fmla="*/ 0 h 247901"/>
                  <a:gd name="connsiteX1" fmla="*/ 66675 w 919174"/>
                  <a:gd name="connsiteY1" fmla="*/ 16668 h 247901"/>
                  <a:gd name="connsiteX2" fmla="*/ 80962 w 919174"/>
                  <a:gd name="connsiteY2" fmla="*/ 21431 h 247901"/>
                  <a:gd name="connsiteX3" fmla="*/ 176212 w 919174"/>
                  <a:gd name="connsiteY3" fmla="*/ 26193 h 247901"/>
                  <a:gd name="connsiteX4" fmla="*/ 195262 w 919174"/>
                  <a:gd name="connsiteY4" fmla="*/ 30956 h 247901"/>
                  <a:gd name="connsiteX5" fmla="*/ 385762 w 919174"/>
                  <a:gd name="connsiteY5" fmla="*/ 40481 h 247901"/>
                  <a:gd name="connsiteX6" fmla="*/ 452437 w 919174"/>
                  <a:gd name="connsiteY6" fmla="*/ 54768 h 247901"/>
                  <a:gd name="connsiteX7" fmla="*/ 538162 w 919174"/>
                  <a:gd name="connsiteY7" fmla="*/ 45243 h 247901"/>
                  <a:gd name="connsiteX8" fmla="*/ 566737 w 919174"/>
                  <a:gd name="connsiteY8" fmla="*/ 59531 h 247901"/>
                  <a:gd name="connsiteX9" fmla="*/ 590550 w 919174"/>
                  <a:gd name="connsiteY9" fmla="*/ 64293 h 247901"/>
                  <a:gd name="connsiteX10" fmla="*/ 604837 w 919174"/>
                  <a:gd name="connsiteY10" fmla="*/ 69056 h 247901"/>
                  <a:gd name="connsiteX11" fmla="*/ 704850 w 919174"/>
                  <a:gd name="connsiteY11" fmla="*/ 69056 h 247901"/>
                  <a:gd name="connsiteX12" fmla="*/ 747712 w 919174"/>
                  <a:gd name="connsiteY12" fmla="*/ 78581 h 247901"/>
                  <a:gd name="connsiteX13" fmla="*/ 776287 w 919174"/>
                  <a:gd name="connsiteY13" fmla="*/ 88106 h 247901"/>
                  <a:gd name="connsiteX14" fmla="*/ 847725 w 919174"/>
                  <a:gd name="connsiteY14" fmla="*/ 92868 h 247901"/>
                  <a:gd name="connsiteX15" fmla="*/ 862012 w 919174"/>
                  <a:gd name="connsiteY15" fmla="*/ 126206 h 247901"/>
                  <a:gd name="connsiteX16" fmla="*/ 871537 w 919174"/>
                  <a:gd name="connsiteY16" fmla="*/ 154781 h 247901"/>
                  <a:gd name="connsiteX17" fmla="*/ 902493 w 919174"/>
                  <a:gd name="connsiteY17" fmla="*/ 147637 h 247901"/>
                  <a:gd name="connsiteX18" fmla="*/ 919162 w 919174"/>
                  <a:gd name="connsiteY18" fmla="*/ 176212 h 247901"/>
                  <a:gd name="connsiteX19" fmla="*/ 900112 w 919174"/>
                  <a:gd name="connsiteY19" fmla="*/ 240506 h 247901"/>
                  <a:gd name="connsiteX20" fmla="*/ 885825 w 919174"/>
                  <a:gd name="connsiteY20" fmla="*/ 245268 h 247901"/>
                  <a:gd name="connsiteX21" fmla="*/ 876300 w 919174"/>
                  <a:gd name="connsiteY21" fmla="*/ 230981 h 247901"/>
                  <a:gd name="connsiteX22" fmla="*/ 862012 w 919174"/>
                  <a:gd name="connsiteY22" fmla="*/ 226218 h 247901"/>
                  <a:gd name="connsiteX23" fmla="*/ 857250 w 919174"/>
                  <a:gd name="connsiteY23" fmla="*/ 211931 h 247901"/>
                  <a:gd name="connsiteX24" fmla="*/ 842962 w 919174"/>
                  <a:gd name="connsiteY24" fmla="*/ 178593 h 247901"/>
                  <a:gd name="connsiteX25" fmla="*/ 828675 w 919174"/>
                  <a:gd name="connsiteY25" fmla="*/ 169068 h 247901"/>
                  <a:gd name="connsiteX26" fmla="*/ 814387 w 919174"/>
                  <a:gd name="connsiteY26" fmla="*/ 126206 h 247901"/>
                  <a:gd name="connsiteX27" fmla="*/ 785812 w 919174"/>
                  <a:gd name="connsiteY27" fmla="*/ 116681 h 247901"/>
                  <a:gd name="connsiteX28" fmla="*/ 2380 w 919174"/>
                  <a:gd name="connsiteY28" fmla="*/ 35718 h 247901"/>
                  <a:gd name="connsiteX29" fmla="*/ 4761 w 919174"/>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71537 w 919230"/>
                  <a:gd name="connsiteY16" fmla="*/ 154781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62012 w 919230"/>
                  <a:gd name="connsiteY22" fmla="*/ 226218 h 247901"/>
                  <a:gd name="connsiteX23" fmla="*/ 857250 w 919230"/>
                  <a:gd name="connsiteY23" fmla="*/ 211931 h 247901"/>
                  <a:gd name="connsiteX24" fmla="*/ 842962 w 919230"/>
                  <a:gd name="connsiteY24" fmla="*/ 178593 h 247901"/>
                  <a:gd name="connsiteX25" fmla="*/ 828675 w 919230"/>
                  <a:gd name="connsiteY25" fmla="*/ 169068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62012 w 919230"/>
                  <a:gd name="connsiteY22" fmla="*/ 226218 h 247901"/>
                  <a:gd name="connsiteX23" fmla="*/ 857250 w 919230"/>
                  <a:gd name="connsiteY23" fmla="*/ 211931 h 247901"/>
                  <a:gd name="connsiteX24" fmla="*/ 842962 w 919230"/>
                  <a:gd name="connsiteY24" fmla="*/ 178593 h 247901"/>
                  <a:gd name="connsiteX25" fmla="*/ 828675 w 919230"/>
                  <a:gd name="connsiteY25" fmla="*/ 169068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62012 w 919230"/>
                  <a:gd name="connsiteY22" fmla="*/ 226218 h 247901"/>
                  <a:gd name="connsiteX23" fmla="*/ 857250 w 919230"/>
                  <a:gd name="connsiteY23" fmla="*/ 211931 h 247901"/>
                  <a:gd name="connsiteX24" fmla="*/ 842962 w 919230"/>
                  <a:gd name="connsiteY24" fmla="*/ 178593 h 247901"/>
                  <a:gd name="connsiteX25" fmla="*/ 845344 w 919230"/>
                  <a:gd name="connsiteY25" fmla="*/ 157162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62012 w 919230"/>
                  <a:gd name="connsiteY22" fmla="*/ 226218 h 247901"/>
                  <a:gd name="connsiteX23" fmla="*/ 857250 w 919230"/>
                  <a:gd name="connsiteY23" fmla="*/ 211931 h 247901"/>
                  <a:gd name="connsiteX24" fmla="*/ 862012 w 919230"/>
                  <a:gd name="connsiteY24" fmla="*/ 173831 h 247901"/>
                  <a:gd name="connsiteX25" fmla="*/ 845344 w 919230"/>
                  <a:gd name="connsiteY25" fmla="*/ 157162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71537 w 919230"/>
                  <a:gd name="connsiteY22" fmla="*/ 219074 h 247901"/>
                  <a:gd name="connsiteX23" fmla="*/ 857250 w 919230"/>
                  <a:gd name="connsiteY23" fmla="*/ 211931 h 247901"/>
                  <a:gd name="connsiteX24" fmla="*/ 862012 w 919230"/>
                  <a:gd name="connsiteY24" fmla="*/ 173831 h 247901"/>
                  <a:gd name="connsiteX25" fmla="*/ 845344 w 919230"/>
                  <a:gd name="connsiteY25" fmla="*/ 157162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71537 w 919230"/>
                  <a:gd name="connsiteY22" fmla="*/ 219074 h 247901"/>
                  <a:gd name="connsiteX23" fmla="*/ 873918 w 919230"/>
                  <a:gd name="connsiteY23" fmla="*/ 190500 h 247901"/>
                  <a:gd name="connsiteX24" fmla="*/ 862012 w 919230"/>
                  <a:gd name="connsiteY24" fmla="*/ 173831 h 247901"/>
                  <a:gd name="connsiteX25" fmla="*/ 845344 w 919230"/>
                  <a:gd name="connsiteY25" fmla="*/ 157162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85824 w 919230"/>
                  <a:gd name="connsiteY22" fmla="*/ 204786 h 247901"/>
                  <a:gd name="connsiteX23" fmla="*/ 873918 w 919230"/>
                  <a:gd name="connsiteY23" fmla="*/ 190500 h 247901"/>
                  <a:gd name="connsiteX24" fmla="*/ 862012 w 919230"/>
                  <a:gd name="connsiteY24" fmla="*/ 173831 h 247901"/>
                  <a:gd name="connsiteX25" fmla="*/ 845344 w 919230"/>
                  <a:gd name="connsiteY25" fmla="*/ 157162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8558"/>
                  <a:gd name="connsiteX1" fmla="*/ 66675 w 919230"/>
                  <a:gd name="connsiteY1" fmla="*/ 16668 h 248558"/>
                  <a:gd name="connsiteX2" fmla="*/ 80962 w 919230"/>
                  <a:gd name="connsiteY2" fmla="*/ 21431 h 248558"/>
                  <a:gd name="connsiteX3" fmla="*/ 176212 w 919230"/>
                  <a:gd name="connsiteY3" fmla="*/ 26193 h 248558"/>
                  <a:gd name="connsiteX4" fmla="*/ 195262 w 919230"/>
                  <a:gd name="connsiteY4" fmla="*/ 30956 h 248558"/>
                  <a:gd name="connsiteX5" fmla="*/ 385762 w 919230"/>
                  <a:gd name="connsiteY5" fmla="*/ 40481 h 248558"/>
                  <a:gd name="connsiteX6" fmla="*/ 452437 w 919230"/>
                  <a:gd name="connsiteY6" fmla="*/ 54768 h 248558"/>
                  <a:gd name="connsiteX7" fmla="*/ 538162 w 919230"/>
                  <a:gd name="connsiteY7" fmla="*/ 45243 h 248558"/>
                  <a:gd name="connsiteX8" fmla="*/ 566737 w 919230"/>
                  <a:gd name="connsiteY8" fmla="*/ 59531 h 248558"/>
                  <a:gd name="connsiteX9" fmla="*/ 590550 w 919230"/>
                  <a:gd name="connsiteY9" fmla="*/ 64293 h 248558"/>
                  <a:gd name="connsiteX10" fmla="*/ 604837 w 919230"/>
                  <a:gd name="connsiteY10" fmla="*/ 69056 h 248558"/>
                  <a:gd name="connsiteX11" fmla="*/ 704850 w 919230"/>
                  <a:gd name="connsiteY11" fmla="*/ 69056 h 248558"/>
                  <a:gd name="connsiteX12" fmla="*/ 747712 w 919230"/>
                  <a:gd name="connsiteY12" fmla="*/ 78581 h 248558"/>
                  <a:gd name="connsiteX13" fmla="*/ 776287 w 919230"/>
                  <a:gd name="connsiteY13" fmla="*/ 88106 h 248558"/>
                  <a:gd name="connsiteX14" fmla="*/ 847725 w 919230"/>
                  <a:gd name="connsiteY14" fmla="*/ 92868 h 248558"/>
                  <a:gd name="connsiteX15" fmla="*/ 862012 w 919230"/>
                  <a:gd name="connsiteY15" fmla="*/ 126206 h 248558"/>
                  <a:gd name="connsiteX16" fmla="*/ 881062 w 919230"/>
                  <a:gd name="connsiteY16" fmla="*/ 128587 h 248558"/>
                  <a:gd name="connsiteX17" fmla="*/ 892968 w 919230"/>
                  <a:gd name="connsiteY17" fmla="*/ 147637 h 248558"/>
                  <a:gd name="connsiteX18" fmla="*/ 919162 w 919230"/>
                  <a:gd name="connsiteY18" fmla="*/ 176212 h 248558"/>
                  <a:gd name="connsiteX19" fmla="*/ 900112 w 919230"/>
                  <a:gd name="connsiteY19" fmla="*/ 240506 h 248558"/>
                  <a:gd name="connsiteX20" fmla="*/ 885825 w 919230"/>
                  <a:gd name="connsiteY20" fmla="*/ 245268 h 248558"/>
                  <a:gd name="connsiteX21" fmla="*/ 890587 w 919230"/>
                  <a:gd name="connsiteY21" fmla="*/ 219075 h 248558"/>
                  <a:gd name="connsiteX22" fmla="*/ 885824 w 919230"/>
                  <a:gd name="connsiteY22" fmla="*/ 204786 h 248558"/>
                  <a:gd name="connsiteX23" fmla="*/ 873918 w 919230"/>
                  <a:gd name="connsiteY23" fmla="*/ 190500 h 248558"/>
                  <a:gd name="connsiteX24" fmla="*/ 862012 w 919230"/>
                  <a:gd name="connsiteY24" fmla="*/ 173831 h 248558"/>
                  <a:gd name="connsiteX25" fmla="*/ 845344 w 919230"/>
                  <a:gd name="connsiteY25" fmla="*/ 157162 h 248558"/>
                  <a:gd name="connsiteX26" fmla="*/ 814387 w 919230"/>
                  <a:gd name="connsiteY26" fmla="*/ 126206 h 248558"/>
                  <a:gd name="connsiteX27" fmla="*/ 785812 w 919230"/>
                  <a:gd name="connsiteY27" fmla="*/ 116681 h 248558"/>
                  <a:gd name="connsiteX28" fmla="*/ 2380 w 919230"/>
                  <a:gd name="connsiteY28" fmla="*/ 35718 h 248558"/>
                  <a:gd name="connsiteX29" fmla="*/ 4761 w 919230"/>
                  <a:gd name="connsiteY29" fmla="*/ 4763 h 248558"/>
                  <a:gd name="connsiteX0" fmla="*/ 0 w 919807"/>
                  <a:gd name="connsiteY0" fmla="*/ 0 h 245448"/>
                  <a:gd name="connsiteX1" fmla="*/ 66675 w 919807"/>
                  <a:gd name="connsiteY1" fmla="*/ 16668 h 245448"/>
                  <a:gd name="connsiteX2" fmla="*/ 80962 w 919807"/>
                  <a:gd name="connsiteY2" fmla="*/ 21431 h 245448"/>
                  <a:gd name="connsiteX3" fmla="*/ 176212 w 919807"/>
                  <a:gd name="connsiteY3" fmla="*/ 26193 h 245448"/>
                  <a:gd name="connsiteX4" fmla="*/ 195262 w 919807"/>
                  <a:gd name="connsiteY4" fmla="*/ 30956 h 245448"/>
                  <a:gd name="connsiteX5" fmla="*/ 385762 w 919807"/>
                  <a:gd name="connsiteY5" fmla="*/ 40481 h 245448"/>
                  <a:gd name="connsiteX6" fmla="*/ 452437 w 919807"/>
                  <a:gd name="connsiteY6" fmla="*/ 54768 h 245448"/>
                  <a:gd name="connsiteX7" fmla="*/ 538162 w 919807"/>
                  <a:gd name="connsiteY7" fmla="*/ 45243 h 245448"/>
                  <a:gd name="connsiteX8" fmla="*/ 566737 w 919807"/>
                  <a:gd name="connsiteY8" fmla="*/ 59531 h 245448"/>
                  <a:gd name="connsiteX9" fmla="*/ 590550 w 919807"/>
                  <a:gd name="connsiteY9" fmla="*/ 64293 h 245448"/>
                  <a:gd name="connsiteX10" fmla="*/ 604837 w 919807"/>
                  <a:gd name="connsiteY10" fmla="*/ 69056 h 245448"/>
                  <a:gd name="connsiteX11" fmla="*/ 704850 w 919807"/>
                  <a:gd name="connsiteY11" fmla="*/ 69056 h 245448"/>
                  <a:gd name="connsiteX12" fmla="*/ 747712 w 919807"/>
                  <a:gd name="connsiteY12" fmla="*/ 78581 h 245448"/>
                  <a:gd name="connsiteX13" fmla="*/ 776287 w 919807"/>
                  <a:gd name="connsiteY13" fmla="*/ 88106 h 245448"/>
                  <a:gd name="connsiteX14" fmla="*/ 847725 w 919807"/>
                  <a:gd name="connsiteY14" fmla="*/ 92868 h 245448"/>
                  <a:gd name="connsiteX15" fmla="*/ 862012 w 919807"/>
                  <a:gd name="connsiteY15" fmla="*/ 126206 h 245448"/>
                  <a:gd name="connsiteX16" fmla="*/ 881062 w 919807"/>
                  <a:gd name="connsiteY16" fmla="*/ 128587 h 245448"/>
                  <a:gd name="connsiteX17" fmla="*/ 892968 w 919807"/>
                  <a:gd name="connsiteY17" fmla="*/ 147637 h 245448"/>
                  <a:gd name="connsiteX18" fmla="*/ 919162 w 919807"/>
                  <a:gd name="connsiteY18" fmla="*/ 176212 h 245448"/>
                  <a:gd name="connsiteX19" fmla="*/ 909637 w 919807"/>
                  <a:gd name="connsiteY19" fmla="*/ 204788 h 245448"/>
                  <a:gd name="connsiteX20" fmla="*/ 885825 w 919807"/>
                  <a:gd name="connsiteY20" fmla="*/ 245268 h 245448"/>
                  <a:gd name="connsiteX21" fmla="*/ 890587 w 919807"/>
                  <a:gd name="connsiteY21" fmla="*/ 219075 h 245448"/>
                  <a:gd name="connsiteX22" fmla="*/ 885824 w 919807"/>
                  <a:gd name="connsiteY22" fmla="*/ 204786 h 245448"/>
                  <a:gd name="connsiteX23" fmla="*/ 873918 w 919807"/>
                  <a:gd name="connsiteY23" fmla="*/ 190500 h 245448"/>
                  <a:gd name="connsiteX24" fmla="*/ 862012 w 919807"/>
                  <a:gd name="connsiteY24" fmla="*/ 173831 h 245448"/>
                  <a:gd name="connsiteX25" fmla="*/ 845344 w 919807"/>
                  <a:gd name="connsiteY25" fmla="*/ 157162 h 245448"/>
                  <a:gd name="connsiteX26" fmla="*/ 814387 w 919807"/>
                  <a:gd name="connsiteY26" fmla="*/ 126206 h 245448"/>
                  <a:gd name="connsiteX27" fmla="*/ 785812 w 919807"/>
                  <a:gd name="connsiteY27" fmla="*/ 116681 h 245448"/>
                  <a:gd name="connsiteX28" fmla="*/ 2380 w 919807"/>
                  <a:gd name="connsiteY28" fmla="*/ 35718 h 245448"/>
                  <a:gd name="connsiteX29" fmla="*/ 4761 w 919807"/>
                  <a:gd name="connsiteY29" fmla="*/ 4763 h 245448"/>
                  <a:gd name="connsiteX0" fmla="*/ 0 w 921993"/>
                  <a:gd name="connsiteY0" fmla="*/ 0 h 220860"/>
                  <a:gd name="connsiteX1" fmla="*/ 66675 w 921993"/>
                  <a:gd name="connsiteY1" fmla="*/ 16668 h 220860"/>
                  <a:gd name="connsiteX2" fmla="*/ 80962 w 921993"/>
                  <a:gd name="connsiteY2" fmla="*/ 21431 h 220860"/>
                  <a:gd name="connsiteX3" fmla="*/ 176212 w 921993"/>
                  <a:gd name="connsiteY3" fmla="*/ 26193 h 220860"/>
                  <a:gd name="connsiteX4" fmla="*/ 195262 w 921993"/>
                  <a:gd name="connsiteY4" fmla="*/ 30956 h 220860"/>
                  <a:gd name="connsiteX5" fmla="*/ 385762 w 921993"/>
                  <a:gd name="connsiteY5" fmla="*/ 40481 h 220860"/>
                  <a:gd name="connsiteX6" fmla="*/ 452437 w 921993"/>
                  <a:gd name="connsiteY6" fmla="*/ 54768 h 220860"/>
                  <a:gd name="connsiteX7" fmla="*/ 538162 w 921993"/>
                  <a:gd name="connsiteY7" fmla="*/ 45243 h 220860"/>
                  <a:gd name="connsiteX8" fmla="*/ 566737 w 921993"/>
                  <a:gd name="connsiteY8" fmla="*/ 59531 h 220860"/>
                  <a:gd name="connsiteX9" fmla="*/ 590550 w 921993"/>
                  <a:gd name="connsiteY9" fmla="*/ 64293 h 220860"/>
                  <a:gd name="connsiteX10" fmla="*/ 604837 w 921993"/>
                  <a:gd name="connsiteY10" fmla="*/ 69056 h 220860"/>
                  <a:gd name="connsiteX11" fmla="*/ 704850 w 921993"/>
                  <a:gd name="connsiteY11" fmla="*/ 69056 h 220860"/>
                  <a:gd name="connsiteX12" fmla="*/ 747712 w 921993"/>
                  <a:gd name="connsiteY12" fmla="*/ 78581 h 220860"/>
                  <a:gd name="connsiteX13" fmla="*/ 776287 w 921993"/>
                  <a:gd name="connsiteY13" fmla="*/ 88106 h 220860"/>
                  <a:gd name="connsiteX14" fmla="*/ 847725 w 921993"/>
                  <a:gd name="connsiteY14" fmla="*/ 92868 h 220860"/>
                  <a:gd name="connsiteX15" fmla="*/ 862012 w 921993"/>
                  <a:gd name="connsiteY15" fmla="*/ 126206 h 220860"/>
                  <a:gd name="connsiteX16" fmla="*/ 881062 w 921993"/>
                  <a:gd name="connsiteY16" fmla="*/ 128587 h 220860"/>
                  <a:gd name="connsiteX17" fmla="*/ 892968 w 921993"/>
                  <a:gd name="connsiteY17" fmla="*/ 147637 h 220860"/>
                  <a:gd name="connsiteX18" fmla="*/ 919162 w 921993"/>
                  <a:gd name="connsiteY18" fmla="*/ 176212 h 220860"/>
                  <a:gd name="connsiteX19" fmla="*/ 909637 w 921993"/>
                  <a:gd name="connsiteY19" fmla="*/ 204788 h 220860"/>
                  <a:gd name="connsiteX20" fmla="*/ 921544 w 921993"/>
                  <a:gd name="connsiteY20" fmla="*/ 219074 h 220860"/>
                  <a:gd name="connsiteX21" fmla="*/ 890587 w 921993"/>
                  <a:gd name="connsiteY21" fmla="*/ 219075 h 220860"/>
                  <a:gd name="connsiteX22" fmla="*/ 885824 w 921993"/>
                  <a:gd name="connsiteY22" fmla="*/ 204786 h 220860"/>
                  <a:gd name="connsiteX23" fmla="*/ 873918 w 921993"/>
                  <a:gd name="connsiteY23" fmla="*/ 190500 h 220860"/>
                  <a:gd name="connsiteX24" fmla="*/ 862012 w 921993"/>
                  <a:gd name="connsiteY24" fmla="*/ 173831 h 220860"/>
                  <a:gd name="connsiteX25" fmla="*/ 845344 w 921993"/>
                  <a:gd name="connsiteY25" fmla="*/ 157162 h 220860"/>
                  <a:gd name="connsiteX26" fmla="*/ 814387 w 921993"/>
                  <a:gd name="connsiteY26" fmla="*/ 126206 h 220860"/>
                  <a:gd name="connsiteX27" fmla="*/ 785812 w 921993"/>
                  <a:gd name="connsiteY27" fmla="*/ 116681 h 220860"/>
                  <a:gd name="connsiteX28" fmla="*/ 2380 w 921993"/>
                  <a:gd name="connsiteY28" fmla="*/ 35718 h 220860"/>
                  <a:gd name="connsiteX29" fmla="*/ 4761 w 921993"/>
                  <a:gd name="connsiteY29" fmla="*/ 4763 h 220860"/>
                  <a:gd name="connsiteX0" fmla="*/ 0 w 921993"/>
                  <a:gd name="connsiteY0" fmla="*/ 0 h 220860"/>
                  <a:gd name="connsiteX1" fmla="*/ 66675 w 921993"/>
                  <a:gd name="connsiteY1" fmla="*/ 16668 h 220860"/>
                  <a:gd name="connsiteX2" fmla="*/ 80962 w 921993"/>
                  <a:gd name="connsiteY2" fmla="*/ 21431 h 220860"/>
                  <a:gd name="connsiteX3" fmla="*/ 176212 w 921993"/>
                  <a:gd name="connsiteY3" fmla="*/ 26193 h 220860"/>
                  <a:gd name="connsiteX4" fmla="*/ 195262 w 921993"/>
                  <a:gd name="connsiteY4" fmla="*/ 30956 h 220860"/>
                  <a:gd name="connsiteX5" fmla="*/ 385762 w 921993"/>
                  <a:gd name="connsiteY5" fmla="*/ 40481 h 220860"/>
                  <a:gd name="connsiteX6" fmla="*/ 452437 w 921993"/>
                  <a:gd name="connsiteY6" fmla="*/ 54768 h 220860"/>
                  <a:gd name="connsiteX7" fmla="*/ 538162 w 921993"/>
                  <a:gd name="connsiteY7" fmla="*/ 45243 h 220860"/>
                  <a:gd name="connsiteX8" fmla="*/ 566737 w 921993"/>
                  <a:gd name="connsiteY8" fmla="*/ 59531 h 220860"/>
                  <a:gd name="connsiteX9" fmla="*/ 590550 w 921993"/>
                  <a:gd name="connsiteY9" fmla="*/ 64293 h 220860"/>
                  <a:gd name="connsiteX10" fmla="*/ 604837 w 921993"/>
                  <a:gd name="connsiteY10" fmla="*/ 69056 h 220860"/>
                  <a:gd name="connsiteX11" fmla="*/ 704850 w 921993"/>
                  <a:gd name="connsiteY11" fmla="*/ 69056 h 220860"/>
                  <a:gd name="connsiteX12" fmla="*/ 747712 w 921993"/>
                  <a:gd name="connsiteY12" fmla="*/ 78581 h 220860"/>
                  <a:gd name="connsiteX13" fmla="*/ 776287 w 921993"/>
                  <a:gd name="connsiteY13" fmla="*/ 88106 h 220860"/>
                  <a:gd name="connsiteX14" fmla="*/ 847725 w 921993"/>
                  <a:gd name="connsiteY14" fmla="*/ 92868 h 220860"/>
                  <a:gd name="connsiteX15" fmla="*/ 862012 w 921993"/>
                  <a:gd name="connsiteY15" fmla="*/ 126206 h 220860"/>
                  <a:gd name="connsiteX16" fmla="*/ 881062 w 921993"/>
                  <a:gd name="connsiteY16" fmla="*/ 128587 h 220860"/>
                  <a:gd name="connsiteX17" fmla="*/ 892968 w 921993"/>
                  <a:gd name="connsiteY17" fmla="*/ 147637 h 220860"/>
                  <a:gd name="connsiteX18" fmla="*/ 919162 w 921993"/>
                  <a:gd name="connsiteY18" fmla="*/ 176212 h 220860"/>
                  <a:gd name="connsiteX19" fmla="*/ 909637 w 921993"/>
                  <a:gd name="connsiteY19" fmla="*/ 204788 h 220860"/>
                  <a:gd name="connsiteX20" fmla="*/ 921544 w 921993"/>
                  <a:gd name="connsiteY20" fmla="*/ 219074 h 220860"/>
                  <a:gd name="connsiteX21" fmla="*/ 890587 w 921993"/>
                  <a:gd name="connsiteY21" fmla="*/ 219075 h 220860"/>
                  <a:gd name="connsiteX22" fmla="*/ 885824 w 921993"/>
                  <a:gd name="connsiteY22" fmla="*/ 204786 h 220860"/>
                  <a:gd name="connsiteX23" fmla="*/ 873918 w 921993"/>
                  <a:gd name="connsiteY23" fmla="*/ 190500 h 220860"/>
                  <a:gd name="connsiteX24" fmla="*/ 862012 w 921993"/>
                  <a:gd name="connsiteY24" fmla="*/ 173831 h 220860"/>
                  <a:gd name="connsiteX25" fmla="*/ 845344 w 921993"/>
                  <a:gd name="connsiteY25" fmla="*/ 150019 h 220860"/>
                  <a:gd name="connsiteX26" fmla="*/ 814387 w 921993"/>
                  <a:gd name="connsiteY26" fmla="*/ 126206 h 220860"/>
                  <a:gd name="connsiteX27" fmla="*/ 785812 w 921993"/>
                  <a:gd name="connsiteY27" fmla="*/ 116681 h 220860"/>
                  <a:gd name="connsiteX28" fmla="*/ 2380 w 921993"/>
                  <a:gd name="connsiteY28" fmla="*/ 35718 h 220860"/>
                  <a:gd name="connsiteX29" fmla="*/ 4761 w 921993"/>
                  <a:gd name="connsiteY29" fmla="*/ 4763 h 220860"/>
                  <a:gd name="connsiteX0" fmla="*/ 0 w 921993"/>
                  <a:gd name="connsiteY0" fmla="*/ 0 h 220860"/>
                  <a:gd name="connsiteX1" fmla="*/ 66675 w 921993"/>
                  <a:gd name="connsiteY1" fmla="*/ 16668 h 220860"/>
                  <a:gd name="connsiteX2" fmla="*/ 80962 w 921993"/>
                  <a:gd name="connsiteY2" fmla="*/ 21431 h 220860"/>
                  <a:gd name="connsiteX3" fmla="*/ 176212 w 921993"/>
                  <a:gd name="connsiteY3" fmla="*/ 26193 h 220860"/>
                  <a:gd name="connsiteX4" fmla="*/ 195262 w 921993"/>
                  <a:gd name="connsiteY4" fmla="*/ 30956 h 220860"/>
                  <a:gd name="connsiteX5" fmla="*/ 385762 w 921993"/>
                  <a:gd name="connsiteY5" fmla="*/ 40481 h 220860"/>
                  <a:gd name="connsiteX6" fmla="*/ 452437 w 921993"/>
                  <a:gd name="connsiteY6" fmla="*/ 54768 h 220860"/>
                  <a:gd name="connsiteX7" fmla="*/ 538162 w 921993"/>
                  <a:gd name="connsiteY7" fmla="*/ 45243 h 220860"/>
                  <a:gd name="connsiteX8" fmla="*/ 566737 w 921993"/>
                  <a:gd name="connsiteY8" fmla="*/ 59531 h 220860"/>
                  <a:gd name="connsiteX9" fmla="*/ 590550 w 921993"/>
                  <a:gd name="connsiteY9" fmla="*/ 64293 h 220860"/>
                  <a:gd name="connsiteX10" fmla="*/ 604837 w 921993"/>
                  <a:gd name="connsiteY10" fmla="*/ 69056 h 220860"/>
                  <a:gd name="connsiteX11" fmla="*/ 704850 w 921993"/>
                  <a:gd name="connsiteY11" fmla="*/ 69056 h 220860"/>
                  <a:gd name="connsiteX12" fmla="*/ 747712 w 921993"/>
                  <a:gd name="connsiteY12" fmla="*/ 78581 h 220860"/>
                  <a:gd name="connsiteX13" fmla="*/ 776287 w 921993"/>
                  <a:gd name="connsiteY13" fmla="*/ 88106 h 220860"/>
                  <a:gd name="connsiteX14" fmla="*/ 847725 w 921993"/>
                  <a:gd name="connsiteY14" fmla="*/ 92868 h 220860"/>
                  <a:gd name="connsiteX15" fmla="*/ 862012 w 921993"/>
                  <a:gd name="connsiteY15" fmla="*/ 126206 h 220860"/>
                  <a:gd name="connsiteX16" fmla="*/ 881062 w 921993"/>
                  <a:gd name="connsiteY16" fmla="*/ 128587 h 220860"/>
                  <a:gd name="connsiteX17" fmla="*/ 892968 w 921993"/>
                  <a:gd name="connsiteY17" fmla="*/ 147637 h 220860"/>
                  <a:gd name="connsiteX18" fmla="*/ 919162 w 921993"/>
                  <a:gd name="connsiteY18" fmla="*/ 176212 h 220860"/>
                  <a:gd name="connsiteX19" fmla="*/ 909637 w 921993"/>
                  <a:gd name="connsiteY19" fmla="*/ 204788 h 220860"/>
                  <a:gd name="connsiteX20" fmla="*/ 921544 w 921993"/>
                  <a:gd name="connsiteY20" fmla="*/ 219074 h 220860"/>
                  <a:gd name="connsiteX21" fmla="*/ 890587 w 921993"/>
                  <a:gd name="connsiteY21" fmla="*/ 219075 h 220860"/>
                  <a:gd name="connsiteX22" fmla="*/ 885824 w 921993"/>
                  <a:gd name="connsiteY22" fmla="*/ 204786 h 220860"/>
                  <a:gd name="connsiteX23" fmla="*/ 873918 w 921993"/>
                  <a:gd name="connsiteY23" fmla="*/ 190500 h 220860"/>
                  <a:gd name="connsiteX24" fmla="*/ 873918 w 921993"/>
                  <a:gd name="connsiteY24" fmla="*/ 171450 h 220860"/>
                  <a:gd name="connsiteX25" fmla="*/ 845344 w 921993"/>
                  <a:gd name="connsiteY25" fmla="*/ 150019 h 220860"/>
                  <a:gd name="connsiteX26" fmla="*/ 814387 w 921993"/>
                  <a:gd name="connsiteY26" fmla="*/ 126206 h 220860"/>
                  <a:gd name="connsiteX27" fmla="*/ 785812 w 921993"/>
                  <a:gd name="connsiteY27" fmla="*/ 116681 h 220860"/>
                  <a:gd name="connsiteX28" fmla="*/ 2380 w 921993"/>
                  <a:gd name="connsiteY28" fmla="*/ 35718 h 220860"/>
                  <a:gd name="connsiteX29" fmla="*/ 4761 w 921993"/>
                  <a:gd name="connsiteY29" fmla="*/ 4763 h 220860"/>
                  <a:gd name="connsiteX0" fmla="*/ 0 w 921993"/>
                  <a:gd name="connsiteY0" fmla="*/ 0 h 220860"/>
                  <a:gd name="connsiteX1" fmla="*/ 66675 w 921993"/>
                  <a:gd name="connsiteY1" fmla="*/ 16668 h 220860"/>
                  <a:gd name="connsiteX2" fmla="*/ 80962 w 921993"/>
                  <a:gd name="connsiteY2" fmla="*/ 21431 h 220860"/>
                  <a:gd name="connsiteX3" fmla="*/ 176212 w 921993"/>
                  <a:gd name="connsiteY3" fmla="*/ 26193 h 220860"/>
                  <a:gd name="connsiteX4" fmla="*/ 195262 w 921993"/>
                  <a:gd name="connsiteY4" fmla="*/ 30956 h 220860"/>
                  <a:gd name="connsiteX5" fmla="*/ 385762 w 921993"/>
                  <a:gd name="connsiteY5" fmla="*/ 40481 h 220860"/>
                  <a:gd name="connsiteX6" fmla="*/ 452437 w 921993"/>
                  <a:gd name="connsiteY6" fmla="*/ 54768 h 220860"/>
                  <a:gd name="connsiteX7" fmla="*/ 538162 w 921993"/>
                  <a:gd name="connsiteY7" fmla="*/ 45243 h 220860"/>
                  <a:gd name="connsiteX8" fmla="*/ 566737 w 921993"/>
                  <a:gd name="connsiteY8" fmla="*/ 59531 h 220860"/>
                  <a:gd name="connsiteX9" fmla="*/ 590550 w 921993"/>
                  <a:gd name="connsiteY9" fmla="*/ 64293 h 220860"/>
                  <a:gd name="connsiteX10" fmla="*/ 604837 w 921993"/>
                  <a:gd name="connsiteY10" fmla="*/ 69056 h 220860"/>
                  <a:gd name="connsiteX11" fmla="*/ 704850 w 921993"/>
                  <a:gd name="connsiteY11" fmla="*/ 69056 h 220860"/>
                  <a:gd name="connsiteX12" fmla="*/ 747712 w 921993"/>
                  <a:gd name="connsiteY12" fmla="*/ 78581 h 220860"/>
                  <a:gd name="connsiteX13" fmla="*/ 776287 w 921993"/>
                  <a:gd name="connsiteY13" fmla="*/ 88106 h 220860"/>
                  <a:gd name="connsiteX14" fmla="*/ 847725 w 921993"/>
                  <a:gd name="connsiteY14" fmla="*/ 92868 h 220860"/>
                  <a:gd name="connsiteX15" fmla="*/ 862012 w 921993"/>
                  <a:gd name="connsiteY15" fmla="*/ 126206 h 220860"/>
                  <a:gd name="connsiteX16" fmla="*/ 881062 w 921993"/>
                  <a:gd name="connsiteY16" fmla="*/ 128587 h 220860"/>
                  <a:gd name="connsiteX17" fmla="*/ 892968 w 921993"/>
                  <a:gd name="connsiteY17" fmla="*/ 147637 h 220860"/>
                  <a:gd name="connsiteX18" fmla="*/ 919162 w 921993"/>
                  <a:gd name="connsiteY18" fmla="*/ 176212 h 220860"/>
                  <a:gd name="connsiteX19" fmla="*/ 909637 w 921993"/>
                  <a:gd name="connsiteY19" fmla="*/ 204788 h 220860"/>
                  <a:gd name="connsiteX20" fmla="*/ 921544 w 921993"/>
                  <a:gd name="connsiteY20" fmla="*/ 219074 h 220860"/>
                  <a:gd name="connsiteX21" fmla="*/ 890587 w 921993"/>
                  <a:gd name="connsiteY21" fmla="*/ 219075 h 220860"/>
                  <a:gd name="connsiteX22" fmla="*/ 885824 w 921993"/>
                  <a:gd name="connsiteY22" fmla="*/ 204786 h 220860"/>
                  <a:gd name="connsiteX23" fmla="*/ 883443 w 921993"/>
                  <a:gd name="connsiteY23" fmla="*/ 180975 h 220860"/>
                  <a:gd name="connsiteX24" fmla="*/ 873918 w 921993"/>
                  <a:gd name="connsiteY24" fmla="*/ 171450 h 220860"/>
                  <a:gd name="connsiteX25" fmla="*/ 845344 w 921993"/>
                  <a:gd name="connsiteY25" fmla="*/ 150019 h 220860"/>
                  <a:gd name="connsiteX26" fmla="*/ 814387 w 921993"/>
                  <a:gd name="connsiteY26" fmla="*/ 126206 h 220860"/>
                  <a:gd name="connsiteX27" fmla="*/ 785812 w 921993"/>
                  <a:gd name="connsiteY27" fmla="*/ 116681 h 220860"/>
                  <a:gd name="connsiteX28" fmla="*/ 2380 w 921993"/>
                  <a:gd name="connsiteY28" fmla="*/ 35718 h 220860"/>
                  <a:gd name="connsiteX29" fmla="*/ 4761 w 921993"/>
                  <a:gd name="connsiteY29" fmla="*/ 4763 h 220860"/>
                  <a:gd name="connsiteX0" fmla="*/ 0 w 921993"/>
                  <a:gd name="connsiteY0" fmla="*/ 0 h 221012"/>
                  <a:gd name="connsiteX1" fmla="*/ 66675 w 921993"/>
                  <a:gd name="connsiteY1" fmla="*/ 16668 h 221012"/>
                  <a:gd name="connsiteX2" fmla="*/ 80962 w 921993"/>
                  <a:gd name="connsiteY2" fmla="*/ 21431 h 221012"/>
                  <a:gd name="connsiteX3" fmla="*/ 176212 w 921993"/>
                  <a:gd name="connsiteY3" fmla="*/ 26193 h 221012"/>
                  <a:gd name="connsiteX4" fmla="*/ 195262 w 921993"/>
                  <a:gd name="connsiteY4" fmla="*/ 30956 h 221012"/>
                  <a:gd name="connsiteX5" fmla="*/ 385762 w 921993"/>
                  <a:gd name="connsiteY5" fmla="*/ 40481 h 221012"/>
                  <a:gd name="connsiteX6" fmla="*/ 452437 w 921993"/>
                  <a:gd name="connsiteY6" fmla="*/ 54768 h 221012"/>
                  <a:gd name="connsiteX7" fmla="*/ 538162 w 921993"/>
                  <a:gd name="connsiteY7" fmla="*/ 45243 h 221012"/>
                  <a:gd name="connsiteX8" fmla="*/ 566737 w 921993"/>
                  <a:gd name="connsiteY8" fmla="*/ 59531 h 221012"/>
                  <a:gd name="connsiteX9" fmla="*/ 590550 w 921993"/>
                  <a:gd name="connsiteY9" fmla="*/ 64293 h 221012"/>
                  <a:gd name="connsiteX10" fmla="*/ 604837 w 921993"/>
                  <a:gd name="connsiteY10" fmla="*/ 69056 h 221012"/>
                  <a:gd name="connsiteX11" fmla="*/ 704850 w 921993"/>
                  <a:gd name="connsiteY11" fmla="*/ 69056 h 221012"/>
                  <a:gd name="connsiteX12" fmla="*/ 747712 w 921993"/>
                  <a:gd name="connsiteY12" fmla="*/ 78581 h 221012"/>
                  <a:gd name="connsiteX13" fmla="*/ 776287 w 921993"/>
                  <a:gd name="connsiteY13" fmla="*/ 88106 h 221012"/>
                  <a:gd name="connsiteX14" fmla="*/ 847725 w 921993"/>
                  <a:gd name="connsiteY14" fmla="*/ 92868 h 221012"/>
                  <a:gd name="connsiteX15" fmla="*/ 862012 w 921993"/>
                  <a:gd name="connsiteY15" fmla="*/ 126206 h 221012"/>
                  <a:gd name="connsiteX16" fmla="*/ 881062 w 921993"/>
                  <a:gd name="connsiteY16" fmla="*/ 128587 h 221012"/>
                  <a:gd name="connsiteX17" fmla="*/ 892968 w 921993"/>
                  <a:gd name="connsiteY17" fmla="*/ 147637 h 221012"/>
                  <a:gd name="connsiteX18" fmla="*/ 919162 w 921993"/>
                  <a:gd name="connsiteY18" fmla="*/ 176212 h 221012"/>
                  <a:gd name="connsiteX19" fmla="*/ 909637 w 921993"/>
                  <a:gd name="connsiteY19" fmla="*/ 204788 h 221012"/>
                  <a:gd name="connsiteX20" fmla="*/ 921544 w 921993"/>
                  <a:gd name="connsiteY20" fmla="*/ 219074 h 221012"/>
                  <a:gd name="connsiteX21" fmla="*/ 890587 w 921993"/>
                  <a:gd name="connsiteY21" fmla="*/ 219075 h 221012"/>
                  <a:gd name="connsiteX22" fmla="*/ 904874 w 921993"/>
                  <a:gd name="connsiteY22" fmla="*/ 202405 h 221012"/>
                  <a:gd name="connsiteX23" fmla="*/ 883443 w 921993"/>
                  <a:gd name="connsiteY23" fmla="*/ 180975 h 221012"/>
                  <a:gd name="connsiteX24" fmla="*/ 873918 w 921993"/>
                  <a:gd name="connsiteY24" fmla="*/ 171450 h 221012"/>
                  <a:gd name="connsiteX25" fmla="*/ 845344 w 921993"/>
                  <a:gd name="connsiteY25" fmla="*/ 150019 h 221012"/>
                  <a:gd name="connsiteX26" fmla="*/ 814387 w 921993"/>
                  <a:gd name="connsiteY26" fmla="*/ 126206 h 221012"/>
                  <a:gd name="connsiteX27" fmla="*/ 785812 w 921993"/>
                  <a:gd name="connsiteY27" fmla="*/ 116681 h 221012"/>
                  <a:gd name="connsiteX28" fmla="*/ 2380 w 921993"/>
                  <a:gd name="connsiteY28" fmla="*/ 35718 h 221012"/>
                  <a:gd name="connsiteX29" fmla="*/ 4761 w 921993"/>
                  <a:gd name="connsiteY29" fmla="*/ 4763 h 221012"/>
                  <a:gd name="connsiteX0" fmla="*/ 0 w 921553"/>
                  <a:gd name="connsiteY0" fmla="*/ 0 h 221012"/>
                  <a:gd name="connsiteX1" fmla="*/ 66675 w 921553"/>
                  <a:gd name="connsiteY1" fmla="*/ 16668 h 221012"/>
                  <a:gd name="connsiteX2" fmla="*/ 80962 w 921553"/>
                  <a:gd name="connsiteY2" fmla="*/ 21431 h 221012"/>
                  <a:gd name="connsiteX3" fmla="*/ 176212 w 921553"/>
                  <a:gd name="connsiteY3" fmla="*/ 26193 h 221012"/>
                  <a:gd name="connsiteX4" fmla="*/ 195262 w 921553"/>
                  <a:gd name="connsiteY4" fmla="*/ 30956 h 221012"/>
                  <a:gd name="connsiteX5" fmla="*/ 385762 w 921553"/>
                  <a:gd name="connsiteY5" fmla="*/ 40481 h 221012"/>
                  <a:gd name="connsiteX6" fmla="*/ 452437 w 921553"/>
                  <a:gd name="connsiteY6" fmla="*/ 54768 h 221012"/>
                  <a:gd name="connsiteX7" fmla="*/ 538162 w 921553"/>
                  <a:gd name="connsiteY7" fmla="*/ 45243 h 221012"/>
                  <a:gd name="connsiteX8" fmla="*/ 566737 w 921553"/>
                  <a:gd name="connsiteY8" fmla="*/ 59531 h 221012"/>
                  <a:gd name="connsiteX9" fmla="*/ 590550 w 921553"/>
                  <a:gd name="connsiteY9" fmla="*/ 64293 h 221012"/>
                  <a:gd name="connsiteX10" fmla="*/ 604837 w 921553"/>
                  <a:gd name="connsiteY10" fmla="*/ 69056 h 221012"/>
                  <a:gd name="connsiteX11" fmla="*/ 704850 w 921553"/>
                  <a:gd name="connsiteY11" fmla="*/ 69056 h 221012"/>
                  <a:gd name="connsiteX12" fmla="*/ 747712 w 921553"/>
                  <a:gd name="connsiteY12" fmla="*/ 78581 h 221012"/>
                  <a:gd name="connsiteX13" fmla="*/ 776287 w 921553"/>
                  <a:gd name="connsiteY13" fmla="*/ 88106 h 221012"/>
                  <a:gd name="connsiteX14" fmla="*/ 847725 w 921553"/>
                  <a:gd name="connsiteY14" fmla="*/ 92868 h 221012"/>
                  <a:gd name="connsiteX15" fmla="*/ 862012 w 921553"/>
                  <a:gd name="connsiteY15" fmla="*/ 126206 h 221012"/>
                  <a:gd name="connsiteX16" fmla="*/ 881062 w 921553"/>
                  <a:gd name="connsiteY16" fmla="*/ 128587 h 221012"/>
                  <a:gd name="connsiteX17" fmla="*/ 892968 w 921553"/>
                  <a:gd name="connsiteY17" fmla="*/ 147637 h 221012"/>
                  <a:gd name="connsiteX18" fmla="*/ 919162 w 921553"/>
                  <a:gd name="connsiteY18" fmla="*/ 176212 h 221012"/>
                  <a:gd name="connsiteX19" fmla="*/ 909637 w 921553"/>
                  <a:gd name="connsiteY19" fmla="*/ 204788 h 221012"/>
                  <a:gd name="connsiteX20" fmla="*/ 921544 w 921553"/>
                  <a:gd name="connsiteY20" fmla="*/ 219074 h 221012"/>
                  <a:gd name="connsiteX21" fmla="*/ 907256 w 921553"/>
                  <a:gd name="connsiteY21" fmla="*/ 219075 h 221012"/>
                  <a:gd name="connsiteX22" fmla="*/ 904874 w 921553"/>
                  <a:gd name="connsiteY22" fmla="*/ 202405 h 221012"/>
                  <a:gd name="connsiteX23" fmla="*/ 883443 w 921553"/>
                  <a:gd name="connsiteY23" fmla="*/ 180975 h 221012"/>
                  <a:gd name="connsiteX24" fmla="*/ 873918 w 921553"/>
                  <a:gd name="connsiteY24" fmla="*/ 171450 h 221012"/>
                  <a:gd name="connsiteX25" fmla="*/ 845344 w 921553"/>
                  <a:gd name="connsiteY25" fmla="*/ 150019 h 221012"/>
                  <a:gd name="connsiteX26" fmla="*/ 814387 w 921553"/>
                  <a:gd name="connsiteY26" fmla="*/ 126206 h 221012"/>
                  <a:gd name="connsiteX27" fmla="*/ 785812 w 921553"/>
                  <a:gd name="connsiteY27" fmla="*/ 116681 h 221012"/>
                  <a:gd name="connsiteX28" fmla="*/ 2380 w 921553"/>
                  <a:gd name="connsiteY28" fmla="*/ 35718 h 221012"/>
                  <a:gd name="connsiteX29" fmla="*/ 4761 w 921553"/>
                  <a:gd name="connsiteY29" fmla="*/ 4763 h 22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1553" h="221012">
                    <a:moveTo>
                      <a:pt x="0" y="0"/>
                    </a:moveTo>
                    <a:cubicBezTo>
                      <a:pt x="33655" y="6730"/>
                      <a:pt x="53181" y="13096"/>
                      <a:pt x="66675" y="16668"/>
                    </a:cubicBezTo>
                    <a:cubicBezTo>
                      <a:pt x="80169" y="20240"/>
                      <a:pt x="75948" y="21180"/>
                      <a:pt x="80962" y="21431"/>
                    </a:cubicBezTo>
                    <a:lnTo>
                      <a:pt x="176212" y="26193"/>
                    </a:lnTo>
                    <a:cubicBezTo>
                      <a:pt x="182562" y="27781"/>
                      <a:pt x="188732" y="30511"/>
                      <a:pt x="195262" y="30956"/>
                    </a:cubicBezTo>
                    <a:cubicBezTo>
                      <a:pt x="258694" y="35281"/>
                      <a:pt x="385762" y="40481"/>
                      <a:pt x="385762" y="40481"/>
                    </a:cubicBezTo>
                    <a:cubicBezTo>
                      <a:pt x="426479" y="54053"/>
                      <a:pt x="404374" y="48761"/>
                      <a:pt x="452437" y="54768"/>
                    </a:cubicBezTo>
                    <a:cubicBezTo>
                      <a:pt x="482999" y="49675"/>
                      <a:pt x="504783" y="45243"/>
                      <a:pt x="538162" y="45243"/>
                    </a:cubicBezTo>
                    <a:cubicBezTo>
                      <a:pt x="552949" y="45243"/>
                      <a:pt x="553894" y="54715"/>
                      <a:pt x="566737" y="59531"/>
                    </a:cubicBezTo>
                    <a:cubicBezTo>
                      <a:pt x="574316" y="62373"/>
                      <a:pt x="582697" y="62330"/>
                      <a:pt x="590550" y="64293"/>
                    </a:cubicBezTo>
                    <a:cubicBezTo>
                      <a:pt x="595420" y="65511"/>
                      <a:pt x="600075" y="67468"/>
                      <a:pt x="604837" y="69056"/>
                    </a:cubicBezTo>
                    <a:cubicBezTo>
                      <a:pt x="645086" y="55639"/>
                      <a:pt x="620890" y="61755"/>
                      <a:pt x="704850" y="69056"/>
                    </a:cubicBezTo>
                    <a:cubicBezTo>
                      <a:pt x="711238" y="69611"/>
                      <a:pt x="740089" y="76294"/>
                      <a:pt x="747712" y="78581"/>
                    </a:cubicBezTo>
                    <a:cubicBezTo>
                      <a:pt x="757329" y="81466"/>
                      <a:pt x="766269" y="87438"/>
                      <a:pt x="776287" y="88106"/>
                    </a:cubicBezTo>
                    <a:lnTo>
                      <a:pt x="847725" y="92868"/>
                    </a:lnTo>
                    <a:cubicBezTo>
                      <a:pt x="860321" y="143256"/>
                      <a:pt x="856456" y="120253"/>
                      <a:pt x="862012" y="126206"/>
                    </a:cubicBezTo>
                    <a:cubicBezTo>
                      <a:pt x="867568" y="132159"/>
                      <a:pt x="875903" y="125015"/>
                      <a:pt x="881062" y="128587"/>
                    </a:cubicBezTo>
                    <a:cubicBezTo>
                      <a:pt x="886221" y="132159"/>
                      <a:pt x="886618" y="139700"/>
                      <a:pt x="892968" y="147637"/>
                    </a:cubicBezTo>
                    <a:cubicBezTo>
                      <a:pt x="899318" y="155574"/>
                      <a:pt x="916384" y="166687"/>
                      <a:pt x="919162" y="176212"/>
                    </a:cubicBezTo>
                    <a:cubicBezTo>
                      <a:pt x="921940" y="185737"/>
                      <a:pt x="909240" y="197644"/>
                      <a:pt x="909637" y="204788"/>
                    </a:cubicBezTo>
                    <a:cubicBezTo>
                      <a:pt x="910034" y="211932"/>
                      <a:pt x="921941" y="216693"/>
                      <a:pt x="921544" y="219074"/>
                    </a:cubicBezTo>
                    <a:cubicBezTo>
                      <a:pt x="921147" y="221455"/>
                      <a:pt x="910034" y="221853"/>
                      <a:pt x="907256" y="219075"/>
                    </a:cubicBezTo>
                    <a:cubicBezTo>
                      <a:pt x="904478" y="216297"/>
                      <a:pt x="909637" y="203993"/>
                      <a:pt x="904874" y="202405"/>
                    </a:cubicBezTo>
                    <a:cubicBezTo>
                      <a:pt x="903287" y="197643"/>
                      <a:pt x="888602" y="186134"/>
                      <a:pt x="883443" y="180975"/>
                    </a:cubicBezTo>
                    <a:cubicBezTo>
                      <a:pt x="878284" y="175816"/>
                      <a:pt x="880268" y="176609"/>
                      <a:pt x="873918" y="171450"/>
                    </a:cubicBezTo>
                    <a:cubicBezTo>
                      <a:pt x="867568" y="166291"/>
                      <a:pt x="850106" y="153194"/>
                      <a:pt x="845344" y="150019"/>
                    </a:cubicBezTo>
                    <a:cubicBezTo>
                      <a:pt x="843727" y="140320"/>
                      <a:pt x="826846" y="133993"/>
                      <a:pt x="814387" y="126206"/>
                    </a:cubicBezTo>
                    <a:lnTo>
                      <a:pt x="785812" y="116681"/>
                    </a:lnTo>
                    <a:lnTo>
                      <a:pt x="2380" y="35718"/>
                    </a:lnTo>
                    <a:lnTo>
                      <a:pt x="4761" y="4763"/>
                    </a:lnTo>
                  </a:path>
                </a:pathLst>
              </a:custGeom>
              <a:gradFill>
                <a:gsLst>
                  <a:gs pos="0">
                    <a:schemeClr val="accent4">
                      <a:lumMod val="50000"/>
                    </a:schemeClr>
                  </a:gs>
                  <a:gs pos="100000">
                    <a:schemeClr val="accent4">
                      <a:lumMod val="75000"/>
                    </a:schemeClr>
                  </a:gs>
                </a:gsLst>
                <a:lin ang="16200000" scaled="0"/>
              </a:gra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32" name="Lige forbindelse 31"/>
              <p:cNvCxnSpPr/>
              <p:nvPr/>
            </p:nvCxnSpPr>
            <p:spPr>
              <a:xfrm>
                <a:off x="460375" y="4954541"/>
                <a:ext cx="803649" cy="70877"/>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87" name="Tekstboks 86"/>
            <p:cNvSpPr txBox="1"/>
            <p:nvPr/>
          </p:nvSpPr>
          <p:spPr>
            <a:xfrm>
              <a:off x="80361" y="3561551"/>
              <a:ext cx="1230273" cy="276999"/>
            </a:xfrm>
            <a:prstGeom prst="rect">
              <a:avLst/>
            </a:prstGeom>
            <a:noFill/>
          </p:spPr>
          <p:txBody>
            <a:bodyPr wrap="none" rtlCol="0">
              <a:spAutoFit/>
            </a:bodyPr>
            <a:lstStyle/>
            <a:p>
              <a:r>
                <a:rPr lang="da-DK" sz="1200" b="1" dirty="0">
                  <a:latin typeface="Arial" panose="020B0604020202020204" pitchFamily="34" charset="0"/>
                  <a:cs typeface="Arial" panose="020B0604020202020204" pitchFamily="34" charset="0"/>
                </a:rPr>
                <a:t>Tilløbsledning</a:t>
              </a:r>
            </a:p>
          </p:txBody>
        </p:sp>
      </p:grpSp>
      <p:grpSp>
        <p:nvGrpSpPr>
          <p:cNvPr id="96" name="Gruppe 95"/>
          <p:cNvGrpSpPr/>
          <p:nvPr/>
        </p:nvGrpSpPr>
        <p:grpSpPr>
          <a:xfrm>
            <a:off x="2235348" y="1806620"/>
            <a:ext cx="2690896" cy="3262749"/>
            <a:chOff x="2235348" y="1806620"/>
            <a:chExt cx="2690896" cy="3262749"/>
          </a:xfrm>
        </p:grpSpPr>
        <p:sp>
          <p:nvSpPr>
            <p:cNvPr id="42" name="Rektangel 41"/>
            <p:cNvSpPr/>
            <p:nvPr/>
          </p:nvSpPr>
          <p:spPr>
            <a:xfrm rot="18411745">
              <a:off x="2212375" y="3394496"/>
              <a:ext cx="3262749" cy="86997"/>
            </a:xfrm>
            <a:prstGeom prst="rect">
              <a:avLst/>
            </a:prstGeom>
            <a:gradFill>
              <a:gsLst>
                <a:gs pos="0">
                  <a:schemeClr val="tx1">
                    <a:lumMod val="50000"/>
                    <a:lumOff val="50000"/>
                  </a:schemeClr>
                </a:gs>
                <a:gs pos="100000">
                  <a:schemeClr val="bg1">
                    <a:lumMod val="65000"/>
                  </a:schemeClr>
                </a:gs>
              </a:gsLst>
            </a:gradFill>
            <a:ln w="254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43" name="Lige forbindelse 42"/>
            <p:cNvCxnSpPr/>
            <p:nvPr/>
          </p:nvCxnSpPr>
          <p:spPr>
            <a:xfrm flipV="1">
              <a:off x="2899239" y="2188588"/>
              <a:ext cx="1934233" cy="2579679"/>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8" name="Gruppe 37"/>
            <p:cNvGrpSpPr/>
            <p:nvPr/>
          </p:nvGrpSpPr>
          <p:grpSpPr>
            <a:xfrm>
              <a:off x="4793966" y="2097291"/>
              <a:ext cx="132278" cy="91314"/>
              <a:chOff x="3090172" y="5217820"/>
              <a:chExt cx="48671" cy="110489"/>
            </a:xfrm>
          </p:grpSpPr>
          <p:sp>
            <p:nvSpPr>
              <p:cNvPr id="39" name="Rektangel 38"/>
              <p:cNvSpPr/>
              <p:nvPr/>
            </p:nvSpPr>
            <p:spPr>
              <a:xfrm>
                <a:off x="3090172" y="5225635"/>
                <a:ext cx="48669" cy="96912"/>
              </a:xfrm>
              <a:prstGeom prst="rect">
                <a:avLst/>
              </a:prstGeom>
              <a:gradFill>
                <a:gsLst>
                  <a:gs pos="0">
                    <a:schemeClr val="tx1">
                      <a:lumMod val="50000"/>
                      <a:lumOff val="50000"/>
                    </a:schemeClr>
                  </a:gs>
                  <a:gs pos="100000">
                    <a:schemeClr val="bg1">
                      <a:lumMod val="65000"/>
                    </a:schemeClr>
                  </a:gs>
                </a:gsLst>
              </a:gradFill>
              <a:ln w="254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40" name="Lige forbindelse 39"/>
              <p:cNvCxnSpPr/>
              <p:nvPr/>
            </p:nvCxnSpPr>
            <p:spPr>
              <a:xfrm flipV="1">
                <a:off x="3104873" y="5328290"/>
                <a:ext cx="33970" cy="19"/>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1" name="Lige forbindelse 40"/>
              <p:cNvCxnSpPr/>
              <p:nvPr/>
            </p:nvCxnSpPr>
            <p:spPr>
              <a:xfrm flipV="1">
                <a:off x="3090172" y="5217820"/>
                <a:ext cx="48671" cy="1"/>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grpSp>
        <p:cxnSp>
          <p:nvCxnSpPr>
            <p:cNvPr id="44" name="Lige forbindelse 43"/>
            <p:cNvCxnSpPr/>
            <p:nvPr/>
          </p:nvCxnSpPr>
          <p:spPr>
            <a:xfrm flipV="1">
              <a:off x="2837409" y="2103750"/>
              <a:ext cx="1961343" cy="2585072"/>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grpSp>
          <p:nvGrpSpPr>
            <p:cNvPr id="58" name="Gruppe 57"/>
            <p:cNvGrpSpPr/>
            <p:nvPr/>
          </p:nvGrpSpPr>
          <p:grpSpPr>
            <a:xfrm>
              <a:off x="2235348" y="4680888"/>
              <a:ext cx="663889" cy="86121"/>
              <a:chOff x="3096303" y="5239807"/>
              <a:chExt cx="239047" cy="86121"/>
            </a:xfrm>
          </p:grpSpPr>
          <p:sp>
            <p:nvSpPr>
              <p:cNvPr id="36" name="Rektangel 35"/>
              <p:cNvSpPr/>
              <p:nvPr/>
            </p:nvSpPr>
            <p:spPr>
              <a:xfrm>
                <a:off x="3096303" y="5239807"/>
                <a:ext cx="239046" cy="80093"/>
              </a:xfrm>
              <a:prstGeom prst="rect">
                <a:avLst/>
              </a:prstGeom>
              <a:gradFill>
                <a:gsLst>
                  <a:gs pos="0">
                    <a:schemeClr val="tx1">
                      <a:lumMod val="50000"/>
                      <a:lumOff val="50000"/>
                    </a:schemeClr>
                  </a:gs>
                  <a:gs pos="100000">
                    <a:schemeClr val="bg1">
                      <a:lumMod val="65000"/>
                    </a:schemeClr>
                  </a:gs>
                </a:gsLst>
              </a:gradFill>
              <a:ln w="254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34" name="Lige forbindelse 33"/>
              <p:cNvCxnSpPr/>
              <p:nvPr/>
            </p:nvCxnSpPr>
            <p:spPr>
              <a:xfrm>
                <a:off x="3097192" y="5325928"/>
                <a:ext cx="238158" cy="0"/>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7" name="Lige forbindelse 36"/>
              <p:cNvCxnSpPr/>
              <p:nvPr/>
            </p:nvCxnSpPr>
            <p:spPr>
              <a:xfrm>
                <a:off x="3100018" y="5241098"/>
                <a:ext cx="216507" cy="0"/>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88" name="Tekstboks 87"/>
            <p:cNvSpPr txBox="1"/>
            <p:nvPr/>
          </p:nvSpPr>
          <p:spPr>
            <a:xfrm>
              <a:off x="2837409" y="2825676"/>
              <a:ext cx="1049839" cy="276999"/>
            </a:xfrm>
            <a:prstGeom prst="rect">
              <a:avLst/>
            </a:prstGeom>
            <a:noFill/>
          </p:spPr>
          <p:txBody>
            <a:bodyPr wrap="none" rtlCol="0">
              <a:spAutoFit/>
            </a:bodyPr>
            <a:lstStyle/>
            <a:p>
              <a:r>
                <a:rPr lang="da-DK" sz="1200" b="1" dirty="0">
                  <a:latin typeface="Arial" panose="020B0604020202020204" pitchFamily="34" charset="0"/>
                  <a:cs typeface="Arial" panose="020B0604020202020204" pitchFamily="34" charset="0"/>
                </a:rPr>
                <a:t>Trykledning</a:t>
              </a:r>
            </a:p>
          </p:txBody>
        </p:sp>
      </p:grpSp>
      <p:grpSp>
        <p:nvGrpSpPr>
          <p:cNvPr id="95" name="Gruppe 94"/>
          <p:cNvGrpSpPr/>
          <p:nvPr/>
        </p:nvGrpSpPr>
        <p:grpSpPr>
          <a:xfrm>
            <a:off x="1273689" y="3284552"/>
            <a:ext cx="1202573" cy="1686699"/>
            <a:chOff x="1273689" y="3284552"/>
            <a:chExt cx="1202573" cy="1686699"/>
          </a:xfrm>
        </p:grpSpPr>
        <p:sp>
          <p:nvSpPr>
            <p:cNvPr id="10" name="Magnetpladelager 9"/>
            <p:cNvSpPr/>
            <p:nvPr/>
          </p:nvSpPr>
          <p:spPr>
            <a:xfrm>
              <a:off x="1310634" y="4211352"/>
              <a:ext cx="1007688" cy="759899"/>
            </a:xfrm>
            <a:prstGeom prst="flowChartMagneticDisk">
              <a:avLst/>
            </a:prstGeom>
            <a:gradFill>
              <a:gsLst>
                <a:gs pos="0">
                  <a:schemeClr val="accent4">
                    <a:lumMod val="50000"/>
                  </a:schemeClr>
                </a:gs>
                <a:gs pos="35800">
                  <a:schemeClr val="accent4">
                    <a:lumMod val="50000"/>
                  </a:schemeClr>
                </a:gs>
                <a:gs pos="100000">
                  <a:schemeClr val="accent4">
                    <a:lumMod val="60000"/>
                    <a:lumOff val="40000"/>
                  </a:schemeClr>
                </a:gs>
              </a:gsLst>
            </a:gra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4" name="Magnetpladelager 23"/>
            <p:cNvSpPr/>
            <p:nvPr/>
          </p:nvSpPr>
          <p:spPr>
            <a:xfrm>
              <a:off x="1308669" y="3561551"/>
              <a:ext cx="1009653" cy="903480"/>
            </a:xfrm>
            <a:prstGeom prst="flowChartMagneticDisk">
              <a:avLst/>
            </a:prstGeom>
            <a:no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7" name="Gruppe 26"/>
            <p:cNvGrpSpPr/>
            <p:nvPr/>
          </p:nvGrpSpPr>
          <p:grpSpPr>
            <a:xfrm>
              <a:off x="1994473" y="4602470"/>
              <a:ext cx="247234" cy="240535"/>
              <a:chOff x="745331" y="5219700"/>
              <a:chExt cx="116868" cy="111919"/>
            </a:xfrm>
            <a:solidFill>
              <a:schemeClr val="bg1">
                <a:alpha val="0"/>
              </a:schemeClr>
            </a:solidFill>
          </p:grpSpPr>
          <p:sp>
            <p:nvSpPr>
              <p:cNvPr id="25" name="Ellipse 24"/>
              <p:cNvSpPr/>
              <p:nvPr/>
            </p:nvSpPr>
            <p:spPr>
              <a:xfrm>
                <a:off x="745331" y="5219700"/>
                <a:ext cx="116868" cy="111919"/>
              </a:xfrm>
              <a:prstGeom prst="ellipse">
                <a:avLst/>
              </a:prstGeom>
              <a:grp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6" name="Ligebenet trekant 25"/>
              <p:cNvSpPr/>
              <p:nvPr/>
            </p:nvSpPr>
            <p:spPr>
              <a:xfrm>
                <a:off x="758521" y="5230274"/>
                <a:ext cx="83534" cy="74100"/>
              </a:xfrm>
              <a:prstGeom prst="triangle">
                <a:avLst/>
              </a:prstGeom>
              <a:grp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sp>
          <p:nvSpPr>
            <p:cNvPr id="90" name="Tekstboks 89"/>
            <p:cNvSpPr txBox="1"/>
            <p:nvPr/>
          </p:nvSpPr>
          <p:spPr>
            <a:xfrm>
              <a:off x="1273689" y="3284552"/>
              <a:ext cx="1202573" cy="276999"/>
            </a:xfrm>
            <a:prstGeom prst="rect">
              <a:avLst/>
            </a:prstGeom>
            <a:noFill/>
          </p:spPr>
          <p:txBody>
            <a:bodyPr wrap="none" rtlCol="0">
              <a:spAutoFit/>
            </a:bodyPr>
            <a:lstStyle/>
            <a:p>
              <a:r>
                <a:rPr lang="da-DK" sz="1200" b="1" dirty="0">
                  <a:latin typeface="Arial" panose="020B0604020202020204" pitchFamily="34" charset="0"/>
                  <a:cs typeface="Arial" panose="020B0604020202020204" pitchFamily="34" charset="0"/>
                </a:rPr>
                <a:t>Pumpestation</a:t>
              </a:r>
            </a:p>
          </p:txBody>
        </p:sp>
      </p:grpSp>
      <p:grpSp>
        <p:nvGrpSpPr>
          <p:cNvPr id="98" name="Gruppe 97"/>
          <p:cNvGrpSpPr/>
          <p:nvPr/>
        </p:nvGrpSpPr>
        <p:grpSpPr>
          <a:xfrm>
            <a:off x="4402589" y="1155397"/>
            <a:ext cx="4457094" cy="1479496"/>
            <a:chOff x="4402589" y="1155397"/>
            <a:chExt cx="4457094" cy="1479496"/>
          </a:xfrm>
        </p:grpSpPr>
        <p:sp>
          <p:nvSpPr>
            <p:cNvPr id="62" name="Kombinationstegning 61"/>
            <p:cNvSpPr/>
            <p:nvPr/>
          </p:nvSpPr>
          <p:spPr>
            <a:xfrm>
              <a:off x="4934431" y="2131825"/>
              <a:ext cx="3925252" cy="497841"/>
            </a:xfrm>
            <a:custGeom>
              <a:avLst/>
              <a:gdLst>
                <a:gd name="connsiteX0" fmla="*/ 0 w 3957122"/>
                <a:gd name="connsiteY0" fmla="*/ 0 h 532840"/>
                <a:gd name="connsiteX1" fmla="*/ 43543 w 3957122"/>
                <a:gd name="connsiteY1" fmla="*/ 26125 h 532840"/>
                <a:gd name="connsiteX2" fmla="*/ 139338 w 3957122"/>
                <a:gd name="connsiteY2" fmla="*/ 8708 h 532840"/>
                <a:gd name="connsiteX3" fmla="*/ 269966 w 3957122"/>
                <a:gd name="connsiteY3" fmla="*/ 17417 h 532840"/>
                <a:gd name="connsiteX4" fmla="*/ 339635 w 3957122"/>
                <a:gd name="connsiteY4" fmla="*/ 34834 h 532840"/>
                <a:gd name="connsiteX5" fmla="*/ 383178 w 3957122"/>
                <a:gd name="connsiteY5" fmla="*/ 43543 h 532840"/>
                <a:gd name="connsiteX6" fmla="*/ 670560 w 3957122"/>
                <a:gd name="connsiteY6" fmla="*/ 60960 h 532840"/>
                <a:gd name="connsiteX7" fmla="*/ 748938 w 3957122"/>
                <a:gd name="connsiteY7" fmla="*/ 69668 h 532840"/>
                <a:gd name="connsiteX8" fmla="*/ 966652 w 3957122"/>
                <a:gd name="connsiteY8" fmla="*/ 78377 h 532840"/>
                <a:gd name="connsiteX9" fmla="*/ 1045029 w 3957122"/>
                <a:gd name="connsiteY9" fmla="*/ 104503 h 532840"/>
                <a:gd name="connsiteX10" fmla="*/ 1071155 w 3957122"/>
                <a:gd name="connsiteY10" fmla="*/ 113211 h 532840"/>
                <a:gd name="connsiteX11" fmla="*/ 1288869 w 3957122"/>
                <a:gd name="connsiteY11" fmla="*/ 121920 h 532840"/>
                <a:gd name="connsiteX12" fmla="*/ 1314995 w 3957122"/>
                <a:gd name="connsiteY12" fmla="*/ 130628 h 532840"/>
                <a:gd name="connsiteX13" fmla="*/ 1341120 w 3957122"/>
                <a:gd name="connsiteY13" fmla="*/ 148045 h 532840"/>
                <a:gd name="connsiteX14" fmla="*/ 1558835 w 3957122"/>
                <a:gd name="connsiteY14" fmla="*/ 165463 h 532840"/>
                <a:gd name="connsiteX15" fmla="*/ 1654629 w 3957122"/>
                <a:gd name="connsiteY15" fmla="*/ 174171 h 532840"/>
                <a:gd name="connsiteX16" fmla="*/ 1785258 w 3957122"/>
                <a:gd name="connsiteY16" fmla="*/ 182880 h 532840"/>
                <a:gd name="connsiteX17" fmla="*/ 1915886 w 3957122"/>
                <a:gd name="connsiteY17" fmla="*/ 200297 h 532840"/>
                <a:gd name="connsiteX18" fmla="*/ 1959429 w 3957122"/>
                <a:gd name="connsiteY18" fmla="*/ 209005 h 532840"/>
                <a:gd name="connsiteX19" fmla="*/ 1976846 w 3957122"/>
                <a:gd name="connsiteY19" fmla="*/ 226423 h 532840"/>
                <a:gd name="connsiteX20" fmla="*/ 2002972 w 3957122"/>
                <a:gd name="connsiteY20" fmla="*/ 235131 h 532840"/>
                <a:gd name="connsiteX21" fmla="*/ 2255520 w 3957122"/>
                <a:gd name="connsiteY21" fmla="*/ 243840 h 532840"/>
                <a:gd name="connsiteX22" fmla="*/ 2420983 w 3957122"/>
                <a:gd name="connsiteY22" fmla="*/ 261257 h 532840"/>
                <a:gd name="connsiteX23" fmla="*/ 2586446 w 3957122"/>
                <a:gd name="connsiteY23" fmla="*/ 269965 h 532840"/>
                <a:gd name="connsiteX24" fmla="*/ 2786743 w 3957122"/>
                <a:gd name="connsiteY24" fmla="*/ 287383 h 532840"/>
                <a:gd name="connsiteX25" fmla="*/ 2856412 w 3957122"/>
                <a:gd name="connsiteY25" fmla="*/ 296091 h 532840"/>
                <a:gd name="connsiteX26" fmla="*/ 2995749 w 3957122"/>
                <a:gd name="connsiteY26" fmla="*/ 313508 h 532840"/>
                <a:gd name="connsiteX27" fmla="*/ 3030583 w 3957122"/>
                <a:gd name="connsiteY27" fmla="*/ 322217 h 532840"/>
                <a:gd name="connsiteX28" fmla="*/ 3056709 w 3957122"/>
                <a:gd name="connsiteY28" fmla="*/ 330925 h 532840"/>
                <a:gd name="connsiteX29" fmla="*/ 3169920 w 3957122"/>
                <a:gd name="connsiteY29" fmla="*/ 339634 h 532840"/>
                <a:gd name="connsiteX30" fmla="*/ 3222172 w 3957122"/>
                <a:gd name="connsiteY30" fmla="*/ 357051 h 532840"/>
                <a:gd name="connsiteX31" fmla="*/ 3248298 w 3957122"/>
                <a:gd name="connsiteY31" fmla="*/ 365760 h 532840"/>
                <a:gd name="connsiteX32" fmla="*/ 3439886 w 3957122"/>
                <a:gd name="connsiteY32" fmla="*/ 391885 h 532840"/>
                <a:gd name="connsiteX33" fmla="*/ 3823063 w 3957122"/>
                <a:gd name="connsiteY33" fmla="*/ 409303 h 532840"/>
                <a:gd name="connsiteX34" fmla="*/ 3901440 w 3957122"/>
                <a:gd name="connsiteY34" fmla="*/ 444137 h 532840"/>
                <a:gd name="connsiteX35" fmla="*/ 3944983 w 3957122"/>
                <a:gd name="connsiteY35" fmla="*/ 452845 h 532840"/>
                <a:gd name="connsiteX36" fmla="*/ 3944983 w 3957122"/>
                <a:gd name="connsiteY36" fmla="*/ 531223 h 532840"/>
                <a:gd name="connsiteX37" fmla="*/ 3918858 w 3957122"/>
                <a:gd name="connsiteY37" fmla="*/ 513805 h 532840"/>
                <a:gd name="connsiteX38" fmla="*/ 3831772 w 3957122"/>
                <a:gd name="connsiteY38" fmla="*/ 496388 h 532840"/>
                <a:gd name="connsiteX39" fmla="*/ 3762103 w 3957122"/>
                <a:gd name="connsiteY39" fmla="*/ 505097 h 532840"/>
                <a:gd name="connsiteX40" fmla="*/ 3735978 w 3957122"/>
                <a:gd name="connsiteY40" fmla="*/ 513805 h 532840"/>
                <a:gd name="connsiteX41" fmla="*/ 3718560 w 3957122"/>
                <a:gd name="connsiteY41" fmla="*/ 496388 h 532840"/>
                <a:gd name="connsiteX42" fmla="*/ 3718560 w 3957122"/>
                <a:gd name="connsiteY42" fmla="*/ 522514 h 532840"/>
                <a:gd name="connsiteX0" fmla="*/ 0 w 3957122"/>
                <a:gd name="connsiteY0" fmla="*/ 0 h 532840"/>
                <a:gd name="connsiteX1" fmla="*/ 43543 w 3957122"/>
                <a:gd name="connsiteY1" fmla="*/ 26125 h 532840"/>
                <a:gd name="connsiteX2" fmla="*/ 139338 w 3957122"/>
                <a:gd name="connsiteY2" fmla="*/ 8708 h 532840"/>
                <a:gd name="connsiteX3" fmla="*/ 269966 w 3957122"/>
                <a:gd name="connsiteY3" fmla="*/ 17417 h 532840"/>
                <a:gd name="connsiteX4" fmla="*/ 339635 w 3957122"/>
                <a:gd name="connsiteY4" fmla="*/ 34834 h 532840"/>
                <a:gd name="connsiteX5" fmla="*/ 383178 w 3957122"/>
                <a:gd name="connsiteY5" fmla="*/ 43543 h 532840"/>
                <a:gd name="connsiteX6" fmla="*/ 670560 w 3957122"/>
                <a:gd name="connsiteY6" fmla="*/ 60960 h 532840"/>
                <a:gd name="connsiteX7" fmla="*/ 748938 w 3957122"/>
                <a:gd name="connsiteY7" fmla="*/ 69668 h 532840"/>
                <a:gd name="connsiteX8" fmla="*/ 966652 w 3957122"/>
                <a:gd name="connsiteY8" fmla="*/ 78377 h 532840"/>
                <a:gd name="connsiteX9" fmla="*/ 1045029 w 3957122"/>
                <a:gd name="connsiteY9" fmla="*/ 104503 h 532840"/>
                <a:gd name="connsiteX10" fmla="*/ 1071155 w 3957122"/>
                <a:gd name="connsiteY10" fmla="*/ 113211 h 532840"/>
                <a:gd name="connsiteX11" fmla="*/ 1288869 w 3957122"/>
                <a:gd name="connsiteY11" fmla="*/ 121920 h 532840"/>
                <a:gd name="connsiteX12" fmla="*/ 1314995 w 3957122"/>
                <a:gd name="connsiteY12" fmla="*/ 130628 h 532840"/>
                <a:gd name="connsiteX13" fmla="*/ 1341120 w 3957122"/>
                <a:gd name="connsiteY13" fmla="*/ 148045 h 532840"/>
                <a:gd name="connsiteX14" fmla="*/ 1558835 w 3957122"/>
                <a:gd name="connsiteY14" fmla="*/ 165463 h 532840"/>
                <a:gd name="connsiteX15" fmla="*/ 1654629 w 3957122"/>
                <a:gd name="connsiteY15" fmla="*/ 174171 h 532840"/>
                <a:gd name="connsiteX16" fmla="*/ 1785258 w 3957122"/>
                <a:gd name="connsiteY16" fmla="*/ 182880 h 532840"/>
                <a:gd name="connsiteX17" fmla="*/ 1915886 w 3957122"/>
                <a:gd name="connsiteY17" fmla="*/ 200297 h 532840"/>
                <a:gd name="connsiteX18" fmla="*/ 1959429 w 3957122"/>
                <a:gd name="connsiteY18" fmla="*/ 209005 h 532840"/>
                <a:gd name="connsiteX19" fmla="*/ 1976846 w 3957122"/>
                <a:gd name="connsiteY19" fmla="*/ 226423 h 532840"/>
                <a:gd name="connsiteX20" fmla="*/ 2002972 w 3957122"/>
                <a:gd name="connsiteY20" fmla="*/ 235131 h 532840"/>
                <a:gd name="connsiteX21" fmla="*/ 2255520 w 3957122"/>
                <a:gd name="connsiteY21" fmla="*/ 243840 h 532840"/>
                <a:gd name="connsiteX22" fmla="*/ 2420983 w 3957122"/>
                <a:gd name="connsiteY22" fmla="*/ 261257 h 532840"/>
                <a:gd name="connsiteX23" fmla="*/ 2586446 w 3957122"/>
                <a:gd name="connsiteY23" fmla="*/ 269965 h 532840"/>
                <a:gd name="connsiteX24" fmla="*/ 2786743 w 3957122"/>
                <a:gd name="connsiteY24" fmla="*/ 287383 h 532840"/>
                <a:gd name="connsiteX25" fmla="*/ 2856412 w 3957122"/>
                <a:gd name="connsiteY25" fmla="*/ 296091 h 532840"/>
                <a:gd name="connsiteX26" fmla="*/ 2995749 w 3957122"/>
                <a:gd name="connsiteY26" fmla="*/ 313508 h 532840"/>
                <a:gd name="connsiteX27" fmla="*/ 3030583 w 3957122"/>
                <a:gd name="connsiteY27" fmla="*/ 322217 h 532840"/>
                <a:gd name="connsiteX28" fmla="*/ 3056709 w 3957122"/>
                <a:gd name="connsiteY28" fmla="*/ 330925 h 532840"/>
                <a:gd name="connsiteX29" fmla="*/ 3169920 w 3957122"/>
                <a:gd name="connsiteY29" fmla="*/ 339634 h 532840"/>
                <a:gd name="connsiteX30" fmla="*/ 3222172 w 3957122"/>
                <a:gd name="connsiteY30" fmla="*/ 357051 h 532840"/>
                <a:gd name="connsiteX31" fmla="*/ 3248298 w 3957122"/>
                <a:gd name="connsiteY31" fmla="*/ 365760 h 532840"/>
                <a:gd name="connsiteX32" fmla="*/ 3439886 w 3957122"/>
                <a:gd name="connsiteY32" fmla="*/ 391885 h 532840"/>
                <a:gd name="connsiteX33" fmla="*/ 3823063 w 3957122"/>
                <a:gd name="connsiteY33" fmla="*/ 409303 h 532840"/>
                <a:gd name="connsiteX34" fmla="*/ 3901440 w 3957122"/>
                <a:gd name="connsiteY34" fmla="*/ 444137 h 532840"/>
                <a:gd name="connsiteX35" fmla="*/ 3944983 w 3957122"/>
                <a:gd name="connsiteY35" fmla="*/ 452845 h 532840"/>
                <a:gd name="connsiteX36" fmla="*/ 3944983 w 3957122"/>
                <a:gd name="connsiteY36" fmla="*/ 531223 h 532840"/>
                <a:gd name="connsiteX37" fmla="*/ 3918858 w 3957122"/>
                <a:gd name="connsiteY37" fmla="*/ 513805 h 532840"/>
                <a:gd name="connsiteX38" fmla="*/ 3831772 w 3957122"/>
                <a:gd name="connsiteY38" fmla="*/ 496388 h 532840"/>
                <a:gd name="connsiteX39" fmla="*/ 3762103 w 3957122"/>
                <a:gd name="connsiteY39" fmla="*/ 505097 h 532840"/>
                <a:gd name="connsiteX40" fmla="*/ 3735978 w 3957122"/>
                <a:gd name="connsiteY40" fmla="*/ 513805 h 532840"/>
                <a:gd name="connsiteX41" fmla="*/ 3718560 w 3957122"/>
                <a:gd name="connsiteY41" fmla="*/ 496388 h 532840"/>
                <a:gd name="connsiteX42" fmla="*/ 3718560 w 3957122"/>
                <a:gd name="connsiteY42" fmla="*/ 522514 h 532840"/>
                <a:gd name="connsiteX43" fmla="*/ 0 w 3957122"/>
                <a:gd name="connsiteY43" fmla="*/ 0 h 532840"/>
                <a:gd name="connsiteX0" fmla="*/ 642486 w 3940002"/>
                <a:gd name="connsiteY0" fmla="*/ 119880 h 524132"/>
                <a:gd name="connsiteX1" fmla="*/ 26423 w 3940002"/>
                <a:gd name="connsiteY1" fmla="*/ 17417 h 524132"/>
                <a:gd name="connsiteX2" fmla="*/ 122218 w 3940002"/>
                <a:gd name="connsiteY2" fmla="*/ 0 h 524132"/>
                <a:gd name="connsiteX3" fmla="*/ 252846 w 3940002"/>
                <a:gd name="connsiteY3" fmla="*/ 8709 h 524132"/>
                <a:gd name="connsiteX4" fmla="*/ 322515 w 3940002"/>
                <a:gd name="connsiteY4" fmla="*/ 26126 h 524132"/>
                <a:gd name="connsiteX5" fmla="*/ 366058 w 3940002"/>
                <a:gd name="connsiteY5" fmla="*/ 34835 h 524132"/>
                <a:gd name="connsiteX6" fmla="*/ 653440 w 3940002"/>
                <a:gd name="connsiteY6" fmla="*/ 52252 h 524132"/>
                <a:gd name="connsiteX7" fmla="*/ 731818 w 3940002"/>
                <a:gd name="connsiteY7" fmla="*/ 60960 h 524132"/>
                <a:gd name="connsiteX8" fmla="*/ 949532 w 3940002"/>
                <a:gd name="connsiteY8" fmla="*/ 69669 h 524132"/>
                <a:gd name="connsiteX9" fmla="*/ 1027909 w 3940002"/>
                <a:gd name="connsiteY9" fmla="*/ 95795 h 524132"/>
                <a:gd name="connsiteX10" fmla="*/ 1054035 w 3940002"/>
                <a:gd name="connsiteY10" fmla="*/ 104503 h 524132"/>
                <a:gd name="connsiteX11" fmla="*/ 1271749 w 3940002"/>
                <a:gd name="connsiteY11" fmla="*/ 113212 h 524132"/>
                <a:gd name="connsiteX12" fmla="*/ 1297875 w 3940002"/>
                <a:gd name="connsiteY12" fmla="*/ 121920 h 524132"/>
                <a:gd name="connsiteX13" fmla="*/ 1324000 w 3940002"/>
                <a:gd name="connsiteY13" fmla="*/ 139337 h 524132"/>
                <a:gd name="connsiteX14" fmla="*/ 1541715 w 3940002"/>
                <a:gd name="connsiteY14" fmla="*/ 156755 h 524132"/>
                <a:gd name="connsiteX15" fmla="*/ 1637509 w 3940002"/>
                <a:gd name="connsiteY15" fmla="*/ 165463 h 524132"/>
                <a:gd name="connsiteX16" fmla="*/ 1768138 w 3940002"/>
                <a:gd name="connsiteY16" fmla="*/ 174172 h 524132"/>
                <a:gd name="connsiteX17" fmla="*/ 1898766 w 3940002"/>
                <a:gd name="connsiteY17" fmla="*/ 191589 h 524132"/>
                <a:gd name="connsiteX18" fmla="*/ 1942309 w 3940002"/>
                <a:gd name="connsiteY18" fmla="*/ 200297 h 524132"/>
                <a:gd name="connsiteX19" fmla="*/ 1959726 w 3940002"/>
                <a:gd name="connsiteY19" fmla="*/ 217715 h 524132"/>
                <a:gd name="connsiteX20" fmla="*/ 1985852 w 3940002"/>
                <a:gd name="connsiteY20" fmla="*/ 226423 h 524132"/>
                <a:gd name="connsiteX21" fmla="*/ 2238400 w 3940002"/>
                <a:gd name="connsiteY21" fmla="*/ 235132 h 524132"/>
                <a:gd name="connsiteX22" fmla="*/ 2403863 w 3940002"/>
                <a:gd name="connsiteY22" fmla="*/ 252549 h 524132"/>
                <a:gd name="connsiteX23" fmla="*/ 2569326 w 3940002"/>
                <a:gd name="connsiteY23" fmla="*/ 261257 h 524132"/>
                <a:gd name="connsiteX24" fmla="*/ 2769623 w 3940002"/>
                <a:gd name="connsiteY24" fmla="*/ 278675 h 524132"/>
                <a:gd name="connsiteX25" fmla="*/ 2839292 w 3940002"/>
                <a:gd name="connsiteY25" fmla="*/ 287383 h 524132"/>
                <a:gd name="connsiteX26" fmla="*/ 2978629 w 3940002"/>
                <a:gd name="connsiteY26" fmla="*/ 304800 h 524132"/>
                <a:gd name="connsiteX27" fmla="*/ 3013463 w 3940002"/>
                <a:gd name="connsiteY27" fmla="*/ 313509 h 524132"/>
                <a:gd name="connsiteX28" fmla="*/ 3039589 w 3940002"/>
                <a:gd name="connsiteY28" fmla="*/ 322217 h 524132"/>
                <a:gd name="connsiteX29" fmla="*/ 3152800 w 3940002"/>
                <a:gd name="connsiteY29" fmla="*/ 330926 h 524132"/>
                <a:gd name="connsiteX30" fmla="*/ 3205052 w 3940002"/>
                <a:gd name="connsiteY30" fmla="*/ 348343 h 524132"/>
                <a:gd name="connsiteX31" fmla="*/ 3231178 w 3940002"/>
                <a:gd name="connsiteY31" fmla="*/ 357052 h 524132"/>
                <a:gd name="connsiteX32" fmla="*/ 3422766 w 3940002"/>
                <a:gd name="connsiteY32" fmla="*/ 383177 h 524132"/>
                <a:gd name="connsiteX33" fmla="*/ 3805943 w 3940002"/>
                <a:gd name="connsiteY33" fmla="*/ 400595 h 524132"/>
                <a:gd name="connsiteX34" fmla="*/ 3884320 w 3940002"/>
                <a:gd name="connsiteY34" fmla="*/ 435429 h 524132"/>
                <a:gd name="connsiteX35" fmla="*/ 3927863 w 3940002"/>
                <a:gd name="connsiteY35" fmla="*/ 444137 h 524132"/>
                <a:gd name="connsiteX36" fmla="*/ 3927863 w 3940002"/>
                <a:gd name="connsiteY36" fmla="*/ 522515 h 524132"/>
                <a:gd name="connsiteX37" fmla="*/ 3901738 w 3940002"/>
                <a:gd name="connsiteY37" fmla="*/ 505097 h 524132"/>
                <a:gd name="connsiteX38" fmla="*/ 3814652 w 3940002"/>
                <a:gd name="connsiteY38" fmla="*/ 487680 h 524132"/>
                <a:gd name="connsiteX39" fmla="*/ 3744983 w 3940002"/>
                <a:gd name="connsiteY39" fmla="*/ 496389 h 524132"/>
                <a:gd name="connsiteX40" fmla="*/ 3718858 w 3940002"/>
                <a:gd name="connsiteY40" fmla="*/ 505097 h 524132"/>
                <a:gd name="connsiteX41" fmla="*/ 3701440 w 3940002"/>
                <a:gd name="connsiteY41" fmla="*/ 487680 h 524132"/>
                <a:gd name="connsiteX42" fmla="*/ 3701440 w 3940002"/>
                <a:gd name="connsiteY42" fmla="*/ 513806 h 524132"/>
                <a:gd name="connsiteX43" fmla="*/ 642486 w 3940002"/>
                <a:gd name="connsiteY43" fmla="*/ 119880 h 524132"/>
                <a:gd name="connsiteX0" fmla="*/ 663690 w 3961206"/>
                <a:gd name="connsiteY0" fmla="*/ 119880 h 524132"/>
                <a:gd name="connsiteX1" fmla="*/ 23815 w 3961206"/>
                <a:gd name="connsiteY1" fmla="*/ 60280 h 524132"/>
                <a:gd name="connsiteX2" fmla="*/ 143422 w 3961206"/>
                <a:gd name="connsiteY2" fmla="*/ 0 h 524132"/>
                <a:gd name="connsiteX3" fmla="*/ 274050 w 3961206"/>
                <a:gd name="connsiteY3" fmla="*/ 8709 h 524132"/>
                <a:gd name="connsiteX4" fmla="*/ 343719 w 3961206"/>
                <a:gd name="connsiteY4" fmla="*/ 26126 h 524132"/>
                <a:gd name="connsiteX5" fmla="*/ 387262 w 3961206"/>
                <a:gd name="connsiteY5" fmla="*/ 34835 h 524132"/>
                <a:gd name="connsiteX6" fmla="*/ 674644 w 3961206"/>
                <a:gd name="connsiteY6" fmla="*/ 52252 h 524132"/>
                <a:gd name="connsiteX7" fmla="*/ 753022 w 3961206"/>
                <a:gd name="connsiteY7" fmla="*/ 60960 h 524132"/>
                <a:gd name="connsiteX8" fmla="*/ 970736 w 3961206"/>
                <a:gd name="connsiteY8" fmla="*/ 69669 h 524132"/>
                <a:gd name="connsiteX9" fmla="*/ 1049113 w 3961206"/>
                <a:gd name="connsiteY9" fmla="*/ 95795 h 524132"/>
                <a:gd name="connsiteX10" fmla="*/ 1075239 w 3961206"/>
                <a:gd name="connsiteY10" fmla="*/ 104503 h 524132"/>
                <a:gd name="connsiteX11" fmla="*/ 1292953 w 3961206"/>
                <a:gd name="connsiteY11" fmla="*/ 113212 h 524132"/>
                <a:gd name="connsiteX12" fmla="*/ 1319079 w 3961206"/>
                <a:gd name="connsiteY12" fmla="*/ 121920 h 524132"/>
                <a:gd name="connsiteX13" fmla="*/ 1345204 w 3961206"/>
                <a:gd name="connsiteY13" fmla="*/ 139337 h 524132"/>
                <a:gd name="connsiteX14" fmla="*/ 1562919 w 3961206"/>
                <a:gd name="connsiteY14" fmla="*/ 156755 h 524132"/>
                <a:gd name="connsiteX15" fmla="*/ 1658713 w 3961206"/>
                <a:gd name="connsiteY15" fmla="*/ 165463 h 524132"/>
                <a:gd name="connsiteX16" fmla="*/ 1789342 w 3961206"/>
                <a:gd name="connsiteY16" fmla="*/ 174172 h 524132"/>
                <a:gd name="connsiteX17" fmla="*/ 1919970 w 3961206"/>
                <a:gd name="connsiteY17" fmla="*/ 191589 h 524132"/>
                <a:gd name="connsiteX18" fmla="*/ 1963513 w 3961206"/>
                <a:gd name="connsiteY18" fmla="*/ 200297 h 524132"/>
                <a:gd name="connsiteX19" fmla="*/ 1980930 w 3961206"/>
                <a:gd name="connsiteY19" fmla="*/ 217715 h 524132"/>
                <a:gd name="connsiteX20" fmla="*/ 2007056 w 3961206"/>
                <a:gd name="connsiteY20" fmla="*/ 226423 h 524132"/>
                <a:gd name="connsiteX21" fmla="*/ 2259604 w 3961206"/>
                <a:gd name="connsiteY21" fmla="*/ 235132 h 524132"/>
                <a:gd name="connsiteX22" fmla="*/ 2425067 w 3961206"/>
                <a:gd name="connsiteY22" fmla="*/ 252549 h 524132"/>
                <a:gd name="connsiteX23" fmla="*/ 2590530 w 3961206"/>
                <a:gd name="connsiteY23" fmla="*/ 261257 h 524132"/>
                <a:gd name="connsiteX24" fmla="*/ 2790827 w 3961206"/>
                <a:gd name="connsiteY24" fmla="*/ 278675 h 524132"/>
                <a:gd name="connsiteX25" fmla="*/ 2860496 w 3961206"/>
                <a:gd name="connsiteY25" fmla="*/ 287383 h 524132"/>
                <a:gd name="connsiteX26" fmla="*/ 2999833 w 3961206"/>
                <a:gd name="connsiteY26" fmla="*/ 304800 h 524132"/>
                <a:gd name="connsiteX27" fmla="*/ 3034667 w 3961206"/>
                <a:gd name="connsiteY27" fmla="*/ 313509 h 524132"/>
                <a:gd name="connsiteX28" fmla="*/ 3060793 w 3961206"/>
                <a:gd name="connsiteY28" fmla="*/ 322217 h 524132"/>
                <a:gd name="connsiteX29" fmla="*/ 3174004 w 3961206"/>
                <a:gd name="connsiteY29" fmla="*/ 330926 h 524132"/>
                <a:gd name="connsiteX30" fmla="*/ 3226256 w 3961206"/>
                <a:gd name="connsiteY30" fmla="*/ 348343 h 524132"/>
                <a:gd name="connsiteX31" fmla="*/ 3252382 w 3961206"/>
                <a:gd name="connsiteY31" fmla="*/ 357052 h 524132"/>
                <a:gd name="connsiteX32" fmla="*/ 3443970 w 3961206"/>
                <a:gd name="connsiteY32" fmla="*/ 383177 h 524132"/>
                <a:gd name="connsiteX33" fmla="*/ 3827147 w 3961206"/>
                <a:gd name="connsiteY33" fmla="*/ 400595 h 524132"/>
                <a:gd name="connsiteX34" fmla="*/ 3905524 w 3961206"/>
                <a:gd name="connsiteY34" fmla="*/ 435429 h 524132"/>
                <a:gd name="connsiteX35" fmla="*/ 3949067 w 3961206"/>
                <a:gd name="connsiteY35" fmla="*/ 444137 h 524132"/>
                <a:gd name="connsiteX36" fmla="*/ 3949067 w 3961206"/>
                <a:gd name="connsiteY36" fmla="*/ 522515 h 524132"/>
                <a:gd name="connsiteX37" fmla="*/ 3922942 w 3961206"/>
                <a:gd name="connsiteY37" fmla="*/ 505097 h 524132"/>
                <a:gd name="connsiteX38" fmla="*/ 3835856 w 3961206"/>
                <a:gd name="connsiteY38" fmla="*/ 487680 h 524132"/>
                <a:gd name="connsiteX39" fmla="*/ 3766187 w 3961206"/>
                <a:gd name="connsiteY39" fmla="*/ 496389 h 524132"/>
                <a:gd name="connsiteX40" fmla="*/ 3740062 w 3961206"/>
                <a:gd name="connsiteY40" fmla="*/ 505097 h 524132"/>
                <a:gd name="connsiteX41" fmla="*/ 3722644 w 3961206"/>
                <a:gd name="connsiteY41" fmla="*/ 487680 h 524132"/>
                <a:gd name="connsiteX42" fmla="*/ 3722644 w 3961206"/>
                <a:gd name="connsiteY42" fmla="*/ 513806 h 524132"/>
                <a:gd name="connsiteX43" fmla="*/ 663690 w 3961206"/>
                <a:gd name="connsiteY43" fmla="*/ 119880 h 524132"/>
                <a:gd name="connsiteX0" fmla="*/ 693681 w 3991197"/>
                <a:gd name="connsiteY0" fmla="*/ 111875 h 516127"/>
                <a:gd name="connsiteX1" fmla="*/ 53806 w 3991197"/>
                <a:gd name="connsiteY1" fmla="*/ 52275 h 516127"/>
                <a:gd name="connsiteX2" fmla="*/ 56732 w 3991197"/>
                <a:gd name="connsiteY2" fmla="*/ 1520 h 516127"/>
                <a:gd name="connsiteX3" fmla="*/ 304041 w 3991197"/>
                <a:gd name="connsiteY3" fmla="*/ 704 h 516127"/>
                <a:gd name="connsiteX4" fmla="*/ 373710 w 3991197"/>
                <a:gd name="connsiteY4" fmla="*/ 18121 h 516127"/>
                <a:gd name="connsiteX5" fmla="*/ 417253 w 3991197"/>
                <a:gd name="connsiteY5" fmla="*/ 26830 h 516127"/>
                <a:gd name="connsiteX6" fmla="*/ 704635 w 3991197"/>
                <a:gd name="connsiteY6" fmla="*/ 44247 h 516127"/>
                <a:gd name="connsiteX7" fmla="*/ 783013 w 3991197"/>
                <a:gd name="connsiteY7" fmla="*/ 52955 h 516127"/>
                <a:gd name="connsiteX8" fmla="*/ 1000727 w 3991197"/>
                <a:gd name="connsiteY8" fmla="*/ 61664 h 516127"/>
                <a:gd name="connsiteX9" fmla="*/ 1079104 w 3991197"/>
                <a:gd name="connsiteY9" fmla="*/ 87790 h 516127"/>
                <a:gd name="connsiteX10" fmla="*/ 1105230 w 3991197"/>
                <a:gd name="connsiteY10" fmla="*/ 96498 h 516127"/>
                <a:gd name="connsiteX11" fmla="*/ 1322944 w 3991197"/>
                <a:gd name="connsiteY11" fmla="*/ 105207 h 516127"/>
                <a:gd name="connsiteX12" fmla="*/ 1349070 w 3991197"/>
                <a:gd name="connsiteY12" fmla="*/ 113915 h 516127"/>
                <a:gd name="connsiteX13" fmla="*/ 1375195 w 3991197"/>
                <a:gd name="connsiteY13" fmla="*/ 131332 h 516127"/>
                <a:gd name="connsiteX14" fmla="*/ 1592910 w 3991197"/>
                <a:gd name="connsiteY14" fmla="*/ 148750 h 516127"/>
                <a:gd name="connsiteX15" fmla="*/ 1688704 w 3991197"/>
                <a:gd name="connsiteY15" fmla="*/ 157458 h 516127"/>
                <a:gd name="connsiteX16" fmla="*/ 1819333 w 3991197"/>
                <a:gd name="connsiteY16" fmla="*/ 166167 h 516127"/>
                <a:gd name="connsiteX17" fmla="*/ 1949961 w 3991197"/>
                <a:gd name="connsiteY17" fmla="*/ 183584 h 516127"/>
                <a:gd name="connsiteX18" fmla="*/ 1993504 w 3991197"/>
                <a:gd name="connsiteY18" fmla="*/ 192292 h 516127"/>
                <a:gd name="connsiteX19" fmla="*/ 2010921 w 3991197"/>
                <a:gd name="connsiteY19" fmla="*/ 209710 h 516127"/>
                <a:gd name="connsiteX20" fmla="*/ 2037047 w 3991197"/>
                <a:gd name="connsiteY20" fmla="*/ 218418 h 516127"/>
                <a:gd name="connsiteX21" fmla="*/ 2289595 w 3991197"/>
                <a:gd name="connsiteY21" fmla="*/ 227127 h 516127"/>
                <a:gd name="connsiteX22" fmla="*/ 2455058 w 3991197"/>
                <a:gd name="connsiteY22" fmla="*/ 244544 h 516127"/>
                <a:gd name="connsiteX23" fmla="*/ 2620521 w 3991197"/>
                <a:gd name="connsiteY23" fmla="*/ 253252 h 516127"/>
                <a:gd name="connsiteX24" fmla="*/ 2820818 w 3991197"/>
                <a:gd name="connsiteY24" fmla="*/ 270670 h 516127"/>
                <a:gd name="connsiteX25" fmla="*/ 2890487 w 3991197"/>
                <a:gd name="connsiteY25" fmla="*/ 279378 h 516127"/>
                <a:gd name="connsiteX26" fmla="*/ 3029824 w 3991197"/>
                <a:gd name="connsiteY26" fmla="*/ 296795 h 516127"/>
                <a:gd name="connsiteX27" fmla="*/ 3064658 w 3991197"/>
                <a:gd name="connsiteY27" fmla="*/ 305504 h 516127"/>
                <a:gd name="connsiteX28" fmla="*/ 3090784 w 3991197"/>
                <a:gd name="connsiteY28" fmla="*/ 314212 h 516127"/>
                <a:gd name="connsiteX29" fmla="*/ 3203995 w 3991197"/>
                <a:gd name="connsiteY29" fmla="*/ 322921 h 516127"/>
                <a:gd name="connsiteX30" fmla="*/ 3256247 w 3991197"/>
                <a:gd name="connsiteY30" fmla="*/ 340338 h 516127"/>
                <a:gd name="connsiteX31" fmla="*/ 3282373 w 3991197"/>
                <a:gd name="connsiteY31" fmla="*/ 349047 h 516127"/>
                <a:gd name="connsiteX32" fmla="*/ 3473961 w 3991197"/>
                <a:gd name="connsiteY32" fmla="*/ 375172 h 516127"/>
                <a:gd name="connsiteX33" fmla="*/ 3857138 w 3991197"/>
                <a:gd name="connsiteY33" fmla="*/ 392590 h 516127"/>
                <a:gd name="connsiteX34" fmla="*/ 3935515 w 3991197"/>
                <a:gd name="connsiteY34" fmla="*/ 427424 h 516127"/>
                <a:gd name="connsiteX35" fmla="*/ 3979058 w 3991197"/>
                <a:gd name="connsiteY35" fmla="*/ 436132 h 516127"/>
                <a:gd name="connsiteX36" fmla="*/ 3979058 w 3991197"/>
                <a:gd name="connsiteY36" fmla="*/ 514510 h 516127"/>
                <a:gd name="connsiteX37" fmla="*/ 3952933 w 3991197"/>
                <a:gd name="connsiteY37" fmla="*/ 497092 h 516127"/>
                <a:gd name="connsiteX38" fmla="*/ 3865847 w 3991197"/>
                <a:gd name="connsiteY38" fmla="*/ 479675 h 516127"/>
                <a:gd name="connsiteX39" fmla="*/ 3796178 w 3991197"/>
                <a:gd name="connsiteY39" fmla="*/ 488384 h 516127"/>
                <a:gd name="connsiteX40" fmla="*/ 3770053 w 3991197"/>
                <a:gd name="connsiteY40" fmla="*/ 497092 h 516127"/>
                <a:gd name="connsiteX41" fmla="*/ 3752635 w 3991197"/>
                <a:gd name="connsiteY41" fmla="*/ 479675 h 516127"/>
                <a:gd name="connsiteX42" fmla="*/ 3752635 w 3991197"/>
                <a:gd name="connsiteY42" fmla="*/ 505801 h 516127"/>
                <a:gd name="connsiteX43" fmla="*/ 693681 w 3991197"/>
                <a:gd name="connsiteY43"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742372 w 3937391"/>
                <a:gd name="connsiteY39" fmla="*/ 488384 h 516127"/>
                <a:gd name="connsiteX40" fmla="*/ 3716247 w 3937391"/>
                <a:gd name="connsiteY40" fmla="*/ 497092 h 516127"/>
                <a:gd name="connsiteX41" fmla="*/ 3698829 w 3937391"/>
                <a:gd name="connsiteY41" fmla="*/ 479675 h 516127"/>
                <a:gd name="connsiteX42" fmla="*/ 3698829 w 3937391"/>
                <a:gd name="connsiteY42" fmla="*/ 505801 h 516127"/>
                <a:gd name="connsiteX43" fmla="*/ 639875 w 3937391"/>
                <a:gd name="connsiteY43"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742372 w 3937391"/>
                <a:gd name="connsiteY39" fmla="*/ 488384 h 516127"/>
                <a:gd name="connsiteX40" fmla="*/ 3716247 w 3937391"/>
                <a:gd name="connsiteY40" fmla="*/ 497092 h 516127"/>
                <a:gd name="connsiteX41" fmla="*/ 3698829 w 3937391"/>
                <a:gd name="connsiteY41" fmla="*/ 479675 h 516127"/>
                <a:gd name="connsiteX42" fmla="*/ 3698829 w 3937391"/>
                <a:gd name="connsiteY42" fmla="*/ 505801 h 516127"/>
                <a:gd name="connsiteX43" fmla="*/ 639875 w 3937391"/>
                <a:gd name="connsiteY43"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742372 w 3937391"/>
                <a:gd name="connsiteY39" fmla="*/ 488384 h 516127"/>
                <a:gd name="connsiteX40" fmla="*/ 3716247 w 3937391"/>
                <a:gd name="connsiteY40" fmla="*/ 497092 h 516127"/>
                <a:gd name="connsiteX41" fmla="*/ 3698829 w 3937391"/>
                <a:gd name="connsiteY41" fmla="*/ 479675 h 516127"/>
                <a:gd name="connsiteX42" fmla="*/ 3698829 w 3937391"/>
                <a:gd name="connsiteY42" fmla="*/ 474845 h 516127"/>
                <a:gd name="connsiteX43" fmla="*/ 639875 w 3937391"/>
                <a:gd name="connsiteY43"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742372 w 3937391"/>
                <a:gd name="connsiteY39" fmla="*/ 488384 h 516127"/>
                <a:gd name="connsiteX40" fmla="*/ 3771016 w 3937391"/>
                <a:gd name="connsiteY40" fmla="*/ 466136 h 516127"/>
                <a:gd name="connsiteX41" fmla="*/ 3698829 w 3937391"/>
                <a:gd name="connsiteY41" fmla="*/ 479675 h 516127"/>
                <a:gd name="connsiteX42" fmla="*/ 3698829 w 3937391"/>
                <a:gd name="connsiteY42" fmla="*/ 474845 h 516127"/>
                <a:gd name="connsiteX43" fmla="*/ 639875 w 3937391"/>
                <a:gd name="connsiteY43"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742372 w 3937391"/>
                <a:gd name="connsiteY39" fmla="*/ 488384 h 516127"/>
                <a:gd name="connsiteX40" fmla="*/ 3698829 w 3937391"/>
                <a:gd name="connsiteY40" fmla="*/ 479675 h 516127"/>
                <a:gd name="connsiteX41" fmla="*/ 3698829 w 3937391"/>
                <a:gd name="connsiteY41" fmla="*/ 474845 h 516127"/>
                <a:gd name="connsiteX42" fmla="*/ 639875 w 3937391"/>
                <a:gd name="connsiteY42"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698829 w 3937391"/>
                <a:gd name="connsiteY39" fmla="*/ 479675 h 516127"/>
                <a:gd name="connsiteX40" fmla="*/ 3698829 w 3937391"/>
                <a:gd name="connsiteY40" fmla="*/ 474845 h 516127"/>
                <a:gd name="connsiteX41" fmla="*/ 639875 w 3937391"/>
                <a:gd name="connsiteY41" fmla="*/ 111875 h 516127"/>
                <a:gd name="connsiteX0" fmla="*/ 639875 w 3937391"/>
                <a:gd name="connsiteY0" fmla="*/ 111875 h 516196"/>
                <a:gd name="connsiteX1" fmla="*/ 0 w 3937391"/>
                <a:gd name="connsiteY1" fmla="*/ 52275 h 516196"/>
                <a:gd name="connsiteX2" fmla="*/ 2926 w 3937391"/>
                <a:gd name="connsiteY2" fmla="*/ 1520 h 516196"/>
                <a:gd name="connsiteX3" fmla="*/ 250235 w 3937391"/>
                <a:gd name="connsiteY3" fmla="*/ 704 h 516196"/>
                <a:gd name="connsiteX4" fmla="*/ 319904 w 3937391"/>
                <a:gd name="connsiteY4" fmla="*/ 18121 h 516196"/>
                <a:gd name="connsiteX5" fmla="*/ 363447 w 3937391"/>
                <a:gd name="connsiteY5" fmla="*/ 26830 h 516196"/>
                <a:gd name="connsiteX6" fmla="*/ 650829 w 3937391"/>
                <a:gd name="connsiteY6" fmla="*/ 44247 h 516196"/>
                <a:gd name="connsiteX7" fmla="*/ 729207 w 3937391"/>
                <a:gd name="connsiteY7" fmla="*/ 52955 h 516196"/>
                <a:gd name="connsiteX8" fmla="*/ 946921 w 3937391"/>
                <a:gd name="connsiteY8" fmla="*/ 61664 h 516196"/>
                <a:gd name="connsiteX9" fmla="*/ 1025298 w 3937391"/>
                <a:gd name="connsiteY9" fmla="*/ 87790 h 516196"/>
                <a:gd name="connsiteX10" fmla="*/ 1051424 w 3937391"/>
                <a:gd name="connsiteY10" fmla="*/ 96498 h 516196"/>
                <a:gd name="connsiteX11" fmla="*/ 1269138 w 3937391"/>
                <a:gd name="connsiteY11" fmla="*/ 105207 h 516196"/>
                <a:gd name="connsiteX12" fmla="*/ 1295264 w 3937391"/>
                <a:gd name="connsiteY12" fmla="*/ 113915 h 516196"/>
                <a:gd name="connsiteX13" fmla="*/ 1321389 w 3937391"/>
                <a:gd name="connsiteY13" fmla="*/ 131332 h 516196"/>
                <a:gd name="connsiteX14" fmla="*/ 1539104 w 3937391"/>
                <a:gd name="connsiteY14" fmla="*/ 148750 h 516196"/>
                <a:gd name="connsiteX15" fmla="*/ 1634898 w 3937391"/>
                <a:gd name="connsiteY15" fmla="*/ 157458 h 516196"/>
                <a:gd name="connsiteX16" fmla="*/ 1765527 w 3937391"/>
                <a:gd name="connsiteY16" fmla="*/ 166167 h 516196"/>
                <a:gd name="connsiteX17" fmla="*/ 1896155 w 3937391"/>
                <a:gd name="connsiteY17" fmla="*/ 183584 h 516196"/>
                <a:gd name="connsiteX18" fmla="*/ 1939698 w 3937391"/>
                <a:gd name="connsiteY18" fmla="*/ 192292 h 516196"/>
                <a:gd name="connsiteX19" fmla="*/ 1957115 w 3937391"/>
                <a:gd name="connsiteY19" fmla="*/ 209710 h 516196"/>
                <a:gd name="connsiteX20" fmla="*/ 1983241 w 3937391"/>
                <a:gd name="connsiteY20" fmla="*/ 218418 h 516196"/>
                <a:gd name="connsiteX21" fmla="*/ 2235789 w 3937391"/>
                <a:gd name="connsiteY21" fmla="*/ 227127 h 516196"/>
                <a:gd name="connsiteX22" fmla="*/ 2401252 w 3937391"/>
                <a:gd name="connsiteY22" fmla="*/ 244544 h 516196"/>
                <a:gd name="connsiteX23" fmla="*/ 2566715 w 3937391"/>
                <a:gd name="connsiteY23" fmla="*/ 253252 h 516196"/>
                <a:gd name="connsiteX24" fmla="*/ 2767012 w 3937391"/>
                <a:gd name="connsiteY24" fmla="*/ 270670 h 516196"/>
                <a:gd name="connsiteX25" fmla="*/ 2836681 w 3937391"/>
                <a:gd name="connsiteY25" fmla="*/ 279378 h 516196"/>
                <a:gd name="connsiteX26" fmla="*/ 2976018 w 3937391"/>
                <a:gd name="connsiteY26" fmla="*/ 296795 h 516196"/>
                <a:gd name="connsiteX27" fmla="*/ 3010852 w 3937391"/>
                <a:gd name="connsiteY27" fmla="*/ 305504 h 516196"/>
                <a:gd name="connsiteX28" fmla="*/ 3036978 w 3937391"/>
                <a:gd name="connsiteY28" fmla="*/ 314212 h 516196"/>
                <a:gd name="connsiteX29" fmla="*/ 3150189 w 3937391"/>
                <a:gd name="connsiteY29" fmla="*/ 322921 h 516196"/>
                <a:gd name="connsiteX30" fmla="*/ 3202441 w 3937391"/>
                <a:gd name="connsiteY30" fmla="*/ 340338 h 516196"/>
                <a:gd name="connsiteX31" fmla="*/ 3228567 w 3937391"/>
                <a:gd name="connsiteY31" fmla="*/ 349047 h 516196"/>
                <a:gd name="connsiteX32" fmla="*/ 3420155 w 3937391"/>
                <a:gd name="connsiteY32" fmla="*/ 375172 h 516196"/>
                <a:gd name="connsiteX33" fmla="*/ 3803332 w 3937391"/>
                <a:gd name="connsiteY33" fmla="*/ 392590 h 516196"/>
                <a:gd name="connsiteX34" fmla="*/ 3881709 w 3937391"/>
                <a:gd name="connsiteY34" fmla="*/ 427424 h 516196"/>
                <a:gd name="connsiteX35" fmla="*/ 3925252 w 3937391"/>
                <a:gd name="connsiteY35" fmla="*/ 436132 h 516196"/>
                <a:gd name="connsiteX36" fmla="*/ 3925252 w 3937391"/>
                <a:gd name="connsiteY36" fmla="*/ 514510 h 516196"/>
                <a:gd name="connsiteX37" fmla="*/ 3899127 w 3937391"/>
                <a:gd name="connsiteY37" fmla="*/ 497092 h 516196"/>
                <a:gd name="connsiteX38" fmla="*/ 3698829 w 3937391"/>
                <a:gd name="connsiteY38" fmla="*/ 479675 h 516196"/>
                <a:gd name="connsiteX39" fmla="*/ 3698829 w 3937391"/>
                <a:gd name="connsiteY39" fmla="*/ 474845 h 516196"/>
                <a:gd name="connsiteX40" fmla="*/ 639875 w 3937391"/>
                <a:gd name="connsiteY40" fmla="*/ 111875 h 516196"/>
                <a:gd name="connsiteX0" fmla="*/ 639875 w 3993843"/>
                <a:gd name="connsiteY0" fmla="*/ 111875 h 516196"/>
                <a:gd name="connsiteX1" fmla="*/ 0 w 3993843"/>
                <a:gd name="connsiteY1" fmla="*/ 52275 h 516196"/>
                <a:gd name="connsiteX2" fmla="*/ 2926 w 3993843"/>
                <a:gd name="connsiteY2" fmla="*/ 1520 h 516196"/>
                <a:gd name="connsiteX3" fmla="*/ 250235 w 3993843"/>
                <a:gd name="connsiteY3" fmla="*/ 704 h 516196"/>
                <a:gd name="connsiteX4" fmla="*/ 319904 w 3993843"/>
                <a:gd name="connsiteY4" fmla="*/ 18121 h 516196"/>
                <a:gd name="connsiteX5" fmla="*/ 363447 w 3993843"/>
                <a:gd name="connsiteY5" fmla="*/ 26830 h 516196"/>
                <a:gd name="connsiteX6" fmla="*/ 650829 w 3993843"/>
                <a:gd name="connsiteY6" fmla="*/ 44247 h 516196"/>
                <a:gd name="connsiteX7" fmla="*/ 729207 w 3993843"/>
                <a:gd name="connsiteY7" fmla="*/ 52955 h 516196"/>
                <a:gd name="connsiteX8" fmla="*/ 946921 w 3993843"/>
                <a:gd name="connsiteY8" fmla="*/ 61664 h 516196"/>
                <a:gd name="connsiteX9" fmla="*/ 1025298 w 3993843"/>
                <a:gd name="connsiteY9" fmla="*/ 87790 h 516196"/>
                <a:gd name="connsiteX10" fmla="*/ 1051424 w 3993843"/>
                <a:gd name="connsiteY10" fmla="*/ 96498 h 516196"/>
                <a:gd name="connsiteX11" fmla="*/ 1269138 w 3993843"/>
                <a:gd name="connsiteY11" fmla="*/ 105207 h 516196"/>
                <a:gd name="connsiteX12" fmla="*/ 1295264 w 3993843"/>
                <a:gd name="connsiteY12" fmla="*/ 113915 h 516196"/>
                <a:gd name="connsiteX13" fmla="*/ 1321389 w 3993843"/>
                <a:gd name="connsiteY13" fmla="*/ 131332 h 516196"/>
                <a:gd name="connsiteX14" fmla="*/ 1539104 w 3993843"/>
                <a:gd name="connsiteY14" fmla="*/ 148750 h 516196"/>
                <a:gd name="connsiteX15" fmla="*/ 1634898 w 3993843"/>
                <a:gd name="connsiteY15" fmla="*/ 157458 h 516196"/>
                <a:gd name="connsiteX16" fmla="*/ 1765527 w 3993843"/>
                <a:gd name="connsiteY16" fmla="*/ 166167 h 516196"/>
                <a:gd name="connsiteX17" fmla="*/ 1896155 w 3993843"/>
                <a:gd name="connsiteY17" fmla="*/ 183584 h 516196"/>
                <a:gd name="connsiteX18" fmla="*/ 1939698 w 3993843"/>
                <a:gd name="connsiteY18" fmla="*/ 192292 h 516196"/>
                <a:gd name="connsiteX19" fmla="*/ 1957115 w 3993843"/>
                <a:gd name="connsiteY19" fmla="*/ 209710 h 516196"/>
                <a:gd name="connsiteX20" fmla="*/ 1983241 w 3993843"/>
                <a:gd name="connsiteY20" fmla="*/ 218418 h 516196"/>
                <a:gd name="connsiteX21" fmla="*/ 2235789 w 3993843"/>
                <a:gd name="connsiteY21" fmla="*/ 227127 h 516196"/>
                <a:gd name="connsiteX22" fmla="*/ 2401252 w 3993843"/>
                <a:gd name="connsiteY22" fmla="*/ 244544 h 516196"/>
                <a:gd name="connsiteX23" fmla="*/ 2566715 w 3993843"/>
                <a:gd name="connsiteY23" fmla="*/ 253252 h 516196"/>
                <a:gd name="connsiteX24" fmla="*/ 2767012 w 3993843"/>
                <a:gd name="connsiteY24" fmla="*/ 270670 h 516196"/>
                <a:gd name="connsiteX25" fmla="*/ 2836681 w 3993843"/>
                <a:gd name="connsiteY25" fmla="*/ 279378 h 516196"/>
                <a:gd name="connsiteX26" fmla="*/ 2976018 w 3993843"/>
                <a:gd name="connsiteY26" fmla="*/ 296795 h 516196"/>
                <a:gd name="connsiteX27" fmla="*/ 3010852 w 3993843"/>
                <a:gd name="connsiteY27" fmla="*/ 305504 h 516196"/>
                <a:gd name="connsiteX28" fmla="*/ 3036978 w 3993843"/>
                <a:gd name="connsiteY28" fmla="*/ 314212 h 516196"/>
                <a:gd name="connsiteX29" fmla="*/ 3150189 w 3993843"/>
                <a:gd name="connsiteY29" fmla="*/ 322921 h 516196"/>
                <a:gd name="connsiteX30" fmla="*/ 3202441 w 3993843"/>
                <a:gd name="connsiteY30" fmla="*/ 340338 h 516196"/>
                <a:gd name="connsiteX31" fmla="*/ 3228567 w 3993843"/>
                <a:gd name="connsiteY31" fmla="*/ 349047 h 516196"/>
                <a:gd name="connsiteX32" fmla="*/ 3420155 w 3993843"/>
                <a:gd name="connsiteY32" fmla="*/ 375172 h 516196"/>
                <a:gd name="connsiteX33" fmla="*/ 3803332 w 3993843"/>
                <a:gd name="connsiteY33" fmla="*/ 392590 h 516196"/>
                <a:gd name="connsiteX34" fmla="*/ 3881709 w 3993843"/>
                <a:gd name="connsiteY34" fmla="*/ 427424 h 516196"/>
                <a:gd name="connsiteX35" fmla="*/ 3925252 w 3993843"/>
                <a:gd name="connsiteY35" fmla="*/ 436132 h 516196"/>
                <a:gd name="connsiteX36" fmla="*/ 3925252 w 3993843"/>
                <a:gd name="connsiteY36" fmla="*/ 514510 h 516196"/>
                <a:gd name="connsiteX37" fmla="*/ 3899127 w 3993843"/>
                <a:gd name="connsiteY37" fmla="*/ 497092 h 516196"/>
                <a:gd name="connsiteX38" fmla="*/ 3698829 w 3993843"/>
                <a:gd name="connsiteY38" fmla="*/ 479675 h 516196"/>
                <a:gd name="connsiteX39" fmla="*/ 639875 w 3993843"/>
                <a:gd name="connsiteY39" fmla="*/ 111875 h 516196"/>
                <a:gd name="connsiteX0" fmla="*/ 639875 w 4006161"/>
                <a:gd name="connsiteY0" fmla="*/ 111875 h 525104"/>
                <a:gd name="connsiteX1" fmla="*/ 0 w 4006161"/>
                <a:gd name="connsiteY1" fmla="*/ 52275 h 525104"/>
                <a:gd name="connsiteX2" fmla="*/ 2926 w 4006161"/>
                <a:gd name="connsiteY2" fmla="*/ 1520 h 525104"/>
                <a:gd name="connsiteX3" fmla="*/ 250235 w 4006161"/>
                <a:gd name="connsiteY3" fmla="*/ 704 h 525104"/>
                <a:gd name="connsiteX4" fmla="*/ 319904 w 4006161"/>
                <a:gd name="connsiteY4" fmla="*/ 18121 h 525104"/>
                <a:gd name="connsiteX5" fmla="*/ 363447 w 4006161"/>
                <a:gd name="connsiteY5" fmla="*/ 26830 h 525104"/>
                <a:gd name="connsiteX6" fmla="*/ 650829 w 4006161"/>
                <a:gd name="connsiteY6" fmla="*/ 44247 h 525104"/>
                <a:gd name="connsiteX7" fmla="*/ 729207 w 4006161"/>
                <a:gd name="connsiteY7" fmla="*/ 52955 h 525104"/>
                <a:gd name="connsiteX8" fmla="*/ 946921 w 4006161"/>
                <a:gd name="connsiteY8" fmla="*/ 61664 h 525104"/>
                <a:gd name="connsiteX9" fmla="*/ 1025298 w 4006161"/>
                <a:gd name="connsiteY9" fmla="*/ 87790 h 525104"/>
                <a:gd name="connsiteX10" fmla="*/ 1051424 w 4006161"/>
                <a:gd name="connsiteY10" fmla="*/ 96498 h 525104"/>
                <a:gd name="connsiteX11" fmla="*/ 1269138 w 4006161"/>
                <a:gd name="connsiteY11" fmla="*/ 105207 h 525104"/>
                <a:gd name="connsiteX12" fmla="*/ 1295264 w 4006161"/>
                <a:gd name="connsiteY12" fmla="*/ 113915 h 525104"/>
                <a:gd name="connsiteX13" fmla="*/ 1321389 w 4006161"/>
                <a:gd name="connsiteY13" fmla="*/ 131332 h 525104"/>
                <a:gd name="connsiteX14" fmla="*/ 1539104 w 4006161"/>
                <a:gd name="connsiteY14" fmla="*/ 148750 h 525104"/>
                <a:gd name="connsiteX15" fmla="*/ 1634898 w 4006161"/>
                <a:gd name="connsiteY15" fmla="*/ 157458 h 525104"/>
                <a:gd name="connsiteX16" fmla="*/ 1765527 w 4006161"/>
                <a:gd name="connsiteY16" fmla="*/ 166167 h 525104"/>
                <a:gd name="connsiteX17" fmla="*/ 1896155 w 4006161"/>
                <a:gd name="connsiteY17" fmla="*/ 183584 h 525104"/>
                <a:gd name="connsiteX18" fmla="*/ 1939698 w 4006161"/>
                <a:gd name="connsiteY18" fmla="*/ 192292 h 525104"/>
                <a:gd name="connsiteX19" fmla="*/ 1957115 w 4006161"/>
                <a:gd name="connsiteY19" fmla="*/ 209710 h 525104"/>
                <a:gd name="connsiteX20" fmla="*/ 1983241 w 4006161"/>
                <a:gd name="connsiteY20" fmla="*/ 218418 h 525104"/>
                <a:gd name="connsiteX21" fmla="*/ 2235789 w 4006161"/>
                <a:gd name="connsiteY21" fmla="*/ 227127 h 525104"/>
                <a:gd name="connsiteX22" fmla="*/ 2401252 w 4006161"/>
                <a:gd name="connsiteY22" fmla="*/ 244544 h 525104"/>
                <a:gd name="connsiteX23" fmla="*/ 2566715 w 4006161"/>
                <a:gd name="connsiteY23" fmla="*/ 253252 h 525104"/>
                <a:gd name="connsiteX24" fmla="*/ 2767012 w 4006161"/>
                <a:gd name="connsiteY24" fmla="*/ 270670 h 525104"/>
                <a:gd name="connsiteX25" fmla="*/ 2836681 w 4006161"/>
                <a:gd name="connsiteY25" fmla="*/ 279378 h 525104"/>
                <a:gd name="connsiteX26" fmla="*/ 2976018 w 4006161"/>
                <a:gd name="connsiteY26" fmla="*/ 296795 h 525104"/>
                <a:gd name="connsiteX27" fmla="*/ 3010852 w 4006161"/>
                <a:gd name="connsiteY27" fmla="*/ 305504 h 525104"/>
                <a:gd name="connsiteX28" fmla="*/ 3036978 w 4006161"/>
                <a:gd name="connsiteY28" fmla="*/ 314212 h 525104"/>
                <a:gd name="connsiteX29" fmla="*/ 3150189 w 4006161"/>
                <a:gd name="connsiteY29" fmla="*/ 322921 h 525104"/>
                <a:gd name="connsiteX30" fmla="*/ 3202441 w 4006161"/>
                <a:gd name="connsiteY30" fmla="*/ 340338 h 525104"/>
                <a:gd name="connsiteX31" fmla="*/ 3228567 w 4006161"/>
                <a:gd name="connsiteY31" fmla="*/ 349047 h 525104"/>
                <a:gd name="connsiteX32" fmla="*/ 3420155 w 4006161"/>
                <a:gd name="connsiteY32" fmla="*/ 375172 h 525104"/>
                <a:gd name="connsiteX33" fmla="*/ 3803332 w 4006161"/>
                <a:gd name="connsiteY33" fmla="*/ 392590 h 525104"/>
                <a:gd name="connsiteX34" fmla="*/ 3881709 w 4006161"/>
                <a:gd name="connsiteY34" fmla="*/ 427424 h 525104"/>
                <a:gd name="connsiteX35" fmla="*/ 3925252 w 4006161"/>
                <a:gd name="connsiteY35" fmla="*/ 436132 h 525104"/>
                <a:gd name="connsiteX36" fmla="*/ 3925252 w 4006161"/>
                <a:gd name="connsiteY36" fmla="*/ 514510 h 525104"/>
                <a:gd name="connsiteX37" fmla="*/ 3698829 w 4006161"/>
                <a:gd name="connsiteY37" fmla="*/ 479675 h 525104"/>
                <a:gd name="connsiteX38" fmla="*/ 639875 w 4006161"/>
                <a:gd name="connsiteY38" fmla="*/ 111875 h 525104"/>
                <a:gd name="connsiteX0" fmla="*/ 639875 w 4006161"/>
                <a:gd name="connsiteY0" fmla="*/ 111875 h 525104"/>
                <a:gd name="connsiteX1" fmla="*/ 0 w 4006161"/>
                <a:gd name="connsiteY1" fmla="*/ 52275 h 525104"/>
                <a:gd name="connsiteX2" fmla="*/ 2926 w 4006161"/>
                <a:gd name="connsiteY2" fmla="*/ 1520 h 525104"/>
                <a:gd name="connsiteX3" fmla="*/ 250235 w 4006161"/>
                <a:gd name="connsiteY3" fmla="*/ 704 h 525104"/>
                <a:gd name="connsiteX4" fmla="*/ 319904 w 4006161"/>
                <a:gd name="connsiteY4" fmla="*/ 18121 h 525104"/>
                <a:gd name="connsiteX5" fmla="*/ 363447 w 4006161"/>
                <a:gd name="connsiteY5" fmla="*/ 26830 h 525104"/>
                <a:gd name="connsiteX6" fmla="*/ 650829 w 4006161"/>
                <a:gd name="connsiteY6" fmla="*/ 44247 h 525104"/>
                <a:gd name="connsiteX7" fmla="*/ 729207 w 4006161"/>
                <a:gd name="connsiteY7" fmla="*/ 52955 h 525104"/>
                <a:gd name="connsiteX8" fmla="*/ 946921 w 4006161"/>
                <a:gd name="connsiteY8" fmla="*/ 61664 h 525104"/>
                <a:gd name="connsiteX9" fmla="*/ 1025298 w 4006161"/>
                <a:gd name="connsiteY9" fmla="*/ 87790 h 525104"/>
                <a:gd name="connsiteX10" fmla="*/ 1051424 w 4006161"/>
                <a:gd name="connsiteY10" fmla="*/ 96498 h 525104"/>
                <a:gd name="connsiteX11" fmla="*/ 1269138 w 4006161"/>
                <a:gd name="connsiteY11" fmla="*/ 105207 h 525104"/>
                <a:gd name="connsiteX12" fmla="*/ 1295264 w 4006161"/>
                <a:gd name="connsiteY12" fmla="*/ 113915 h 525104"/>
                <a:gd name="connsiteX13" fmla="*/ 1321389 w 4006161"/>
                <a:gd name="connsiteY13" fmla="*/ 131332 h 525104"/>
                <a:gd name="connsiteX14" fmla="*/ 1539104 w 4006161"/>
                <a:gd name="connsiteY14" fmla="*/ 148750 h 525104"/>
                <a:gd name="connsiteX15" fmla="*/ 1634898 w 4006161"/>
                <a:gd name="connsiteY15" fmla="*/ 157458 h 525104"/>
                <a:gd name="connsiteX16" fmla="*/ 1765527 w 4006161"/>
                <a:gd name="connsiteY16" fmla="*/ 166167 h 525104"/>
                <a:gd name="connsiteX17" fmla="*/ 1896155 w 4006161"/>
                <a:gd name="connsiteY17" fmla="*/ 183584 h 525104"/>
                <a:gd name="connsiteX18" fmla="*/ 1939698 w 4006161"/>
                <a:gd name="connsiteY18" fmla="*/ 192292 h 525104"/>
                <a:gd name="connsiteX19" fmla="*/ 1957115 w 4006161"/>
                <a:gd name="connsiteY19" fmla="*/ 209710 h 525104"/>
                <a:gd name="connsiteX20" fmla="*/ 1983241 w 4006161"/>
                <a:gd name="connsiteY20" fmla="*/ 218418 h 525104"/>
                <a:gd name="connsiteX21" fmla="*/ 2235789 w 4006161"/>
                <a:gd name="connsiteY21" fmla="*/ 227127 h 525104"/>
                <a:gd name="connsiteX22" fmla="*/ 2401252 w 4006161"/>
                <a:gd name="connsiteY22" fmla="*/ 244544 h 525104"/>
                <a:gd name="connsiteX23" fmla="*/ 2566715 w 4006161"/>
                <a:gd name="connsiteY23" fmla="*/ 253252 h 525104"/>
                <a:gd name="connsiteX24" fmla="*/ 2767012 w 4006161"/>
                <a:gd name="connsiteY24" fmla="*/ 270670 h 525104"/>
                <a:gd name="connsiteX25" fmla="*/ 2836681 w 4006161"/>
                <a:gd name="connsiteY25" fmla="*/ 279378 h 525104"/>
                <a:gd name="connsiteX26" fmla="*/ 2976018 w 4006161"/>
                <a:gd name="connsiteY26" fmla="*/ 296795 h 525104"/>
                <a:gd name="connsiteX27" fmla="*/ 3010852 w 4006161"/>
                <a:gd name="connsiteY27" fmla="*/ 305504 h 525104"/>
                <a:gd name="connsiteX28" fmla="*/ 3036978 w 4006161"/>
                <a:gd name="connsiteY28" fmla="*/ 314212 h 525104"/>
                <a:gd name="connsiteX29" fmla="*/ 3150189 w 4006161"/>
                <a:gd name="connsiteY29" fmla="*/ 322921 h 525104"/>
                <a:gd name="connsiteX30" fmla="*/ 3202441 w 4006161"/>
                <a:gd name="connsiteY30" fmla="*/ 340338 h 525104"/>
                <a:gd name="connsiteX31" fmla="*/ 3228567 w 4006161"/>
                <a:gd name="connsiteY31" fmla="*/ 349047 h 525104"/>
                <a:gd name="connsiteX32" fmla="*/ 3420155 w 4006161"/>
                <a:gd name="connsiteY32" fmla="*/ 375172 h 525104"/>
                <a:gd name="connsiteX33" fmla="*/ 3803332 w 4006161"/>
                <a:gd name="connsiteY33" fmla="*/ 392590 h 525104"/>
                <a:gd name="connsiteX34" fmla="*/ 3881709 w 4006161"/>
                <a:gd name="connsiteY34" fmla="*/ 427424 h 525104"/>
                <a:gd name="connsiteX35" fmla="*/ 3925252 w 4006161"/>
                <a:gd name="connsiteY35" fmla="*/ 436132 h 525104"/>
                <a:gd name="connsiteX36" fmla="*/ 3925252 w 4006161"/>
                <a:gd name="connsiteY36" fmla="*/ 514510 h 525104"/>
                <a:gd name="connsiteX37" fmla="*/ 3698829 w 4006161"/>
                <a:gd name="connsiteY37" fmla="*/ 479675 h 525104"/>
                <a:gd name="connsiteX38" fmla="*/ 639875 w 4006161"/>
                <a:gd name="connsiteY38" fmla="*/ 111875 h 525104"/>
                <a:gd name="connsiteX0" fmla="*/ 639875 w 3925252"/>
                <a:gd name="connsiteY0" fmla="*/ 111875 h 514510"/>
                <a:gd name="connsiteX1" fmla="*/ 0 w 3925252"/>
                <a:gd name="connsiteY1" fmla="*/ 52275 h 514510"/>
                <a:gd name="connsiteX2" fmla="*/ 2926 w 3925252"/>
                <a:gd name="connsiteY2" fmla="*/ 1520 h 514510"/>
                <a:gd name="connsiteX3" fmla="*/ 250235 w 3925252"/>
                <a:gd name="connsiteY3" fmla="*/ 704 h 514510"/>
                <a:gd name="connsiteX4" fmla="*/ 319904 w 3925252"/>
                <a:gd name="connsiteY4" fmla="*/ 18121 h 514510"/>
                <a:gd name="connsiteX5" fmla="*/ 363447 w 3925252"/>
                <a:gd name="connsiteY5" fmla="*/ 26830 h 514510"/>
                <a:gd name="connsiteX6" fmla="*/ 650829 w 3925252"/>
                <a:gd name="connsiteY6" fmla="*/ 44247 h 514510"/>
                <a:gd name="connsiteX7" fmla="*/ 729207 w 3925252"/>
                <a:gd name="connsiteY7" fmla="*/ 52955 h 514510"/>
                <a:gd name="connsiteX8" fmla="*/ 946921 w 3925252"/>
                <a:gd name="connsiteY8" fmla="*/ 61664 h 514510"/>
                <a:gd name="connsiteX9" fmla="*/ 1025298 w 3925252"/>
                <a:gd name="connsiteY9" fmla="*/ 87790 h 514510"/>
                <a:gd name="connsiteX10" fmla="*/ 1051424 w 3925252"/>
                <a:gd name="connsiteY10" fmla="*/ 96498 h 514510"/>
                <a:gd name="connsiteX11" fmla="*/ 1269138 w 3925252"/>
                <a:gd name="connsiteY11" fmla="*/ 105207 h 514510"/>
                <a:gd name="connsiteX12" fmla="*/ 1295264 w 3925252"/>
                <a:gd name="connsiteY12" fmla="*/ 113915 h 514510"/>
                <a:gd name="connsiteX13" fmla="*/ 1321389 w 3925252"/>
                <a:gd name="connsiteY13" fmla="*/ 131332 h 514510"/>
                <a:gd name="connsiteX14" fmla="*/ 1539104 w 3925252"/>
                <a:gd name="connsiteY14" fmla="*/ 148750 h 514510"/>
                <a:gd name="connsiteX15" fmla="*/ 1634898 w 3925252"/>
                <a:gd name="connsiteY15" fmla="*/ 157458 h 514510"/>
                <a:gd name="connsiteX16" fmla="*/ 1765527 w 3925252"/>
                <a:gd name="connsiteY16" fmla="*/ 166167 h 514510"/>
                <a:gd name="connsiteX17" fmla="*/ 1896155 w 3925252"/>
                <a:gd name="connsiteY17" fmla="*/ 183584 h 514510"/>
                <a:gd name="connsiteX18" fmla="*/ 1939698 w 3925252"/>
                <a:gd name="connsiteY18" fmla="*/ 192292 h 514510"/>
                <a:gd name="connsiteX19" fmla="*/ 1957115 w 3925252"/>
                <a:gd name="connsiteY19" fmla="*/ 209710 h 514510"/>
                <a:gd name="connsiteX20" fmla="*/ 1983241 w 3925252"/>
                <a:gd name="connsiteY20" fmla="*/ 218418 h 514510"/>
                <a:gd name="connsiteX21" fmla="*/ 2235789 w 3925252"/>
                <a:gd name="connsiteY21" fmla="*/ 227127 h 514510"/>
                <a:gd name="connsiteX22" fmla="*/ 2401252 w 3925252"/>
                <a:gd name="connsiteY22" fmla="*/ 244544 h 514510"/>
                <a:gd name="connsiteX23" fmla="*/ 2566715 w 3925252"/>
                <a:gd name="connsiteY23" fmla="*/ 253252 h 514510"/>
                <a:gd name="connsiteX24" fmla="*/ 2767012 w 3925252"/>
                <a:gd name="connsiteY24" fmla="*/ 270670 h 514510"/>
                <a:gd name="connsiteX25" fmla="*/ 2836681 w 3925252"/>
                <a:gd name="connsiteY25" fmla="*/ 279378 h 514510"/>
                <a:gd name="connsiteX26" fmla="*/ 2976018 w 3925252"/>
                <a:gd name="connsiteY26" fmla="*/ 296795 h 514510"/>
                <a:gd name="connsiteX27" fmla="*/ 3010852 w 3925252"/>
                <a:gd name="connsiteY27" fmla="*/ 305504 h 514510"/>
                <a:gd name="connsiteX28" fmla="*/ 3036978 w 3925252"/>
                <a:gd name="connsiteY28" fmla="*/ 314212 h 514510"/>
                <a:gd name="connsiteX29" fmla="*/ 3150189 w 3925252"/>
                <a:gd name="connsiteY29" fmla="*/ 322921 h 514510"/>
                <a:gd name="connsiteX30" fmla="*/ 3202441 w 3925252"/>
                <a:gd name="connsiteY30" fmla="*/ 340338 h 514510"/>
                <a:gd name="connsiteX31" fmla="*/ 3228567 w 3925252"/>
                <a:gd name="connsiteY31" fmla="*/ 349047 h 514510"/>
                <a:gd name="connsiteX32" fmla="*/ 3420155 w 3925252"/>
                <a:gd name="connsiteY32" fmla="*/ 375172 h 514510"/>
                <a:gd name="connsiteX33" fmla="*/ 3803332 w 3925252"/>
                <a:gd name="connsiteY33" fmla="*/ 392590 h 514510"/>
                <a:gd name="connsiteX34" fmla="*/ 3881709 w 3925252"/>
                <a:gd name="connsiteY34" fmla="*/ 427424 h 514510"/>
                <a:gd name="connsiteX35" fmla="*/ 3925252 w 3925252"/>
                <a:gd name="connsiteY35" fmla="*/ 436132 h 514510"/>
                <a:gd name="connsiteX36" fmla="*/ 3925252 w 3925252"/>
                <a:gd name="connsiteY36" fmla="*/ 514510 h 514510"/>
                <a:gd name="connsiteX37" fmla="*/ 3698829 w 3925252"/>
                <a:gd name="connsiteY37" fmla="*/ 479675 h 514510"/>
                <a:gd name="connsiteX38" fmla="*/ 639875 w 3925252"/>
                <a:gd name="connsiteY38" fmla="*/ 111875 h 514510"/>
                <a:gd name="connsiteX0" fmla="*/ 639875 w 3994067"/>
                <a:gd name="connsiteY0" fmla="*/ 111875 h 512129"/>
                <a:gd name="connsiteX1" fmla="*/ 0 w 3994067"/>
                <a:gd name="connsiteY1" fmla="*/ 52275 h 512129"/>
                <a:gd name="connsiteX2" fmla="*/ 2926 w 3994067"/>
                <a:gd name="connsiteY2" fmla="*/ 1520 h 512129"/>
                <a:gd name="connsiteX3" fmla="*/ 250235 w 3994067"/>
                <a:gd name="connsiteY3" fmla="*/ 704 h 512129"/>
                <a:gd name="connsiteX4" fmla="*/ 319904 w 3994067"/>
                <a:gd name="connsiteY4" fmla="*/ 18121 h 512129"/>
                <a:gd name="connsiteX5" fmla="*/ 363447 w 3994067"/>
                <a:gd name="connsiteY5" fmla="*/ 26830 h 512129"/>
                <a:gd name="connsiteX6" fmla="*/ 650829 w 3994067"/>
                <a:gd name="connsiteY6" fmla="*/ 44247 h 512129"/>
                <a:gd name="connsiteX7" fmla="*/ 729207 w 3994067"/>
                <a:gd name="connsiteY7" fmla="*/ 52955 h 512129"/>
                <a:gd name="connsiteX8" fmla="*/ 946921 w 3994067"/>
                <a:gd name="connsiteY8" fmla="*/ 61664 h 512129"/>
                <a:gd name="connsiteX9" fmla="*/ 1025298 w 3994067"/>
                <a:gd name="connsiteY9" fmla="*/ 87790 h 512129"/>
                <a:gd name="connsiteX10" fmla="*/ 1051424 w 3994067"/>
                <a:gd name="connsiteY10" fmla="*/ 96498 h 512129"/>
                <a:gd name="connsiteX11" fmla="*/ 1269138 w 3994067"/>
                <a:gd name="connsiteY11" fmla="*/ 105207 h 512129"/>
                <a:gd name="connsiteX12" fmla="*/ 1295264 w 3994067"/>
                <a:gd name="connsiteY12" fmla="*/ 113915 h 512129"/>
                <a:gd name="connsiteX13" fmla="*/ 1321389 w 3994067"/>
                <a:gd name="connsiteY13" fmla="*/ 131332 h 512129"/>
                <a:gd name="connsiteX14" fmla="*/ 1539104 w 3994067"/>
                <a:gd name="connsiteY14" fmla="*/ 148750 h 512129"/>
                <a:gd name="connsiteX15" fmla="*/ 1634898 w 3994067"/>
                <a:gd name="connsiteY15" fmla="*/ 157458 h 512129"/>
                <a:gd name="connsiteX16" fmla="*/ 1765527 w 3994067"/>
                <a:gd name="connsiteY16" fmla="*/ 166167 h 512129"/>
                <a:gd name="connsiteX17" fmla="*/ 1896155 w 3994067"/>
                <a:gd name="connsiteY17" fmla="*/ 183584 h 512129"/>
                <a:gd name="connsiteX18" fmla="*/ 1939698 w 3994067"/>
                <a:gd name="connsiteY18" fmla="*/ 192292 h 512129"/>
                <a:gd name="connsiteX19" fmla="*/ 1957115 w 3994067"/>
                <a:gd name="connsiteY19" fmla="*/ 209710 h 512129"/>
                <a:gd name="connsiteX20" fmla="*/ 1983241 w 3994067"/>
                <a:gd name="connsiteY20" fmla="*/ 218418 h 512129"/>
                <a:gd name="connsiteX21" fmla="*/ 2235789 w 3994067"/>
                <a:gd name="connsiteY21" fmla="*/ 227127 h 512129"/>
                <a:gd name="connsiteX22" fmla="*/ 2401252 w 3994067"/>
                <a:gd name="connsiteY22" fmla="*/ 244544 h 512129"/>
                <a:gd name="connsiteX23" fmla="*/ 2566715 w 3994067"/>
                <a:gd name="connsiteY23" fmla="*/ 253252 h 512129"/>
                <a:gd name="connsiteX24" fmla="*/ 2767012 w 3994067"/>
                <a:gd name="connsiteY24" fmla="*/ 270670 h 512129"/>
                <a:gd name="connsiteX25" fmla="*/ 2836681 w 3994067"/>
                <a:gd name="connsiteY25" fmla="*/ 279378 h 512129"/>
                <a:gd name="connsiteX26" fmla="*/ 2976018 w 3994067"/>
                <a:gd name="connsiteY26" fmla="*/ 296795 h 512129"/>
                <a:gd name="connsiteX27" fmla="*/ 3010852 w 3994067"/>
                <a:gd name="connsiteY27" fmla="*/ 305504 h 512129"/>
                <a:gd name="connsiteX28" fmla="*/ 3036978 w 3994067"/>
                <a:gd name="connsiteY28" fmla="*/ 314212 h 512129"/>
                <a:gd name="connsiteX29" fmla="*/ 3150189 w 3994067"/>
                <a:gd name="connsiteY29" fmla="*/ 322921 h 512129"/>
                <a:gd name="connsiteX30" fmla="*/ 3202441 w 3994067"/>
                <a:gd name="connsiteY30" fmla="*/ 340338 h 512129"/>
                <a:gd name="connsiteX31" fmla="*/ 3228567 w 3994067"/>
                <a:gd name="connsiteY31" fmla="*/ 349047 h 512129"/>
                <a:gd name="connsiteX32" fmla="*/ 3420155 w 3994067"/>
                <a:gd name="connsiteY32" fmla="*/ 375172 h 512129"/>
                <a:gd name="connsiteX33" fmla="*/ 3803332 w 3994067"/>
                <a:gd name="connsiteY33" fmla="*/ 392590 h 512129"/>
                <a:gd name="connsiteX34" fmla="*/ 3881709 w 3994067"/>
                <a:gd name="connsiteY34" fmla="*/ 427424 h 512129"/>
                <a:gd name="connsiteX35" fmla="*/ 3925252 w 3994067"/>
                <a:gd name="connsiteY35" fmla="*/ 436132 h 512129"/>
                <a:gd name="connsiteX36" fmla="*/ 3925252 w 3994067"/>
                <a:gd name="connsiteY36" fmla="*/ 497841 h 512129"/>
                <a:gd name="connsiteX37" fmla="*/ 3698829 w 3994067"/>
                <a:gd name="connsiteY37" fmla="*/ 479675 h 512129"/>
                <a:gd name="connsiteX38" fmla="*/ 639875 w 3994067"/>
                <a:gd name="connsiteY38" fmla="*/ 111875 h 512129"/>
                <a:gd name="connsiteX0" fmla="*/ 639875 w 3925252"/>
                <a:gd name="connsiteY0" fmla="*/ 111875 h 497841"/>
                <a:gd name="connsiteX1" fmla="*/ 0 w 3925252"/>
                <a:gd name="connsiteY1" fmla="*/ 52275 h 497841"/>
                <a:gd name="connsiteX2" fmla="*/ 2926 w 3925252"/>
                <a:gd name="connsiteY2" fmla="*/ 1520 h 497841"/>
                <a:gd name="connsiteX3" fmla="*/ 250235 w 3925252"/>
                <a:gd name="connsiteY3" fmla="*/ 704 h 497841"/>
                <a:gd name="connsiteX4" fmla="*/ 319904 w 3925252"/>
                <a:gd name="connsiteY4" fmla="*/ 18121 h 497841"/>
                <a:gd name="connsiteX5" fmla="*/ 363447 w 3925252"/>
                <a:gd name="connsiteY5" fmla="*/ 26830 h 497841"/>
                <a:gd name="connsiteX6" fmla="*/ 650829 w 3925252"/>
                <a:gd name="connsiteY6" fmla="*/ 44247 h 497841"/>
                <a:gd name="connsiteX7" fmla="*/ 729207 w 3925252"/>
                <a:gd name="connsiteY7" fmla="*/ 52955 h 497841"/>
                <a:gd name="connsiteX8" fmla="*/ 946921 w 3925252"/>
                <a:gd name="connsiteY8" fmla="*/ 61664 h 497841"/>
                <a:gd name="connsiteX9" fmla="*/ 1025298 w 3925252"/>
                <a:gd name="connsiteY9" fmla="*/ 87790 h 497841"/>
                <a:gd name="connsiteX10" fmla="*/ 1051424 w 3925252"/>
                <a:gd name="connsiteY10" fmla="*/ 96498 h 497841"/>
                <a:gd name="connsiteX11" fmla="*/ 1269138 w 3925252"/>
                <a:gd name="connsiteY11" fmla="*/ 105207 h 497841"/>
                <a:gd name="connsiteX12" fmla="*/ 1295264 w 3925252"/>
                <a:gd name="connsiteY12" fmla="*/ 113915 h 497841"/>
                <a:gd name="connsiteX13" fmla="*/ 1321389 w 3925252"/>
                <a:gd name="connsiteY13" fmla="*/ 131332 h 497841"/>
                <a:gd name="connsiteX14" fmla="*/ 1539104 w 3925252"/>
                <a:gd name="connsiteY14" fmla="*/ 148750 h 497841"/>
                <a:gd name="connsiteX15" fmla="*/ 1634898 w 3925252"/>
                <a:gd name="connsiteY15" fmla="*/ 157458 h 497841"/>
                <a:gd name="connsiteX16" fmla="*/ 1765527 w 3925252"/>
                <a:gd name="connsiteY16" fmla="*/ 166167 h 497841"/>
                <a:gd name="connsiteX17" fmla="*/ 1896155 w 3925252"/>
                <a:gd name="connsiteY17" fmla="*/ 183584 h 497841"/>
                <a:gd name="connsiteX18" fmla="*/ 1939698 w 3925252"/>
                <a:gd name="connsiteY18" fmla="*/ 192292 h 497841"/>
                <a:gd name="connsiteX19" fmla="*/ 1957115 w 3925252"/>
                <a:gd name="connsiteY19" fmla="*/ 209710 h 497841"/>
                <a:gd name="connsiteX20" fmla="*/ 1983241 w 3925252"/>
                <a:gd name="connsiteY20" fmla="*/ 218418 h 497841"/>
                <a:gd name="connsiteX21" fmla="*/ 2235789 w 3925252"/>
                <a:gd name="connsiteY21" fmla="*/ 227127 h 497841"/>
                <a:gd name="connsiteX22" fmla="*/ 2401252 w 3925252"/>
                <a:gd name="connsiteY22" fmla="*/ 244544 h 497841"/>
                <a:gd name="connsiteX23" fmla="*/ 2566715 w 3925252"/>
                <a:gd name="connsiteY23" fmla="*/ 253252 h 497841"/>
                <a:gd name="connsiteX24" fmla="*/ 2767012 w 3925252"/>
                <a:gd name="connsiteY24" fmla="*/ 270670 h 497841"/>
                <a:gd name="connsiteX25" fmla="*/ 2836681 w 3925252"/>
                <a:gd name="connsiteY25" fmla="*/ 279378 h 497841"/>
                <a:gd name="connsiteX26" fmla="*/ 2976018 w 3925252"/>
                <a:gd name="connsiteY26" fmla="*/ 296795 h 497841"/>
                <a:gd name="connsiteX27" fmla="*/ 3010852 w 3925252"/>
                <a:gd name="connsiteY27" fmla="*/ 305504 h 497841"/>
                <a:gd name="connsiteX28" fmla="*/ 3036978 w 3925252"/>
                <a:gd name="connsiteY28" fmla="*/ 314212 h 497841"/>
                <a:gd name="connsiteX29" fmla="*/ 3150189 w 3925252"/>
                <a:gd name="connsiteY29" fmla="*/ 322921 h 497841"/>
                <a:gd name="connsiteX30" fmla="*/ 3202441 w 3925252"/>
                <a:gd name="connsiteY30" fmla="*/ 340338 h 497841"/>
                <a:gd name="connsiteX31" fmla="*/ 3228567 w 3925252"/>
                <a:gd name="connsiteY31" fmla="*/ 349047 h 497841"/>
                <a:gd name="connsiteX32" fmla="*/ 3420155 w 3925252"/>
                <a:gd name="connsiteY32" fmla="*/ 375172 h 497841"/>
                <a:gd name="connsiteX33" fmla="*/ 3803332 w 3925252"/>
                <a:gd name="connsiteY33" fmla="*/ 392590 h 497841"/>
                <a:gd name="connsiteX34" fmla="*/ 3881709 w 3925252"/>
                <a:gd name="connsiteY34" fmla="*/ 427424 h 497841"/>
                <a:gd name="connsiteX35" fmla="*/ 3925252 w 3925252"/>
                <a:gd name="connsiteY35" fmla="*/ 436132 h 497841"/>
                <a:gd name="connsiteX36" fmla="*/ 3925252 w 3925252"/>
                <a:gd name="connsiteY36" fmla="*/ 497841 h 497841"/>
                <a:gd name="connsiteX37" fmla="*/ 3698829 w 3925252"/>
                <a:gd name="connsiteY37" fmla="*/ 479675 h 497841"/>
                <a:gd name="connsiteX38" fmla="*/ 639875 w 3925252"/>
                <a:gd name="connsiteY38" fmla="*/ 111875 h 49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25252" h="497841">
                  <a:moveTo>
                    <a:pt x="639875" y="111875"/>
                  </a:moveTo>
                  <a:lnTo>
                    <a:pt x="0" y="52275"/>
                  </a:lnTo>
                  <a:lnTo>
                    <a:pt x="2926" y="1520"/>
                  </a:lnTo>
                  <a:cubicBezTo>
                    <a:pt x="46469" y="4423"/>
                    <a:pt x="197405" y="-2063"/>
                    <a:pt x="250235" y="704"/>
                  </a:cubicBezTo>
                  <a:cubicBezTo>
                    <a:pt x="303065" y="3471"/>
                    <a:pt x="279142" y="7930"/>
                    <a:pt x="319904" y="18121"/>
                  </a:cubicBezTo>
                  <a:cubicBezTo>
                    <a:pt x="334264" y="21711"/>
                    <a:pt x="348759" y="24994"/>
                    <a:pt x="363447" y="26830"/>
                  </a:cubicBezTo>
                  <a:cubicBezTo>
                    <a:pt x="454555" y="38218"/>
                    <a:pt x="563495" y="40277"/>
                    <a:pt x="650829" y="44247"/>
                  </a:cubicBezTo>
                  <a:cubicBezTo>
                    <a:pt x="676955" y="47150"/>
                    <a:pt x="702966" y="51411"/>
                    <a:pt x="729207" y="52955"/>
                  </a:cubicBezTo>
                  <a:cubicBezTo>
                    <a:pt x="801711" y="57220"/>
                    <a:pt x="874629" y="54668"/>
                    <a:pt x="946921" y="61664"/>
                  </a:cubicBezTo>
                  <a:cubicBezTo>
                    <a:pt x="946926" y="61665"/>
                    <a:pt x="1012233" y="83435"/>
                    <a:pt x="1025298" y="87790"/>
                  </a:cubicBezTo>
                  <a:cubicBezTo>
                    <a:pt x="1034007" y="90693"/>
                    <a:pt x="1042252" y="96131"/>
                    <a:pt x="1051424" y="96498"/>
                  </a:cubicBezTo>
                  <a:lnTo>
                    <a:pt x="1269138" y="105207"/>
                  </a:lnTo>
                  <a:cubicBezTo>
                    <a:pt x="1277847" y="108110"/>
                    <a:pt x="1287053" y="109810"/>
                    <a:pt x="1295264" y="113915"/>
                  </a:cubicBezTo>
                  <a:cubicBezTo>
                    <a:pt x="1304625" y="118596"/>
                    <a:pt x="1311191" y="128979"/>
                    <a:pt x="1321389" y="131332"/>
                  </a:cubicBezTo>
                  <a:cubicBezTo>
                    <a:pt x="1348086" y="137493"/>
                    <a:pt x="1534656" y="148408"/>
                    <a:pt x="1539104" y="148750"/>
                  </a:cubicBezTo>
                  <a:cubicBezTo>
                    <a:pt x="1571073" y="151209"/>
                    <a:pt x="1602929" y="154999"/>
                    <a:pt x="1634898" y="157458"/>
                  </a:cubicBezTo>
                  <a:cubicBezTo>
                    <a:pt x="1678409" y="160805"/>
                    <a:pt x="1721984" y="163264"/>
                    <a:pt x="1765527" y="166167"/>
                  </a:cubicBezTo>
                  <a:cubicBezTo>
                    <a:pt x="1829561" y="187511"/>
                    <a:pt x="1764425" y="168087"/>
                    <a:pt x="1896155" y="183584"/>
                  </a:cubicBezTo>
                  <a:cubicBezTo>
                    <a:pt x="1910855" y="185313"/>
                    <a:pt x="1925184" y="189389"/>
                    <a:pt x="1939698" y="192292"/>
                  </a:cubicBezTo>
                  <a:cubicBezTo>
                    <a:pt x="1945504" y="198098"/>
                    <a:pt x="1950074" y="205486"/>
                    <a:pt x="1957115" y="209710"/>
                  </a:cubicBezTo>
                  <a:cubicBezTo>
                    <a:pt x="1964986" y="214433"/>
                    <a:pt x="1974079" y="217845"/>
                    <a:pt x="1983241" y="218418"/>
                  </a:cubicBezTo>
                  <a:cubicBezTo>
                    <a:pt x="2067310" y="223672"/>
                    <a:pt x="2151606" y="224224"/>
                    <a:pt x="2235789" y="227127"/>
                  </a:cubicBezTo>
                  <a:cubicBezTo>
                    <a:pt x="2315427" y="243054"/>
                    <a:pt x="2275185" y="236904"/>
                    <a:pt x="2401252" y="244544"/>
                  </a:cubicBezTo>
                  <a:lnTo>
                    <a:pt x="2566715" y="253252"/>
                  </a:lnTo>
                  <a:cubicBezTo>
                    <a:pt x="2650356" y="281133"/>
                    <a:pt x="2568675" y="256503"/>
                    <a:pt x="2767012" y="270670"/>
                  </a:cubicBezTo>
                  <a:cubicBezTo>
                    <a:pt x="2790356" y="272337"/>
                    <a:pt x="2813458" y="276475"/>
                    <a:pt x="2836681" y="279378"/>
                  </a:cubicBezTo>
                  <a:cubicBezTo>
                    <a:pt x="2904317" y="301924"/>
                    <a:pt x="2830550" y="279681"/>
                    <a:pt x="2976018" y="296795"/>
                  </a:cubicBezTo>
                  <a:cubicBezTo>
                    <a:pt x="2987905" y="298193"/>
                    <a:pt x="2999344" y="302216"/>
                    <a:pt x="3010852" y="305504"/>
                  </a:cubicBezTo>
                  <a:cubicBezTo>
                    <a:pt x="3019678" y="308026"/>
                    <a:pt x="3027869" y="313073"/>
                    <a:pt x="3036978" y="314212"/>
                  </a:cubicBezTo>
                  <a:cubicBezTo>
                    <a:pt x="3074534" y="318906"/>
                    <a:pt x="3112452" y="320018"/>
                    <a:pt x="3150189" y="322921"/>
                  </a:cubicBezTo>
                  <a:lnTo>
                    <a:pt x="3202441" y="340338"/>
                  </a:lnTo>
                  <a:cubicBezTo>
                    <a:pt x="3211150" y="343241"/>
                    <a:pt x="3219479" y="347749"/>
                    <a:pt x="3228567" y="349047"/>
                  </a:cubicBezTo>
                  <a:cubicBezTo>
                    <a:pt x="3373655" y="369774"/>
                    <a:pt x="3309751" y="361372"/>
                    <a:pt x="3420155" y="375172"/>
                  </a:cubicBezTo>
                  <a:cubicBezTo>
                    <a:pt x="3575751" y="414073"/>
                    <a:pt x="3364611" y="363978"/>
                    <a:pt x="3803332" y="392590"/>
                  </a:cubicBezTo>
                  <a:cubicBezTo>
                    <a:pt x="3880079" y="397595"/>
                    <a:pt x="3832004" y="408785"/>
                    <a:pt x="3881709" y="427424"/>
                  </a:cubicBezTo>
                  <a:cubicBezTo>
                    <a:pt x="3895568" y="432621"/>
                    <a:pt x="3910738" y="433229"/>
                    <a:pt x="3925252" y="436132"/>
                  </a:cubicBezTo>
                  <a:lnTo>
                    <a:pt x="3925252" y="497841"/>
                  </a:lnTo>
                  <a:lnTo>
                    <a:pt x="3698829" y="479675"/>
                  </a:lnTo>
                  <a:lnTo>
                    <a:pt x="639875" y="111875"/>
                  </a:lnTo>
                  <a:close/>
                </a:path>
              </a:pathLst>
            </a:custGeom>
            <a:gradFill>
              <a:gsLst>
                <a:gs pos="0">
                  <a:schemeClr val="accent4">
                    <a:lumMod val="50000"/>
                  </a:schemeClr>
                </a:gs>
                <a:gs pos="100000">
                  <a:schemeClr val="accent4">
                    <a:lumMod val="75000"/>
                  </a:schemeClr>
                </a:gs>
              </a:gsLst>
              <a:lin ang="16800000" scaled="0"/>
            </a:gradFill>
            <a:ln w="254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 name="Cylinder 4"/>
            <p:cNvSpPr/>
            <p:nvPr/>
          </p:nvSpPr>
          <p:spPr>
            <a:xfrm>
              <a:off x="4926231" y="1427933"/>
              <a:ext cx="653143" cy="896983"/>
            </a:xfrm>
            <a:prstGeom prst="can">
              <a:avLst/>
            </a:prstGeom>
            <a:no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51" name="Lige forbindelse 50"/>
            <p:cNvCxnSpPr/>
            <p:nvPr/>
          </p:nvCxnSpPr>
          <p:spPr>
            <a:xfrm>
              <a:off x="4926231" y="2183843"/>
              <a:ext cx="653135" cy="68021"/>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6" name="Lige forbindelse 55"/>
            <p:cNvCxnSpPr/>
            <p:nvPr/>
          </p:nvCxnSpPr>
          <p:spPr>
            <a:xfrm>
              <a:off x="4926244" y="2140742"/>
              <a:ext cx="653135" cy="68021"/>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sp>
          <p:nvSpPr>
            <p:cNvPr id="54" name="Kombinationstegning 53"/>
            <p:cNvSpPr/>
            <p:nvPr/>
          </p:nvSpPr>
          <p:spPr>
            <a:xfrm>
              <a:off x="4921375" y="2038859"/>
              <a:ext cx="659607" cy="159678"/>
            </a:xfrm>
            <a:custGeom>
              <a:avLst/>
              <a:gdLst>
                <a:gd name="connsiteX0" fmla="*/ 0 w 657991"/>
                <a:gd name="connsiteY0" fmla="*/ 76334 h 95384"/>
                <a:gd name="connsiteX1" fmla="*/ 71438 w 657991"/>
                <a:gd name="connsiteY1" fmla="*/ 35853 h 95384"/>
                <a:gd name="connsiteX2" fmla="*/ 157163 w 657991"/>
                <a:gd name="connsiteY2" fmla="*/ 14421 h 95384"/>
                <a:gd name="connsiteX3" fmla="*/ 240507 w 657991"/>
                <a:gd name="connsiteY3" fmla="*/ 2515 h 95384"/>
                <a:gd name="connsiteX4" fmla="*/ 338138 w 657991"/>
                <a:gd name="connsiteY4" fmla="*/ 134 h 95384"/>
                <a:gd name="connsiteX5" fmla="*/ 452438 w 657991"/>
                <a:gd name="connsiteY5" fmla="*/ 4896 h 95384"/>
                <a:gd name="connsiteX6" fmla="*/ 540544 w 657991"/>
                <a:gd name="connsiteY6" fmla="*/ 19184 h 95384"/>
                <a:gd name="connsiteX7" fmla="*/ 623888 w 657991"/>
                <a:gd name="connsiteY7" fmla="*/ 47759 h 95384"/>
                <a:gd name="connsiteX8" fmla="*/ 657225 w 657991"/>
                <a:gd name="connsiteY8" fmla="*/ 83478 h 95384"/>
                <a:gd name="connsiteX9" fmla="*/ 647700 w 657991"/>
                <a:gd name="connsiteY9" fmla="*/ 81096 h 95384"/>
                <a:gd name="connsiteX10" fmla="*/ 652463 w 657991"/>
                <a:gd name="connsiteY10" fmla="*/ 95384 h 95384"/>
                <a:gd name="connsiteX0" fmla="*/ 0 w 659607"/>
                <a:gd name="connsiteY0" fmla="*/ 76334 h 159678"/>
                <a:gd name="connsiteX1" fmla="*/ 71438 w 659607"/>
                <a:gd name="connsiteY1" fmla="*/ 35853 h 159678"/>
                <a:gd name="connsiteX2" fmla="*/ 157163 w 659607"/>
                <a:gd name="connsiteY2" fmla="*/ 14421 h 159678"/>
                <a:gd name="connsiteX3" fmla="*/ 240507 w 659607"/>
                <a:gd name="connsiteY3" fmla="*/ 2515 h 159678"/>
                <a:gd name="connsiteX4" fmla="*/ 338138 w 659607"/>
                <a:gd name="connsiteY4" fmla="*/ 134 h 159678"/>
                <a:gd name="connsiteX5" fmla="*/ 452438 w 659607"/>
                <a:gd name="connsiteY5" fmla="*/ 4896 h 159678"/>
                <a:gd name="connsiteX6" fmla="*/ 540544 w 659607"/>
                <a:gd name="connsiteY6" fmla="*/ 19184 h 159678"/>
                <a:gd name="connsiteX7" fmla="*/ 623888 w 659607"/>
                <a:gd name="connsiteY7" fmla="*/ 47759 h 159678"/>
                <a:gd name="connsiteX8" fmla="*/ 657225 w 659607"/>
                <a:gd name="connsiteY8" fmla="*/ 83478 h 159678"/>
                <a:gd name="connsiteX9" fmla="*/ 647700 w 659607"/>
                <a:gd name="connsiteY9" fmla="*/ 81096 h 159678"/>
                <a:gd name="connsiteX10" fmla="*/ 659607 w 659607"/>
                <a:gd name="connsiteY10" fmla="*/ 159678 h 159678"/>
                <a:gd name="connsiteX0" fmla="*/ 0 w 659608"/>
                <a:gd name="connsiteY0" fmla="*/ 76334 h 159678"/>
                <a:gd name="connsiteX1" fmla="*/ 71438 w 659608"/>
                <a:gd name="connsiteY1" fmla="*/ 35853 h 159678"/>
                <a:gd name="connsiteX2" fmla="*/ 157163 w 659608"/>
                <a:gd name="connsiteY2" fmla="*/ 14421 h 159678"/>
                <a:gd name="connsiteX3" fmla="*/ 240507 w 659608"/>
                <a:gd name="connsiteY3" fmla="*/ 2515 h 159678"/>
                <a:gd name="connsiteX4" fmla="*/ 338138 w 659608"/>
                <a:gd name="connsiteY4" fmla="*/ 134 h 159678"/>
                <a:gd name="connsiteX5" fmla="*/ 452438 w 659608"/>
                <a:gd name="connsiteY5" fmla="*/ 4896 h 159678"/>
                <a:gd name="connsiteX6" fmla="*/ 540544 w 659608"/>
                <a:gd name="connsiteY6" fmla="*/ 19184 h 159678"/>
                <a:gd name="connsiteX7" fmla="*/ 623888 w 659608"/>
                <a:gd name="connsiteY7" fmla="*/ 47759 h 159678"/>
                <a:gd name="connsiteX8" fmla="*/ 657225 w 659608"/>
                <a:gd name="connsiteY8" fmla="*/ 83478 h 159678"/>
                <a:gd name="connsiteX9" fmla="*/ 657225 w 659608"/>
                <a:gd name="connsiteY9" fmla="*/ 107289 h 159678"/>
                <a:gd name="connsiteX10" fmla="*/ 659607 w 659608"/>
                <a:gd name="connsiteY10" fmla="*/ 159678 h 159678"/>
                <a:gd name="connsiteX0" fmla="*/ 0 w 659607"/>
                <a:gd name="connsiteY0" fmla="*/ 76334 h 159678"/>
                <a:gd name="connsiteX1" fmla="*/ 71438 w 659607"/>
                <a:gd name="connsiteY1" fmla="*/ 35853 h 159678"/>
                <a:gd name="connsiteX2" fmla="*/ 157163 w 659607"/>
                <a:gd name="connsiteY2" fmla="*/ 14421 h 159678"/>
                <a:gd name="connsiteX3" fmla="*/ 240507 w 659607"/>
                <a:gd name="connsiteY3" fmla="*/ 2515 h 159678"/>
                <a:gd name="connsiteX4" fmla="*/ 338138 w 659607"/>
                <a:gd name="connsiteY4" fmla="*/ 134 h 159678"/>
                <a:gd name="connsiteX5" fmla="*/ 452438 w 659607"/>
                <a:gd name="connsiteY5" fmla="*/ 4896 h 159678"/>
                <a:gd name="connsiteX6" fmla="*/ 540544 w 659607"/>
                <a:gd name="connsiteY6" fmla="*/ 19184 h 159678"/>
                <a:gd name="connsiteX7" fmla="*/ 623888 w 659607"/>
                <a:gd name="connsiteY7" fmla="*/ 47759 h 159678"/>
                <a:gd name="connsiteX8" fmla="*/ 652463 w 659607"/>
                <a:gd name="connsiteY8" fmla="*/ 66810 h 159678"/>
                <a:gd name="connsiteX9" fmla="*/ 657225 w 659607"/>
                <a:gd name="connsiteY9" fmla="*/ 107289 h 159678"/>
                <a:gd name="connsiteX10" fmla="*/ 659607 w 659607"/>
                <a:gd name="connsiteY10" fmla="*/ 159678 h 159678"/>
                <a:gd name="connsiteX0" fmla="*/ 0 w 659607"/>
                <a:gd name="connsiteY0" fmla="*/ 76334 h 159678"/>
                <a:gd name="connsiteX1" fmla="*/ 71438 w 659607"/>
                <a:gd name="connsiteY1" fmla="*/ 35853 h 159678"/>
                <a:gd name="connsiteX2" fmla="*/ 157163 w 659607"/>
                <a:gd name="connsiteY2" fmla="*/ 14421 h 159678"/>
                <a:gd name="connsiteX3" fmla="*/ 240507 w 659607"/>
                <a:gd name="connsiteY3" fmla="*/ 2515 h 159678"/>
                <a:gd name="connsiteX4" fmla="*/ 338138 w 659607"/>
                <a:gd name="connsiteY4" fmla="*/ 134 h 159678"/>
                <a:gd name="connsiteX5" fmla="*/ 452438 w 659607"/>
                <a:gd name="connsiteY5" fmla="*/ 4896 h 159678"/>
                <a:gd name="connsiteX6" fmla="*/ 540544 w 659607"/>
                <a:gd name="connsiteY6" fmla="*/ 19184 h 159678"/>
                <a:gd name="connsiteX7" fmla="*/ 600076 w 659607"/>
                <a:gd name="connsiteY7" fmla="*/ 42996 h 159678"/>
                <a:gd name="connsiteX8" fmla="*/ 652463 w 659607"/>
                <a:gd name="connsiteY8" fmla="*/ 66810 h 159678"/>
                <a:gd name="connsiteX9" fmla="*/ 657225 w 659607"/>
                <a:gd name="connsiteY9" fmla="*/ 107289 h 159678"/>
                <a:gd name="connsiteX10" fmla="*/ 659607 w 659607"/>
                <a:gd name="connsiteY10" fmla="*/ 159678 h 159678"/>
                <a:gd name="connsiteX0" fmla="*/ 0 w 659797"/>
                <a:gd name="connsiteY0" fmla="*/ 76334 h 159678"/>
                <a:gd name="connsiteX1" fmla="*/ 71438 w 659797"/>
                <a:gd name="connsiteY1" fmla="*/ 35853 h 159678"/>
                <a:gd name="connsiteX2" fmla="*/ 157163 w 659797"/>
                <a:gd name="connsiteY2" fmla="*/ 14421 h 159678"/>
                <a:gd name="connsiteX3" fmla="*/ 240507 w 659797"/>
                <a:gd name="connsiteY3" fmla="*/ 2515 h 159678"/>
                <a:gd name="connsiteX4" fmla="*/ 338138 w 659797"/>
                <a:gd name="connsiteY4" fmla="*/ 134 h 159678"/>
                <a:gd name="connsiteX5" fmla="*/ 452438 w 659797"/>
                <a:gd name="connsiteY5" fmla="*/ 4896 h 159678"/>
                <a:gd name="connsiteX6" fmla="*/ 540544 w 659797"/>
                <a:gd name="connsiteY6" fmla="*/ 19184 h 159678"/>
                <a:gd name="connsiteX7" fmla="*/ 600076 w 659797"/>
                <a:gd name="connsiteY7" fmla="*/ 42996 h 159678"/>
                <a:gd name="connsiteX8" fmla="*/ 638176 w 659797"/>
                <a:gd name="connsiteY8" fmla="*/ 69191 h 159678"/>
                <a:gd name="connsiteX9" fmla="*/ 657225 w 659797"/>
                <a:gd name="connsiteY9" fmla="*/ 107289 h 159678"/>
                <a:gd name="connsiteX10" fmla="*/ 659607 w 659797"/>
                <a:gd name="connsiteY10" fmla="*/ 159678 h 159678"/>
                <a:gd name="connsiteX0" fmla="*/ 0 w 659607"/>
                <a:gd name="connsiteY0" fmla="*/ 76334 h 159678"/>
                <a:gd name="connsiteX1" fmla="*/ 71438 w 659607"/>
                <a:gd name="connsiteY1" fmla="*/ 35853 h 159678"/>
                <a:gd name="connsiteX2" fmla="*/ 157163 w 659607"/>
                <a:gd name="connsiteY2" fmla="*/ 14421 h 159678"/>
                <a:gd name="connsiteX3" fmla="*/ 240507 w 659607"/>
                <a:gd name="connsiteY3" fmla="*/ 2515 h 159678"/>
                <a:gd name="connsiteX4" fmla="*/ 338138 w 659607"/>
                <a:gd name="connsiteY4" fmla="*/ 134 h 159678"/>
                <a:gd name="connsiteX5" fmla="*/ 452438 w 659607"/>
                <a:gd name="connsiteY5" fmla="*/ 4896 h 159678"/>
                <a:gd name="connsiteX6" fmla="*/ 540544 w 659607"/>
                <a:gd name="connsiteY6" fmla="*/ 19184 h 159678"/>
                <a:gd name="connsiteX7" fmla="*/ 600076 w 659607"/>
                <a:gd name="connsiteY7" fmla="*/ 42996 h 159678"/>
                <a:gd name="connsiteX8" fmla="*/ 638176 w 659607"/>
                <a:gd name="connsiteY8" fmla="*/ 69191 h 159678"/>
                <a:gd name="connsiteX9" fmla="*/ 652463 w 659607"/>
                <a:gd name="connsiteY9" fmla="*/ 102527 h 159678"/>
                <a:gd name="connsiteX10" fmla="*/ 659607 w 659607"/>
                <a:gd name="connsiteY10" fmla="*/ 159678 h 15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9607" h="159678">
                  <a:moveTo>
                    <a:pt x="0" y="76334"/>
                  </a:moveTo>
                  <a:cubicBezTo>
                    <a:pt x="22622" y="61253"/>
                    <a:pt x="45244" y="46172"/>
                    <a:pt x="71438" y="35853"/>
                  </a:cubicBezTo>
                  <a:cubicBezTo>
                    <a:pt x="97632" y="25534"/>
                    <a:pt x="128985" y="19977"/>
                    <a:pt x="157163" y="14421"/>
                  </a:cubicBezTo>
                  <a:cubicBezTo>
                    <a:pt x="185341" y="8865"/>
                    <a:pt x="210345" y="4896"/>
                    <a:pt x="240507" y="2515"/>
                  </a:cubicBezTo>
                  <a:cubicBezTo>
                    <a:pt x="270670" y="134"/>
                    <a:pt x="302816" y="-263"/>
                    <a:pt x="338138" y="134"/>
                  </a:cubicBezTo>
                  <a:cubicBezTo>
                    <a:pt x="373460" y="531"/>
                    <a:pt x="418704" y="1721"/>
                    <a:pt x="452438" y="4896"/>
                  </a:cubicBezTo>
                  <a:cubicBezTo>
                    <a:pt x="486172" y="8071"/>
                    <a:pt x="515938" y="12834"/>
                    <a:pt x="540544" y="19184"/>
                  </a:cubicBezTo>
                  <a:cubicBezTo>
                    <a:pt x="565150" y="25534"/>
                    <a:pt x="583804" y="34662"/>
                    <a:pt x="600076" y="42996"/>
                  </a:cubicBezTo>
                  <a:cubicBezTo>
                    <a:pt x="616348" y="51330"/>
                    <a:pt x="629445" y="59269"/>
                    <a:pt x="638176" y="69191"/>
                  </a:cubicBezTo>
                  <a:cubicBezTo>
                    <a:pt x="646907" y="79113"/>
                    <a:pt x="648891" y="87446"/>
                    <a:pt x="652463" y="102527"/>
                  </a:cubicBezTo>
                  <a:cubicBezTo>
                    <a:pt x="656035" y="117608"/>
                    <a:pt x="659607" y="159678"/>
                    <a:pt x="659607" y="159678"/>
                  </a:cubicBezTo>
                </a:path>
              </a:pathLst>
            </a:custGeom>
            <a:no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57" name="Lige forbindelse 56"/>
            <p:cNvCxnSpPr/>
            <p:nvPr/>
          </p:nvCxnSpPr>
          <p:spPr>
            <a:xfrm>
              <a:off x="5573838" y="2106672"/>
              <a:ext cx="3251012" cy="383029"/>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1" name="Lige forbindelse 60"/>
            <p:cNvCxnSpPr/>
            <p:nvPr/>
          </p:nvCxnSpPr>
          <p:spPr>
            <a:xfrm>
              <a:off x="5573838" y="2251864"/>
              <a:ext cx="3251012" cy="383029"/>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sp>
          <p:nvSpPr>
            <p:cNvPr id="89" name="Tekstboks 88"/>
            <p:cNvSpPr txBox="1"/>
            <p:nvPr/>
          </p:nvSpPr>
          <p:spPr>
            <a:xfrm>
              <a:off x="5984552" y="1761860"/>
              <a:ext cx="1632178" cy="276999"/>
            </a:xfrm>
            <a:prstGeom prst="rect">
              <a:avLst/>
            </a:prstGeom>
            <a:noFill/>
          </p:spPr>
          <p:txBody>
            <a:bodyPr wrap="none" rtlCol="0">
              <a:spAutoFit/>
            </a:bodyPr>
            <a:lstStyle/>
            <a:p>
              <a:r>
                <a:rPr lang="da-DK" sz="1200" b="1" dirty="0">
                  <a:latin typeface="Arial" panose="020B0604020202020204" pitchFamily="34" charset="0"/>
                  <a:cs typeface="Arial" panose="020B0604020202020204" pitchFamily="34" charset="0"/>
                </a:rPr>
                <a:t>Gravitationsledning</a:t>
              </a:r>
            </a:p>
          </p:txBody>
        </p:sp>
        <p:sp>
          <p:nvSpPr>
            <p:cNvPr id="91" name="Tekstboks 90"/>
            <p:cNvSpPr txBox="1"/>
            <p:nvPr/>
          </p:nvSpPr>
          <p:spPr>
            <a:xfrm>
              <a:off x="4402589" y="1155397"/>
              <a:ext cx="1669047" cy="276999"/>
            </a:xfrm>
            <a:prstGeom prst="rect">
              <a:avLst/>
            </a:prstGeom>
            <a:noFill/>
          </p:spPr>
          <p:txBody>
            <a:bodyPr wrap="none" rtlCol="0">
              <a:spAutoFit/>
            </a:bodyPr>
            <a:lstStyle/>
            <a:p>
              <a:r>
                <a:rPr lang="da-DK" sz="1200" b="1" dirty="0">
                  <a:latin typeface="Arial" panose="020B0604020202020204" pitchFamily="34" charset="0"/>
                  <a:cs typeface="Arial" panose="020B0604020202020204" pitchFamily="34" charset="0"/>
                </a:rPr>
                <a:t>Oppumpningsbrønd</a:t>
              </a:r>
            </a:p>
          </p:txBody>
        </p:sp>
      </p:grpSp>
      <p:sp>
        <p:nvSpPr>
          <p:cNvPr id="92" name="Tekstboks 91"/>
          <p:cNvSpPr txBox="1"/>
          <p:nvPr/>
        </p:nvSpPr>
        <p:spPr>
          <a:xfrm>
            <a:off x="2310457" y="4845246"/>
            <a:ext cx="2733031" cy="369332"/>
          </a:xfrm>
          <a:prstGeom prst="rect">
            <a:avLst/>
          </a:prstGeom>
          <a:noFill/>
        </p:spPr>
        <p:txBody>
          <a:bodyPr wrap="square" rtlCol="0">
            <a:spAutoFit/>
          </a:bodyPr>
          <a:lstStyle/>
          <a:p>
            <a:pPr algn="ctr"/>
            <a:r>
              <a:rPr lang="da-DK" b="1" dirty="0">
                <a:solidFill>
                  <a:srgbClr val="FF0000"/>
                </a:solidFill>
                <a:latin typeface="Arial" panose="020B0604020202020204" pitchFamily="34" charset="0"/>
                <a:cs typeface="Arial" panose="020B0604020202020204" pitchFamily="34" charset="0"/>
              </a:rPr>
              <a:t>Svovlbrintedannelse</a:t>
            </a:r>
          </a:p>
        </p:txBody>
      </p:sp>
      <p:sp>
        <p:nvSpPr>
          <p:cNvPr id="93" name="Tekstboks 92"/>
          <p:cNvSpPr txBox="1"/>
          <p:nvPr/>
        </p:nvSpPr>
        <p:spPr>
          <a:xfrm>
            <a:off x="5573838" y="2793264"/>
            <a:ext cx="3018775" cy="369332"/>
          </a:xfrm>
          <a:prstGeom prst="rect">
            <a:avLst/>
          </a:prstGeom>
          <a:noFill/>
        </p:spPr>
        <p:txBody>
          <a:bodyPr wrap="none" rtlCol="0">
            <a:spAutoFit/>
          </a:bodyPr>
          <a:lstStyle/>
          <a:p>
            <a:r>
              <a:rPr lang="da-DK" b="1" dirty="0">
                <a:solidFill>
                  <a:srgbClr val="FF0000"/>
                </a:solidFill>
                <a:latin typeface="Arial" panose="020B0604020202020204" pitchFamily="34" charset="0"/>
                <a:cs typeface="Arial" panose="020B0604020202020204" pitchFamily="34" charset="0"/>
              </a:rPr>
              <a:t>Svovlbrinte frigives til luft</a:t>
            </a:r>
          </a:p>
        </p:txBody>
      </p:sp>
      <p:cxnSp>
        <p:nvCxnSpPr>
          <p:cNvPr id="68" name="Lige pilforbindelse 67"/>
          <p:cNvCxnSpPr/>
          <p:nvPr/>
        </p:nvCxnSpPr>
        <p:spPr>
          <a:xfrm>
            <a:off x="4934432" y="2702859"/>
            <a:ext cx="3925251" cy="0"/>
          </a:xfrm>
          <a:prstGeom prst="straightConnector1">
            <a:avLst/>
          </a:prstGeom>
          <a:ln>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69" name="Lige pilforbindelse 68"/>
          <p:cNvCxnSpPr/>
          <p:nvPr/>
        </p:nvCxnSpPr>
        <p:spPr>
          <a:xfrm flipV="1">
            <a:off x="2318322" y="4843005"/>
            <a:ext cx="2603053" cy="4484"/>
          </a:xfrm>
          <a:prstGeom prst="straightConnector1">
            <a:avLst/>
          </a:prstGeom>
          <a:ln>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grpSp>
        <p:nvGrpSpPr>
          <p:cNvPr id="106" name="Gruppe 105"/>
          <p:cNvGrpSpPr/>
          <p:nvPr/>
        </p:nvGrpSpPr>
        <p:grpSpPr>
          <a:xfrm>
            <a:off x="8085300" y="6099064"/>
            <a:ext cx="506208" cy="740320"/>
            <a:chOff x="7633333" y="4880645"/>
            <a:chExt cx="506208" cy="740320"/>
          </a:xfrm>
        </p:grpSpPr>
        <p:sp>
          <p:nvSpPr>
            <p:cNvPr id="107" name="Rektangel 106"/>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08" name="Gruppe 107"/>
            <p:cNvGrpSpPr/>
            <p:nvPr/>
          </p:nvGrpSpPr>
          <p:grpSpPr>
            <a:xfrm>
              <a:off x="7663810" y="5111029"/>
              <a:ext cx="445253" cy="373349"/>
              <a:chOff x="7374328" y="5723244"/>
              <a:chExt cx="445253" cy="373349"/>
            </a:xfrm>
            <a:solidFill>
              <a:schemeClr val="bg1"/>
            </a:solidFill>
          </p:grpSpPr>
          <p:sp>
            <p:nvSpPr>
              <p:cNvPr id="109" name="Tekstboks 108"/>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11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Tree>
    <p:extLst>
      <p:ext uri="{BB962C8B-B14F-4D97-AF65-F5344CB8AC3E}">
        <p14:creationId xmlns:p14="http://schemas.microsoft.com/office/powerpoint/2010/main" val="930003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wipe(down)">
                                      <p:cBhvr>
                                        <p:cTn id="7" dur="500"/>
                                        <p:tgtEl>
                                          <p:spTgt spid="9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wipe(down)">
                                      <p:cBhvr>
                                        <p:cTn id="12" dur="500"/>
                                        <p:tgtEl>
                                          <p:spTgt spid="9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96"/>
                                        </p:tgtEl>
                                        <p:attrNameLst>
                                          <p:attrName>style.visibility</p:attrName>
                                        </p:attrNameLst>
                                      </p:cBhvr>
                                      <p:to>
                                        <p:strVal val="visible"/>
                                      </p:to>
                                    </p:set>
                                    <p:animEffect transition="in" filter="wipe(down)">
                                      <p:cBhvr>
                                        <p:cTn id="17" dur="500"/>
                                        <p:tgtEl>
                                          <p:spTgt spid="9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98"/>
                                        </p:tgtEl>
                                        <p:attrNameLst>
                                          <p:attrName>style.visibility</p:attrName>
                                        </p:attrNameLst>
                                      </p:cBhvr>
                                      <p:to>
                                        <p:strVal val="visible"/>
                                      </p:to>
                                    </p:set>
                                    <p:animEffect transition="in" filter="wipe(down)">
                                      <p:cBhvr>
                                        <p:cTn id="22" dur="500"/>
                                        <p:tgtEl>
                                          <p:spTgt spid="9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72"/>
                                        </p:tgtEl>
                                        <p:attrNameLst>
                                          <p:attrName>style.visibility</p:attrName>
                                        </p:attrNameLst>
                                      </p:cBhvr>
                                      <p:to>
                                        <p:strVal val="visible"/>
                                      </p:to>
                                    </p:set>
                                    <p:animEffect transition="in" filter="wipe(down)">
                                      <p:cBhvr>
                                        <p:cTn id="27" dur="500"/>
                                        <p:tgtEl>
                                          <p:spTgt spid="72"/>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66"/>
                                        </p:tgtEl>
                                        <p:attrNameLst>
                                          <p:attrName>style.visibility</p:attrName>
                                        </p:attrNameLst>
                                      </p:cBhvr>
                                      <p:to>
                                        <p:strVal val="visible"/>
                                      </p:to>
                                    </p:set>
                                    <p:animEffect transition="in" filter="wipe(down)">
                                      <p:cBhvr>
                                        <p:cTn id="30" dur="500"/>
                                        <p:tgtEl>
                                          <p:spTgt spid="66"/>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wipe(down)">
                                      <p:cBhvr>
                                        <p:cTn id="35" dur="500"/>
                                        <p:tgtEl>
                                          <p:spTgt spid="97"/>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down)">
                                      <p:cBhvr>
                                        <p:cTn id="40" dur="500"/>
                                        <p:tgtEl>
                                          <p:spTgt spid="8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down)">
                                      <p:cBhvr>
                                        <p:cTn id="43" dur="500"/>
                                        <p:tgtEl>
                                          <p:spTgt spid="8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92"/>
                                        </p:tgtEl>
                                        <p:attrNameLst>
                                          <p:attrName>style.visibility</p:attrName>
                                        </p:attrNameLst>
                                      </p:cBhvr>
                                      <p:to>
                                        <p:strVal val="visible"/>
                                      </p:to>
                                    </p:set>
                                    <p:animEffect transition="in" filter="wipe(down)">
                                      <p:cBhvr>
                                        <p:cTn id="48" dur="500"/>
                                        <p:tgtEl>
                                          <p:spTgt spid="92"/>
                                        </p:tgtEl>
                                      </p:cBhvr>
                                    </p:animEffect>
                                  </p:childTnLst>
                                </p:cTn>
                              </p:par>
                              <p:par>
                                <p:cTn id="49" presetID="1" presetClass="entr" presetSubtype="0" fill="hold" nodeType="withEffect">
                                  <p:stCondLst>
                                    <p:cond delay="0"/>
                                  </p:stCondLst>
                                  <p:childTnLst>
                                    <p:set>
                                      <p:cBhvr>
                                        <p:cTn id="50" dur="1" fill="hold">
                                          <p:stCondLst>
                                            <p:cond delay="0"/>
                                          </p:stCondLst>
                                        </p:cTn>
                                        <p:tgtEl>
                                          <p:spTgt spid="6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93"/>
                                        </p:tgtEl>
                                        <p:attrNameLst>
                                          <p:attrName>style.visibility</p:attrName>
                                        </p:attrNameLst>
                                      </p:cBhvr>
                                      <p:to>
                                        <p:strVal val="visible"/>
                                      </p:to>
                                    </p:set>
                                    <p:animEffect transition="in" filter="wipe(down)">
                                      <p:cBhvr>
                                        <p:cTn id="55" dur="500"/>
                                        <p:tgtEl>
                                          <p:spTgt spid="93"/>
                                        </p:tgtEl>
                                      </p:cBhvr>
                                    </p:animEffect>
                                  </p:childTnLst>
                                </p:cTn>
                              </p:par>
                              <p:par>
                                <p:cTn id="56" presetID="1" presetClass="entr" presetSubtype="0" fill="hold" nodeType="withEffect">
                                  <p:stCondLst>
                                    <p:cond delay="0"/>
                                  </p:stCondLst>
                                  <p:childTnLst>
                                    <p:set>
                                      <p:cBhvr>
                                        <p:cTn id="57"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72" grpId="0" animBg="1"/>
      <p:bldP spid="66" grpId="0"/>
      <p:bldP spid="86" grpId="0"/>
      <p:bldP spid="92" grpId="0"/>
      <p:bldP spid="9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altLang="da-DK" dirty="0">
                <a:cs typeface="Arial" panose="020B0604020202020204" pitchFamily="34" charset="0"/>
              </a:rPr>
              <a:t>Spildevandets bestanddele</a:t>
            </a:r>
            <a:endParaRPr lang="da-DK" dirty="0">
              <a:cs typeface="Arial" panose="020B0604020202020204" pitchFamily="34" charset="0"/>
            </a:endParaRPr>
          </a:p>
        </p:txBody>
      </p:sp>
      <p:sp>
        <p:nvSpPr>
          <p:cNvPr id="7" name="Pladsholder til sidefod 6"/>
          <p:cNvSpPr>
            <a:spLocks noGrp="1"/>
          </p:cNvSpPr>
          <p:nvPr>
            <p:ph type="ftr" sz="quarter" idx="3"/>
          </p:nvPr>
        </p:nvSpPr>
        <p:spPr>
          <a:xfrm>
            <a:off x="602886" y="6400065"/>
            <a:ext cx="5020674"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a:xfrm>
            <a:off x="6648481" y="6360964"/>
            <a:ext cx="2133600" cy="365125"/>
          </a:xfrm>
        </p:spPr>
        <p:txBody>
          <a:bodyPr/>
          <a:lstStyle/>
          <a:p>
            <a:fld id="{B176D8CF-CB63-3F46-849E-14D1C99437C2}" type="slidenum">
              <a:rPr lang="fr-FR" smtClean="0">
                <a:cs typeface="Arial" panose="020B0604020202020204" pitchFamily="34" charset="0"/>
              </a:rPr>
              <a:pPr/>
              <a:t>15</a:t>
            </a:fld>
            <a:endParaRPr lang="fr-FR" dirty="0">
              <a:cs typeface="Arial" panose="020B0604020202020204" pitchFamily="34" charset="0"/>
            </a:endParaRPr>
          </a:p>
        </p:txBody>
      </p:sp>
      <p:sp>
        <p:nvSpPr>
          <p:cNvPr id="4" name="Ellipse 3"/>
          <p:cNvSpPr/>
          <p:nvPr/>
        </p:nvSpPr>
        <p:spPr>
          <a:xfrm>
            <a:off x="1254301" y="2602131"/>
            <a:ext cx="3277994" cy="3189682"/>
          </a:xfrm>
          <a:prstGeom prst="ellipse">
            <a:avLst/>
          </a:prstGeom>
          <a:gradFill>
            <a:gsLst>
              <a:gs pos="0">
                <a:srgbClr val="7C7058"/>
              </a:gs>
              <a:gs pos="100000">
                <a:srgbClr val="B5BCBF"/>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5844" name="Gruppe 35843"/>
          <p:cNvGrpSpPr/>
          <p:nvPr/>
        </p:nvGrpSpPr>
        <p:grpSpPr>
          <a:xfrm>
            <a:off x="1658843" y="3050495"/>
            <a:ext cx="2493599" cy="2342326"/>
            <a:chOff x="1908847" y="3002972"/>
            <a:chExt cx="2493599" cy="2342326"/>
          </a:xfrm>
        </p:grpSpPr>
        <p:sp>
          <p:nvSpPr>
            <p:cNvPr id="45" name="Tekstboks 44"/>
            <p:cNvSpPr txBox="1"/>
            <p:nvPr/>
          </p:nvSpPr>
          <p:spPr>
            <a:xfrm>
              <a:off x="2031894" y="3215412"/>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47" name="Tekstboks 46"/>
            <p:cNvSpPr txBox="1"/>
            <p:nvPr/>
          </p:nvSpPr>
          <p:spPr>
            <a:xfrm>
              <a:off x="2447010" y="3975436"/>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48" name="Tekstboks 47"/>
            <p:cNvSpPr txBox="1"/>
            <p:nvPr/>
          </p:nvSpPr>
          <p:spPr>
            <a:xfrm>
              <a:off x="3066135" y="4437089"/>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49" name="Tekstboks 48"/>
            <p:cNvSpPr txBox="1"/>
            <p:nvPr/>
          </p:nvSpPr>
          <p:spPr>
            <a:xfrm>
              <a:off x="2851822" y="5099077"/>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50" name="Tekstboks 49"/>
            <p:cNvSpPr txBox="1"/>
            <p:nvPr/>
          </p:nvSpPr>
          <p:spPr>
            <a:xfrm>
              <a:off x="1908847" y="4540786"/>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59" name="Tekstboks 58"/>
            <p:cNvSpPr txBox="1"/>
            <p:nvPr/>
          </p:nvSpPr>
          <p:spPr>
            <a:xfrm>
              <a:off x="2394622" y="5029983"/>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60" name="Tekstboks 59"/>
            <p:cNvSpPr txBox="1"/>
            <p:nvPr/>
          </p:nvSpPr>
          <p:spPr>
            <a:xfrm>
              <a:off x="3980535" y="3741420"/>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61" name="Tekstboks 60"/>
            <p:cNvSpPr txBox="1"/>
            <p:nvPr/>
          </p:nvSpPr>
          <p:spPr>
            <a:xfrm>
              <a:off x="3498486" y="5040498"/>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62" name="Tekstboks 61"/>
            <p:cNvSpPr txBox="1"/>
            <p:nvPr/>
          </p:nvSpPr>
          <p:spPr>
            <a:xfrm>
              <a:off x="3141557" y="3338522"/>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63" name="Tekstboks 62"/>
            <p:cNvSpPr txBox="1"/>
            <p:nvPr/>
          </p:nvSpPr>
          <p:spPr>
            <a:xfrm>
              <a:off x="3627572" y="3002972"/>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64" name="Tekstboks 63"/>
            <p:cNvSpPr txBox="1"/>
            <p:nvPr/>
          </p:nvSpPr>
          <p:spPr>
            <a:xfrm>
              <a:off x="3983742" y="4540786"/>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grpSp>
      <p:pic>
        <p:nvPicPr>
          <p:cNvPr id="35843" name="Billede 3584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415805" y="3400715"/>
            <a:ext cx="202661" cy="202661"/>
          </a:xfrm>
          <a:prstGeom prst="rect">
            <a:avLst/>
          </a:prstGeom>
        </p:spPr>
      </p:pic>
      <p:grpSp>
        <p:nvGrpSpPr>
          <p:cNvPr id="35845" name="Gruppe 35844"/>
          <p:cNvGrpSpPr/>
          <p:nvPr/>
        </p:nvGrpSpPr>
        <p:grpSpPr>
          <a:xfrm>
            <a:off x="1753141" y="2759664"/>
            <a:ext cx="2515830" cy="2817781"/>
            <a:chOff x="2088719" y="2759665"/>
            <a:chExt cx="2515830" cy="2817781"/>
          </a:xfrm>
        </p:grpSpPr>
        <p:sp>
          <p:nvSpPr>
            <p:cNvPr id="67" name="Tekstboks 66"/>
            <p:cNvSpPr txBox="1"/>
            <p:nvPr/>
          </p:nvSpPr>
          <p:spPr>
            <a:xfrm>
              <a:off x="3812879" y="3954614"/>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sp>
          <p:nvSpPr>
            <p:cNvPr id="68" name="Tekstboks 67"/>
            <p:cNvSpPr txBox="1"/>
            <p:nvPr/>
          </p:nvSpPr>
          <p:spPr>
            <a:xfrm>
              <a:off x="3368944" y="3236509"/>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sp>
          <p:nvSpPr>
            <p:cNvPr id="69" name="Tekstboks 68"/>
            <p:cNvSpPr txBox="1"/>
            <p:nvPr/>
          </p:nvSpPr>
          <p:spPr>
            <a:xfrm>
              <a:off x="2817624" y="2759665"/>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sp>
          <p:nvSpPr>
            <p:cNvPr id="70" name="Tekstboks 69"/>
            <p:cNvSpPr txBox="1"/>
            <p:nvPr/>
          </p:nvSpPr>
          <p:spPr>
            <a:xfrm>
              <a:off x="3553921" y="4535044"/>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sp>
          <p:nvSpPr>
            <p:cNvPr id="71" name="Tekstboks 70"/>
            <p:cNvSpPr txBox="1"/>
            <p:nvPr/>
          </p:nvSpPr>
          <p:spPr>
            <a:xfrm>
              <a:off x="3999646" y="4961862"/>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sp>
          <p:nvSpPr>
            <p:cNvPr id="72" name="Tekstboks 71"/>
            <p:cNvSpPr txBox="1"/>
            <p:nvPr/>
          </p:nvSpPr>
          <p:spPr>
            <a:xfrm>
              <a:off x="3397468" y="3499875"/>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sp>
          <p:nvSpPr>
            <p:cNvPr id="74" name="Tekstboks 73"/>
            <p:cNvSpPr txBox="1"/>
            <p:nvPr/>
          </p:nvSpPr>
          <p:spPr>
            <a:xfrm>
              <a:off x="2088719" y="4221623"/>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sp>
          <p:nvSpPr>
            <p:cNvPr id="78" name="Tekstboks 77"/>
            <p:cNvSpPr txBox="1"/>
            <p:nvPr/>
          </p:nvSpPr>
          <p:spPr>
            <a:xfrm>
              <a:off x="3295104" y="5331225"/>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sp>
          <p:nvSpPr>
            <p:cNvPr id="79" name="Tekstboks 78"/>
            <p:cNvSpPr txBox="1"/>
            <p:nvPr/>
          </p:nvSpPr>
          <p:spPr>
            <a:xfrm>
              <a:off x="2655876" y="4190868"/>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sp>
          <p:nvSpPr>
            <p:cNvPr id="80" name="Tekstboks 79"/>
            <p:cNvSpPr txBox="1"/>
            <p:nvPr/>
          </p:nvSpPr>
          <p:spPr>
            <a:xfrm>
              <a:off x="4272407" y="4196973"/>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sp>
          <p:nvSpPr>
            <p:cNvPr id="81" name="Tekstboks 80"/>
            <p:cNvSpPr txBox="1"/>
            <p:nvPr/>
          </p:nvSpPr>
          <p:spPr>
            <a:xfrm>
              <a:off x="4114807" y="3329258"/>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sp>
          <p:nvSpPr>
            <p:cNvPr id="82" name="Tekstboks 81"/>
            <p:cNvSpPr txBox="1"/>
            <p:nvPr/>
          </p:nvSpPr>
          <p:spPr>
            <a:xfrm>
              <a:off x="2134104" y="3452369"/>
              <a:ext cx="332142" cy="246221"/>
            </a:xfrm>
            <a:prstGeom prst="rect">
              <a:avLst/>
            </a:prstGeom>
            <a:noFill/>
          </p:spPr>
          <p:txBody>
            <a:bodyPr wrap="none" rtlCol="0">
              <a:spAutoFit/>
            </a:bodyPr>
            <a:lstStyle/>
            <a:p>
              <a:r>
                <a:rPr lang="da-DK" sz="1000" b="1" dirty="0">
                  <a:solidFill>
                    <a:srgbClr val="0000CC"/>
                  </a:solidFill>
                  <a:latin typeface="Arial" panose="020B0604020202020204" pitchFamily="34" charset="0"/>
                  <a:cs typeface="Arial" panose="020B0604020202020204" pitchFamily="34" charset="0"/>
                </a:rPr>
                <a:t>O</a:t>
              </a:r>
              <a:r>
                <a:rPr lang="da-DK" sz="1000" b="1" baseline="-25000" dirty="0">
                  <a:solidFill>
                    <a:srgbClr val="0000CC"/>
                  </a:solidFill>
                  <a:latin typeface="Arial" panose="020B0604020202020204" pitchFamily="34" charset="0"/>
                  <a:cs typeface="Arial" panose="020B0604020202020204" pitchFamily="34" charset="0"/>
                </a:rPr>
                <a:t>2</a:t>
              </a:r>
            </a:p>
          </p:txBody>
        </p:sp>
      </p:grpSp>
      <p:pic>
        <p:nvPicPr>
          <p:cNvPr id="119" name="Billede 11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97195" y="3824288"/>
            <a:ext cx="202661" cy="202661"/>
          </a:xfrm>
          <a:prstGeom prst="rect">
            <a:avLst/>
          </a:prstGeom>
        </p:spPr>
      </p:pic>
      <p:pic>
        <p:nvPicPr>
          <p:cNvPr id="123" name="Billede 12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066047" y="4703212"/>
            <a:ext cx="202661" cy="202661"/>
          </a:xfrm>
          <a:prstGeom prst="rect">
            <a:avLst/>
          </a:prstGeom>
        </p:spPr>
      </p:pic>
      <p:sp>
        <p:nvSpPr>
          <p:cNvPr id="35847" name="Ellipse 35846"/>
          <p:cNvSpPr/>
          <p:nvPr/>
        </p:nvSpPr>
        <p:spPr>
          <a:xfrm>
            <a:off x="2369948" y="3386045"/>
            <a:ext cx="249573" cy="250442"/>
          </a:xfrm>
          <a:prstGeom prst="ellipse">
            <a:avLst/>
          </a:prstGeom>
          <a:solidFill>
            <a:srgbClr val="ADADA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26" name="Ellipse 125"/>
          <p:cNvSpPr/>
          <p:nvPr/>
        </p:nvSpPr>
        <p:spPr>
          <a:xfrm>
            <a:off x="1680877" y="3806151"/>
            <a:ext cx="249573" cy="250442"/>
          </a:xfrm>
          <a:prstGeom prst="ellipse">
            <a:avLst/>
          </a:prstGeom>
          <a:solidFill>
            <a:srgbClr val="A3A3A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27" name="Ellipse 126"/>
          <p:cNvSpPr/>
          <p:nvPr/>
        </p:nvSpPr>
        <p:spPr>
          <a:xfrm>
            <a:off x="2042590" y="4666793"/>
            <a:ext cx="249573" cy="250442"/>
          </a:xfrm>
          <a:prstGeom prst="ellipse">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29" name="Ellipse 128"/>
          <p:cNvSpPr/>
          <p:nvPr/>
        </p:nvSpPr>
        <p:spPr>
          <a:xfrm>
            <a:off x="1222196" y="2552017"/>
            <a:ext cx="3277994" cy="3189682"/>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da-DK" b="1" baseline="50000" dirty="0">
              <a:solidFill>
                <a:srgbClr val="33CC33"/>
              </a:solidFill>
              <a:latin typeface="Arial" panose="020B0604020202020204" pitchFamily="34" charset="0"/>
              <a:cs typeface="Arial" panose="020B0604020202020204" pitchFamily="34" charset="0"/>
            </a:endParaRPr>
          </a:p>
        </p:txBody>
      </p:sp>
      <p:sp>
        <p:nvSpPr>
          <p:cNvPr id="35849" name="Tekstboks 35848"/>
          <p:cNvSpPr txBox="1"/>
          <p:nvPr/>
        </p:nvSpPr>
        <p:spPr>
          <a:xfrm>
            <a:off x="4847770" y="1951176"/>
            <a:ext cx="4296230" cy="3139321"/>
          </a:xfrm>
          <a:prstGeom prst="rect">
            <a:avLst/>
          </a:prstGeom>
          <a:noFill/>
        </p:spPr>
        <p:txBody>
          <a:bodyPr wrap="square" rtlCol="0">
            <a:spAutoFit/>
          </a:bodyPr>
          <a:lstStyle/>
          <a:p>
            <a:pPr marL="285750" indent="-285750">
              <a:buFont typeface="Arial" panose="020B0604020202020204" pitchFamily="34" charset="0"/>
              <a:buChar char="•"/>
            </a:pPr>
            <a:r>
              <a:rPr lang="da-DK" dirty="0">
                <a:latin typeface="Arial" panose="020B0604020202020204" pitchFamily="34" charset="0"/>
                <a:cs typeface="Arial" panose="020B0604020202020204" pitchFamily="34" charset="0"/>
              </a:rPr>
              <a:t>Trykledning fyldes med spildevand</a:t>
            </a:r>
          </a:p>
          <a:p>
            <a:pPr marL="285750" indent="-285750">
              <a:buFont typeface="Arial" panose="020B0604020202020204" pitchFamily="34" charset="0"/>
              <a:buChar char="•"/>
            </a:pPr>
            <a:r>
              <a:rPr lang="da-DK" dirty="0">
                <a:latin typeface="Arial" panose="020B0604020202020204" pitchFamily="34" charset="0"/>
                <a:cs typeface="Arial" panose="020B0604020202020204" pitchFamily="34" charset="0"/>
              </a:rPr>
              <a:t>I spildevand er der bl.a.</a:t>
            </a:r>
          </a:p>
          <a:p>
            <a:r>
              <a:rPr lang="da-DK" dirty="0">
                <a:latin typeface="Arial" panose="020B0604020202020204" pitchFamily="34" charset="0"/>
                <a:cs typeface="Arial" panose="020B0604020202020204" pitchFamily="34" charset="0"/>
              </a:rPr>
              <a:t>	- organisk stof </a:t>
            </a:r>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a:t>
            </a:r>
            <a:endParaRPr lang="da-DK" b="1" baseline="-25000" dirty="0">
              <a:solidFill>
                <a:srgbClr val="FF0000"/>
              </a:solidFill>
              <a:latin typeface="Arial" panose="020B0604020202020204" pitchFamily="34" charset="0"/>
              <a:cs typeface="Arial" panose="020B0604020202020204" pitchFamily="34" charset="0"/>
            </a:endParaRPr>
          </a:p>
          <a:p>
            <a:r>
              <a:rPr lang="da-DK" dirty="0">
                <a:latin typeface="Arial" panose="020B0604020202020204" pitchFamily="34" charset="0"/>
                <a:cs typeface="Arial" panose="020B0604020202020204" pitchFamily="34" charset="0"/>
              </a:rPr>
              <a:t> 	- ilt </a:t>
            </a:r>
            <a:r>
              <a:rPr lang="da-DK" b="1" dirty="0">
                <a:solidFill>
                  <a:srgbClr val="0070C0"/>
                </a:solidFill>
                <a:latin typeface="Arial" panose="020B0604020202020204" pitchFamily="34" charset="0"/>
                <a:cs typeface="Arial" panose="020B0604020202020204" pitchFamily="34" charset="0"/>
              </a:rPr>
              <a:t>O</a:t>
            </a:r>
            <a:r>
              <a:rPr lang="da-DK" b="1" baseline="-25000" dirty="0">
                <a:solidFill>
                  <a:srgbClr val="0070C0"/>
                </a:solidFill>
                <a:latin typeface="Arial" panose="020B0604020202020204" pitchFamily="34" charset="0"/>
                <a:cs typeface="Arial" panose="020B0604020202020204" pitchFamily="34" charset="0"/>
              </a:rPr>
              <a:t>2</a:t>
            </a:r>
          </a:p>
          <a:p>
            <a:r>
              <a:rPr lang="da-DK" dirty="0">
                <a:latin typeface="Arial" panose="020B0604020202020204" pitchFamily="34" charset="0"/>
                <a:cs typeface="Arial" panose="020B0604020202020204" pitchFamily="34" charset="0"/>
              </a:rPr>
              <a:t>	- sulfat </a:t>
            </a:r>
            <a:r>
              <a:rPr lang="da-DK" b="1" dirty="0">
                <a:solidFill>
                  <a:srgbClr val="7030A0"/>
                </a:solidFill>
                <a:latin typeface="Arial" panose="020B0604020202020204" pitchFamily="34" charset="0"/>
                <a:cs typeface="Arial" panose="020B0604020202020204" pitchFamily="34" charset="0"/>
              </a:rPr>
              <a:t>SO</a:t>
            </a:r>
            <a:r>
              <a:rPr lang="da-DK" b="1" baseline="-25000" dirty="0">
                <a:solidFill>
                  <a:srgbClr val="7030A0"/>
                </a:solidFill>
                <a:latin typeface="Arial" panose="020B0604020202020204" pitchFamily="34" charset="0"/>
                <a:cs typeface="Arial" panose="020B0604020202020204" pitchFamily="34" charset="0"/>
              </a:rPr>
              <a:t>4</a:t>
            </a:r>
            <a:r>
              <a:rPr lang="da-DK" b="1" baseline="50000" dirty="0">
                <a:solidFill>
                  <a:srgbClr val="7030A0"/>
                </a:solidFill>
                <a:latin typeface="Arial" panose="020B0604020202020204" pitchFamily="34" charset="0"/>
                <a:cs typeface="Arial" panose="020B0604020202020204" pitchFamily="34" charset="0"/>
              </a:rPr>
              <a:t>2-</a:t>
            </a:r>
          </a:p>
          <a:p>
            <a:r>
              <a:rPr lang="da-DK" dirty="0">
                <a:latin typeface="Arial" panose="020B0604020202020204" pitchFamily="34" charset="0"/>
                <a:cs typeface="Arial" panose="020B0604020202020204" pitchFamily="34" charset="0"/>
              </a:rPr>
              <a:t>	- nitrat </a:t>
            </a:r>
            <a:r>
              <a:rPr lang="da-DK" b="1" dirty="0">
                <a:solidFill>
                  <a:srgbClr val="33CC33"/>
                </a:solidFill>
                <a:latin typeface="Arial" panose="020B0604020202020204" pitchFamily="34" charset="0"/>
                <a:cs typeface="Arial" panose="020B0604020202020204" pitchFamily="34" charset="0"/>
              </a:rPr>
              <a:t>NO</a:t>
            </a:r>
            <a:r>
              <a:rPr lang="da-DK" b="1" baseline="-25000" dirty="0">
                <a:solidFill>
                  <a:srgbClr val="33CC33"/>
                </a:solidFill>
                <a:latin typeface="Arial" panose="020B0604020202020204" pitchFamily="34" charset="0"/>
                <a:cs typeface="Arial" panose="020B0604020202020204" pitchFamily="34" charset="0"/>
              </a:rPr>
              <a:t>3</a:t>
            </a:r>
            <a:r>
              <a:rPr lang="da-DK" b="1" baseline="50000" dirty="0">
                <a:solidFill>
                  <a:srgbClr val="33CC33"/>
                </a:solidFill>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da-DK" dirty="0">
                <a:latin typeface="Arial" panose="020B0604020202020204" pitchFamily="34" charset="0"/>
                <a:cs typeface="Arial" panose="020B0604020202020204" pitchFamily="34" charset="0"/>
              </a:rPr>
              <a:t>På rørets inderside er der kloakhud</a:t>
            </a:r>
          </a:p>
          <a:p>
            <a:pPr marL="285750" indent="-285750">
              <a:buFont typeface="Arial" panose="020B0604020202020204" pitchFamily="34" charset="0"/>
              <a:buChar char="•"/>
            </a:pPr>
            <a:r>
              <a:rPr lang="da-DK" dirty="0">
                <a:latin typeface="Arial" panose="020B0604020202020204" pitchFamily="34" charset="0"/>
                <a:cs typeface="Arial" panose="020B0604020202020204" pitchFamily="34" charset="0"/>
              </a:rPr>
              <a:t>Bakterier i spildevand og kloakhud omsætter organisk stof, eksempelvis </a:t>
            </a:r>
            <a:r>
              <a:rPr lang="da-DK" dirty="0" err="1">
                <a:latin typeface="Arial" panose="020B0604020202020204" pitchFamily="34" charset="0"/>
                <a:cs typeface="Arial" panose="020B0604020202020204" pitchFamily="34" charset="0"/>
              </a:rPr>
              <a:t>glycose</a:t>
            </a:r>
            <a:endParaRPr lang="da-DK" dirty="0">
              <a:latin typeface="Arial" panose="020B0604020202020204" pitchFamily="34" charset="0"/>
              <a:cs typeface="Arial" panose="020B0604020202020204" pitchFamily="34" charset="0"/>
            </a:endParaRPr>
          </a:p>
          <a:p>
            <a:r>
              <a:rPr lang="da-DK" dirty="0">
                <a:latin typeface="Arial" panose="020B0604020202020204" pitchFamily="34" charset="0"/>
                <a:cs typeface="Arial" panose="020B0604020202020204" pitchFamily="34" charset="0"/>
              </a:rPr>
              <a:t>    C</a:t>
            </a:r>
            <a:r>
              <a:rPr lang="pt-BR" baseline="-25000" dirty="0">
                <a:latin typeface="Arial" panose="020B0604020202020204" pitchFamily="34" charset="0"/>
                <a:cs typeface="Arial" panose="020B0604020202020204" pitchFamily="34" charset="0"/>
              </a:rPr>
              <a:t>6</a:t>
            </a:r>
            <a:r>
              <a:rPr lang="pt-BR" dirty="0">
                <a:latin typeface="Arial" panose="020B0604020202020204" pitchFamily="34" charset="0"/>
                <a:cs typeface="Arial" panose="020B0604020202020204" pitchFamily="34" charset="0"/>
              </a:rPr>
              <a:t>H</a:t>
            </a:r>
            <a:r>
              <a:rPr lang="pt-BR" baseline="-25000" dirty="0">
                <a:latin typeface="Arial" panose="020B0604020202020204" pitchFamily="34" charset="0"/>
                <a:cs typeface="Arial" panose="020B0604020202020204" pitchFamily="34" charset="0"/>
              </a:rPr>
              <a:t>12</a:t>
            </a:r>
            <a:r>
              <a:rPr lang="pt-BR" dirty="0">
                <a:latin typeface="Arial" panose="020B0604020202020204" pitchFamily="34" charset="0"/>
                <a:cs typeface="Arial" panose="020B0604020202020204" pitchFamily="34" charset="0"/>
              </a:rPr>
              <a:t>O</a:t>
            </a:r>
            <a:r>
              <a:rPr lang="pt-BR" baseline="-25000" dirty="0">
                <a:latin typeface="Arial" panose="020B0604020202020204" pitchFamily="34" charset="0"/>
                <a:cs typeface="Arial" panose="020B0604020202020204" pitchFamily="34" charset="0"/>
              </a:rPr>
              <a:t>6</a:t>
            </a:r>
            <a:r>
              <a:rPr lang="pt-BR" dirty="0">
                <a:latin typeface="Arial" panose="020B0604020202020204" pitchFamily="34" charset="0"/>
                <a:cs typeface="Arial" panose="020B0604020202020204" pitchFamily="34" charset="0"/>
              </a:rPr>
              <a:t> + 6 O</a:t>
            </a:r>
            <a:r>
              <a:rPr lang="pt-BR" baseline="-25000" dirty="0">
                <a:latin typeface="Arial" panose="020B0604020202020204" pitchFamily="34" charset="0"/>
                <a:cs typeface="Arial" panose="020B0604020202020204" pitchFamily="34" charset="0"/>
              </a:rPr>
              <a:t>2</a:t>
            </a:r>
            <a:r>
              <a:rPr lang="pt-BR" dirty="0">
                <a:latin typeface="Arial" panose="020B0604020202020204" pitchFamily="34" charset="0"/>
                <a:cs typeface="Arial" panose="020B0604020202020204" pitchFamily="34" charset="0"/>
              </a:rPr>
              <a:t> → 6 CO</a:t>
            </a:r>
            <a:r>
              <a:rPr lang="pt-BR" baseline="-25000" dirty="0">
                <a:latin typeface="Arial" panose="020B0604020202020204" pitchFamily="34" charset="0"/>
                <a:cs typeface="Arial" panose="020B0604020202020204" pitchFamily="34" charset="0"/>
              </a:rPr>
              <a:t>2</a:t>
            </a:r>
            <a:r>
              <a:rPr lang="pt-BR" dirty="0">
                <a:latin typeface="Arial" panose="020B0604020202020204" pitchFamily="34" charset="0"/>
                <a:cs typeface="Arial" panose="020B0604020202020204" pitchFamily="34" charset="0"/>
              </a:rPr>
              <a:t> + 6 H</a:t>
            </a:r>
            <a:r>
              <a:rPr lang="pt-BR" baseline="-25000" dirty="0">
                <a:latin typeface="Arial" panose="020B0604020202020204" pitchFamily="34" charset="0"/>
                <a:cs typeface="Arial" panose="020B0604020202020204" pitchFamily="34" charset="0"/>
              </a:rPr>
              <a:t>2</a:t>
            </a:r>
            <a:r>
              <a:rPr lang="pt-BR" dirty="0">
                <a:latin typeface="Arial" panose="020B0604020202020204" pitchFamily="34" charset="0"/>
                <a:cs typeface="Arial" panose="020B0604020202020204" pitchFamily="34" charset="0"/>
              </a:rPr>
              <a:t>O + E</a:t>
            </a:r>
            <a:endParaRPr lang="da-DK" dirty="0">
              <a:latin typeface="Arial" panose="020B0604020202020204" pitchFamily="34" charset="0"/>
              <a:cs typeface="Arial" panose="020B0604020202020204" pitchFamily="34" charset="0"/>
            </a:endParaRPr>
          </a:p>
        </p:txBody>
      </p:sp>
      <p:grpSp>
        <p:nvGrpSpPr>
          <p:cNvPr id="157" name="Gruppe 156"/>
          <p:cNvGrpSpPr/>
          <p:nvPr/>
        </p:nvGrpSpPr>
        <p:grpSpPr>
          <a:xfrm>
            <a:off x="1340049" y="2730983"/>
            <a:ext cx="3175413" cy="2685238"/>
            <a:chOff x="1751271" y="2697361"/>
            <a:chExt cx="3175413" cy="2685238"/>
          </a:xfrm>
        </p:grpSpPr>
        <p:sp>
          <p:nvSpPr>
            <p:cNvPr id="158" name="Tekstboks 157"/>
            <p:cNvSpPr txBox="1"/>
            <p:nvPr/>
          </p:nvSpPr>
          <p:spPr>
            <a:xfrm>
              <a:off x="3216284" y="269736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59" name="Tekstboks 158"/>
            <p:cNvSpPr txBox="1"/>
            <p:nvPr/>
          </p:nvSpPr>
          <p:spPr>
            <a:xfrm>
              <a:off x="3618653" y="3698590"/>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60" name="Tekstboks 159"/>
            <p:cNvSpPr txBox="1"/>
            <p:nvPr/>
          </p:nvSpPr>
          <p:spPr>
            <a:xfrm>
              <a:off x="4205327" y="3357985"/>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61" name="Tekstboks 160"/>
            <p:cNvSpPr txBox="1"/>
            <p:nvPr/>
          </p:nvSpPr>
          <p:spPr>
            <a:xfrm>
              <a:off x="4373166" y="4380524"/>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62" name="Tekstboks 161"/>
            <p:cNvSpPr txBox="1"/>
            <p:nvPr/>
          </p:nvSpPr>
          <p:spPr>
            <a:xfrm>
              <a:off x="2693637" y="4648324"/>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63" name="Tekstboks 162"/>
            <p:cNvSpPr txBox="1"/>
            <p:nvPr/>
          </p:nvSpPr>
          <p:spPr>
            <a:xfrm>
              <a:off x="2475720" y="385835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64" name="Tekstboks 163"/>
            <p:cNvSpPr txBox="1"/>
            <p:nvPr/>
          </p:nvSpPr>
          <p:spPr>
            <a:xfrm>
              <a:off x="4507980" y="4051386"/>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65" name="Tekstboks 164"/>
            <p:cNvSpPr txBox="1"/>
            <p:nvPr/>
          </p:nvSpPr>
          <p:spPr>
            <a:xfrm>
              <a:off x="1948940" y="3728470"/>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66" name="Tekstboks 165"/>
            <p:cNvSpPr txBox="1"/>
            <p:nvPr/>
          </p:nvSpPr>
          <p:spPr>
            <a:xfrm>
              <a:off x="2410556" y="5136378"/>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67" name="Tekstboks 166"/>
            <p:cNvSpPr txBox="1"/>
            <p:nvPr/>
          </p:nvSpPr>
          <p:spPr>
            <a:xfrm>
              <a:off x="2429969" y="3377371"/>
              <a:ext cx="433886" cy="246221"/>
            </a:xfrm>
            <a:prstGeom prst="rect">
              <a:avLst/>
            </a:prstGeom>
            <a:noFill/>
          </p:spPr>
          <p:txBody>
            <a:bodyPr wrap="squar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68" name="Tekstboks 167"/>
            <p:cNvSpPr txBox="1"/>
            <p:nvPr/>
          </p:nvSpPr>
          <p:spPr>
            <a:xfrm>
              <a:off x="3552765" y="3151700"/>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69" name="Tekstboks 168"/>
            <p:cNvSpPr txBox="1"/>
            <p:nvPr/>
          </p:nvSpPr>
          <p:spPr>
            <a:xfrm>
              <a:off x="2291623" y="4491786"/>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70" name="Tekstboks 169"/>
            <p:cNvSpPr txBox="1"/>
            <p:nvPr/>
          </p:nvSpPr>
          <p:spPr>
            <a:xfrm>
              <a:off x="3389145" y="5088893"/>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71" name="Tekstboks 170"/>
            <p:cNvSpPr txBox="1"/>
            <p:nvPr/>
          </p:nvSpPr>
          <p:spPr>
            <a:xfrm>
              <a:off x="1893887" y="3454114"/>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72" name="Tekstboks 171"/>
            <p:cNvSpPr txBox="1"/>
            <p:nvPr/>
          </p:nvSpPr>
          <p:spPr>
            <a:xfrm>
              <a:off x="3629565" y="4303525"/>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73" name="Tekstboks 172"/>
            <p:cNvSpPr txBox="1"/>
            <p:nvPr/>
          </p:nvSpPr>
          <p:spPr>
            <a:xfrm>
              <a:off x="2696604" y="3083930"/>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74" name="Tekstboks 173"/>
            <p:cNvSpPr txBox="1"/>
            <p:nvPr/>
          </p:nvSpPr>
          <p:spPr>
            <a:xfrm>
              <a:off x="3989267" y="477692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75" name="Tekstboks 174"/>
            <p:cNvSpPr txBox="1"/>
            <p:nvPr/>
          </p:nvSpPr>
          <p:spPr>
            <a:xfrm>
              <a:off x="1751271" y="4203457"/>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grpSp>
      <p:grpSp>
        <p:nvGrpSpPr>
          <p:cNvPr id="3" name="Gruppe 2"/>
          <p:cNvGrpSpPr/>
          <p:nvPr/>
        </p:nvGrpSpPr>
        <p:grpSpPr>
          <a:xfrm>
            <a:off x="1418151" y="2907124"/>
            <a:ext cx="3179391" cy="2659825"/>
            <a:chOff x="6000750" y="4385222"/>
            <a:chExt cx="3179391" cy="2659825"/>
          </a:xfrm>
        </p:grpSpPr>
        <p:sp>
          <p:nvSpPr>
            <p:cNvPr id="135" name="Tekstboks 134"/>
            <p:cNvSpPr txBox="1"/>
            <p:nvPr/>
          </p:nvSpPr>
          <p:spPr>
            <a:xfrm>
              <a:off x="6245958" y="6259837"/>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36" name="Tekstboks 135"/>
            <p:cNvSpPr txBox="1"/>
            <p:nvPr/>
          </p:nvSpPr>
          <p:spPr>
            <a:xfrm>
              <a:off x="8086725" y="5841856"/>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37" name="Tekstboks 136"/>
            <p:cNvSpPr txBox="1"/>
            <p:nvPr/>
          </p:nvSpPr>
          <p:spPr>
            <a:xfrm>
              <a:off x="7500072" y="5069801"/>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38" name="Tekstboks 137"/>
            <p:cNvSpPr txBox="1"/>
            <p:nvPr/>
          </p:nvSpPr>
          <p:spPr>
            <a:xfrm>
              <a:off x="8078813" y="5054634"/>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39" name="Tekstboks 138"/>
            <p:cNvSpPr txBox="1"/>
            <p:nvPr/>
          </p:nvSpPr>
          <p:spPr>
            <a:xfrm>
              <a:off x="7160593" y="4697363"/>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40" name="Tekstboks 139"/>
            <p:cNvSpPr txBox="1"/>
            <p:nvPr/>
          </p:nvSpPr>
          <p:spPr>
            <a:xfrm>
              <a:off x="6000750" y="4777227"/>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41" name="Tekstboks 140"/>
            <p:cNvSpPr txBox="1"/>
            <p:nvPr/>
          </p:nvSpPr>
          <p:spPr>
            <a:xfrm>
              <a:off x="6998761" y="5284399"/>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42" name="Tekstboks 141"/>
            <p:cNvSpPr txBox="1"/>
            <p:nvPr/>
          </p:nvSpPr>
          <p:spPr>
            <a:xfrm>
              <a:off x="6729761" y="4385222"/>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43" name="Tekstboks 142"/>
            <p:cNvSpPr txBox="1"/>
            <p:nvPr/>
          </p:nvSpPr>
          <p:spPr>
            <a:xfrm>
              <a:off x="7230343" y="6461564"/>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44" name="Tekstboks 143"/>
            <p:cNvSpPr txBox="1"/>
            <p:nvPr/>
          </p:nvSpPr>
          <p:spPr>
            <a:xfrm>
              <a:off x="7131961" y="5950417"/>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45" name="Tekstboks 144"/>
            <p:cNvSpPr txBox="1"/>
            <p:nvPr/>
          </p:nvSpPr>
          <p:spPr>
            <a:xfrm>
              <a:off x="6301777" y="5576609"/>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46" name="Tekstboks 145"/>
            <p:cNvSpPr txBox="1"/>
            <p:nvPr/>
          </p:nvSpPr>
          <p:spPr>
            <a:xfrm>
              <a:off x="7247155" y="5551408"/>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47" name="Tekstboks 146"/>
            <p:cNvSpPr txBox="1"/>
            <p:nvPr/>
          </p:nvSpPr>
          <p:spPr>
            <a:xfrm>
              <a:off x="8224414" y="4462044"/>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48" name="Tekstboks 147"/>
            <p:cNvSpPr txBox="1"/>
            <p:nvPr/>
          </p:nvSpPr>
          <p:spPr>
            <a:xfrm>
              <a:off x="8686095" y="5124816"/>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49" name="Tekstboks 148"/>
            <p:cNvSpPr txBox="1"/>
            <p:nvPr/>
          </p:nvSpPr>
          <p:spPr>
            <a:xfrm>
              <a:off x="7851378" y="6798826"/>
              <a:ext cx="494046" cy="246221"/>
            </a:xfrm>
            <a:prstGeom prst="rect">
              <a:avLst/>
            </a:prstGeom>
            <a:noFill/>
          </p:spPr>
          <p:txBody>
            <a:bodyPr wrap="none" rtlCol="0">
              <a:spAutoFit/>
            </a:bodyPr>
            <a:lstStyle/>
            <a:p>
              <a:r>
                <a:rPr lang="da-DK" sz="1000" b="1" dirty="0">
                  <a:solidFill>
                    <a:schemeClr val="accent1">
                      <a:lumMod val="75000"/>
                    </a:schemeClr>
                  </a:solidFill>
                  <a:latin typeface="Arial" panose="020B0604020202020204" pitchFamily="34" charset="0"/>
                  <a:cs typeface="Arial" panose="020B0604020202020204" pitchFamily="34" charset="0"/>
                </a:rPr>
                <a:t>SO</a:t>
              </a:r>
              <a:r>
                <a:rPr lang="da-DK" sz="1000" b="1" baseline="-25000" dirty="0">
                  <a:solidFill>
                    <a:schemeClr val="accent1">
                      <a:lumMod val="75000"/>
                    </a:schemeClr>
                  </a:solidFill>
                  <a:latin typeface="Arial" panose="020B0604020202020204" pitchFamily="34" charset="0"/>
                  <a:cs typeface="Arial" panose="020B0604020202020204" pitchFamily="34" charset="0"/>
                </a:rPr>
                <a:t>4</a:t>
              </a:r>
              <a:r>
                <a:rPr lang="da-DK" sz="1000" b="1" baseline="58000" dirty="0">
                  <a:solidFill>
                    <a:schemeClr val="accent1">
                      <a:lumMod val="75000"/>
                    </a:schemeClr>
                  </a:solidFill>
                  <a:latin typeface="Arial" panose="020B0604020202020204" pitchFamily="34" charset="0"/>
                  <a:cs typeface="Arial" panose="020B0604020202020204" pitchFamily="34" charset="0"/>
                </a:rPr>
                <a:t>2-</a:t>
              </a:r>
            </a:p>
          </p:txBody>
        </p:sp>
      </p:grpSp>
      <p:sp>
        <p:nvSpPr>
          <p:cNvPr id="5" name="Krans 4"/>
          <p:cNvSpPr/>
          <p:nvPr/>
        </p:nvSpPr>
        <p:spPr>
          <a:xfrm>
            <a:off x="1068126" y="2392561"/>
            <a:ext cx="3626945" cy="3561139"/>
          </a:xfrm>
          <a:prstGeom prst="donut">
            <a:avLst>
              <a:gd name="adj" fmla="val 5304"/>
            </a:avLst>
          </a:prstGeom>
          <a:blipFill>
            <a:blip r:embed="rId4">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grpSp>
        <p:nvGrpSpPr>
          <p:cNvPr id="117" name="Gruppe 116"/>
          <p:cNvGrpSpPr/>
          <p:nvPr/>
        </p:nvGrpSpPr>
        <p:grpSpPr>
          <a:xfrm>
            <a:off x="7781250" y="6289434"/>
            <a:ext cx="445253" cy="373349"/>
            <a:chOff x="7374328" y="5723244"/>
            <a:chExt cx="445253" cy="373349"/>
          </a:xfrm>
          <a:solidFill>
            <a:schemeClr val="bg1"/>
          </a:solidFill>
        </p:grpSpPr>
        <p:sp>
          <p:nvSpPr>
            <p:cNvPr id="120" name="Tekstboks 119"/>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118"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nvGrpSpPr>
          <p:cNvPr id="13" name="Gruppe 12"/>
          <p:cNvGrpSpPr/>
          <p:nvPr/>
        </p:nvGrpSpPr>
        <p:grpSpPr>
          <a:xfrm>
            <a:off x="7633333" y="5953700"/>
            <a:ext cx="720602" cy="813667"/>
            <a:chOff x="8393373" y="5293110"/>
            <a:chExt cx="720602" cy="813667"/>
          </a:xfrm>
        </p:grpSpPr>
        <p:sp>
          <p:nvSpPr>
            <p:cNvPr id="12" name="Rektangel 11"/>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01" name="Gruppe 100"/>
            <p:cNvGrpSpPr/>
            <p:nvPr/>
          </p:nvGrpSpPr>
          <p:grpSpPr>
            <a:xfrm>
              <a:off x="8626758" y="5500657"/>
              <a:ext cx="248849" cy="417591"/>
              <a:chOff x="5562062" y="5745083"/>
              <a:chExt cx="248849" cy="417591"/>
            </a:xfrm>
          </p:grpSpPr>
          <p:sp>
            <p:nvSpPr>
              <p:cNvPr id="102" name="Kombinationstegning 101"/>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03" name="Kombinationstegning 102"/>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04" name="Rektangel 103"/>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05" name="Kombinationstegning 104"/>
              <p:cNvSpPr/>
              <p:nvPr/>
            </p:nvSpPr>
            <p:spPr>
              <a:xfrm>
                <a:off x="5562062" y="5745083"/>
                <a:ext cx="247583" cy="416954"/>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pic>
        <p:nvPicPr>
          <p:cNvPr id="36867"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805690" y="6157363"/>
            <a:ext cx="451598" cy="45201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Lst>
        </p:spPr>
      </p:pic>
      <p:grpSp>
        <p:nvGrpSpPr>
          <p:cNvPr id="131" name="Gruppe 130"/>
          <p:cNvGrpSpPr/>
          <p:nvPr/>
        </p:nvGrpSpPr>
        <p:grpSpPr>
          <a:xfrm>
            <a:off x="7706764" y="5954200"/>
            <a:ext cx="720602" cy="813667"/>
            <a:chOff x="8393373" y="5293110"/>
            <a:chExt cx="720602" cy="813667"/>
          </a:xfrm>
        </p:grpSpPr>
        <p:sp>
          <p:nvSpPr>
            <p:cNvPr id="132" name="Rektangel 131"/>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33" name="Gruppe 132"/>
            <p:cNvGrpSpPr/>
            <p:nvPr/>
          </p:nvGrpSpPr>
          <p:grpSpPr>
            <a:xfrm>
              <a:off x="8626758" y="5500657"/>
              <a:ext cx="248849" cy="417591"/>
              <a:chOff x="5562062" y="5745083"/>
              <a:chExt cx="248849" cy="417591"/>
            </a:xfrm>
          </p:grpSpPr>
          <p:sp>
            <p:nvSpPr>
              <p:cNvPr id="134" name="Kombinationstegning 133"/>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50" name="Kombinationstegning 149"/>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51" name="Rektangel 150"/>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52" name="Kombinationstegning 151"/>
              <p:cNvSpPr/>
              <p:nvPr/>
            </p:nvSpPr>
            <p:spPr>
              <a:xfrm>
                <a:off x="5562062" y="5745083"/>
                <a:ext cx="247583" cy="416954"/>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15" name="Gruppe 14"/>
          <p:cNvGrpSpPr/>
          <p:nvPr/>
        </p:nvGrpSpPr>
        <p:grpSpPr>
          <a:xfrm>
            <a:off x="7847727" y="5953700"/>
            <a:ext cx="506208" cy="740320"/>
            <a:chOff x="7633333" y="4880645"/>
            <a:chExt cx="506208" cy="740320"/>
          </a:xfrm>
        </p:grpSpPr>
        <p:sp>
          <p:nvSpPr>
            <p:cNvPr id="14" name="Rektangel 13"/>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11" name="Gruppe 110"/>
            <p:cNvGrpSpPr/>
            <p:nvPr/>
          </p:nvGrpSpPr>
          <p:grpSpPr>
            <a:xfrm>
              <a:off x="7663810" y="5111029"/>
              <a:ext cx="445253" cy="373349"/>
              <a:chOff x="7374328" y="5723244"/>
              <a:chExt cx="445253" cy="373349"/>
            </a:xfrm>
            <a:solidFill>
              <a:schemeClr val="bg1"/>
            </a:solidFill>
          </p:grpSpPr>
          <p:sp>
            <p:nvSpPr>
              <p:cNvPr id="113" name="Tekstboks 112"/>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112"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177" name="Gruppe 176"/>
          <p:cNvGrpSpPr/>
          <p:nvPr/>
        </p:nvGrpSpPr>
        <p:grpSpPr>
          <a:xfrm>
            <a:off x="7688163" y="5880353"/>
            <a:ext cx="720602" cy="813667"/>
            <a:chOff x="8393373" y="5293110"/>
            <a:chExt cx="720602" cy="813667"/>
          </a:xfrm>
        </p:grpSpPr>
        <p:sp>
          <p:nvSpPr>
            <p:cNvPr id="178" name="Rektangel 177"/>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79" name="Gruppe 178"/>
            <p:cNvGrpSpPr/>
            <p:nvPr/>
          </p:nvGrpSpPr>
          <p:grpSpPr>
            <a:xfrm>
              <a:off x="8626758" y="5484862"/>
              <a:ext cx="252884" cy="433386"/>
              <a:chOff x="5562062" y="5729288"/>
              <a:chExt cx="252884" cy="433386"/>
            </a:xfrm>
          </p:grpSpPr>
          <p:sp>
            <p:nvSpPr>
              <p:cNvPr id="180" name="Kombinationstegning 179"/>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81" name="Kombinationstegning 180"/>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82" name="Rektangel 181"/>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83" name="Kombinationstegning 182"/>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184" name="Gruppe 183"/>
          <p:cNvGrpSpPr/>
          <p:nvPr/>
        </p:nvGrpSpPr>
        <p:grpSpPr>
          <a:xfrm>
            <a:off x="7902557" y="6004502"/>
            <a:ext cx="506208" cy="740320"/>
            <a:chOff x="7633333" y="4880645"/>
            <a:chExt cx="506208" cy="740320"/>
          </a:xfrm>
        </p:grpSpPr>
        <p:sp>
          <p:nvSpPr>
            <p:cNvPr id="185" name="Rektangel 184"/>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86" name="Gruppe 185"/>
            <p:cNvGrpSpPr/>
            <p:nvPr/>
          </p:nvGrpSpPr>
          <p:grpSpPr>
            <a:xfrm>
              <a:off x="7663810" y="5111029"/>
              <a:ext cx="445253" cy="373349"/>
              <a:chOff x="7374328" y="5723244"/>
              <a:chExt cx="445253" cy="373349"/>
            </a:xfrm>
            <a:solidFill>
              <a:schemeClr val="bg1"/>
            </a:solidFill>
          </p:grpSpPr>
          <p:sp>
            <p:nvSpPr>
              <p:cNvPr id="187" name="Tekstboks 186"/>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188"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
        <p:nvSpPr>
          <p:cNvPr id="110" name="Krans 13"/>
          <p:cNvSpPr/>
          <p:nvPr/>
        </p:nvSpPr>
        <p:spPr>
          <a:xfrm>
            <a:off x="1252556" y="2572623"/>
            <a:ext cx="3266877" cy="3204000"/>
          </a:xfrm>
          <a:custGeom>
            <a:avLst/>
            <a:gdLst>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801000 w 3204000"/>
              <a:gd name="connsiteY5" fmla="*/ 1602000 h 3204000"/>
              <a:gd name="connsiteX6" fmla="*/ 1602000 w 3204000"/>
              <a:gd name="connsiteY6" fmla="*/ 2403000 h 3204000"/>
              <a:gd name="connsiteX7" fmla="*/ 2403000 w 3204000"/>
              <a:gd name="connsiteY7" fmla="*/ 1602000 h 3204000"/>
              <a:gd name="connsiteX8" fmla="*/ 1602000 w 3204000"/>
              <a:gd name="connsiteY8" fmla="*/ 801000 h 3204000"/>
              <a:gd name="connsiteX9" fmla="*/ 801000 w 3204000"/>
              <a:gd name="connsiteY9" fmla="*/ 1602000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2000 w 3204000"/>
              <a:gd name="connsiteY6" fmla="*/ 2403000 h 3204000"/>
              <a:gd name="connsiteX7" fmla="*/ 2403000 w 3204000"/>
              <a:gd name="connsiteY7" fmla="*/ 1602000 h 3204000"/>
              <a:gd name="connsiteX8" fmla="*/ 1602000 w 3204000"/>
              <a:gd name="connsiteY8" fmla="*/ 801000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2000 w 3204000"/>
              <a:gd name="connsiteY6" fmla="*/ 2403000 h 3204000"/>
              <a:gd name="connsiteX7" fmla="*/ 2403000 w 3204000"/>
              <a:gd name="connsiteY7" fmla="*/ 1602000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2000 w 3204000"/>
              <a:gd name="connsiteY6" fmla="*/ 2403000 h 3204000"/>
              <a:gd name="connsiteX7" fmla="*/ 314595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6762 w 3204000"/>
              <a:gd name="connsiteY6" fmla="*/ 3122138 h 3204000"/>
              <a:gd name="connsiteX7" fmla="*/ 314595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6762 w 3204000"/>
              <a:gd name="connsiteY6" fmla="*/ 3122138 h 3204000"/>
              <a:gd name="connsiteX7" fmla="*/ 314595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6762 w 3204000"/>
              <a:gd name="connsiteY6" fmla="*/ 3122138 h 3204000"/>
              <a:gd name="connsiteX7" fmla="*/ 314595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6762 w 3204000"/>
              <a:gd name="connsiteY6" fmla="*/ 3122138 h 3204000"/>
              <a:gd name="connsiteX7" fmla="*/ 314595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6762 w 3204000"/>
              <a:gd name="connsiteY6" fmla="*/ 3122138 h 3204000"/>
              <a:gd name="connsiteX7" fmla="*/ 314595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31663 h 3204000"/>
              <a:gd name="connsiteX7" fmla="*/ 314595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41188 h 3204000"/>
              <a:gd name="connsiteX7" fmla="*/ 314595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67382 h 3204000"/>
              <a:gd name="connsiteX7" fmla="*/ 314595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81670 h 3204000"/>
              <a:gd name="connsiteX7" fmla="*/ 314595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81670 h 3204000"/>
              <a:gd name="connsiteX7" fmla="*/ 316500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81670 h 3204000"/>
              <a:gd name="connsiteX7" fmla="*/ 316500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81670 h 3204000"/>
              <a:gd name="connsiteX7" fmla="*/ 316500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81670 h 3204000"/>
              <a:gd name="connsiteX7" fmla="*/ 316500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81670 h 3204000"/>
              <a:gd name="connsiteX7" fmla="*/ 316500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81670 h 3204000"/>
              <a:gd name="connsiteX7" fmla="*/ 316500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74527 h 3204000"/>
              <a:gd name="connsiteX7" fmla="*/ 316500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74527 h 3204000"/>
              <a:gd name="connsiteX7" fmla="*/ 316500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74527 h 3204000"/>
              <a:gd name="connsiteX7" fmla="*/ 3165000 w 3204000"/>
              <a:gd name="connsiteY7" fmla="*/ 1604381 h 3204000"/>
              <a:gd name="connsiteX8" fmla="*/ 1609144 w 3204000"/>
              <a:gd name="connsiteY8" fmla="*/ 41381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74527 h 3204000"/>
              <a:gd name="connsiteX7" fmla="*/ 3165000 w 3204000"/>
              <a:gd name="connsiteY7" fmla="*/ 1604381 h 3204000"/>
              <a:gd name="connsiteX8" fmla="*/ 1602001 w 3204000"/>
              <a:gd name="connsiteY8" fmla="*/ 39000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74527 h 3204000"/>
              <a:gd name="connsiteX7" fmla="*/ 3165000 w 3204000"/>
              <a:gd name="connsiteY7" fmla="*/ 1604381 h 3204000"/>
              <a:gd name="connsiteX8" fmla="*/ 1602001 w 3204000"/>
              <a:gd name="connsiteY8" fmla="*/ 39000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74527 h 3204000"/>
              <a:gd name="connsiteX7" fmla="*/ 3165000 w 3204000"/>
              <a:gd name="connsiteY7" fmla="*/ 1604381 h 3204000"/>
              <a:gd name="connsiteX8" fmla="*/ 1602001 w 3204000"/>
              <a:gd name="connsiteY8" fmla="*/ 39000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53287 w 3204000"/>
              <a:gd name="connsiteY5" fmla="*/ 1599619 h 3204000"/>
              <a:gd name="connsiteX6" fmla="*/ 1604380 w 3204000"/>
              <a:gd name="connsiteY6" fmla="*/ 3174527 h 3204000"/>
              <a:gd name="connsiteX7" fmla="*/ 3165000 w 3204000"/>
              <a:gd name="connsiteY7" fmla="*/ 1604381 h 3204000"/>
              <a:gd name="connsiteX8" fmla="*/ 1602001 w 3204000"/>
              <a:gd name="connsiteY8" fmla="*/ 39000 h 3204000"/>
              <a:gd name="connsiteX9" fmla="*/ 53287 w 3204000"/>
              <a:gd name="connsiteY9" fmla="*/ 1599619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9144 h 3204000"/>
              <a:gd name="connsiteX6" fmla="*/ 1604380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9144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9144 h 3204000"/>
              <a:gd name="connsiteX6" fmla="*/ 1604380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9144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9144 h 3204000"/>
              <a:gd name="connsiteX6" fmla="*/ 1604380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9144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9144 h 3204000"/>
              <a:gd name="connsiteX6" fmla="*/ 1604380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9144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9144 h 3204000"/>
              <a:gd name="connsiteX6" fmla="*/ 1609142 w 3204000"/>
              <a:gd name="connsiteY6" fmla="*/ 3155477 h 3204000"/>
              <a:gd name="connsiteX7" fmla="*/ 3165000 w 3204000"/>
              <a:gd name="connsiteY7" fmla="*/ 1604381 h 3204000"/>
              <a:gd name="connsiteX8" fmla="*/ 1602001 w 3204000"/>
              <a:gd name="connsiteY8" fmla="*/ 39000 h 3204000"/>
              <a:gd name="connsiteX9" fmla="*/ 34237 w 3204000"/>
              <a:gd name="connsiteY9" fmla="*/ 1609144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590094 h 3204000"/>
              <a:gd name="connsiteX6" fmla="*/ 1609142 w 3204000"/>
              <a:gd name="connsiteY6" fmla="*/ 3155477 h 3204000"/>
              <a:gd name="connsiteX7" fmla="*/ 3165000 w 3204000"/>
              <a:gd name="connsiteY7" fmla="*/ 1604381 h 3204000"/>
              <a:gd name="connsiteX8" fmla="*/ 1602001 w 3204000"/>
              <a:gd name="connsiteY8" fmla="*/ 39000 h 3204000"/>
              <a:gd name="connsiteX9" fmla="*/ 34237 w 3204000"/>
              <a:gd name="connsiteY9" fmla="*/ 1590094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5547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5547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5547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5547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5547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5547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5547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4381 h 3204000"/>
              <a:gd name="connsiteX0" fmla="*/ 0 w 3204000"/>
              <a:gd name="connsiteY0" fmla="*/ 1602000 h 3204000"/>
              <a:gd name="connsiteX1" fmla="*/ 1602000 w 3204000"/>
              <a:gd name="connsiteY1" fmla="*/ 0 h 3204000"/>
              <a:gd name="connsiteX2" fmla="*/ 3204000 w 3204000"/>
              <a:gd name="connsiteY2" fmla="*/ 1602000 h 3204000"/>
              <a:gd name="connsiteX3" fmla="*/ 1602000 w 3204000"/>
              <a:gd name="connsiteY3" fmla="*/ 3204000 h 3204000"/>
              <a:gd name="connsiteX4" fmla="*/ 0 w 3204000"/>
              <a:gd name="connsiteY4" fmla="*/ 1602000 h 3204000"/>
              <a:gd name="connsiteX5" fmla="*/ 34237 w 3204000"/>
              <a:gd name="connsiteY5" fmla="*/ 1604381 h 3204000"/>
              <a:gd name="connsiteX6" fmla="*/ 1609142 w 3204000"/>
              <a:gd name="connsiteY6" fmla="*/ 3174527 h 3204000"/>
              <a:gd name="connsiteX7" fmla="*/ 3165000 w 3204000"/>
              <a:gd name="connsiteY7" fmla="*/ 1604381 h 3204000"/>
              <a:gd name="connsiteX8" fmla="*/ 1602001 w 3204000"/>
              <a:gd name="connsiteY8" fmla="*/ 39000 h 3204000"/>
              <a:gd name="connsiteX9" fmla="*/ 34237 w 3204000"/>
              <a:gd name="connsiteY9" fmla="*/ 1604381 h 320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4000" h="3204000">
                <a:moveTo>
                  <a:pt x="0" y="1602000"/>
                </a:moveTo>
                <a:cubicBezTo>
                  <a:pt x="0" y="717240"/>
                  <a:pt x="717240" y="0"/>
                  <a:pt x="1602000" y="0"/>
                </a:cubicBezTo>
                <a:cubicBezTo>
                  <a:pt x="2486760" y="0"/>
                  <a:pt x="3204000" y="717240"/>
                  <a:pt x="3204000" y="1602000"/>
                </a:cubicBezTo>
                <a:cubicBezTo>
                  <a:pt x="3204000" y="2486760"/>
                  <a:pt x="2486760" y="3204000"/>
                  <a:pt x="1602000" y="3204000"/>
                </a:cubicBezTo>
                <a:cubicBezTo>
                  <a:pt x="717240" y="3204000"/>
                  <a:pt x="0" y="2486760"/>
                  <a:pt x="0" y="1602000"/>
                </a:cubicBezTo>
                <a:close/>
                <a:moveTo>
                  <a:pt x="34237" y="1604381"/>
                </a:moveTo>
                <a:cubicBezTo>
                  <a:pt x="25902" y="2550831"/>
                  <a:pt x="834935" y="3165002"/>
                  <a:pt x="1609142" y="3174527"/>
                </a:cubicBezTo>
                <a:cubicBezTo>
                  <a:pt x="2383349" y="3184052"/>
                  <a:pt x="3181667" y="2532536"/>
                  <a:pt x="3165000" y="1604381"/>
                </a:cubicBezTo>
                <a:cubicBezTo>
                  <a:pt x="3167382" y="647651"/>
                  <a:pt x="2404782" y="24713"/>
                  <a:pt x="1602001" y="39000"/>
                </a:cubicBezTo>
                <a:cubicBezTo>
                  <a:pt x="799220" y="53287"/>
                  <a:pt x="42572" y="657931"/>
                  <a:pt x="34237" y="1604381"/>
                </a:cubicBezTo>
                <a:close/>
              </a:path>
            </a:pathLst>
          </a:custGeom>
          <a:solidFill>
            <a:srgbClr val="9A75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9" name="Gruppe 8"/>
          <p:cNvGrpSpPr/>
          <p:nvPr/>
        </p:nvGrpSpPr>
        <p:grpSpPr>
          <a:xfrm>
            <a:off x="1383753" y="2823035"/>
            <a:ext cx="2973359" cy="2735663"/>
            <a:chOff x="-769575" y="3571531"/>
            <a:chExt cx="2973359" cy="2735663"/>
          </a:xfrm>
        </p:grpSpPr>
        <p:sp>
          <p:nvSpPr>
            <p:cNvPr id="6" name="Rektangel 5"/>
            <p:cNvSpPr/>
            <p:nvPr/>
          </p:nvSpPr>
          <p:spPr>
            <a:xfrm>
              <a:off x="1031206" y="5405429"/>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14" name="Rektangel 113"/>
            <p:cNvSpPr/>
            <p:nvPr/>
          </p:nvSpPr>
          <p:spPr>
            <a:xfrm>
              <a:off x="1167077" y="4792014"/>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15" name="Rektangel 114"/>
            <p:cNvSpPr/>
            <p:nvPr/>
          </p:nvSpPr>
          <p:spPr>
            <a:xfrm>
              <a:off x="616468" y="5039531"/>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16" name="Rektangel 115"/>
            <p:cNvSpPr/>
            <p:nvPr/>
          </p:nvSpPr>
          <p:spPr>
            <a:xfrm>
              <a:off x="-769575" y="4723897"/>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21" name="Rektangel 120"/>
            <p:cNvSpPr/>
            <p:nvPr/>
          </p:nvSpPr>
          <p:spPr>
            <a:xfrm>
              <a:off x="1481821" y="5336228"/>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22" name="Rektangel 121"/>
            <p:cNvSpPr/>
            <p:nvPr/>
          </p:nvSpPr>
          <p:spPr>
            <a:xfrm>
              <a:off x="-621560" y="5232488"/>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24" name="Rektangel 123"/>
            <p:cNvSpPr/>
            <p:nvPr/>
          </p:nvSpPr>
          <p:spPr>
            <a:xfrm>
              <a:off x="93821" y="4924892"/>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25" name="Rektangel 124"/>
            <p:cNvSpPr/>
            <p:nvPr/>
          </p:nvSpPr>
          <p:spPr>
            <a:xfrm>
              <a:off x="-196906" y="5747901"/>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28" name="Rektangel 127"/>
            <p:cNvSpPr/>
            <p:nvPr/>
          </p:nvSpPr>
          <p:spPr>
            <a:xfrm>
              <a:off x="335327" y="6060973"/>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30" name="Rektangel 129"/>
            <p:cNvSpPr/>
            <p:nvPr/>
          </p:nvSpPr>
          <p:spPr>
            <a:xfrm>
              <a:off x="693576" y="5501680"/>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53" name="Rektangel 152"/>
            <p:cNvSpPr/>
            <p:nvPr/>
          </p:nvSpPr>
          <p:spPr>
            <a:xfrm>
              <a:off x="1362474" y="5883908"/>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54" name="Rektangel 153"/>
            <p:cNvSpPr/>
            <p:nvPr/>
          </p:nvSpPr>
          <p:spPr>
            <a:xfrm>
              <a:off x="1243299" y="4178764"/>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55" name="Rektangel 154"/>
            <p:cNvSpPr/>
            <p:nvPr/>
          </p:nvSpPr>
          <p:spPr>
            <a:xfrm>
              <a:off x="1749814" y="4570863"/>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56" name="Rektangel 155"/>
            <p:cNvSpPr/>
            <p:nvPr/>
          </p:nvSpPr>
          <p:spPr>
            <a:xfrm>
              <a:off x="909637" y="3571531"/>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76" name="Rektangel 175"/>
            <p:cNvSpPr/>
            <p:nvPr/>
          </p:nvSpPr>
          <p:spPr>
            <a:xfrm>
              <a:off x="401840" y="3722109"/>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89" name="Rektangel 188"/>
            <p:cNvSpPr/>
            <p:nvPr/>
          </p:nvSpPr>
          <p:spPr>
            <a:xfrm>
              <a:off x="-122605" y="4374253"/>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90" name="Rektangel 189"/>
            <p:cNvSpPr/>
            <p:nvPr/>
          </p:nvSpPr>
          <p:spPr>
            <a:xfrm>
              <a:off x="295661" y="4254571"/>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sp>
          <p:nvSpPr>
            <p:cNvPr id="191" name="Rektangel 190"/>
            <p:cNvSpPr/>
            <p:nvPr/>
          </p:nvSpPr>
          <p:spPr>
            <a:xfrm>
              <a:off x="-210955" y="3845220"/>
              <a:ext cx="453970" cy="246221"/>
            </a:xfrm>
            <a:prstGeom prst="rect">
              <a:avLst/>
            </a:prstGeom>
          </p:spPr>
          <p:txBody>
            <a:bodyPr wrap="none">
              <a:spAutoFit/>
            </a:bodyPr>
            <a:lstStyle/>
            <a:p>
              <a:pPr lvl="0"/>
              <a:r>
                <a:rPr lang="da-DK" sz="1000" b="1" dirty="0">
                  <a:solidFill>
                    <a:srgbClr val="33CC33"/>
                  </a:solidFill>
                  <a:latin typeface="Arial" panose="020B0604020202020204" pitchFamily="34" charset="0"/>
                  <a:cs typeface="Arial" panose="020B0604020202020204" pitchFamily="34" charset="0"/>
                </a:rPr>
                <a:t>NO</a:t>
              </a:r>
              <a:r>
                <a:rPr lang="da-DK" sz="1000" b="1" baseline="-25000" dirty="0">
                  <a:solidFill>
                    <a:srgbClr val="33CC33"/>
                  </a:solidFill>
                  <a:latin typeface="Arial" panose="020B0604020202020204" pitchFamily="34" charset="0"/>
                  <a:cs typeface="Arial" panose="020B0604020202020204" pitchFamily="34" charset="0"/>
                </a:rPr>
                <a:t>3</a:t>
              </a:r>
              <a:r>
                <a:rPr lang="da-DK" sz="1000" b="1" baseline="50000" dirty="0">
                  <a:solidFill>
                    <a:srgbClr val="33CC33"/>
                  </a:solidFill>
                  <a:latin typeface="Arial" panose="020B0604020202020204" pitchFamily="34" charset="0"/>
                  <a:cs typeface="Arial" panose="020B0604020202020204" pitchFamily="34" charset="0"/>
                </a:rPr>
                <a:t>-</a:t>
              </a:r>
            </a:p>
          </p:txBody>
        </p:sp>
      </p:grpSp>
      <p:pic>
        <p:nvPicPr>
          <p:cNvPr id="36866" name="Picture 2"/>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5368842" y="5045299"/>
            <a:ext cx="2124923" cy="12683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616447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childTnLst>
                                </p:cTn>
                              </p:par>
                              <p:par>
                                <p:cTn id="12" presetID="22" presetClass="exit" presetSubtype="4" fill="hold" grpId="0" nodeType="withEffect">
                                  <p:stCondLst>
                                    <p:cond delay="0"/>
                                  </p:stCondLst>
                                  <p:childTnLst>
                                    <p:animEffect transition="out" filter="wipe(down)">
                                      <p:cBhvr>
                                        <p:cTn id="13" dur="5000"/>
                                        <p:tgtEl>
                                          <p:spTgt spid="129"/>
                                        </p:tgtEl>
                                      </p:cBhvr>
                                    </p:animEffect>
                                    <p:set>
                                      <p:cBhvr>
                                        <p:cTn id="14" dur="1" fill="hold">
                                          <p:stCondLst>
                                            <p:cond delay="4999"/>
                                          </p:stCondLst>
                                        </p:cTn>
                                        <p:tgtEl>
                                          <p:spTgt spid="129"/>
                                        </p:tgtEl>
                                        <p:attrNameLst>
                                          <p:attrName>style.visibility</p:attrName>
                                        </p:attrNameLst>
                                      </p:cBhvr>
                                      <p:to>
                                        <p:strVal val="hidden"/>
                                      </p:to>
                                    </p:set>
                                  </p:childTnLst>
                                </p:cTn>
                              </p:par>
                              <p:par>
                                <p:cTn id="15" presetID="22" presetClass="entr" presetSubtype="1" fill="hold" nodeType="withEffect">
                                  <p:stCondLst>
                                    <p:cond delay="1000"/>
                                  </p:stCondLst>
                                  <p:childTnLst>
                                    <p:set>
                                      <p:cBhvr>
                                        <p:cTn id="16" dur="1" fill="hold">
                                          <p:stCondLst>
                                            <p:cond delay="0"/>
                                          </p:stCondLst>
                                        </p:cTn>
                                        <p:tgtEl>
                                          <p:spTgt spid="35849">
                                            <p:txEl>
                                              <p:pRg st="0" end="0"/>
                                            </p:txEl>
                                          </p:spTgt>
                                        </p:tgtEl>
                                        <p:attrNameLst>
                                          <p:attrName>style.visibility</p:attrName>
                                        </p:attrNameLst>
                                      </p:cBhvr>
                                      <p:to>
                                        <p:strVal val="visible"/>
                                      </p:to>
                                    </p:set>
                                    <p:animEffect transition="in" filter="wipe(up)">
                                      <p:cBhvr>
                                        <p:cTn id="17" dur="3000"/>
                                        <p:tgtEl>
                                          <p:spTgt spid="35849">
                                            <p:txEl>
                                              <p:pRg st="0" end="0"/>
                                            </p:txEl>
                                          </p:spTgt>
                                        </p:tgtEl>
                                      </p:cBhvr>
                                    </p:animEffect>
                                  </p:childTnLst>
                                </p:cTn>
                              </p:par>
                            </p:childTnLst>
                          </p:cTn>
                        </p:par>
                        <p:par>
                          <p:cTn id="18" fill="hold">
                            <p:stCondLst>
                              <p:cond delay="5000"/>
                            </p:stCondLst>
                            <p:childTnLst>
                              <p:par>
                                <p:cTn id="19" presetID="1" presetClass="entr" presetSubtype="0" fill="hold" nodeType="afterEffect">
                                  <p:stCondLst>
                                    <p:cond delay="0"/>
                                  </p:stCondLst>
                                  <p:childTnLst>
                                    <p:set>
                                      <p:cBhvr>
                                        <p:cTn id="20" dur="1" fill="hold">
                                          <p:stCondLst>
                                            <p:cond delay="0"/>
                                          </p:stCondLst>
                                        </p:cTn>
                                        <p:tgtEl>
                                          <p:spTgt spid="3686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35849">
                                            <p:txEl>
                                              <p:pRg st="1" end="1"/>
                                            </p:txEl>
                                          </p:spTgt>
                                        </p:tgtEl>
                                        <p:attrNameLst>
                                          <p:attrName>style.visibility</p:attrName>
                                        </p:attrNameLst>
                                      </p:cBhvr>
                                      <p:to>
                                        <p:strVal val="visible"/>
                                      </p:to>
                                    </p:set>
                                    <p:animEffect transition="in" filter="wipe(up)">
                                      <p:cBhvr>
                                        <p:cTn id="25" dur="3000"/>
                                        <p:tgtEl>
                                          <p:spTgt spid="35849">
                                            <p:txEl>
                                              <p:pRg st="1" end="1"/>
                                            </p:txEl>
                                          </p:spTgt>
                                        </p:tgtEl>
                                      </p:cBhvr>
                                    </p:animEffect>
                                  </p:childTnLst>
                                </p:cTn>
                              </p:par>
                              <p:par>
                                <p:cTn id="26" presetID="1" presetClass="entr" presetSubtype="0" fill="hold" nodeType="withEffect">
                                  <p:stCondLst>
                                    <p:cond delay="0"/>
                                  </p:stCondLst>
                                  <p:childTnLst>
                                    <p:set>
                                      <p:cBhvr>
                                        <p:cTn id="27" dur="1" fill="hold">
                                          <p:stCondLst>
                                            <p:cond delay="0"/>
                                          </p:stCondLst>
                                        </p:cTn>
                                        <p:tgtEl>
                                          <p:spTgt spid="131"/>
                                        </p:tgtEl>
                                        <p:attrNameLst>
                                          <p:attrName>style.visibility</p:attrName>
                                        </p:attrNameLst>
                                      </p:cBhvr>
                                      <p:to>
                                        <p:strVal val="visible"/>
                                      </p:to>
                                    </p:set>
                                  </p:childTnLst>
                                </p:cTn>
                              </p:par>
                              <p:par>
                                <p:cTn id="28" presetID="22" presetClass="entr" presetSubtype="4" fill="hold" nodeType="withEffect">
                                  <p:stCondLst>
                                    <p:cond delay="1500"/>
                                  </p:stCondLst>
                                  <p:childTnLst>
                                    <p:set>
                                      <p:cBhvr>
                                        <p:cTn id="29" dur="1" fill="hold">
                                          <p:stCondLst>
                                            <p:cond delay="0"/>
                                          </p:stCondLst>
                                        </p:cTn>
                                        <p:tgtEl>
                                          <p:spTgt spid="35844"/>
                                        </p:tgtEl>
                                        <p:attrNameLst>
                                          <p:attrName>style.visibility</p:attrName>
                                        </p:attrNameLst>
                                      </p:cBhvr>
                                      <p:to>
                                        <p:strVal val="visible"/>
                                      </p:to>
                                    </p:set>
                                    <p:animEffect transition="in" filter="wipe(down)">
                                      <p:cBhvr>
                                        <p:cTn id="30" dur="5000"/>
                                        <p:tgtEl>
                                          <p:spTgt spid="35844"/>
                                        </p:tgtEl>
                                      </p:cBhvr>
                                    </p:animEffect>
                                  </p:childTnLst>
                                </p:cTn>
                              </p:par>
                              <p:par>
                                <p:cTn id="31" presetID="1" presetClass="entr" presetSubtype="0" fill="hold" nodeType="withEffect">
                                  <p:stCondLst>
                                    <p:cond delay="3000"/>
                                  </p:stCondLst>
                                  <p:childTnLst>
                                    <p:set>
                                      <p:cBhvr>
                                        <p:cTn id="32" dur="1" fill="hold">
                                          <p:stCondLst>
                                            <p:cond delay="0"/>
                                          </p:stCondLst>
                                        </p:cTn>
                                        <p:tgtEl>
                                          <p:spTgt spid="35849">
                                            <p:txEl>
                                              <p:pRg st="2" end="2"/>
                                            </p:txEl>
                                          </p:spTgt>
                                        </p:tgtEl>
                                        <p:attrNameLst>
                                          <p:attrName>style.visibility</p:attrName>
                                        </p:attrNameLst>
                                      </p:cBhvr>
                                      <p:to>
                                        <p:strVal val="visible"/>
                                      </p:to>
                                    </p:set>
                                  </p:childTnLst>
                                </p:cTn>
                              </p:par>
                              <p:par>
                                <p:cTn id="33" presetID="22" presetClass="entr" presetSubtype="4" fill="hold" nodeType="withEffect">
                                  <p:stCondLst>
                                    <p:cond delay="0"/>
                                  </p:stCondLst>
                                  <p:childTnLst>
                                    <p:set>
                                      <p:cBhvr>
                                        <p:cTn id="34" dur="1" fill="hold">
                                          <p:stCondLst>
                                            <p:cond delay="0"/>
                                          </p:stCondLst>
                                        </p:cTn>
                                        <p:tgtEl>
                                          <p:spTgt spid="157"/>
                                        </p:tgtEl>
                                        <p:attrNameLst>
                                          <p:attrName>style.visibility</p:attrName>
                                        </p:attrNameLst>
                                      </p:cBhvr>
                                      <p:to>
                                        <p:strVal val="visible"/>
                                      </p:to>
                                    </p:set>
                                    <p:animEffect transition="in" filter="wipe(down)">
                                      <p:cBhvr>
                                        <p:cTn id="35" dur="5000"/>
                                        <p:tgtEl>
                                          <p:spTgt spid="157"/>
                                        </p:tgtEl>
                                      </p:cBhvr>
                                    </p:animEffect>
                                  </p:childTnLst>
                                </p:cTn>
                              </p:par>
                            </p:childTnLst>
                          </p:cTn>
                        </p:par>
                        <p:par>
                          <p:cTn id="36" fill="hold">
                            <p:stCondLst>
                              <p:cond delay="6500"/>
                            </p:stCondLst>
                            <p:childTnLst>
                              <p:par>
                                <p:cTn id="37" presetID="1" presetClass="entr" presetSubtype="0" fill="hold" nodeType="afterEffect">
                                  <p:stCondLst>
                                    <p:cond delay="0"/>
                                  </p:stCondLst>
                                  <p:childTnLst>
                                    <p:set>
                                      <p:cBhvr>
                                        <p:cTn id="38" dur="1" fill="hold">
                                          <p:stCondLst>
                                            <p:cond delay="0"/>
                                          </p:stCondLst>
                                        </p:cTn>
                                        <p:tgtEl>
                                          <p:spTgt spid="35849">
                                            <p:txEl>
                                              <p:pRg st="3" end="3"/>
                                            </p:txEl>
                                          </p:spTgt>
                                        </p:tgtEl>
                                        <p:attrNameLst>
                                          <p:attrName>style.visibility</p:attrName>
                                        </p:attrNameLst>
                                      </p:cBhvr>
                                      <p:to>
                                        <p:strVal val="visible"/>
                                      </p:to>
                                    </p:set>
                                  </p:childTnLst>
                                </p:cTn>
                              </p:par>
                            </p:childTnLst>
                          </p:cTn>
                        </p:par>
                        <p:par>
                          <p:cTn id="39" fill="hold">
                            <p:stCondLst>
                              <p:cond delay="6500"/>
                            </p:stCondLst>
                            <p:childTnLst>
                              <p:par>
                                <p:cTn id="40" presetID="22" presetClass="entr" presetSubtype="4" fill="hold" nodeType="afterEffect">
                                  <p:stCondLst>
                                    <p:cond delay="0"/>
                                  </p:stCondLst>
                                  <p:childTnLst>
                                    <p:set>
                                      <p:cBhvr>
                                        <p:cTn id="41" dur="1" fill="hold">
                                          <p:stCondLst>
                                            <p:cond delay="0"/>
                                          </p:stCondLst>
                                        </p:cTn>
                                        <p:tgtEl>
                                          <p:spTgt spid="35845"/>
                                        </p:tgtEl>
                                        <p:attrNameLst>
                                          <p:attrName>style.visibility</p:attrName>
                                        </p:attrNameLst>
                                      </p:cBhvr>
                                      <p:to>
                                        <p:strVal val="visible"/>
                                      </p:to>
                                    </p:set>
                                    <p:animEffect transition="in" filter="wipe(down)">
                                      <p:cBhvr>
                                        <p:cTn id="42" dur="5000"/>
                                        <p:tgtEl>
                                          <p:spTgt spid="35845"/>
                                        </p:tgtEl>
                                      </p:cBhvr>
                                    </p:animEffect>
                                  </p:childTnLst>
                                </p:cTn>
                              </p:par>
                            </p:childTnLst>
                          </p:cTn>
                        </p:par>
                        <p:par>
                          <p:cTn id="43" fill="hold">
                            <p:stCondLst>
                              <p:cond delay="11500"/>
                            </p:stCondLst>
                            <p:childTnLst>
                              <p:par>
                                <p:cTn id="44" presetID="1" presetClass="entr" presetSubtype="0" fill="hold" nodeType="afterEffect">
                                  <p:stCondLst>
                                    <p:cond delay="0"/>
                                  </p:stCondLst>
                                  <p:childTnLst>
                                    <p:set>
                                      <p:cBhvr>
                                        <p:cTn id="45" dur="1" fill="hold">
                                          <p:stCondLst>
                                            <p:cond delay="0"/>
                                          </p:stCondLst>
                                        </p:cTn>
                                        <p:tgtEl>
                                          <p:spTgt spid="35849">
                                            <p:txEl>
                                              <p:pRg st="4" end="4"/>
                                            </p:txEl>
                                          </p:spTgt>
                                        </p:tgtEl>
                                        <p:attrNameLst>
                                          <p:attrName>style.visibility</p:attrName>
                                        </p:attrNameLst>
                                      </p:cBhvr>
                                      <p:to>
                                        <p:strVal val="visible"/>
                                      </p:to>
                                    </p:set>
                                  </p:childTnLst>
                                </p:cTn>
                              </p:par>
                              <p:par>
                                <p:cTn id="46" presetID="22" presetClass="entr" presetSubtype="4" fill="hold" nodeType="with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wipe(down)">
                                      <p:cBhvr>
                                        <p:cTn id="48" dur="5000"/>
                                        <p:tgtEl>
                                          <p:spTgt spid="3"/>
                                        </p:tgtEl>
                                      </p:cBhvr>
                                    </p:animEffect>
                                  </p:childTnLst>
                                </p:cTn>
                              </p:par>
                            </p:childTnLst>
                          </p:cTn>
                        </p:par>
                        <p:par>
                          <p:cTn id="49" fill="hold">
                            <p:stCondLst>
                              <p:cond delay="16500"/>
                            </p:stCondLst>
                            <p:childTnLst>
                              <p:par>
                                <p:cTn id="50" presetID="1" presetClass="entr" presetSubtype="0" fill="hold" nodeType="afterEffect">
                                  <p:stCondLst>
                                    <p:cond delay="0"/>
                                  </p:stCondLst>
                                  <p:childTnLst>
                                    <p:set>
                                      <p:cBhvr>
                                        <p:cTn id="51" dur="1" fill="hold">
                                          <p:stCondLst>
                                            <p:cond delay="0"/>
                                          </p:stCondLst>
                                        </p:cTn>
                                        <p:tgtEl>
                                          <p:spTgt spid="35849">
                                            <p:txEl>
                                              <p:pRg st="5" end="5"/>
                                            </p:txEl>
                                          </p:spTgt>
                                        </p:tgtEl>
                                        <p:attrNameLst>
                                          <p:attrName>style.visibility</p:attrName>
                                        </p:attrNameLst>
                                      </p:cBhvr>
                                      <p:to>
                                        <p:strVal val="visible"/>
                                      </p:to>
                                    </p:set>
                                  </p:childTnLst>
                                </p:cTn>
                              </p:par>
                            </p:childTnLst>
                          </p:cTn>
                        </p:par>
                        <p:par>
                          <p:cTn id="52" fill="hold">
                            <p:stCondLst>
                              <p:cond delay="16500"/>
                            </p:stCondLst>
                            <p:childTnLst>
                              <p:par>
                                <p:cTn id="53" presetID="22" presetClass="entr" presetSubtype="4" fill="hold" nodeType="after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wipe(down)">
                                      <p:cBhvr>
                                        <p:cTn id="55" dur="5000"/>
                                        <p:tgtEl>
                                          <p:spTgt spid="9"/>
                                        </p:tgtEl>
                                      </p:cBhvr>
                                    </p:animEffect>
                                  </p:childTnLst>
                                </p:cTn>
                              </p:par>
                            </p:childTnLst>
                          </p:cTn>
                        </p:par>
                        <p:par>
                          <p:cTn id="56" fill="hold">
                            <p:stCondLst>
                              <p:cond delay="21500"/>
                            </p:stCondLst>
                            <p:childTnLst>
                              <p:par>
                                <p:cTn id="57" presetID="22" presetClass="entr" presetSubtype="4" fill="hold" grpId="0" nodeType="afterEffect">
                                  <p:stCondLst>
                                    <p:cond delay="0"/>
                                  </p:stCondLst>
                                  <p:childTnLst>
                                    <p:set>
                                      <p:cBhvr>
                                        <p:cTn id="58" dur="1" fill="hold">
                                          <p:stCondLst>
                                            <p:cond delay="0"/>
                                          </p:stCondLst>
                                        </p:cTn>
                                        <p:tgtEl>
                                          <p:spTgt spid="110"/>
                                        </p:tgtEl>
                                        <p:attrNameLst>
                                          <p:attrName>style.visibility</p:attrName>
                                        </p:attrNameLst>
                                      </p:cBhvr>
                                      <p:to>
                                        <p:strVal val="visible"/>
                                      </p:to>
                                    </p:set>
                                    <p:animEffect transition="in" filter="wipe(down)">
                                      <p:cBhvr>
                                        <p:cTn id="59" dur="5000"/>
                                        <p:tgtEl>
                                          <p:spTgt spid="110"/>
                                        </p:tgtEl>
                                      </p:cBhvr>
                                    </p:animEffect>
                                  </p:childTnLst>
                                </p:cTn>
                              </p:par>
                              <p:par>
                                <p:cTn id="60" presetID="1" presetClass="entr" presetSubtype="0" fill="hold" nodeType="withEffect">
                                  <p:stCondLst>
                                    <p:cond delay="1000"/>
                                  </p:stCondLst>
                                  <p:childTnLst>
                                    <p:set>
                                      <p:cBhvr>
                                        <p:cTn id="61" dur="1" fill="hold">
                                          <p:stCondLst>
                                            <p:cond delay="0"/>
                                          </p:stCondLst>
                                        </p:cTn>
                                        <p:tgtEl>
                                          <p:spTgt spid="35849">
                                            <p:txEl>
                                              <p:pRg st="6" end="6"/>
                                            </p:txEl>
                                          </p:spTgt>
                                        </p:tgtEl>
                                        <p:attrNameLst>
                                          <p:attrName>style.visibility</p:attrName>
                                        </p:attrNameLst>
                                      </p:cBhvr>
                                      <p:to>
                                        <p:strVal val="visible"/>
                                      </p:to>
                                    </p:set>
                                  </p:childTnLst>
                                </p:cTn>
                              </p:par>
                            </p:childTnLst>
                          </p:cTn>
                        </p:par>
                        <p:par>
                          <p:cTn id="62" fill="hold">
                            <p:stCondLst>
                              <p:cond delay="26500"/>
                            </p:stCondLst>
                            <p:childTnLst>
                              <p:par>
                                <p:cTn id="63" presetID="1" presetClass="entr" presetSubtype="0" fill="hold" nodeType="afterEffect">
                                  <p:stCondLst>
                                    <p:cond delay="0"/>
                                  </p:stCondLst>
                                  <p:childTnLst>
                                    <p:set>
                                      <p:cBhvr>
                                        <p:cTn id="64" dur="1" fill="hold">
                                          <p:stCondLst>
                                            <p:cond delay="0"/>
                                          </p:stCondLst>
                                        </p:cTn>
                                        <p:tgtEl>
                                          <p:spTgt spid="15"/>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0" presetClass="exit" presetSubtype="0" repeatCount="indefinite" fill="hold" grpId="0" nodeType="clickEffect">
                                  <p:stCondLst>
                                    <p:cond delay="0"/>
                                  </p:stCondLst>
                                  <p:childTnLst>
                                    <p:animEffect transition="out" filter="fade">
                                      <p:cBhvr>
                                        <p:cTn id="68" dur="3000"/>
                                        <p:tgtEl>
                                          <p:spTgt spid="35847"/>
                                        </p:tgtEl>
                                      </p:cBhvr>
                                    </p:animEffect>
                                    <p:set>
                                      <p:cBhvr>
                                        <p:cTn id="69" dur="1" fill="hold">
                                          <p:stCondLst>
                                            <p:cond delay="2999"/>
                                          </p:stCondLst>
                                        </p:cTn>
                                        <p:tgtEl>
                                          <p:spTgt spid="35847"/>
                                        </p:tgtEl>
                                        <p:attrNameLst>
                                          <p:attrName>style.visibility</p:attrName>
                                        </p:attrNameLst>
                                      </p:cBhvr>
                                      <p:to>
                                        <p:strVal val="hidden"/>
                                      </p:to>
                                    </p:set>
                                  </p:childTnLst>
                                </p:cTn>
                              </p:par>
                              <p:par>
                                <p:cTn id="70" presetID="10" presetClass="exit" presetSubtype="0" repeatCount="indefinite" fill="hold" grpId="0" nodeType="withEffect">
                                  <p:stCondLst>
                                    <p:cond delay="0"/>
                                  </p:stCondLst>
                                  <p:childTnLst>
                                    <p:animEffect transition="out" filter="fade">
                                      <p:cBhvr>
                                        <p:cTn id="71" dur="3000"/>
                                        <p:tgtEl>
                                          <p:spTgt spid="126"/>
                                        </p:tgtEl>
                                      </p:cBhvr>
                                    </p:animEffect>
                                    <p:set>
                                      <p:cBhvr>
                                        <p:cTn id="72" dur="1" fill="hold">
                                          <p:stCondLst>
                                            <p:cond delay="2999"/>
                                          </p:stCondLst>
                                        </p:cTn>
                                        <p:tgtEl>
                                          <p:spTgt spid="126"/>
                                        </p:tgtEl>
                                        <p:attrNameLst>
                                          <p:attrName>style.visibility</p:attrName>
                                        </p:attrNameLst>
                                      </p:cBhvr>
                                      <p:to>
                                        <p:strVal val="hidden"/>
                                      </p:to>
                                    </p:set>
                                  </p:childTnLst>
                                </p:cTn>
                              </p:par>
                              <p:par>
                                <p:cTn id="73" presetID="10" presetClass="exit" presetSubtype="0" repeatCount="indefinite" fill="hold" grpId="0" nodeType="withEffect">
                                  <p:stCondLst>
                                    <p:cond delay="0"/>
                                  </p:stCondLst>
                                  <p:childTnLst>
                                    <p:animEffect transition="out" filter="fade">
                                      <p:cBhvr>
                                        <p:cTn id="74" dur="3000"/>
                                        <p:tgtEl>
                                          <p:spTgt spid="127"/>
                                        </p:tgtEl>
                                      </p:cBhvr>
                                    </p:animEffect>
                                    <p:set>
                                      <p:cBhvr>
                                        <p:cTn id="75" dur="1" fill="hold">
                                          <p:stCondLst>
                                            <p:cond delay="2999"/>
                                          </p:stCondLst>
                                        </p:cTn>
                                        <p:tgtEl>
                                          <p:spTgt spid="127"/>
                                        </p:tgtEl>
                                        <p:attrNameLst>
                                          <p:attrName>style.visibility</p:attrName>
                                        </p:attrNameLst>
                                      </p:cBhvr>
                                      <p:to>
                                        <p:strVal val="hidden"/>
                                      </p:to>
                                    </p:set>
                                  </p:childTnLst>
                                </p:cTn>
                              </p:par>
                              <p:par>
                                <p:cTn id="76" presetID="1" presetClass="entr" presetSubtype="0" fill="hold" nodeType="withEffect">
                                  <p:stCondLst>
                                    <p:cond delay="0"/>
                                  </p:stCondLst>
                                  <p:childTnLst>
                                    <p:set>
                                      <p:cBhvr>
                                        <p:cTn id="77" dur="1" fill="hold">
                                          <p:stCondLst>
                                            <p:cond delay="0"/>
                                          </p:stCondLst>
                                        </p:cTn>
                                        <p:tgtEl>
                                          <p:spTgt spid="177"/>
                                        </p:tgtEl>
                                        <p:attrNameLst>
                                          <p:attrName>style.visibility</p:attrName>
                                        </p:attrNameLst>
                                      </p:cBhvr>
                                      <p:to>
                                        <p:strVal val="visible"/>
                                      </p:to>
                                    </p:set>
                                  </p:childTnLst>
                                </p:cTn>
                              </p:par>
                              <p:par>
                                <p:cTn id="78" presetID="22" presetClass="entr" presetSubtype="1" fill="hold" nodeType="withEffect">
                                  <p:stCondLst>
                                    <p:cond delay="1000"/>
                                  </p:stCondLst>
                                  <p:childTnLst>
                                    <p:set>
                                      <p:cBhvr>
                                        <p:cTn id="79" dur="1" fill="hold">
                                          <p:stCondLst>
                                            <p:cond delay="0"/>
                                          </p:stCondLst>
                                        </p:cTn>
                                        <p:tgtEl>
                                          <p:spTgt spid="35849">
                                            <p:txEl>
                                              <p:pRg st="7" end="7"/>
                                            </p:txEl>
                                          </p:spTgt>
                                        </p:tgtEl>
                                        <p:attrNameLst>
                                          <p:attrName>style.visibility</p:attrName>
                                        </p:attrNameLst>
                                      </p:cBhvr>
                                      <p:to>
                                        <p:strVal val="visible"/>
                                      </p:to>
                                    </p:set>
                                    <p:animEffect transition="in" filter="wipe(up)">
                                      <p:cBhvr>
                                        <p:cTn id="80" dur="3000"/>
                                        <p:tgtEl>
                                          <p:spTgt spid="35849">
                                            <p:txEl>
                                              <p:pRg st="7" end="7"/>
                                            </p:txEl>
                                          </p:spTgt>
                                        </p:tgtEl>
                                      </p:cBhvr>
                                    </p:animEffect>
                                  </p:childTnLst>
                                </p:cTn>
                              </p:par>
                            </p:childTnLst>
                          </p:cTn>
                        </p:par>
                        <p:par>
                          <p:cTn id="81" fill="hold">
                            <p:stCondLst>
                              <p:cond delay="4000"/>
                            </p:stCondLst>
                            <p:childTnLst>
                              <p:par>
                                <p:cTn id="82" presetID="22" presetClass="entr" presetSubtype="1" fill="hold" nodeType="afterEffect">
                                  <p:stCondLst>
                                    <p:cond delay="0"/>
                                  </p:stCondLst>
                                  <p:childTnLst>
                                    <p:set>
                                      <p:cBhvr>
                                        <p:cTn id="83" dur="1" fill="hold">
                                          <p:stCondLst>
                                            <p:cond delay="0"/>
                                          </p:stCondLst>
                                        </p:cTn>
                                        <p:tgtEl>
                                          <p:spTgt spid="35849">
                                            <p:txEl>
                                              <p:pRg st="8" end="8"/>
                                            </p:txEl>
                                          </p:spTgt>
                                        </p:tgtEl>
                                        <p:attrNameLst>
                                          <p:attrName>style.visibility</p:attrName>
                                        </p:attrNameLst>
                                      </p:cBhvr>
                                      <p:to>
                                        <p:strVal val="visible"/>
                                      </p:to>
                                    </p:set>
                                    <p:animEffect transition="in" filter="wipe(up)">
                                      <p:cBhvr>
                                        <p:cTn id="84" dur="3000"/>
                                        <p:tgtEl>
                                          <p:spTgt spid="35849">
                                            <p:txEl>
                                              <p:pRg st="8" end="8"/>
                                            </p:txEl>
                                          </p:spTgt>
                                        </p:tgtEl>
                                      </p:cBhvr>
                                    </p:animEffect>
                                  </p:childTnLst>
                                </p:cTn>
                              </p:par>
                            </p:childTnLst>
                          </p:cTn>
                        </p:par>
                        <p:par>
                          <p:cTn id="85" fill="hold">
                            <p:stCondLst>
                              <p:cond delay="7000"/>
                            </p:stCondLst>
                            <p:childTnLst>
                              <p:par>
                                <p:cTn id="86" presetID="1" presetClass="entr" presetSubtype="0" fill="hold" nodeType="afterEffect">
                                  <p:stCondLst>
                                    <p:cond delay="0"/>
                                  </p:stCondLst>
                                  <p:childTnLst>
                                    <p:set>
                                      <p:cBhvr>
                                        <p:cTn id="87" dur="1" fill="hold">
                                          <p:stCondLst>
                                            <p:cond delay="0"/>
                                          </p:stCondLst>
                                        </p:cTn>
                                        <p:tgtEl>
                                          <p:spTgt spid="36866"/>
                                        </p:tgtEl>
                                        <p:attrNameLst>
                                          <p:attrName>style.visibility</p:attrName>
                                        </p:attrNameLst>
                                      </p:cBhvr>
                                      <p:to>
                                        <p:strVal val="visible"/>
                                      </p:to>
                                    </p:set>
                                  </p:childTnLst>
                                </p:cTn>
                              </p:par>
                              <p:par>
                                <p:cTn id="88" presetID="0" presetClass="path" presetSubtype="0" repeatCount="indefinite" fill="hold" nodeType="withEffect">
                                  <p:stCondLst>
                                    <p:cond delay="2000"/>
                                  </p:stCondLst>
                                  <p:childTnLst>
                                    <p:animMotion origin="layout" path="M 1.66667E-6 2.96296E-6 C 0.00417 0.00046 0.00868 -0.00116 0.0125 0.00139 C 0.01441 0.00277 0.01458 0.00972 0.01458 0.00995 C 0.01805 0.00926 0.0217 0.00972 0.025 0.00833 C 0.03142 0.00555 0.02621 -0.02408 0.03021 -0.0375 C 0.03125 -0.04676 0.03125 -0.05602 0.03229 -0.06528 C 0.03316 -0.07223 0.03628 -0.07732 0.03854 -0.08334 C 0.03889 -0.08843 0.03785 -0.09422 0.03958 -0.09861 C 0.04045 -0.1007 0.05087 -0.10255 0.05208 -0.10278 C 0.07656 -0.10139 0.07517 -0.10741 0.08125 -0.08334 C 0.08229 -0.07292 0.08489 -0.06806 0.08958 -0.05973 C 0.09271 -0.04746 0.08785 -0.06366 0.09375 -0.05278 C 0.09479 -0.0507 0.09462 -0.04769 0.09583 -0.04584 C 0.09861 -0.04167 0.1033 -0.04074 0.10729 -0.03889 C 0.10972 -0.03773 0.11215 -0.03727 0.11458 -0.03611 C 0.11753 -0.03449 0.12292 -0.03056 0.12292 -0.03033 C 0.12482 -0.02685 0.12691 -0.01412 0.12708 -0.01389 C 0.12864 -0.01111 0.13715 -0.00926 0.13958 -0.00834 C 0.14357 0.0074 0.13993 0.02639 0.14687 0.04027 C 0.15417 0.03981 0.16163 0.04097 0.16875 0.03889 C 0.17014 0.03842 0.16944 0.03518 0.16979 0.03333 C 0.17083 0.02824 0.17274 0.02384 0.175 0.01944 C 0.17569 0.00277 0.17135 -0.00764 0.18229 -0.0125 C 0.18489 -0.02315 0.17743 -0.03334 0.175 -0.04306 C 0.17396 -0.07408 0.1809 -0.07801 0.1625 -0.08056 C 0.15798 -0.08218 0.15521 -0.0875 0.15104 -0.08889 C 0.14739 -0.09028 0.1434 -0.08982 0.13958 -0.09028 C 0.13923 -0.09028 0.13107 -0.09236 0.13021 -0.09306 C 0.12899 -0.09398 0.1283 -0.09607 0.12708 -0.09723 C 0.12222 -0.10139 0.11441 -0.10232 0.10937 -0.10556 C 0.10538 -0.1081 0.09687 -0.11111 0.09687 -0.11088 C 0.1026 -0.12639 0.11701 -0.12662 0.12812 -0.12917 C 0.13646 -0.12732 0.13611 -0.12454 0.14271 -0.12223 C 0.14739 -0.1206 0.15243 -0.12037 0.15729 -0.11945 C 0.17899 -0.11065 0.15486 -0.11922 0.18437 -0.11389 C 0.19462 -0.11204 0.20399 -0.10463 0.2125 -0.09723 C 0.2151 -0.0919 0.21736 -0.08611 0.21979 -0.08056 C 0.22153 -0.06389 0.21944 -0.04653 0.22396 -0.03056 C 0.22552 -0.02477 0.23437 -0.01806 0.23437 -0.01783 C 0.2375 -0.01158 0.24149 -0.0081 0.24479 -0.00139 C 0.24965 0.00833 0.25087 0.02361 0.25417 0.03472 C 0.25451 0.05092 0.25521 0.06713 0.25521 0.08333 C 0.25521 0.08889 0.25677 0.09722 0.25312 0.1 C 0.25121 0.10139 0.24896 0.10069 0.24687 0.10139 C 0.24375 0.10254 0.2375 0.10555 0.2375 0.10578 C 0.23455 0.11157 0.23212 0.1125 0.22708 0.11527 C 0.22239 0.13009 0.22344 0.14514 0.21979 0.15995 C 0.21892 0.17083 0.21944 0.1787 0.2125 0.18495 C 0.20937 0.18449 0.2059 0.18541 0.20312 0.18356 C 0.19878 0.18078 0.19722 0.17037 0.19479 0.16551 C 0.19601 0.13819 0.19653 0.14166 0.19479 0.10972 C 0.19427 0.10115 0.19062 0.08472 0.19062 0.08495 C 0.18351 0.08796 0.18125 0.08727 0.17292 0.08611 C 0.16528 0.08264 0.16337 0.07199 0.15625 0.06805 C 0.15035 0.06458 0.14236 0.06458 0.13646 0.06389 C 0.13385 0.06296 0.12917 0.0618 0.12708 0.05972 C 0.12604 0.05879 0.12604 0.05625 0.125 0.05555 C 0.12309 0.0544 0.12083 0.05463 0.11875 0.05416 C 0.11389 0.05578 0.11042 0.05879 0.10625 0.0625 C 0.10312 0.06898 0.10295 0.0743 0.10208 0.08194 C 0.10278 0.09305 0.1026 0.1044 0.10417 0.11527 C 0.10434 0.1169 0.10677 0.1169 0.10729 0.11828 C 0.1092 0.12361 0.11042 0.12916 0.11146 0.13495 C 0.1118 0.1368 0.11198 0.13865 0.1125 0.14051 C 0.12066 0.16574 0.12934 0.18217 0.15 0.18912 C 0.15503 0.19352 0.15121 0.19074 0.15729 0.19328 C 0.15937 0.19421 0.16354 0.19606 0.16354 0.19629 C 0.16493 0.19884 0.16788 0.20115 0.16771 0.2044 C 0.16736 0.21365 0.16857 0.22315 0.16667 0.23217 C 0.16614 0.23518 0.15243 0.23773 0.15104 0.23773 C 0.13715 0.23842 0.12326 0.23865 0.10937 0.23912 C 0.1 0.24074 0.09618 0.2419 0.08646 0.24051 C 0.07639 0.23518 0.08594 0.2412 0.075 0.2294 C 0.07083 0.22477 0.0658 0.22129 0.06146 0.2169 C 0.06007 0.21551 0.05885 0.21342 0.05729 0.21273 C 0.04965 0.20926 0.03785 0.20092 0.03333 0.1919 C 0.03125 0.18032 0.03021 0.17916 0.02083 0.17662 C 0.00798 0.18078 0.0243 0.17685 0.01354 0.17523 C 0.00555 0.17407 -0.00243 0.1743 -0.01042 0.17384 C -0.01545 0.17152 -0.01771 0.16828 -0.02083 0.16273 C -0.02274 0.15486 -0.02587 0.14907 -0.03021 0.14328 C -0.03195 0.13634 -0.03195 0.13078 -0.02708 0.12662 C -0.02153 0.11157 -0.02396 0.10509 -0.03021 0.09166 C -0.03143 0.08912 -0.0316 0.08611 -0.03229 0.08333 C -0.03316 0.08009 -0.03646 0.075 -0.03646 0.07523 C -0.03681 0.06713 -0.03785 0.05926 -0.0375 0.05139 C -0.03698 0.03819 -0.02361 0.03588 -0.01667 0.03472 C -0.01597 0.0331 -0.01372 0.02523 -0.01146 0.025 C -0.00347 0.02384 0.0059 0.03958 0.01354 0.04305 C 0.01528 0.04027 0.01736 0.03773 0.01875 0.03472 C 0.01979 0.03264 0.01962 0.02963 0.02083 0.02777 C 0.02535 0.02106 0.03142 0.0206 0.0375 0.01944 C 0.04097 0.01782 0.04479 0.01782 0.04792 0.01527 C 0.04878 0.01458 0.04844 0.01227 0.04896 0.01111 C 0.04965 0.00926 0.0533 0.0037 0.05417 0.00139 C 0.05503 -0.00139 0.05555 -0.00417 0.05625 -0.00695 C 0.0566 -0.00834 0.05729 -0.01111 0.05729 -0.01088 C 0.05694 -0.01991 0.05868 -0.0294 0.05625 -0.0375 C 0.05538 -0.04051 0.05139 -0.0382 0.04896 -0.03889 C 0.04687 -0.03959 0.04479 -0.04074 0.04271 -0.04167 C 0.03594 -0.04445 0.02917 -0.04723 0.02292 -0.05139 C 0.02031 -0.05324 0.0184 -0.05672 0.01562 -0.05834 C 0.01128 -0.06065 0.00642 -0.06158 0.00208 -0.06389 C -0.00313 -0.07084 -0.00504 -0.08033 -0.01146 -0.08473 C -0.01632 -0.08287 -0.0217 -0.08264 -0.02604 -0.07917 C -0.02899 -0.07685 -0.0283 -0.07037 -0.03021 -0.06667 C -0.02917 -0.04977 -0.03108 -0.04537 -0.01979 -0.04028 C -0.01875 -0.03889 -0.01788 -0.03704 -0.01667 -0.03611 C -0.01545 -0.03519 -0.01285 -0.03658 -0.0125 -0.03473 C -0.01094 -0.02755 -0.01198 -0.01991 -0.01146 -0.0125 C -0.01111 -0.00787 -0.01129 -0.00834 -0.00938 -0.00834 " pathEditMode="relative" rAng="0" ptsTypes="ffffffffffffffffffffffffffffffffffffffffffffffffffffffffffffffffffffffffffffffffffffffffffffffffffffffffffffffA">
                                      <p:cBhvr>
                                        <p:cTn id="89" dur="5000" fill="hold"/>
                                        <p:tgtEl>
                                          <p:spTgt spid="119"/>
                                        </p:tgtEl>
                                        <p:attrNameLst>
                                          <p:attrName>ppt_x</p:attrName>
                                          <p:attrName>ppt_y</p:attrName>
                                        </p:attrNameLst>
                                      </p:cBhvr>
                                      <p:rCtr x="10938" y="5625"/>
                                    </p:animMotion>
                                  </p:childTnLst>
                                </p:cTn>
                              </p:par>
                              <p:par>
                                <p:cTn id="90" presetID="0" presetClass="path" presetSubtype="0" repeatCount="indefinite" fill="hold" nodeType="withEffect">
                                  <p:stCondLst>
                                    <p:cond delay="2100"/>
                                  </p:stCondLst>
                                  <p:childTnLst>
                                    <p:animMotion origin="layout" path="M 2.77778E-6 1.48148E-6 C 0.0059 0.00254 0.00208 0.00092 0.01146 0.00417 C 0.01632 0.00579 0.01545 0.0081 0.01979 0.01111 C 0.025 0.01458 0.03194 0.01481 0.0375 0.01667 C 0.03975 0.02546 0.04444 0.02592 0.04896 0.03194 C 0.05225 0.03634 0.05503 0.04143 0.05833 0.04583 C 0.05903 0.05046 0.05989 0.05972 0.06146 0.06389 C 0.0658 0.07546 0.09149 0.07199 0.09375 0.07222 C 0.0993 0.08333 0.09514 0.07616 0.1125 0.08889 C 0.12534 0.09815 0.1375 0.10463 0.15208 0.10694 C 0.15486 0.10648 0.15781 0.10694 0.16041 0.10555 C 0.16319 0.10417 0.16389 0.09907 0.16562 0.09583 C 0.16962 0.08773 0.17274 0.08102 0.17708 0.07361 C 0.17847 0.06782 0.18055 0.06458 0.18125 0.05833 C 0.18194 0.05139 0.18107 0.03634 0.1875 0.03194 C 0.18975 0.03032 0.19236 0.03009 0.19479 0.02917 C 0.20364 0.02083 0.21267 0.01065 0.21875 -0.00139 C 0.22135 -0.01528 0.21996 -0.0088 0.22291 -0.02083 C 0.22326 -0.02222 0.22396 -0.025 0.22396 -0.02477 C 0.22465 -0.05278 0.2276 -0.07801 0.22916 -0.10556 C 0.22778 -0.14144 0.22812 -0.12384 0.225 -0.14445 C 0.22413 -0.16458 0.22413 -0.18056 0.21458 -0.19583 C 0.2118 -0.20046 0.21076 -0.20347 0.20625 -0.20556 C 0.20034 -0.22894 0.19323 -0.23935 0.17708 -0.25 C 0.17604 -0.2507 0.17517 -0.25255 0.17396 -0.25301 C 0.16805 -0.25394 0.16215 -0.25371 0.15625 -0.25417 C 0.15295 -0.26088 0.14948 -0.26204 0.14375 -0.26389 C 0.14236 -0.2669 0.14236 -0.27083 0.14062 -0.27361 C 0.13958 -0.27523 0.13784 -0.27523 0.13646 -0.27639 C 0.11996 -0.28958 0.13212 -0.28449 0.10208 -0.28611 C 0.10069 -0.2875 0.09965 -0.28958 0.09791 -0.29028 C 0.09392 -0.2919 0.08541 -0.29306 0.08541 -0.29283 C 0.08403 -0.29491 0.08246 -0.29653 0.08125 -0.29861 C 0.08055 -0.29977 0.0809 -0.30185 0.08021 -0.30278 C 0.07534 -0.30926 0.07378 -0.30833 0.06771 -0.30972 C 0.06076 -0.30926 0.05364 -0.31019 0.04687 -0.30833 C 0.03941 -0.30648 0.04236 -0.30232 0.0375 -0.29861 C 0.03316 -0.29537 0.02778 -0.29653 0.02291 -0.29583 C 0.01788 -0.29144 0.021 -0.29352 0.01354 -0.29028 C 0.01146 -0.28935 0.00729 -0.2875 0.00729 -0.28727 C 0.00764 -0.28333 0.00712 -0.27894 0.00833 -0.275 C 0.00885 -0.27315 0.02014 -0.2632 0.02187 -0.2625 C 0.02691 -0.25232 0.0368 -0.25371 0.04271 -0.24468 C 0.04913 -0.23403 0.05798 -0.22801 0.06354 -0.21667 C 0.06909 -0.20556 0.07135 -0.1919 0.07708 -0.18056 C 0.07899 -0.17685 0.08125 -0.16806 0.08125 -0.16783 C 0.08177 -0.16111 0.08003 -0.15278 0.08333 -0.14722 C 0.08628 -0.14236 0.09583 -0.14236 0.09791 -0.14167 C 0.11441 -0.13658 0.09149 -0.14074 0.11354 -0.1375 C 0.12222 -0.13449 0.12291 -0.12616 0.125 -0.11528 C 0.12587 -0.11065 0.13455 -0.10903 0.1375 -0.10833 C 0.13871 -0.10764 0.14409 -0.10509 0.14375 -0.10139 C 0.14323 -0.0956 0.14097 -0.09028 0.13958 -0.08472 C 0.13715 -0.07477 0.13507 -0.06597 0.13125 -0.05695 C 0.12882 -0.05116 0.12986 -0.04653 0.125 -0.04445 C 0.12222 -0.04722 0.11875 -0.04908 0.11666 -0.05278 C 0.11406 -0.05695 0.11475 -0.06621 0.11354 -0.07083 C 0.1125 -0.07477 0.11041 -0.07801 0.10937 -0.08195 C 0.10903 -0.08333 0.10903 -0.08519 0.10833 -0.08611 C 0.10555 -0.08982 0.09878 -0.08982 0.09583 -0.09028 C 0.09132 -0.09236 0.08698 -0.09908 0.08229 -0.1 C 0.075 -0.10162 0.06771 -0.10185 0.06041 -0.10278 C 0.05955 -0.12014 0.06267 -0.12222 0.05312 -0.12639 C 0.03455 -0.12222 0.04809 -0.09514 0.04271 -0.07361 C 0.04427 -0.06482 0.04375 -0.05579 0.04583 -0.04722 C 0.04653 -0.03519 0.04514 -0.02246 0.04791 -0.01111 C 0.04861 -0.0081 0.05278 -0.01042 0.05521 -0.00972 C 0.05659 -0.00949 0.05798 -0.00857 0.05937 -0.00833 C 0.06423 -0.00718 0.06909 -0.00648 0.07396 -0.00556 C 0.07968 0.00208 0.0776 0.00879 0.07916 0.01944 C 0.07951 0.02222 0.08125 0.02778 0.08125 0.02801 C 0.07916 0.06782 0.08646 0.06435 0.06875 0.07222 C 0.06684 0.07986 0.06198 0.08426 0.05729 0.08889 C 0.05555 0.08796 0.0533 0.08796 0.05208 0.08611 C 0.04809 0.07963 0.04566 0.06759 0.04271 0.05972 C 0.04166 0.05139 0.04114 0.04329 0.0375 0.03611 C 0.0368 0.03264 0.03489 0.02986 0.03437 0.02639 C 0.03229 0.01342 0.03229 0.00139 0.02916 -0.01111 C 0.02673 -0.01065 0.0243 -0.00926 0.02187 -0.00972 C 0.0118 -0.01181 0.01562 -0.02222 0.01041 -0.02917 C 0.00816 -0.03218 -0.0033 -0.0338 -0.00729 -0.03472 C -0.00764 -0.03704 -0.00834 -0.04167 -0.00834 -0.04144 " pathEditMode="relative" rAng="0" ptsTypes="fffffffffffffffffffffffffffffffffffffffffffffffffffffffffffffffffffffffffffffffffA">
                                      <p:cBhvr>
                                        <p:cTn id="91" dur="5000" fill="hold"/>
                                        <p:tgtEl>
                                          <p:spTgt spid="123"/>
                                        </p:tgtEl>
                                        <p:attrNameLst>
                                          <p:attrName>ppt_x</p:attrName>
                                          <p:attrName>ppt_y</p:attrName>
                                        </p:attrNameLst>
                                      </p:cBhvr>
                                      <p:rCtr x="11042" y="-10162"/>
                                    </p:animMotion>
                                  </p:childTnLst>
                                </p:cTn>
                              </p:par>
                              <p:par>
                                <p:cTn id="92" presetID="0" presetClass="path" presetSubtype="0" repeatCount="indefinite" fill="hold" nodeType="withEffect">
                                  <p:stCondLst>
                                    <p:cond delay="2100"/>
                                  </p:stCondLst>
                                  <p:childTnLst>
                                    <p:animMotion origin="layout" path="M 0.01493 0.03125 C 0.02708 0.03079 0.03941 0.03287 0.05138 0.02986 C 0.05347 0.0294 0.05277 0.0243 0.05347 0.02153 C 0.05399 0.01944 0.0585 0.01782 0.05972 0.01736 C 0.0677 0.01921 0.06614 0.02037 0.07222 0.02569 C 0.07552 0.03912 0.07413 0.03565 0.08576 0.03958 C 0.08645 0.04097 0.08732 0.04236 0.08784 0.04375 C 0.08836 0.04514 0.08802 0.04699 0.08888 0.04791 C 0.09079 0.05 0.09375 0.04954 0.09618 0.05069 C 0.10503 0.0331 0.09791 0.04213 0.12534 0.04375 C 0.13368 0.04745 0.12395 0.0419 0.12951 0.0493 C 0.13003 0.05 0.1368 0.05208 0.1368 0.05231 C 0.13923 0.0544 0.14218 0.05602 0.14409 0.05903 C 0.14479 0.06018 0.14427 0.06227 0.14513 0.06319 C 0.14947 0.06736 0.15607 0.06736 0.16076 0.07153 C 0.16041 0.07754 0.16145 0.08403 0.15972 0.08958 C 0.15902 0.09166 0.15625 0.09051 0.15451 0.09097 C 0.14965 0.09259 0.14513 0.09421 0.14097 0.09791 C 0.13836 0.10856 0.13923 0.10347 0.13784 0.11319 C 0.13871 0.13217 0.13628 0.13148 0.14097 0.14236 C 0.1427 0.14629 0.14513 0.15486 0.14513 0.15509 C 0.14461 0.16852 0.1401 0.19398 0.14826 0.20486 C 0.15312 0.20393 0.15816 0.20393 0.16284 0.20208 C 0.16388 0.20162 0.16684 0.19259 0.16701 0.19236 C 0.16892 0.18981 0.17482 0.18773 0.17743 0.1868 C 0.17899 0.16713 0.17691 0.17916 0.18472 0.16875 C 0.18507 0.16643 0.18524 0.16412 0.18576 0.1618 C 0.18628 0.15903 0.18784 0.15347 0.18784 0.1537 C 0.18871 0.14421 0.18871 0.13449 0.19097 0.12569 C 0.1901 0.10625 0.18819 0.08773 0.18472 0.06875 C 0.18402 0.06041 0.18402 0.05185 0.18263 0.04375 C 0.18229 0.0419 0.1802 0.0412 0.17951 0.03958 C 0.17882 0.03796 0.17916 0.03565 0.17847 0.03403 C 0.17777 0.03241 0.17621 0.03148 0.17534 0.02986 C 0.17239 0.0243 0.16892 0.01713 0.16701 0.01041 C 0.16649 0.00856 0.16684 0.00648 0.16597 0.00486 C 0.16475 0.00254 0.16145 0.00139 0.15972 0.00069 C 0.15086 -0.01111 0.1375 -0.01644 0.12847 -0.02847 C 0.11944 -0.02454 0.12604 -0.02315 0.11388 -0.02709 C 0.10868 -0.03773 0.10069 -0.03935 0.09201 -0.04097 C 0.08316 -0.0331 0.08281 -0.03565 0.06909 -0.03681 C 0.06319 -0.04213 0.06197 -0.04259 0.05555 -0.04514 C 0.05347 -0.04607 0.0493 -0.04792 0.0493 -0.04769 C 0.04479 -0.0463 0.04253 -0.04699 0.04097 -0.04097 C 0.03958 -0.05 0.03454 -0.06412 0.02743 -0.06736 C 0.01614 -0.06227 0.02343 -0.06482 0.00555 -0.0632 C -0.00122 -0.06019 -0.0033 -0.05116 -0.00695 -0.04375 C -0.00973 -0.03796 -0.01615 -0.03727 -0.02049 -0.03542 C -0.02153 -0.03403 -0.02275 -0.03287 -0.02362 -0.03125 C -0.02431 -0.03009 -0.02396 -0.02824 -0.02466 -0.02709 C -0.02969 -0.01898 -0.03716 -0.01852 -0.04445 -0.01736 C -0.05313 -0.01343 -0.05035 -0.00509 -0.05278 0.00486 C -0.05209 0.0169 -0.05243 0.02569 -0.04757 0.03541 C -0.0474 0.03727 -0.04445 0.06551 -0.04341 0.06597 C -0.03785 0.06852 -0.04115 0.06643 -0.03403 0.07291 C -0.03195 0.07477 -0.02778 0.07847 -0.02778 0.0787 C -0.02257 0.09259 -0.02535 0.08611 -0.01945 0.09791 C -0.01875 0.0993 -0.01737 0.10208 -0.01737 0.10231 C -0.01459 0.11666 -0.01042 0.11065 -0.00487 0.11875 C 0.00052 0.12685 0.00295 0.13403 0.00763 0.14236 C 0.00798 0.14421 0.00833 0.14606 0.00868 0.14791 C 0.00937 0.15069 0.01076 0.15625 0.01076 0.15648 C 0.01041 0.15949 0.0118 0.16435 0.00972 0.16597 C 0.00694 0.16805 0.00329 0.1662 0.00034 0.16458 C -0.00695 0.16018 -0.00973 0.15278 -0.01737 0.1493 C -0.02066 0.14259 -0.01823 0.1456 -0.0257 0.14236 C -0.02674 0.1419 -0.02882 0.14097 -0.02882 0.1412 C -0.03507 0.14143 -0.0415 0.14074 -0.04757 0.14236 C -0.0507 0.14329 -0.05018 0.14977 -0.05174 0.15347 C -0.0533 0.15741 -0.05591 0.16528 -0.05799 0.16875 C -0.06007 0.17222 -0.0632 0.17477 -0.06528 0.17847 C -0.06632 0.18032 -0.06737 0.18217 -0.06841 0.18403 C -0.07032 0.1919 -0.07431 0.19699 -0.07049 0.20625 C -0.0691 0.20972 -0.0566 0.21157 -0.05487 0.2118 C -0.05243 0.22153 -0.05 0.23125 -0.04757 0.24097 C -0.04636 0.24606 -0.04011 0.24514 -0.03612 0.24653 C -0.03473 0.2493 -0.03247 0.25162 -0.03195 0.25486 C -0.03091 0.26227 -0.03021 0.26481 -0.02466 0.26736 C -0.02153 0.27153 -0.01493 0.27778 -0.01216 0.28264 C -0.00973 0.28704 -0.00712 0.29444 -0.00382 0.29791 C -0.0007 0.30116 0.00763 0.30208 0.00763 0.30231 C 0.02291 0.29954 0.03819 0.30139 0.05347 0.30347 C 0.05816 0.30555 0.06336 0.30972 0.06701 0.31458 C 0.06788 0.31574 0.06805 0.31805 0.06909 0.31875 C 0.0717 0.32037 0.07465 0.3206 0.07743 0.32153 C 0.07916 0.32315 0.08368 0.32916 0.08368 0.31875 C 0.08368 0.31643 0.08159 0.31504 0.08055 0.31319 C 0.08298 0.30046 0.08055 0.30208 0.07013 0.30069 C 0.06649 0.29907 0.06336 0.29676 0.05972 0.29514 C 0.05225 0.28518 0.04392 0.28079 0.03368 0.27847 C 0.03402 0.27291 0.03142 0.26528 0.03472 0.2618 C 0.03871 0.25741 0.04531 0.26204 0.05034 0.26041 C 0.05173 0.25995 0.05243 0.25764 0.05347 0.25625 C 0.05486 0.25046 0.05486 0.24861 0.05034 0.24653 C 0.05138 0.23125 0.05434 0.21366 0.05868 0.1993 C 0.05937 0.19375 0.05902 0.18773 0.06076 0.18264 C 0.06128 0.18102 0.06354 0.18125 0.06493 0.18125 C 0.06961 0.18125 0.07586 0.18449 0.08055 0.18541 C 0.08298 0.19537 0.07951 0.18403 0.08472 0.19236 C 0.08871 0.19884 0.08437 0.19722 0.08993 0.20208 C 0.09357 0.20532 0.0993 0.20486 0.10347 0.20625 C 0.10798 0.21041 0.11197 0.20949 0.11388 0.20208 C 0.11701 0.21481 0.11545 0.23241 0.10972 0.24375 C 0.10937 0.25046 0.10729 0.27037 0.10972 0.27708 C 0.11041 0.27916 0.11319 0.27801 0.11493 0.27847 C 0.1184 0.2831 0.11927 0.2875 0.12326 0.29097 C 0.13628 0.28241 0.13576 0.28264 0.15347 0.28125 C 0.16284 0.27801 0.15902 0.27963 0.16493 0.27708 C 0.16666 0.26991 0.16597 0.2743 0.16597 0.26319 " pathEditMode="relative" rAng="0" ptsTypes="ffffffffffffffffffffffffffffffffffffffffffffffffffffffffffffffffffffffffffffffffffffffffffffffffffffffffffffA">
                                      <p:cBhvr>
                                        <p:cTn id="93" dur="5000" fill="hold"/>
                                        <p:tgtEl>
                                          <p:spTgt spid="35843"/>
                                        </p:tgtEl>
                                        <p:attrNameLst>
                                          <p:attrName>ppt_x</p:attrName>
                                          <p:attrName>ppt_y</p:attrName>
                                        </p:attrNameLst>
                                      </p:cBhvr>
                                      <p:rCtr x="4340" y="9954"/>
                                    </p:animMotion>
                                  </p:childTnLst>
                                </p:cTn>
                              </p:par>
                            </p:childTnLst>
                          </p:cTn>
                        </p:par>
                        <p:par>
                          <p:cTn id="94" fill="hold">
                            <p:stCondLst>
                              <p:cond delay="14100"/>
                            </p:stCondLst>
                            <p:childTnLst>
                              <p:par>
                                <p:cTn id="95" presetID="1" presetClass="entr" presetSubtype="0" fill="hold" nodeType="afterEffect">
                                  <p:stCondLst>
                                    <p:cond delay="0"/>
                                  </p:stCondLst>
                                  <p:childTnLst>
                                    <p:set>
                                      <p:cBhvr>
                                        <p:cTn id="96" dur="1" fill="hold">
                                          <p:stCondLst>
                                            <p:cond delay="0"/>
                                          </p:stCondLst>
                                        </p:cTn>
                                        <p:tgtEl>
                                          <p:spTgt spid="18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5847" grpId="0" animBg="1"/>
      <p:bldP spid="126" grpId="0" animBg="1"/>
      <p:bldP spid="127" grpId="0" animBg="1"/>
      <p:bldP spid="129" grpId="0" animBg="1"/>
      <p:bldP spid="11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4" name="Kombinationstegning 37893"/>
          <p:cNvSpPr/>
          <p:nvPr/>
        </p:nvSpPr>
        <p:spPr>
          <a:xfrm>
            <a:off x="2221858" y="2059060"/>
            <a:ext cx="1582489" cy="4043746"/>
          </a:xfrm>
          <a:custGeom>
            <a:avLst/>
            <a:gdLst>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093330 w 1162563"/>
              <a:gd name="connsiteY17" fmla="*/ 1847587 h 2031086"/>
              <a:gd name="connsiteX18" fmla="*/ 1138574 w 1162563"/>
              <a:gd name="connsiteY18" fmla="*/ 1630894 h 2031086"/>
              <a:gd name="connsiteX19" fmla="*/ 1157624 w 1162563"/>
              <a:gd name="connsiteY19" fmla="*/ 1416581 h 2031086"/>
              <a:gd name="connsiteX20" fmla="*/ 1162387 w 1162563"/>
              <a:gd name="connsiteY20" fmla="*/ 1130831 h 2031086"/>
              <a:gd name="connsiteX21" fmla="*/ 1157624 w 1162563"/>
              <a:gd name="connsiteY21" fmla="*/ 854606 h 2031086"/>
              <a:gd name="connsiteX22" fmla="*/ 1124287 w 1162563"/>
              <a:gd name="connsiteY22" fmla="*/ 711731 h 2031086"/>
              <a:gd name="connsiteX23" fmla="*/ 1052849 w 1162563"/>
              <a:gd name="connsiteY23" fmla="*/ 397406 h 2031086"/>
              <a:gd name="connsiteX24" fmla="*/ 971887 w 1162563"/>
              <a:gd name="connsiteY24" fmla="*/ 187856 h 2031086"/>
              <a:gd name="connsiteX25" fmla="*/ 948074 w 1162563"/>
              <a:gd name="connsiteY25" fmla="*/ 106894 h 2031086"/>
              <a:gd name="connsiteX26" fmla="*/ 886162 w 1162563"/>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1256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6606 w 1153007"/>
              <a:gd name="connsiteY0" fmla="*/ 6881 h 2031086"/>
              <a:gd name="connsiteX1" fmla="*/ 776593 w 1153007"/>
              <a:gd name="connsiteY1" fmla="*/ 16406 h 2031086"/>
              <a:gd name="connsiteX2" fmla="*/ 614668 w 1153007"/>
              <a:gd name="connsiteY2" fmla="*/ 78319 h 2031086"/>
              <a:gd name="connsiteX3" fmla="*/ 414643 w 1153007"/>
              <a:gd name="connsiteY3" fmla="*/ 197381 h 2031086"/>
              <a:gd name="connsiteX4" fmla="*/ 224143 w 1153007"/>
              <a:gd name="connsiteY4" fmla="*/ 397406 h 2031086"/>
              <a:gd name="connsiteX5" fmla="*/ 133656 w 1153007"/>
              <a:gd name="connsiteY5" fmla="*/ 521231 h 2031086"/>
              <a:gd name="connsiteX6" fmla="*/ 78887 w 1153007"/>
              <a:gd name="connsiteY6" fmla="*/ 728400 h 2031086"/>
              <a:gd name="connsiteX7" fmla="*/ 2687 w 1153007"/>
              <a:gd name="connsiteY7" fmla="*/ 1009388 h 2031086"/>
              <a:gd name="connsiteX8" fmla="*/ 24118 w 1153007"/>
              <a:gd name="connsiteY8" fmla="*/ 1235606 h 2031086"/>
              <a:gd name="connsiteX9" fmla="*/ 90793 w 1153007"/>
              <a:gd name="connsiteY9" fmla="*/ 1426106 h 2031086"/>
              <a:gd name="connsiteX10" fmla="*/ 195568 w 1153007"/>
              <a:gd name="connsiteY10" fmla="*/ 1616606 h 2031086"/>
              <a:gd name="connsiteX11" fmla="*/ 319393 w 1153007"/>
              <a:gd name="connsiteY11" fmla="*/ 1749956 h 2031086"/>
              <a:gd name="connsiteX12" fmla="*/ 452743 w 1153007"/>
              <a:gd name="connsiteY12" fmla="*/ 1869019 h 2031086"/>
              <a:gd name="connsiteX13" fmla="*/ 586093 w 1153007"/>
              <a:gd name="connsiteY13" fmla="*/ 1949981 h 2031086"/>
              <a:gd name="connsiteX14" fmla="*/ 819456 w 1153007"/>
              <a:gd name="connsiteY14" fmla="*/ 2007131 h 2031086"/>
              <a:gd name="connsiteX15" fmla="*/ 1033768 w 1153007"/>
              <a:gd name="connsiteY15" fmla="*/ 2030944 h 2031086"/>
              <a:gd name="connsiteX16" fmla="*/ 1076631 w 1153007"/>
              <a:gd name="connsiteY16" fmla="*/ 1854731 h 2031086"/>
              <a:gd name="connsiteX17" fmla="*/ 1083774 w 1153007"/>
              <a:gd name="connsiteY17" fmla="*/ 1847587 h 2031086"/>
              <a:gd name="connsiteX18" fmla="*/ 1129018 w 1153007"/>
              <a:gd name="connsiteY18" fmla="*/ 1630894 h 2031086"/>
              <a:gd name="connsiteX19" fmla="*/ 1148068 w 1153007"/>
              <a:gd name="connsiteY19" fmla="*/ 1416581 h 2031086"/>
              <a:gd name="connsiteX20" fmla="*/ 1152831 w 1153007"/>
              <a:gd name="connsiteY20" fmla="*/ 1130831 h 2031086"/>
              <a:gd name="connsiteX21" fmla="*/ 1148068 w 1153007"/>
              <a:gd name="connsiteY21" fmla="*/ 854606 h 2031086"/>
              <a:gd name="connsiteX22" fmla="*/ 1114731 w 1153007"/>
              <a:gd name="connsiteY22" fmla="*/ 711731 h 2031086"/>
              <a:gd name="connsiteX23" fmla="*/ 1043293 w 1153007"/>
              <a:gd name="connsiteY23" fmla="*/ 397406 h 2031086"/>
              <a:gd name="connsiteX24" fmla="*/ 962331 w 1153007"/>
              <a:gd name="connsiteY24" fmla="*/ 187856 h 2031086"/>
              <a:gd name="connsiteX25" fmla="*/ 938518 w 1153007"/>
              <a:gd name="connsiteY25" fmla="*/ 106894 h 2031086"/>
              <a:gd name="connsiteX26" fmla="*/ 876606 w 1153007"/>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64937 w 1150914"/>
              <a:gd name="connsiteY12" fmla="*/ 1861875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81681 w 1150914"/>
              <a:gd name="connsiteY17" fmla="*/ 1847587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107875 w 1150914"/>
              <a:gd name="connsiteY17" fmla="*/ 1752336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7882"/>
              <a:gd name="connsiteY0" fmla="*/ 6881 h 2031110"/>
              <a:gd name="connsiteX1" fmla="*/ 774500 w 1157882"/>
              <a:gd name="connsiteY1" fmla="*/ 16406 h 2031110"/>
              <a:gd name="connsiteX2" fmla="*/ 612575 w 1157882"/>
              <a:gd name="connsiteY2" fmla="*/ 78319 h 2031110"/>
              <a:gd name="connsiteX3" fmla="*/ 412550 w 1157882"/>
              <a:gd name="connsiteY3" fmla="*/ 197381 h 2031110"/>
              <a:gd name="connsiteX4" fmla="*/ 222050 w 1157882"/>
              <a:gd name="connsiteY4" fmla="*/ 397406 h 2031110"/>
              <a:gd name="connsiteX5" fmla="*/ 131563 w 1157882"/>
              <a:gd name="connsiteY5" fmla="*/ 521231 h 2031110"/>
              <a:gd name="connsiteX6" fmla="*/ 41075 w 1157882"/>
              <a:gd name="connsiteY6" fmla="*/ 726018 h 2031110"/>
              <a:gd name="connsiteX7" fmla="*/ 594 w 1157882"/>
              <a:gd name="connsiteY7" fmla="*/ 1009388 h 2031110"/>
              <a:gd name="connsiteX8" fmla="*/ 22025 w 1157882"/>
              <a:gd name="connsiteY8" fmla="*/ 1235606 h 2031110"/>
              <a:gd name="connsiteX9" fmla="*/ 88700 w 1157882"/>
              <a:gd name="connsiteY9" fmla="*/ 1426106 h 2031110"/>
              <a:gd name="connsiteX10" fmla="*/ 198237 w 1157882"/>
              <a:gd name="connsiteY10" fmla="*/ 1614225 h 2031110"/>
              <a:gd name="connsiteX11" fmla="*/ 317300 w 1157882"/>
              <a:gd name="connsiteY11" fmla="*/ 1749956 h 2031110"/>
              <a:gd name="connsiteX12" fmla="*/ 464937 w 1157882"/>
              <a:gd name="connsiteY12" fmla="*/ 1861875 h 2031110"/>
              <a:gd name="connsiteX13" fmla="*/ 607813 w 1157882"/>
              <a:gd name="connsiteY13" fmla="*/ 1938075 h 2031110"/>
              <a:gd name="connsiteX14" fmla="*/ 817363 w 1157882"/>
              <a:gd name="connsiteY14" fmla="*/ 2007131 h 2031110"/>
              <a:gd name="connsiteX15" fmla="*/ 1031675 w 1157882"/>
              <a:gd name="connsiteY15" fmla="*/ 2030944 h 2031110"/>
              <a:gd name="connsiteX16" fmla="*/ 1081681 w 1157882"/>
              <a:gd name="connsiteY16" fmla="*/ 1854731 h 2031110"/>
              <a:gd name="connsiteX17" fmla="*/ 1107875 w 1157882"/>
              <a:gd name="connsiteY17" fmla="*/ 1752336 h 2031110"/>
              <a:gd name="connsiteX18" fmla="*/ 1126925 w 1157882"/>
              <a:gd name="connsiteY18" fmla="*/ 1630894 h 2031110"/>
              <a:gd name="connsiteX19" fmla="*/ 1145975 w 1157882"/>
              <a:gd name="connsiteY19" fmla="*/ 1416581 h 2031110"/>
              <a:gd name="connsiteX20" fmla="*/ 1157882 w 1157882"/>
              <a:gd name="connsiteY20" fmla="*/ 1130831 h 2031110"/>
              <a:gd name="connsiteX21" fmla="*/ 1145975 w 1157882"/>
              <a:gd name="connsiteY21" fmla="*/ 854606 h 2031110"/>
              <a:gd name="connsiteX22" fmla="*/ 1112638 w 1157882"/>
              <a:gd name="connsiteY22" fmla="*/ 711731 h 2031110"/>
              <a:gd name="connsiteX23" fmla="*/ 1041200 w 1157882"/>
              <a:gd name="connsiteY23" fmla="*/ 397406 h 2031110"/>
              <a:gd name="connsiteX24" fmla="*/ 960238 w 1157882"/>
              <a:gd name="connsiteY24" fmla="*/ 187856 h 2031110"/>
              <a:gd name="connsiteX25" fmla="*/ 936425 w 1157882"/>
              <a:gd name="connsiteY25" fmla="*/ 106894 h 2031110"/>
              <a:gd name="connsiteX26" fmla="*/ 874513 w 1157882"/>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12638 w 1157897"/>
              <a:gd name="connsiteY22" fmla="*/ 711731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0 h 2033754"/>
              <a:gd name="connsiteX1" fmla="*/ 774500 w 1157897"/>
              <a:gd name="connsiteY1" fmla="*/ 19050 h 2033754"/>
              <a:gd name="connsiteX2" fmla="*/ 612575 w 1157897"/>
              <a:gd name="connsiteY2" fmla="*/ 80963 h 2033754"/>
              <a:gd name="connsiteX3" fmla="*/ 412550 w 1157897"/>
              <a:gd name="connsiteY3" fmla="*/ 200025 h 2033754"/>
              <a:gd name="connsiteX4" fmla="*/ 222050 w 1157897"/>
              <a:gd name="connsiteY4" fmla="*/ 400050 h 2033754"/>
              <a:gd name="connsiteX5" fmla="*/ 131563 w 1157897"/>
              <a:gd name="connsiteY5" fmla="*/ 523875 h 2033754"/>
              <a:gd name="connsiteX6" fmla="*/ 41075 w 1157897"/>
              <a:gd name="connsiteY6" fmla="*/ 728662 h 2033754"/>
              <a:gd name="connsiteX7" fmla="*/ 594 w 1157897"/>
              <a:gd name="connsiteY7" fmla="*/ 1012032 h 2033754"/>
              <a:gd name="connsiteX8" fmla="*/ 22025 w 1157897"/>
              <a:gd name="connsiteY8" fmla="*/ 1238250 h 2033754"/>
              <a:gd name="connsiteX9" fmla="*/ 88700 w 1157897"/>
              <a:gd name="connsiteY9" fmla="*/ 1428750 h 2033754"/>
              <a:gd name="connsiteX10" fmla="*/ 198237 w 1157897"/>
              <a:gd name="connsiteY10" fmla="*/ 1616869 h 2033754"/>
              <a:gd name="connsiteX11" fmla="*/ 317300 w 1157897"/>
              <a:gd name="connsiteY11" fmla="*/ 1752600 h 2033754"/>
              <a:gd name="connsiteX12" fmla="*/ 464937 w 1157897"/>
              <a:gd name="connsiteY12" fmla="*/ 1864519 h 2033754"/>
              <a:gd name="connsiteX13" fmla="*/ 607813 w 1157897"/>
              <a:gd name="connsiteY13" fmla="*/ 1940719 h 2033754"/>
              <a:gd name="connsiteX14" fmla="*/ 817363 w 1157897"/>
              <a:gd name="connsiteY14" fmla="*/ 2009775 h 2033754"/>
              <a:gd name="connsiteX15" fmla="*/ 1031675 w 1157897"/>
              <a:gd name="connsiteY15" fmla="*/ 2033588 h 2033754"/>
              <a:gd name="connsiteX16" fmla="*/ 1081681 w 1157897"/>
              <a:gd name="connsiteY16" fmla="*/ 1857375 h 2033754"/>
              <a:gd name="connsiteX17" fmla="*/ 1107875 w 1157897"/>
              <a:gd name="connsiteY17" fmla="*/ 1754980 h 2033754"/>
              <a:gd name="connsiteX18" fmla="*/ 1126925 w 1157897"/>
              <a:gd name="connsiteY18" fmla="*/ 1633538 h 2033754"/>
              <a:gd name="connsiteX19" fmla="*/ 1145975 w 1157897"/>
              <a:gd name="connsiteY19" fmla="*/ 1419225 h 2033754"/>
              <a:gd name="connsiteX20" fmla="*/ 1157882 w 1157897"/>
              <a:gd name="connsiteY20" fmla="*/ 1133475 h 2033754"/>
              <a:gd name="connsiteX21" fmla="*/ 1143594 w 1157897"/>
              <a:gd name="connsiteY21" fmla="*/ 862012 h 2033754"/>
              <a:gd name="connsiteX22" fmla="*/ 1103113 w 1157897"/>
              <a:gd name="connsiteY22" fmla="*/ 635794 h 2033754"/>
              <a:gd name="connsiteX23" fmla="*/ 1041200 w 1157897"/>
              <a:gd name="connsiteY23" fmla="*/ 400050 h 2033754"/>
              <a:gd name="connsiteX24" fmla="*/ 986432 w 1157897"/>
              <a:gd name="connsiteY24" fmla="*/ 240506 h 2033754"/>
              <a:gd name="connsiteX25" fmla="*/ 936425 w 1157897"/>
              <a:gd name="connsiteY25" fmla="*/ 109538 h 2033754"/>
              <a:gd name="connsiteX26" fmla="*/ 876895 w 1157897"/>
              <a:gd name="connsiteY26" fmla="*/ 0 h 2033754"/>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36337 w 1157897"/>
              <a:gd name="connsiteY4" fmla="*/ 366712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783251 w 1157897"/>
              <a:gd name="connsiteY0" fmla="*/ 54437 h 2014719"/>
              <a:gd name="connsiteX1" fmla="*/ 774500 w 1157897"/>
              <a:gd name="connsiteY1" fmla="*/ 15 h 2014719"/>
              <a:gd name="connsiteX2" fmla="*/ 612575 w 1157897"/>
              <a:gd name="connsiteY2" fmla="*/ 61928 h 2014719"/>
              <a:gd name="connsiteX3" fmla="*/ 412550 w 1157897"/>
              <a:gd name="connsiteY3" fmla="*/ 180990 h 2014719"/>
              <a:gd name="connsiteX4" fmla="*/ 236337 w 1157897"/>
              <a:gd name="connsiteY4" fmla="*/ 345296 h 2014719"/>
              <a:gd name="connsiteX5" fmla="*/ 131563 w 1157897"/>
              <a:gd name="connsiteY5" fmla="*/ 504840 h 2014719"/>
              <a:gd name="connsiteX6" fmla="*/ 41075 w 1157897"/>
              <a:gd name="connsiteY6" fmla="*/ 709627 h 2014719"/>
              <a:gd name="connsiteX7" fmla="*/ 594 w 1157897"/>
              <a:gd name="connsiteY7" fmla="*/ 992997 h 2014719"/>
              <a:gd name="connsiteX8" fmla="*/ 22025 w 1157897"/>
              <a:gd name="connsiteY8" fmla="*/ 1219215 h 2014719"/>
              <a:gd name="connsiteX9" fmla="*/ 88700 w 1157897"/>
              <a:gd name="connsiteY9" fmla="*/ 1409715 h 2014719"/>
              <a:gd name="connsiteX10" fmla="*/ 198237 w 1157897"/>
              <a:gd name="connsiteY10" fmla="*/ 1597834 h 2014719"/>
              <a:gd name="connsiteX11" fmla="*/ 317300 w 1157897"/>
              <a:gd name="connsiteY11" fmla="*/ 1733565 h 2014719"/>
              <a:gd name="connsiteX12" fmla="*/ 464937 w 1157897"/>
              <a:gd name="connsiteY12" fmla="*/ 1845484 h 2014719"/>
              <a:gd name="connsiteX13" fmla="*/ 607813 w 1157897"/>
              <a:gd name="connsiteY13" fmla="*/ 1921684 h 2014719"/>
              <a:gd name="connsiteX14" fmla="*/ 817363 w 1157897"/>
              <a:gd name="connsiteY14" fmla="*/ 1990740 h 2014719"/>
              <a:gd name="connsiteX15" fmla="*/ 1031675 w 1157897"/>
              <a:gd name="connsiteY15" fmla="*/ 2014553 h 2014719"/>
              <a:gd name="connsiteX16" fmla="*/ 1081681 w 1157897"/>
              <a:gd name="connsiteY16" fmla="*/ 1838340 h 2014719"/>
              <a:gd name="connsiteX17" fmla="*/ 1107875 w 1157897"/>
              <a:gd name="connsiteY17" fmla="*/ 1735945 h 2014719"/>
              <a:gd name="connsiteX18" fmla="*/ 1126925 w 1157897"/>
              <a:gd name="connsiteY18" fmla="*/ 1614503 h 2014719"/>
              <a:gd name="connsiteX19" fmla="*/ 1145975 w 1157897"/>
              <a:gd name="connsiteY19" fmla="*/ 1400190 h 2014719"/>
              <a:gd name="connsiteX20" fmla="*/ 1157882 w 1157897"/>
              <a:gd name="connsiteY20" fmla="*/ 1114440 h 2014719"/>
              <a:gd name="connsiteX21" fmla="*/ 1143594 w 1157897"/>
              <a:gd name="connsiteY21" fmla="*/ 842977 h 2014719"/>
              <a:gd name="connsiteX22" fmla="*/ 1103113 w 1157897"/>
              <a:gd name="connsiteY22" fmla="*/ 616759 h 2014719"/>
              <a:gd name="connsiteX23" fmla="*/ 1041200 w 1157897"/>
              <a:gd name="connsiteY23" fmla="*/ 381015 h 2014719"/>
              <a:gd name="connsiteX24" fmla="*/ 986432 w 1157897"/>
              <a:gd name="connsiteY24" fmla="*/ 221471 h 2014719"/>
              <a:gd name="connsiteX25" fmla="*/ 936425 w 1157897"/>
              <a:gd name="connsiteY25" fmla="*/ 90503 h 2014719"/>
              <a:gd name="connsiteX26" fmla="*/ 783251 w 1157897"/>
              <a:gd name="connsiteY26" fmla="*/ 54437 h 2014719"/>
              <a:gd name="connsiteX0" fmla="*/ 936425 w 1157897"/>
              <a:gd name="connsiteY0" fmla="*/ 90909 h 2015125"/>
              <a:gd name="connsiteX1" fmla="*/ 774500 w 1157897"/>
              <a:gd name="connsiteY1" fmla="*/ 421 h 2015125"/>
              <a:gd name="connsiteX2" fmla="*/ 612575 w 1157897"/>
              <a:gd name="connsiteY2" fmla="*/ 62334 h 2015125"/>
              <a:gd name="connsiteX3" fmla="*/ 412550 w 1157897"/>
              <a:gd name="connsiteY3" fmla="*/ 181396 h 2015125"/>
              <a:gd name="connsiteX4" fmla="*/ 236337 w 1157897"/>
              <a:gd name="connsiteY4" fmla="*/ 345702 h 2015125"/>
              <a:gd name="connsiteX5" fmla="*/ 131563 w 1157897"/>
              <a:gd name="connsiteY5" fmla="*/ 505246 h 2015125"/>
              <a:gd name="connsiteX6" fmla="*/ 41075 w 1157897"/>
              <a:gd name="connsiteY6" fmla="*/ 710033 h 2015125"/>
              <a:gd name="connsiteX7" fmla="*/ 594 w 1157897"/>
              <a:gd name="connsiteY7" fmla="*/ 993403 h 2015125"/>
              <a:gd name="connsiteX8" fmla="*/ 22025 w 1157897"/>
              <a:gd name="connsiteY8" fmla="*/ 1219621 h 2015125"/>
              <a:gd name="connsiteX9" fmla="*/ 88700 w 1157897"/>
              <a:gd name="connsiteY9" fmla="*/ 1410121 h 2015125"/>
              <a:gd name="connsiteX10" fmla="*/ 198237 w 1157897"/>
              <a:gd name="connsiteY10" fmla="*/ 1598240 h 2015125"/>
              <a:gd name="connsiteX11" fmla="*/ 317300 w 1157897"/>
              <a:gd name="connsiteY11" fmla="*/ 1733971 h 2015125"/>
              <a:gd name="connsiteX12" fmla="*/ 464937 w 1157897"/>
              <a:gd name="connsiteY12" fmla="*/ 1845890 h 2015125"/>
              <a:gd name="connsiteX13" fmla="*/ 607813 w 1157897"/>
              <a:gd name="connsiteY13" fmla="*/ 1922090 h 2015125"/>
              <a:gd name="connsiteX14" fmla="*/ 817363 w 1157897"/>
              <a:gd name="connsiteY14" fmla="*/ 1991146 h 2015125"/>
              <a:gd name="connsiteX15" fmla="*/ 1031675 w 1157897"/>
              <a:gd name="connsiteY15" fmla="*/ 2014959 h 2015125"/>
              <a:gd name="connsiteX16" fmla="*/ 1081681 w 1157897"/>
              <a:gd name="connsiteY16" fmla="*/ 1838746 h 2015125"/>
              <a:gd name="connsiteX17" fmla="*/ 1107875 w 1157897"/>
              <a:gd name="connsiteY17" fmla="*/ 1736351 h 2015125"/>
              <a:gd name="connsiteX18" fmla="*/ 1126925 w 1157897"/>
              <a:gd name="connsiteY18" fmla="*/ 1614909 h 2015125"/>
              <a:gd name="connsiteX19" fmla="*/ 1145975 w 1157897"/>
              <a:gd name="connsiteY19" fmla="*/ 1400596 h 2015125"/>
              <a:gd name="connsiteX20" fmla="*/ 1157882 w 1157897"/>
              <a:gd name="connsiteY20" fmla="*/ 1114846 h 2015125"/>
              <a:gd name="connsiteX21" fmla="*/ 1143594 w 1157897"/>
              <a:gd name="connsiteY21" fmla="*/ 843383 h 2015125"/>
              <a:gd name="connsiteX22" fmla="*/ 1103113 w 1157897"/>
              <a:gd name="connsiteY22" fmla="*/ 617165 h 2015125"/>
              <a:gd name="connsiteX23" fmla="*/ 1041200 w 1157897"/>
              <a:gd name="connsiteY23" fmla="*/ 381421 h 2015125"/>
              <a:gd name="connsiteX24" fmla="*/ 986432 w 1157897"/>
              <a:gd name="connsiteY24" fmla="*/ 221877 h 2015125"/>
              <a:gd name="connsiteX25" fmla="*/ 936425 w 1157897"/>
              <a:gd name="connsiteY25" fmla="*/ 90909 h 2015125"/>
              <a:gd name="connsiteX0" fmla="*/ 936425 w 1157897"/>
              <a:gd name="connsiteY0" fmla="*/ 34217 h 1958433"/>
              <a:gd name="connsiteX1" fmla="*/ 612575 w 1157897"/>
              <a:gd name="connsiteY1" fmla="*/ 5642 h 1958433"/>
              <a:gd name="connsiteX2" fmla="*/ 412550 w 1157897"/>
              <a:gd name="connsiteY2" fmla="*/ 124704 h 1958433"/>
              <a:gd name="connsiteX3" fmla="*/ 236337 w 1157897"/>
              <a:gd name="connsiteY3" fmla="*/ 289010 h 1958433"/>
              <a:gd name="connsiteX4" fmla="*/ 131563 w 1157897"/>
              <a:gd name="connsiteY4" fmla="*/ 448554 h 1958433"/>
              <a:gd name="connsiteX5" fmla="*/ 41075 w 1157897"/>
              <a:gd name="connsiteY5" fmla="*/ 653341 h 1958433"/>
              <a:gd name="connsiteX6" fmla="*/ 594 w 1157897"/>
              <a:gd name="connsiteY6" fmla="*/ 936711 h 1958433"/>
              <a:gd name="connsiteX7" fmla="*/ 22025 w 1157897"/>
              <a:gd name="connsiteY7" fmla="*/ 1162929 h 1958433"/>
              <a:gd name="connsiteX8" fmla="*/ 88700 w 1157897"/>
              <a:gd name="connsiteY8" fmla="*/ 1353429 h 1958433"/>
              <a:gd name="connsiteX9" fmla="*/ 198237 w 1157897"/>
              <a:gd name="connsiteY9" fmla="*/ 1541548 h 1958433"/>
              <a:gd name="connsiteX10" fmla="*/ 317300 w 1157897"/>
              <a:gd name="connsiteY10" fmla="*/ 1677279 h 1958433"/>
              <a:gd name="connsiteX11" fmla="*/ 464937 w 1157897"/>
              <a:gd name="connsiteY11" fmla="*/ 1789198 h 1958433"/>
              <a:gd name="connsiteX12" fmla="*/ 607813 w 1157897"/>
              <a:gd name="connsiteY12" fmla="*/ 1865398 h 1958433"/>
              <a:gd name="connsiteX13" fmla="*/ 817363 w 1157897"/>
              <a:gd name="connsiteY13" fmla="*/ 1934454 h 1958433"/>
              <a:gd name="connsiteX14" fmla="*/ 1031675 w 1157897"/>
              <a:gd name="connsiteY14" fmla="*/ 1958267 h 1958433"/>
              <a:gd name="connsiteX15" fmla="*/ 1081681 w 1157897"/>
              <a:gd name="connsiteY15" fmla="*/ 1782054 h 1958433"/>
              <a:gd name="connsiteX16" fmla="*/ 1107875 w 1157897"/>
              <a:gd name="connsiteY16" fmla="*/ 1679659 h 1958433"/>
              <a:gd name="connsiteX17" fmla="*/ 1126925 w 1157897"/>
              <a:gd name="connsiteY17" fmla="*/ 1558217 h 1958433"/>
              <a:gd name="connsiteX18" fmla="*/ 1145975 w 1157897"/>
              <a:gd name="connsiteY18" fmla="*/ 1343904 h 1958433"/>
              <a:gd name="connsiteX19" fmla="*/ 1157882 w 1157897"/>
              <a:gd name="connsiteY19" fmla="*/ 1058154 h 1958433"/>
              <a:gd name="connsiteX20" fmla="*/ 1143594 w 1157897"/>
              <a:gd name="connsiteY20" fmla="*/ 786691 h 1958433"/>
              <a:gd name="connsiteX21" fmla="*/ 1103113 w 1157897"/>
              <a:gd name="connsiteY21" fmla="*/ 560473 h 1958433"/>
              <a:gd name="connsiteX22" fmla="*/ 1041200 w 1157897"/>
              <a:gd name="connsiteY22" fmla="*/ 324729 h 1958433"/>
              <a:gd name="connsiteX23" fmla="*/ 986432 w 1157897"/>
              <a:gd name="connsiteY23" fmla="*/ 165185 h 1958433"/>
              <a:gd name="connsiteX24" fmla="*/ 936425 w 1157897"/>
              <a:gd name="connsiteY24" fmla="*/ 34217 h 1958433"/>
              <a:gd name="connsiteX0" fmla="*/ 936425 w 1157897"/>
              <a:gd name="connsiteY0" fmla="*/ 568 h 1924784"/>
              <a:gd name="connsiteX1" fmla="*/ 412550 w 1157897"/>
              <a:gd name="connsiteY1" fmla="*/ 91055 h 1924784"/>
              <a:gd name="connsiteX2" fmla="*/ 236337 w 1157897"/>
              <a:gd name="connsiteY2" fmla="*/ 255361 h 1924784"/>
              <a:gd name="connsiteX3" fmla="*/ 131563 w 1157897"/>
              <a:gd name="connsiteY3" fmla="*/ 414905 h 1924784"/>
              <a:gd name="connsiteX4" fmla="*/ 41075 w 1157897"/>
              <a:gd name="connsiteY4" fmla="*/ 619692 h 1924784"/>
              <a:gd name="connsiteX5" fmla="*/ 594 w 1157897"/>
              <a:gd name="connsiteY5" fmla="*/ 903062 h 1924784"/>
              <a:gd name="connsiteX6" fmla="*/ 22025 w 1157897"/>
              <a:gd name="connsiteY6" fmla="*/ 1129280 h 1924784"/>
              <a:gd name="connsiteX7" fmla="*/ 88700 w 1157897"/>
              <a:gd name="connsiteY7" fmla="*/ 1319780 h 1924784"/>
              <a:gd name="connsiteX8" fmla="*/ 198237 w 1157897"/>
              <a:gd name="connsiteY8" fmla="*/ 1507899 h 1924784"/>
              <a:gd name="connsiteX9" fmla="*/ 317300 w 1157897"/>
              <a:gd name="connsiteY9" fmla="*/ 1643630 h 1924784"/>
              <a:gd name="connsiteX10" fmla="*/ 464937 w 1157897"/>
              <a:gd name="connsiteY10" fmla="*/ 1755549 h 1924784"/>
              <a:gd name="connsiteX11" fmla="*/ 607813 w 1157897"/>
              <a:gd name="connsiteY11" fmla="*/ 1831749 h 1924784"/>
              <a:gd name="connsiteX12" fmla="*/ 817363 w 1157897"/>
              <a:gd name="connsiteY12" fmla="*/ 1900805 h 1924784"/>
              <a:gd name="connsiteX13" fmla="*/ 1031675 w 1157897"/>
              <a:gd name="connsiteY13" fmla="*/ 1924618 h 1924784"/>
              <a:gd name="connsiteX14" fmla="*/ 1081681 w 1157897"/>
              <a:gd name="connsiteY14" fmla="*/ 1748405 h 1924784"/>
              <a:gd name="connsiteX15" fmla="*/ 1107875 w 1157897"/>
              <a:gd name="connsiteY15" fmla="*/ 1646010 h 1924784"/>
              <a:gd name="connsiteX16" fmla="*/ 1126925 w 1157897"/>
              <a:gd name="connsiteY16" fmla="*/ 1524568 h 1924784"/>
              <a:gd name="connsiteX17" fmla="*/ 1145975 w 1157897"/>
              <a:gd name="connsiteY17" fmla="*/ 1310255 h 1924784"/>
              <a:gd name="connsiteX18" fmla="*/ 1157882 w 1157897"/>
              <a:gd name="connsiteY18" fmla="*/ 1024505 h 1924784"/>
              <a:gd name="connsiteX19" fmla="*/ 1143594 w 1157897"/>
              <a:gd name="connsiteY19" fmla="*/ 753042 h 1924784"/>
              <a:gd name="connsiteX20" fmla="*/ 1103113 w 1157897"/>
              <a:gd name="connsiteY20" fmla="*/ 526824 h 1924784"/>
              <a:gd name="connsiteX21" fmla="*/ 1041200 w 1157897"/>
              <a:gd name="connsiteY21" fmla="*/ 291080 h 1924784"/>
              <a:gd name="connsiteX22" fmla="*/ 986432 w 1157897"/>
              <a:gd name="connsiteY22" fmla="*/ 131536 h 1924784"/>
              <a:gd name="connsiteX23" fmla="*/ 936425 w 1157897"/>
              <a:gd name="connsiteY23" fmla="*/ 568 h 1924784"/>
              <a:gd name="connsiteX0" fmla="*/ 517145 w 1157897"/>
              <a:gd name="connsiteY0" fmla="*/ 949 h 1895666"/>
              <a:gd name="connsiteX1" fmla="*/ 412550 w 1157897"/>
              <a:gd name="connsiteY1" fmla="*/ 61937 h 1895666"/>
              <a:gd name="connsiteX2" fmla="*/ 236337 w 1157897"/>
              <a:gd name="connsiteY2" fmla="*/ 226243 h 1895666"/>
              <a:gd name="connsiteX3" fmla="*/ 131563 w 1157897"/>
              <a:gd name="connsiteY3" fmla="*/ 385787 h 1895666"/>
              <a:gd name="connsiteX4" fmla="*/ 41075 w 1157897"/>
              <a:gd name="connsiteY4" fmla="*/ 590574 h 1895666"/>
              <a:gd name="connsiteX5" fmla="*/ 594 w 1157897"/>
              <a:gd name="connsiteY5" fmla="*/ 873944 h 1895666"/>
              <a:gd name="connsiteX6" fmla="*/ 22025 w 1157897"/>
              <a:gd name="connsiteY6" fmla="*/ 1100162 h 1895666"/>
              <a:gd name="connsiteX7" fmla="*/ 88700 w 1157897"/>
              <a:gd name="connsiteY7" fmla="*/ 1290662 h 1895666"/>
              <a:gd name="connsiteX8" fmla="*/ 198237 w 1157897"/>
              <a:gd name="connsiteY8" fmla="*/ 1478781 h 1895666"/>
              <a:gd name="connsiteX9" fmla="*/ 317300 w 1157897"/>
              <a:gd name="connsiteY9" fmla="*/ 1614512 h 1895666"/>
              <a:gd name="connsiteX10" fmla="*/ 464937 w 1157897"/>
              <a:gd name="connsiteY10" fmla="*/ 1726431 h 1895666"/>
              <a:gd name="connsiteX11" fmla="*/ 607813 w 1157897"/>
              <a:gd name="connsiteY11" fmla="*/ 1802631 h 1895666"/>
              <a:gd name="connsiteX12" fmla="*/ 817363 w 1157897"/>
              <a:gd name="connsiteY12" fmla="*/ 1871687 h 1895666"/>
              <a:gd name="connsiteX13" fmla="*/ 1031675 w 1157897"/>
              <a:gd name="connsiteY13" fmla="*/ 1895500 h 1895666"/>
              <a:gd name="connsiteX14" fmla="*/ 1081681 w 1157897"/>
              <a:gd name="connsiteY14" fmla="*/ 1719287 h 1895666"/>
              <a:gd name="connsiteX15" fmla="*/ 1107875 w 1157897"/>
              <a:gd name="connsiteY15" fmla="*/ 1616892 h 1895666"/>
              <a:gd name="connsiteX16" fmla="*/ 1126925 w 1157897"/>
              <a:gd name="connsiteY16" fmla="*/ 1495450 h 1895666"/>
              <a:gd name="connsiteX17" fmla="*/ 1145975 w 1157897"/>
              <a:gd name="connsiteY17" fmla="*/ 1281137 h 1895666"/>
              <a:gd name="connsiteX18" fmla="*/ 1157882 w 1157897"/>
              <a:gd name="connsiteY18" fmla="*/ 995387 h 1895666"/>
              <a:gd name="connsiteX19" fmla="*/ 1143594 w 1157897"/>
              <a:gd name="connsiteY19" fmla="*/ 723924 h 1895666"/>
              <a:gd name="connsiteX20" fmla="*/ 1103113 w 1157897"/>
              <a:gd name="connsiteY20" fmla="*/ 497706 h 1895666"/>
              <a:gd name="connsiteX21" fmla="*/ 1041200 w 1157897"/>
              <a:gd name="connsiteY21" fmla="*/ 261962 h 1895666"/>
              <a:gd name="connsiteX22" fmla="*/ 986432 w 1157897"/>
              <a:gd name="connsiteY22" fmla="*/ 102418 h 1895666"/>
              <a:gd name="connsiteX23" fmla="*/ 517145 w 1157897"/>
              <a:gd name="connsiteY23" fmla="*/ 949 h 1895666"/>
              <a:gd name="connsiteX0" fmla="*/ 517145 w 1157897"/>
              <a:gd name="connsiteY0" fmla="*/ 10094 h 1904811"/>
              <a:gd name="connsiteX1" fmla="*/ 412550 w 1157897"/>
              <a:gd name="connsiteY1" fmla="*/ 71082 h 1904811"/>
              <a:gd name="connsiteX2" fmla="*/ 236337 w 1157897"/>
              <a:gd name="connsiteY2" fmla="*/ 235388 h 1904811"/>
              <a:gd name="connsiteX3" fmla="*/ 131563 w 1157897"/>
              <a:gd name="connsiteY3" fmla="*/ 394932 h 1904811"/>
              <a:gd name="connsiteX4" fmla="*/ 41075 w 1157897"/>
              <a:gd name="connsiteY4" fmla="*/ 599719 h 1904811"/>
              <a:gd name="connsiteX5" fmla="*/ 594 w 1157897"/>
              <a:gd name="connsiteY5" fmla="*/ 883089 h 1904811"/>
              <a:gd name="connsiteX6" fmla="*/ 22025 w 1157897"/>
              <a:gd name="connsiteY6" fmla="*/ 1109307 h 1904811"/>
              <a:gd name="connsiteX7" fmla="*/ 88700 w 1157897"/>
              <a:gd name="connsiteY7" fmla="*/ 1299807 h 1904811"/>
              <a:gd name="connsiteX8" fmla="*/ 198237 w 1157897"/>
              <a:gd name="connsiteY8" fmla="*/ 1487926 h 1904811"/>
              <a:gd name="connsiteX9" fmla="*/ 317300 w 1157897"/>
              <a:gd name="connsiteY9" fmla="*/ 1623657 h 1904811"/>
              <a:gd name="connsiteX10" fmla="*/ 464937 w 1157897"/>
              <a:gd name="connsiteY10" fmla="*/ 1735576 h 1904811"/>
              <a:gd name="connsiteX11" fmla="*/ 607813 w 1157897"/>
              <a:gd name="connsiteY11" fmla="*/ 1811776 h 1904811"/>
              <a:gd name="connsiteX12" fmla="*/ 817363 w 1157897"/>
              <a:gd name="connsiteY12" fmla="*/ 1880832 h 1904811"/>
              <a:gd name="connsiteX13" fmla="*/ 1031675 w 1157897"/>
              <a:gd name="connsiteY13" fmla="*/ 1904645 h 1904811"/>
              <a:gd name="connsiteX14" fmla="*/ 1081681 w 1157897"/>
              <a:gd name="connsiteY14" fmla="*/ 1728432 h 1904811"/>
              <a:gd name="connsiteX15" fmla="*/ 1107875 w 1157897"/>
              <a:gd name="connsiteY15" fmla="*/ 1626037 h 1904811"/>
              <a:gd name="connsiteX16" fmla="*/ 1126925 w 1157897"/>
              <a:gd name="connsiteY16" fmla="*/ 1504595 h 1904811"/>
              <a:gd name="connsiteX17" fmla="*/ 1145975 w 1157897"/>
              <a:gd name="connsiteY17" fmla="*/ 1290282 h 1904811"/>
              <a:gd name="connsiteX18" fmla="*/ 1157882 w 1157897"/>
              <a:gd name="connsiteY18" fmla="*/ 1004532 h 1904811"/>
              <a:gd name="connsiteX19" fmla="*/ 1143594 w 1157897"/>
              <a:gd name="connsiteY19" fmla="*/ 733069 h 1904811"/>
              <a:gd name="connsiteX20" fmla="*/ 1103113 w 1157897"/>
              <a:gd name="connsiteY20" fmla="*/ 506851 h 1904811"/>
              <a:gd name="connsiteX21" fmla="*/ 1041200 w 1157897"/>
              <a:gd name="connsiteY21" fmla="*/ 271107 h 1904811"/>
              <a:gd name="connsiteX22" fmla="*/ 517145 w 1157897"/>
              <a:gd name="connsiteY22" fmla="*/ 10094 h 1904811"/>
              <a:gd name="connsiteX0" fmla="*/ 517145 w 1157897"/>
              <a:gd name="connsiteY0" fmla="*/ 26432 h 1921149"/>
              <a:gd name="connsiteX1" fmla="*/ 412550 w 1157897"/>
              <a:gd name="connsiteY1" fmla="*/ 87420 h 1921149"/>
              <a:gd name="connsiteX2" fmla="*/ 236337 w 1157897"/>
              <a:gd name="connsiteY2" fmla="*/ 251726 h 1921149"/>
              <a:gd name="connsiteX3" fmla="*/ 131563 w 1157897"/>
              <a:gd name="connsiteY3" fmla="*/ 411270 h 1921149"/>
              <a:gd name="connsiteX4" fmla="*/ 41075 w 1157897"/>
              <a:gd name="connsiteY4" fmla="*/ 616057 h 1921149"/>
              <a:gd name="connsiteX5" fmla="*/ 594 w 1157897"/>
              <a:gd name="connsiteY5" fmla="*/ 899427 h 1921149"/>
              <a:gd name="connsiteX6" fmla="*/ 22025 w 1157897"/>
              <a:gd name="connsiteY6" fmla="*/ 1125645 h 1921149"/>
              <a:gd name="connsiteX7" fmla="*/ 88700 w 1157897"/>
              <a:gd name="connsiteY7" fmla="*/ 1316145 h 1921149"/>
              <a:gd name="connsiteX8" fmla="*/ 198237 w 1157897"/>
              <a:gd name="connsiteY8" fmla="*/ 1504264 h 1921149"/>
              <a:gd name="connsiteX9" fmla="*/ 317300 w 1157897"/>
              <a:gd name="connsiteY9" fmla="*/ 1639995 h 1921149"/>
              <a:gd name="connsiteX10" fmla="*/ 464937 w 1157897"/>
              <a:gd name="connsiteY10" fmla="*/ 1751914 h 1921149"/>
              <a:gd name="connsiteX11" fmla="*/ 607813 w 1157897"/>
              <a:gd name="connsiteY11" fmla="*/ 1828114 h 1921149"/>
              <a:gd name="connsiteX12" fmla="*/ 817363 w 1157897"/>
              <a:gd name="connsiteY12" fmla="*/ 1897170 h 1921149"/>
              <a:gd name="connsiteX13" fmla="*/ 1031675 w 1157897"/>
              <a:gd name="connsiteY13" fmla="*/ 1920983 h 1921149"/>
              <a:gd name="connsiteX14" fmla="*/ 1081681 w 1157897"/>
              <a:gd name="connsiteY14" fmla="*/ 1744770 h 1921149"/>
              <a:gd name="connsiteX15" fmla="*/ 1107875 w 1157897"/>
              <a:gd name="connsiteY15" fmla="*/ 1642375 h 1921149"/>
              <a:gd name="connsiteX16" fmla="*/ 1126925 w 1157897"/>
              <a:gd name="connsiteY16" fmla="*/ 1520933 h 1921149"/>
              <a:gd name="connsiteX17" fmla="*/ 1145975 w 1157897"/>
              <a:gd name="connsiteY17" fmla="*/ 1306620 h 1921149"/>
              <a:gd name="connsiteX18" fmla="*/ 1157882 w 1157897"/>
              <a:gd name="connsiteY18" fmla="*/ 1020870 h 1921149"/>
              <a:gd name="connsiteX19" fmla="*/ 1143594 w 1157897"/>
              <a:gd name="connsiteY19" fmla="*/ 749407 h 1921149"/>
              <a:gd name="connsiteX20" fmla="*/ 1103113 w 1157897"/>
              <a:gd name="connsiteY20" fmla="*/ 523189 h 1921149"/>
              <a:gd name="connsiteX21" fmla="*/ 517145 w 1157897"/>
              <a:gd name="connsiteY21" fmla="*/ 26432 h 1921149"/>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0 h 1894717"/>
              <a:gd name="connsiteX1" fmla="*/ 412550 w 1187161"/>
              <a:gd name="connsiteY1" fmla="*/ 60988 h 1894717"/>
              <a:gd name="connsiteX2" fmla="*/ 236337 w 1187161"/>
              <a:gd name="connsiteY2" fmla="*/ 225294 h 1894717"/>
              <a:gd name="connsiteX3" fmla="*/ 131563 w 1187161"/>
              <a:gd name="connsiteY3" fmla="*/ 384838 h 1894717"/>
              <a:gd name="connsiteX4" fmla="*/ 41075 w 1187161"/>
              <a:gd name="connsiteY4" fmla="*/ 589625 h 1894717"/>
              <a:gd name="connsiteX5" fmla="*/ 594 w 1187161"/>
              <a:gd name="connsiteY5" fmla="*/ 872995 h 1894717"/>
              <a:gd name="connsiteX6" fmla="*/ 22025 w 1187161"/>
              <a:gd name="connsiteY6" fmla="*/ 1099213 h 1894717"/>
              <a:gd name="connsiteX7" fmla="*/ 88700 w 1187161"/>
              <a:gd name="connsiteY7" fmla="*/ 1289713 h 1894717"/>
              <a:gd name="connsiteX8" fmla="*/ 198237 w 1187161"/>
              <a:gd name="connsiteY8" fmla="*/ 1477832 h 1894717"/>
              <a:gd name="connsiteX9" fmla="*/ 317300 w 1187161"/>
              <a:gd name="connsiteY9" fmla="*/ 1613563 h 1894717"/>
              <a:gd name="connsiteX10" fmla="*/ 464937 w 1187161"/>
              <a:gd name="connsiteY10" fmla="*/ 1725482 h 1894717"/>
              <a:gd name="connsiteX11" fmla="*/ 607813 w 1187161"/>
              <a:gd name="connsiteY11" fmla="*/ 1801682 h 1894717"/>
              <a:gd name="connsiteX12" fmla="*/ 817363 w 1187161"/>
              <a:gd name="connsiteY12" fmla="*/ 1870738 h 1894717"/>
              <a:gd name="connsiteX13" fmla="*/ 1031675 w 1187161"/>
              <a:gd name="connsiteY13" fmla="*/ 1894551 h 1894717"/>
              <a:gd name="connsiteX14" fmla="*/ 1081681 w 1187161"/>
              <a:gd name="connsiteY14" fmla="*/ 1718338 h 1894717"/>
              <a:gd name="connsiteX15" fmla="*/ 1107875 w 1187161"/>
              <a:gd name="connsiteY15" fmla="*/ 1615943 h 1894717"/>
              <a:gd name="connsiteX16" fmla="*/ 1126925 w 1187161"/>
              <a:gd name="connsiteY16" fmla="*/ 1494501 h 1894717"/>
              <a:gd name="connsiteX17" fmla="*/ 1145975 w 1187161"/>
              <a:gd name="connsiteY17" fmla="*/ 1280188 h 1894717"/>
              <a:gd name="connsiteX18" fmla="*/ 1157882 w 1187161"/>
              <a:gd name="connsiteY18" fmla="*/ 994438 h 1894717"/>
              <a:gd name="connsiteX19" fmla="*/ 1143594 w 1187161"/>
              <a:gd name="connsiteY19" fmla="*/ 722975 h 1894717"/>
              <a:gd name="connsiteX20" fmla="*/ 623360 w 1187161"/>
              <a:gd name="connsiteY20" fmla="*/ 269198 h 1894717"/>
              <a:gd name="connsiteX21" fmla="*/ 517145 w 1187161"/>
              <a:gd name="connsiteY21" fmla="*/ 0 h 1894717"/>
              <a:gd name="connsiteX0" fmla="*/ 517145 w 1194757"/>
              <a:gd name="connsiteY0" fmla="*/ 0 h 1894717"/>
              <a:gd name="connsiteX1" fmla="*/ 412550 w 1194757"/>
              <a:gd name="connsiteY1" fmla="*/ 60988 h 1894717"/>
              <a:gd name="connsiteX2" fmla="*/ 236337 w 1194757"/>
              <a:gd name="connsiteY2" fmla="*/ 225294 h 1894717"/>
              <a:gd name="connsiteX3" fmla="*/ 131563 w 1194757"/>
              <a:gd name="connsiteY3" fmla="*/ 384838 h 1894717"/>
              <a:gd name="connsiteX4" fmla="*/ 41075 w 1194757"/>
              <a:gd name="connsiteY4" fmla="*/ 589625 h 1894717"/>
              <a:gd name="connsiteX5" fmla="*/ 594 w 1194757"/>
              <a:gd name="connsiteY5" fmla="*/ 872995 h 1894717"/>
              <a:gd name="connsiteX6" fmla="*/ 22025 w 1194757"/>
              <a:gd name="connsiteY6" fmla="*/ 1099213 h 1894717"/>
              <a:gd name="connsiteX7" fmla="*/ 88700 w 1194757"/>
              <a:gd name="connsiteY7" fmla="*/ 1289713 h 1894717"/>
              <a:gd name="connsiteX8" fmla="*/ 198237 w 1194757"/>
              <a:gd name="connsiteY8" fmla="*/ 1477832 h 1894717"/>
              <a:gd name="connsiteX9" fmla="*/ 317300 w 1194757"/>
              <a:gd name="connsiteY9" fmla="*/ 1613563 h 1894717"/>
              <a:gd name="connsiteX10" fmla="*/ 464937 w 1194757"/>
              <a:gd name="connsiteY10" fmla="*/ 1725482 h 1894717"/>
              <a:gd name="connsiteX11" fmla="*/ 607813 w 1194757"/>
              <a:gd name="connsiteY11" fmla="*/ 1801682 h 1894717"/>
              <a:gd name="connsiteX12" fmla="*/ 817363 w 1194757"/>
              <a:gd name="connsiteY12" fmla="*/ 1870738 h 1894717"/>
              <a:gd name="connsiteX13" fmla="*/ 1031675 w 1194757"/>
              <a:gd name="connsiteY13" fmla="*/ 1894551 h 1894717"/>
              <a:gd name="connsiteX14" fmla="*/ 1081681 w 1194757"/>
              <a:gd name="connsiteY14" fmla="*/ 1718338 h 1894717"/>
              <a:gd name="connsiteX15" fmla="*/ 1107875 w 1194757"/>
              <a:gd name="connsiteY15" fmla="*/ 1615943 h 1894717"/>
              <a:gd name="connsiteX16" fmla="*/ 1126925 w 1194757"/>
              <a:gd name="connsiteY16" fmla="*/ 1494501 h 1894717"/>
              <a:gd name="connsiteX17" fmla="*/ 1145975 w 1194757"/>
              <a:gd name="connsiteY17" fmla="*/ 1280188 h 1894717"/>
              <a:gd name="connsiteX18" fmla="*/ 1157882 w 1194757"/>
              <a:gd name="connsiteY18" fmla="*/ 994438 h 1894717"/>
              <a:gd name="connsiteX19" fmla="*/ 623360 w 1194757"/>
              <a:gd name="connsiteY19" fmla="*/ 269198 h 1894717"/>
              <a:gd name="connsiteX20" fmla="*/ 517145 w 1194757"/>
              <a:gd name="connsiteY20" fmla="*/ 0 h 1894717"/>
              <a:gd name="connsiteX0" fmla="*/ 517145 w 1173095"/>
              <a:gd name="connsiteY0" fmla="*/ 0 h 1894717"/>
              <a:gd name="connsiteX1" fmla="*/ 412550 w 1173095"/>
              <a:gd name="connsiteY1" fmla="*/ 60988 h 1894717"/>
              <a:gd name="connsiteX2" fmla="*/ 236337 w 1173095"/>
              <a:gd name="connsiteY2" fmla="*/ 225294 h 1894717"/>
              <a:gd name="connsiteX3" fmla="*/ 131563 w 1173095"/>
              <a:gd name="connsiteY3" fmla="*/ 384838 h 1894717"/>
              <a:gd name="connsiteX4" fmla="*/ 41075 w 1173095"/>
              <a:gd name="connsiteY4" fmla="*/ 589625 h 1894717"/>
              <a:gd name="connsiteX5" fmla="*/ 594 w 1173095"/>
              <a:gd name="connsiteY5" fmla="*/ 872995 h 1894717"/>
              <a:gd name="connsiteX6" fmla="*/ 22025 w 1173095"/>
              <a:gd name="connsiteY6" fmla="*/ 1099213 h 1894717"/>
              <a:gd name="connsiteX7" fmla="*/ 88700 w 1173095"/>
              <a:gd name="connsiteY7" fmla="*/ 1289713 h 1894717"/>
              <a:gd name="connsiteX8" fmla="*/ 198237 w 1173095"/>
              <a:gd name="connsiteY8" fmla="*/ 1477832 h 1894717"/>
              <a:gd name="connsiteX9" fmla="*/ 317300 w 1173095"/>
              <a:gd name="connsiteY9" fmla="*/ 1613563 h 1894717"/>
              <a:gd name="connsiteX10" fmla="*/ 464937 w 1173095"/>
              <a:gd name="connsiteY10" fmla="*/ 1725482 h 1894717"/>
              <a:gd name="connsiteX11" fmla="*/ 607813 w 1173095"/>
              <a:gd name="connsiteY11" fmla="*/ 1801682 h 1894717"/>
              <a:gd name="connsiteX12" fmla="*/ 817363 w 1173095"/>
              <a:gd name="connsiteY12" fmla="*/ 1870738 h 1894717"/>
              <a:gd name="connsiteX13" fmla="*/ 1031675 w 1173095"/>
              <a:gd name="connsiteY13" fmla="*/ 1894551 h 1894717"/>
              <a:gd name="connsiteX14" fmla="*/ 1081681 w 1173095"/>
              <a:gd name="connsiteY14" fmla="*/ 1718338 h 1894717"/>
              <a:gd name="connsiteX15" fmla="*/ 1107875 w 1173095"/>
              <a:gd name="connsiteY15" fmla="*/ 1615943 h 1894717"/>
              <a:gd name="connsiteX16" fmla="*/ 1126925 w 1173095"/>
              <a:gd name="connsiteY16" fmla="*/ 1494501 h 1894717"/>
              <a:gd name="connsiteX17" fmla="*/ 1145975 w 1173095"/>
              <a:gd name="connsiteY17" fmla="*/ 1280188 h 1894717"/>
              <a:gd name="connsiteX18" fmla="*/ 718444 w 1173095"/>
              <a:gd name="connsiteY18" fmla="*/ 809019 h 1894717"/>
              <a:gd name="connsiteX19" fmla="*/ 623360 w 1173095"/>
              <a:gd name="connsiteY19" fmla="*/ 269198 h 1894717"/>
              <a:gd name="connsiteX20" fmla="*/ 517145 w 1173095"/>
              <a:gd name="connsiteY20" fmla="*/ 0 h 1894717"/>
              <a:gd name="connsiteX0" fmla="*/ 517145 w 1153086"/>
              <a:gd name="connsiteY0" fmla="*/ 0 h 1894717"/>
              <a:gd name="connsiteX1" fmla="*/ 412550 w 1153086"/>
              <a:gd name="connsiteY1" fmla="*/ 60988 h 1894717"/>
              <a:gd name="connsiteX2" fmla="*/ 236337 w 1153086"/>
              <a:gd name="connsiteY2" fmla="*/ 225294 h 1894717"/>
              <a:gd name="connsiteX3" fmla="*/ 131563 w 1153086"/>
              <a:gd name="connsiteY3" fmla="*/ 384838 h 1894717"/>
              <a:gd name="connsiteX4" fmla="*/ 41075 w 1153086"/>
              <a:gd name="connsiteY4" fmla="*/ 589625 h 1894717"/>
              <a:gd name="connsiteX5" fmla="*/ 594 w 1153086"/>
              <a:gd name="connsiteY5" fmla="*/ 872995 h 1894717"/>
              <a:gd name="connsiteX6" fmla="*/ 22025 w 1153086"/>
              <a:gd name="connsiteY6" fmla="*/ 1099213 h 1894717"/>
              <a:gd name="connsiteX7" fmla="*/ 88700 w 1153086"/>
              <a:gd name="connsiteY7" fmla="*/ 1289713 h 1894717"/>
              <a:gd name="connsiteX8" fmla="*/ 198237 w 1153086"/>
              <a:gd name="connsiteY8" fmla="*/ 1477832 h 1894717"/>
              <a:gd name="connsiteX9" fmla="*/ 317300 w 1153086"/>
              <a:gd name="connsiteY9" fmla="*/ 1613563 h 1894717"/>
              <a:gd name="connsiteX10" fmla="*/ 464937 w 1153086"/>
              <a:gd name="connsiteY10" fmla="*/ 1725482 h 1894717"/>
              <a:gd name="connsiteX11" fmla="*/ 607813 w 1153086"/>
              <a:gd name="connsiteY11" fmla="*/ 1801682 h 1894717"/>
              <a:gd name="connsiteX12" fmla="*/ 817363 w 1153086"/>
              <a:gd name="connsiteY12" fmla="*/ 1870738 h 1894717"/>
              <a:gd name="connsiteX13" fmla="*/ 1031675 w 1153086"/>
              <a:gd name="connsiteY13" fmla="*/ 1894551 h 1894717"/>
              <a:gd name="connsiteX14" fmla="*/ 1081681 w 1153086"/>
              <a:gd name="connsiteY14" fmla="*/ 1718338 h 1894717"/>
              <a:gd name="connsiteX15" fmla="*/ 1107875 w 1153086"/>
              <a:gd name="connsiteY15" fmla="*/ 1615943 h 1894717"/>
              <a:gd name="connsiteX16" fmla="*/ 1126925 w 1153086"/>
              <a:gd name="connsiteY16" fmla="*/ 1494501 h 1894717"/>
              <a:gd name="connsiteX17" fmla="*/ 718444 w 1153086"/>
              <a:gd name="connsiteY17" fmla="*/ 809019 h 1894717"/>
              <a:gd name="connsiteX18" fmla="*/ 623360 w 1153086"/>
              <a:gd name="connsiteY18" fmla="*/ 269198 h 1894717"/>
              <a:gd name="connsiteX19" fmla="*/ 517145 w 1153086"/>
              <a:gd name="connsiteY19" fmla="*/ 0 h 1894717"/>
              <a:gd name="connsiteX0" fmla="*/ 517145 w 1133929"/>
              <a:gd name="connsiteY0" fmla="*/ 0 h 1894717"/>
              <a:gd name="connsiteX1" fmla="*/ 412550 w 1133929"/>
              <a:gd name="connsiteY1" fmla="*/ 60988 h 1894717"/>
              <a:gd name="connsiteX2" fmla="*/ 236337 w 1133929"/>
              <a:gd name="connsiteY2" fmla="*/ 225294 h 1894717"/>
              <a:gd name="connsiteX3" fmla="*/ 131563 w 1133929"/>
              <a:gd name="connsiteY3" fmla="*/ 384838 h 1894717"/>
              <a:gd name="connsiteX4" fmla="*/ 41075 w 1133929"/>
              <a:gd name="connsiteY4" fmla="*/ 589625 h 1894717"/>
              <a:gd name="connsiteX5" fmla="*/ 594 w 1133929"/>
              <a:gd name="connsiteY5" fmla="*/ 872995 h 1894717"/>
              <a:gd name="connsiteX6" fmla="*/ 22025 w 1133929"/>
              <a:gd name="connsiteY6" fmla="*/ 1099213 h 1894717"/>
              <a:gd name="connsiteX7" fmla="*/ 88700 w 1133929"/>
              <a:gd name="connsiteY7" fmla="*/ 1289713 h 1894717"/>
              <a:gd name="connsiteX8" fmla="*/ 198237 w 1133929"/>
              <a:gd name="connsiteY8" fmla="*/ 1477832 h 1894717"/>
              <a:gd name="connsiteX9" fmla="*/ 317300 w 1133929"/>
              <a:gd name="connsiteY9" fmla="*/ 1613563 h 1894717"/>
              <a:gd name="connsiteX10" fmla="*/ 464937 w 1133929"/>
              <a:gd name="connsiteY10" fmla="*/ 1725482 h 1894717"/>
              <a:gd name="connsiteX11" fmla="*/ 607813 w 1133929"/>
              <a:gd name="connsiteY11" fmla="*/ 1801682 h 1894717"/>
              <a:gd name="connsiteX12" fmla="*/ 817363 w 1133929"/>
              <a:gd name="connsiteY12" fmla="*/ 1870738 h 1894717"/>
              <a:gd name="connsiteX13" fmla="*/ 1031675 w 1133929"/>
              <a:gd name="connsiteY13" fmla="*/ 1894551 h 1894717"/>
              <a:gd name="connsiteX14" fmla="*/ 1081681 w 1133929"/>
              <a:gd name="connsiteY14" fmla="*/ 1718338 h 1894717"/>
              <a:gd name="connsiteX15" fmla="*/ 1107875 w 1133929"/>
              <a:gd name="connsiteY15" fmla="*/ 1615943 h 1894717"/>
              <a:gd name="connsiteX16" fmla="*/ 683456 w 1133929"/>
              <a:gd name="connsiteY16" fmla="*/ 1486073 h 1894717"/>
              <a:gd name="connsiteX17" fmla="*/ 718444 w 1133929"/>
              <a:gd name="connsiteY17" fmla="*/ 809019 h 1894717"/>
              <a:gd name="connsiteX18" fmla="*/ 623360 w 1133929"/>
              <a:gd name="connsiteY18" fmla="*/ 269198 h 1894717"/>
              <a:gd name="connsiteX19" fmla="*/ 517145 w 1133929"/>
              <a:gd name="connsiteY19" fmla="*/ 0 h 1894717"/>
              <a:gd name="connsiteX0" fmla="*/ 517145 w 1102379"/>
              <a:gd name="connsiteY0" fmla="*/ 0 h 1894717"/>
              <a:gd name="connsiteX1" fmla="*/ 412550 w 1102379"/>
              <a:gd name="connsiteY1" fmla="*/ 60988 h 1894717"/>
              <a:gd name="connsiteX2" fmla="*/ 236337 w 1102379"/>
              <a:gd name="connsiteY2" fmla="*/ 225294 h 1894717"/>
              <a:gd name="connsiteX3" fmla="*/ 131563 w 1102379"/>
              <a:gd name="connsiteY3" fmla="*/ 384838 h 1894717"/>
              <a:gd name="connsiteX4" fmla="*/ 41075 w 1102379"/>
              <a:gd name="connsiteY4" fmla="*/ 589625 h 1894717"/>
              <a:gd name="connsiteX5" fmla="*/ 594 w 1102379"/>
              <a:gd name="connsiteY5" fmla="*/ 872995 h 1894717"/>
              <a:gd name="connsiteX6" fmla="*/ 22025 w 1102379"/>
              <a:gd name="connsiteY6" fmla="*/ 1099213 h 1894717"/>
              <a:gd name="connsiteX7" fmla="*/ 88700 w 1102379"/>
              <a:gd name="connsiteY7" fmla="*/ 1289713 h 1894717"/>
              <a:gd name="connsiteX8" fmla="*/ 198237 w 1102379"/>
              <a:gd name="connsiteY8" fmla="*/ 1477832 h 1894717"/>
              <a:gd name="connsiteX9" fmla="*/ 317300 w 1102379"/>
              <a:gd name="connsiteY9" fmla="*/ 1613563 h 1894717"/>
              <a:gd name="connsiteX10" fmla="*/ 464937 w 1102379"/>
              <a:gd name="connsiteY10" fmla="*/ 1725482 h 1894717"/>
              <a:gd name="connsiteX11" fmla="*/ 607813 w 1102379"/>
              <a:gd name="connsiteY11" fmla="*/ 1801682 h 1894717"/>
              <a:gd name="connsiteX12" fmla="*/ 817363 w 1102379"/>
              <a:gd name="connsiteY12" fmla="*/ 1870738 h 1894717"/>
              <a:gd name="connsiteX13" fmla="*/ 1031675 w 1102379"/>
              <a:gd name="connsiteY13" fmla="*/ 1894551 h 1894717"/>
              <a:gd name="connsiteX14" fmla="*/ 1081681 w 1102379"/>
              <a:gd name="connsiteY14" fmla="*/ 1718338 h 1894717"/>
              <a:gd name="connsiteX15" fmla="*/ 683456 w 1102379"/>
              <a:gd name="connsiteY15" fmla="*/ 1486073 h 1894717"/>
              <a:gd name="connsiteX16" fmla="*/ 718444 w 1102379"/>
              <a:gd name="connsiteY16" fmla="*/ 809019 h 1894717"/>
              <a:gd name="connsiteX17" fmla="*/ 623360 w 1102379"/>
              <a:gd name="connsiteY17" fmla="*/ 269198 h 1894717"/>
              <a:gd name="connsiteX18" fmla="*/ 517145 w 1102379"/>
              <a:gd name="connsiteY18" fmla="*/ 0 h 1894717"/>
              <a:gd name="connsiteX0" fmla="*/ 517145 w 1031675"/>
              <a:gd name="connsiteY0" fmla="*/ 0 h 1894717"/>
              <a:gd name="connsiteX1" fmla="*/ 412550 w 1031675"/>
              <a:gd name="connsiteY1" fmla="*/ 60988 h 1894717"/>
              <a:gd name="connsiteX2" fmla="*/ 236337 w 1031675"/>
              <a:gd name="connsiteY2" fmla="*/ 225294 h 1894717"/>
              <a:gd name="connsiteX3" fmla="*/ 131563 w 1031675"/>
              <a:gd name="connsiteY3" fmla="*/ 384838 h 1894717"/>
              <a:gd name="connsiteX4" fmla="*/ 41075 w 1031675"/>
              <a:gd name="connsiteY4" fmla="*/ 589625 h 1894717"/>
              <a:gd name="connsiteX5" fmla="*/ 594 w 1031675"/>
              <a:gd name="connsiteY5" fmla="*/ 872995 h 1894717"/>
              <a:gd name="connsiteX6" fmla="*/ 22025 w 1031675"/>
              <a:gd name="connsiteY6" fmla="*/ 1099213 h 1894717"/>
              <a:gd name="connsiteX7" fmla="*/ 88700 w 1031675"/>
              <a:gd name="connsiteY7" fmla="*/ 1289713 h 1894717"/>
              <a:gd name="connsiteX8" fmla="*/ 198237 w 1031675"/>
              <a:gd name="connsiteY8" fmla="*/ 1477832 h 1894717"/>
              <a:gd name="connsiteX9" fmla="*/ 317300 w 1031675"/>
              <a:gd name="connsiteY9" fmla="*/ 1613563 h 1894717"/>
              <a:gd name="connsiteX10" fmla="*/ 464937 w 1031675"/>
              <a:gd name="connsiteY10" fmla="*/ 1725482 h 1894717"/>
              <a:gd name="connsiteX11" fmla="*/ 607813 w 1031675"/>
              <a:gd name="connsiteY11" fmla="*/ 1801682 h 1894717"/>
              <a:gd name="connsiteX12" fmla="*/ 817363 w 1031675"/>
              <a:gd name="connsiteY12" fmla="*/ 1870738 h 1894717"/>
              <a:gd name="connsiteX13" fmla="*/ 1031675 w 1031675"/>
              <a:gd name="connsiteY13" fmla="*/ 1894551 h 1894717"/>
              <a:gd name="connsiteX14" fmla="*/ 683456 w 1031675"/>
              <a:gd name="connsiteY14" fmla="*/ 1486073 h 1894717"/>
              <a:gd name="connsiteX15" fmla="*/ 718444 w 1031675"/>
              <a:gd name="connsiteY15" fmla="*/ 809019 h 1894717"/>
              <a:gd name="connsiteX16" fmla="*/ 623360 w 1031675"/>
              <a:gd name="connsiteY16" fmla="*/ 269198 h 1894717"/>
              <a:gd name="connsiteX17" fmla="*/ 517145 w 1031675"/>
              <a:gd name="connsiteY17" fmla="*/ 0 h 1894717"/>
              <a:gd name="connsiteX0" fmla="*/ 517145 w 818222"/>
              <a:gd name="connsiteY0" fmla="*/ 0 h 1886095"/>
              <a:gd name="connsiteX1" fmla="*/ 412550 w 818222"/>
              <a:gd name="connsiteY1" fmla="*/ 60988 h 1886095"/>
              <a:gd name="connsiteX2" fmla="*/ 236337 w 818222"/>
              <a:gd name="connsiteY2" fmla="*/ 225294 h 1886095"/>
              <a:gd name="connsiteX3" fmla="*/ 131563 w 818222"/>
              <a:gd name="connsiteY3" fmla="*/ 384838 h 1886095"/>
              <a:gd name="connsiteX4" fmla="*/ 41075 w 818222"/>
              <a:gd name="connsiteY4" fmla="*/ 589625 h 1886095"/>
              <a:gd name="connsiteX5" fmla="*/ 594 w 818222"/>
              <a:gd name="connsiteY5" fmla="*/ 872995 h 1886095"/>
              <a:gd name="connsiteX6" fmla="*/ 22025 w 818222"/>
              <a:gd name="connsiteY6" fmla="*/ 1099213 h 1886095"/>
              <a:gd name="connsiteX7" fmla="*/ 88700 w 818222"/>
              <a:gd name="connsiteY7" fmla="*/ 1289713 h 1886095"/>
              <a:gd name="connsiteX8" fmla="*/ 198237 w 818222"/>
              <a:gd name="connsiteY8" fmla="*/ 1477832 h 1886095"/>
              <a:gd name="connsiteX9" fmla="*/ 317300 w 818222"/>
              <a:gd name="connsiteY9" fmla="*/ 1613563 h 1886095"/>
              <a:gd name="connsiteX10" fmla="*/ 464937 w 818222"/>
              <a:gd name="connsiteY10" fmla="*/ 1725482 h 1886095"/>
              <a:gd name="connsiteX11" fmla="*/ 607813 w 818222"/>
              <a:gd name="connsiteY11" fmla="*/ 1801682 h 1886095"/>
              <a:gd name="connsiteX12" fmla="*/ 817363 w 818222"/>
              <a:gd name="connsiteY12" fmla="*/ 1870738 h 1886095"/>
              <a:gd name="connsiteX13" fmla="*/ 683456 w 818222"/>
              <a:gd name="connsiteY13" fmla="*/ 1486073 h 1886095"/>
              <a:gd name="connsiteX14" fmla="*/ 718444 w 818222"/>
              <a:gd name="connsiteY14" fmla="*/ 809019 h 1886095"/>
              <a:gd name="connsiteX15" fmla="*/ 623360 w 818222"/>
              <a:gd name="connsiteY15" fmla="*/ 269198 h 1886095"/>
              <a:gd name="connsiteX16" fmla="*/ 517145 w 818222"/>
              <a:gd name="connsiteY16" fmla="*/ 0 h 1886095"/>
              <a:gd name="connsiteX0" fmla="*/ 517145 w 719094"/>
              <a:gd name="connsiteY0" fmla="*/ 0 h 1812156"/>
              <a:gd name="connsiteX1" fmla="*/ 412550 w 719094"/>
              <a:gd name="connsiteY1" fmla="*/ 60988 h 1812156"/>
              <a:gd name="connsiteX2" fmla="*/ 236337 w 719094"/>
              <a:gd name="connsiteY2" fmla="*/ 225294 h 1812156"/>
              <a:gd name="connsiteX3" fmla="*/ 131563 w 719094"/>
              <a:gd name="connsiteY3" fmla="*/ 384838 h 1812156"/>
              <a:gd name="connsiteX4" fmla="*/ 41075 w 719094"/>
              <a:gd name="connsiteY4" fmla="*/ 589625 h 1812156"/>
              <a:gd name="connsiteX5" fmla="*/ 594 w 719094"/>
              <a:gd name="connsiteY5" fmla="*/ 872995 h 1812156"/>
              <a:gd name="connsiteX6" fmla="*/ 22025 w 719094"/>
              <a:gd name="connsiteY6" fmla="*/ 1099213 h 1812156"/>
              <a:gd name="connsiteX7" fmla="*/ 88700 w 719094"/>
              <a:gd name="connsiteY7" fmla="*/ 1289713 h 1812156"/>
              <a:gd name="connsiteX8" fmla="*/ 198237 w 719094"/>
              <a:gd name="connsiteY8" fmla="*/ 1477832 h 1812156"/>
              <a:gd name="connsiteX9" fmla="*/ 317300 w 719094"/>
              <a:gd name="connsiteY9" fmla="*/ 1613563 h 1812156"/>
              <a:gd name="connsiteX10" fmla="*/ 464937 w 719094"/>
              <a:gd name="connsiteY10" fmla="*/ 1725482 h 1812156"/>
              <a:gd name="connsiteX11" fmla="*/ 607813 w 719094"/>
              <a:gd name="connsiteY11" fmla="*/ 1801682 h 1812156"/>
              <a:gd name="connsiteX12" fmla="*/ 683456 w 719094"/>
              <a:gd name="connsiteY12" fmla="*/ 1486073 h 1812156"/>
              <a:gd name="connsiteX13" fmla="*/ 718444 w 719094"/>
              <a:gd name="connsiteY13" fmla="*/ 809019 h 1812156"/>
              <a:gd name="connsiteX14" fmla="*/ 623360 w 719094"/>
              <a:gd name="connsiteY14" fmla="*/ 269198 h 1812156"/>
              <a:gd name="connsiteX15" fmla="*/ 517145 w 719094"/>
              <a:gd name="connsiteY15" fmla="*/ 0 h 1812156"/>
              <a:gd name="connsiteX0" fmla="*/ 517145 w 720986"/>
              <a:gd name="connsiteY0" fmla="*/ 0 h 1812156"/>
              <a:gd name="connsiteX1" fmla="*/ 412550 w 720986"/>
              <a:gd name="connsiteY1" fmla="*/ 60988 h 1812156"/>
              <a:gd name="connsiteX2" fmla="*/ 236337 w 720986"/>
              <a:gd name="connsiteY2" fmla="*/ 225294 h 1812156"/>
              <a:gd name="connsiteX3" fmla="*/ 131563 w 720986"/>
              <a:gd name="connsiteY3" fmla="*/ 384838 h 1812156"/>
              <a:gd name="connsiteX4" fmla="*/ 41075 w 720986"/>
              <a:gd name="connsiteY4" fmla="*/ 589625 h 1812156"/>
              <a:gd name="connsiteX5" fmla="*/ 594 w 720986"/>
              <a:gd name="connsiteY5" fmla="*/ 872995 h 1812156"/>
              <a:gd name="connsiteX6" fmla="*/ 22025 w 720986"/>
              <a:gd name="connsiteY6" fmla="*/ 1099213 h 1812156"/>
              <a:gd name="connsiteX7" fmla="*/ 88700 w 720986"/>
              <a:gd name="connsiteY7" fmla="*/ 1289713 h 1812156"/>
              <a:gd name="connsiteX8" fmla="*/ 198237 w 720986"/>
              <a:gd name="connsiteY8" fmla="*/ 1477832 h 1812156"/>
              <a:gd name="connsiteX9" fmla="*/ 317300 w 720986"/>
              <a:gd name="connsiteY9" fmla="*/ 1613563 h 1812156"/>
              <a:gd name="connsiteX10" fmla="*/ 464937 w 720986"/>
              <a:gd name="connsiteY10" fmla="*/ 1725482 h 1812156"/>
              <a:gd name="connsiteX11" fmla="*/ 607813 w 720986"/>
              <a:gd name="connsiteY11" fmla="*/ 1801682 h 1812156"/>
              <a:gd name="connsiteX12" fmla="*/ 683456 w 720986"/>
              <a:gd name="connsiteY12" fmla="*/ 1486073 h 1812156"/>
              <a:gd name="connsiteX13" fmla="*/ 718444 w 720986"/>
              <a:gd name="connsiteY13" fmla="*/ 809019 h 1812156"/>
              <a:gd name="connsiteX14" fmla="*/ 623360 w 720986"/>
              <a:gd name="connsiteY14" fmla="*/ 269198 h 1812156"/>
              <a:gd name="connsiteX15" fmla="*/ 517145 w 720986"/>
              <a:gd name="connsiteY15" fmla="*/ 0 h 1812156"/>
              <a:gd name="connsiteX0" fmla="*/ 517145 w 718489"/>
              <a:gd name="connsiteY0" fmla="*/ 0 h 1812156"/>
              <a:gd name="connsiteX1" fmla="*/ 412550 w 718489"/>
              <a:gd name="connsiteY1" fmla="*/ 60988 h 1812156"/>
              <a:gd name="connsiteX2" fmla="*/ 236337 w 718489"/>
              <a:gd name="connsiteY2" fmla="*/ 225294 h 1812156"/>
              <a:gd name="connsiteX3" fmla="*/ 131563 w 718489"/>
              <a:gd name="connsiteY3" fmla="*/ 384838 h 1812156"/>
              <a:gd name="connsiteX4" fmla="*/ 41075 w 718489"/>
              <a:gd name="connsiteY4" fmla="*/ 589625 h 1812156"/>
              <a:gd name="connsiteX5" fmla="*/ 594 w 718489"/>
              <a:gd name="connsiteY5" fmla="*/ 872995 h 1812156"/>
              <a:gd name="connsiteX6" fmla="*/ 22025 w 718489"/>
              <a:gd name="connsiteY6" fmla="*/ 1099213 h 1812156"/>
              <a:gd name="connsiteX7" fmla="*/ 88700 w 718489"/>
              <a:gd name="connsiteY7" fmla="*/ 1289713 h 1812156"/>
              <a:gd name="connsiteX8" fmla="*/ 198237 w 718489"/>
              <a:gd name="connsiteY8" fmla="*/ 1477832 h 1812156"/>
              <a:gd name="connsiteX9" fmla="*/ 317300 w 718489"/>
              <a:gd name="connsiteY9" fmla="*/ 1613563 h 1812156"/>
              <a:gd name="connsiteX10" fmla="*/ 464937 w 718489"/>
              <a:gd name="connsiteY10" fmla="*/ 1725482 h 1812156"/>
              <a:gd name="connsiteX11" fmla="*/ 607813 w 718489"/>
              <a:gd name="connsiteY11" fmla="*/ 1801682 h 1812156"/>
              <a:gd name="connsiteX12" fmla="*/ 635078 w 718489"/>
              <a:gd name="connsiteY12" fmla="*/ 1486073 h 1812156"/>
              <a:gd name="connsiteX13" fmla="*/ 718444 w 718489"/>
              <a:gd name="connsiteY13" fmla="*/ 809019 h 1812156"/>
              <a:gd name="connsiteX14" fmla="*/ 623360 w 718489"/>
              <a:gd name="connsiteY14" fmla="*/ 269198 h 1812156"/>
              <a:gd name="connsiteX15" fmla="*/ 517145 w 718489"/>
              <a:gd name="connsiteY15" fmla="*/ 0 h 1812156"/>
              <a:gd name="connsiteX0" fmla="*/ 517145 w 718491"/>
              <a:gd name="connsiteY0" fmla="*/ 0 h 1800563"/>
              <a:gd name="connsiteX1" fmla="*/ 412550 w 718491"/>
              <a:gd name="connsiteY1" fmla="*/ 60988 h 1800563"/>
              <a:gd name="connsiteX2" fmla="*/ 236337 w 718491"/>
              <a:gd name="connsiteY2" fmla="*/ 225294 h 1800563"/>
              <a:gd name="connsiteX3" fmla="*/ 131563 w 718491"/>
              <a:gd name="connsiteY3" fmla="*/ 384838 h 1800563"/>
              <a:gd name="connsiteX4" fmla="*/ 41075 w 718491"/>
              <a:gd name="connsiteY4" fmla="*/ 589625 h 1800563"/>
              <a:gd name="connsiteX5" fmla="*/ 594 w 718491"/>
              <a:gd name="connsiteY5" fmla="*/ 872995 h 1800563"/>
              <a:gd name="connsiteX6" fmla="*/ 22025 w 718491"/>
              <a:gd name="connsiteY6" fmla="*/ 1099213 h 1800563"/>
              <a:gd name="connsiteX7" fmla="*/ 88700 w 718491"/>
              <a:gd name="connsiteY7" fmla="*/ 1289713 h 1800563"/>
              <a:gd name="connsiteX8" fmla="*/ 198237 w 718491"/>
              <a:gd name="connsiteY8" fmla="*/ 1477832 h 1800563"/>
              <a:gd name="connsiteX9" fmla="*/ 317300 w 718491"/>
              <a:gd name="connsiteY9" fmla="*/ 1613563 h 1800563"/>
              <a:gd name="connsiteX10" fmla="*/ 464937 w 718491"/>
              <a:gd name="connsiteY10" fmla="*/ 1725482 h 1800563"/>
              <a:gd name="connsiteX11" fmla="*/ 555403 w 718491"/>
              <a:gd name="connsiteY11" fmla="*/ 1789040 h 1800563"/>
              <a:gd name="connsiteX12" fmla="*/ 635078 w 718491"/>
              <a:gd name="connsiteY12" fmla="*/ 1486073 h 1800563"/>
              <a:gd name="connsiteX13" fmla="*/ 718444 w 718491"/>
              <a:gd name="connsiteY13" fmla="*/ 809019 h 1800563"/>
              <a:gd name="connsiteX14" fmla="*/ 623360 w 718491"/>
              <a:gd name="connsiteY14" fmla="*/ 269198 h 1800563"/>
              <a:gd name="connsiteX15" fmla="*/ 517145 w 718491"/>
              <a:gd name="connsiteY15" fmla="*/ 0 h 1800563"/>
              <a:gd name="connsiteX0" fmla="*/ 517145 w 678238"/>
              <a:gd name="connsiteY0" fmla="*/ 0 h 1800563"/>
              <a:gd name="connsiteX1" fmla="*/ 412550 w 678238"/>
              <a:gd name="connsiteY1" fmla="*/ 60988 h 1800563"/>
              <a:gd name="connsiteX2" fmla="*/ 236337 w 678238"/>
              <a:gd name="connsiteY2" fmla="*/ 225294 h 1800563"/>
              <a:gd name="connsiteX3" fmla="*/ 131563 w 678238"/>
              <a:gd name="connsiteY3" fmla="*/ 384838 h 1800563"/>
              <a:gd name="connsiteX4" fmla="*/ 41075 w 678238"/>
              <a:gd name="connsiteY4" fmla="*/ 589625 h 1800563"/>
              <a:gd name="connsiteX5" fmla="*/ 594 w 678238"/>
              <a:gd name="connsiteY5" fmla="*/ 872995 h 1800563"/>
              <a:gd name="connsiteX6" fmla="*/ 22025 w 678238"/>
              <a:gd name="connsiteY6" fmla="*/ 1099213 h 1800563"/>
              <a:gd name="connsiteX7" fmla="*/ 88700 w 678238"/>
              <a:gd name="connsiteY7" fmla="*/ 1289713 h 1800563"/>
              <a:gd name="connsiteX8" fmla="*/ 198237 w 678238"/>
              <a:gd name="connsiteY8" fmla="*/ 1477832 h 1800563"/>
              <a:gd name="connsiteX9" fmla="*/ 317300 w 678238"/>
              <a:gd name="connsiteY9" fmla="*/ 1613563 h 1800563"/>
              <a:gd name="connsiteX10" fmla="*/ 464937 w 678238"/>
              <a:gd name="connsiteY10" fmla="*/ 1725482 h 1800563"/>
              <a:gd name="connsiteX11" fmla="*/ 555403 w 678238"/>
              <a:gd name="connsiteY11" fmla="*/ 1789040 h 1800563"/>
              <a:gd name="connsiteX12" fmla="*/ 635078 w 678238"/>
              <a:gd name="connsiteY12" fmla="*/ 1486073 h 1800563"/>
              <a:gd name="connsiteX13" fmla="*/ 678129 w 678238"/>
              <a:gd name="connsiteY13" fmla="*/ 809019 h 1800563"/>
              <a:gd name="connsiteX14" fmla="*/ 623360 w 678238"/>
              <a:gd name="connsiteY14" fmla="*/ 269198 h 1800563"/>
              <a:gd name="connsiteX15" fmla="*/ 517145 w 678238"/>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64937 w 679613"/>
              <a:gd name="connsiteY10" fmla="*/ 1725482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8756"/>
              <a:gd name="connsiteY0" fmla="*/ 0 h 1789040"/>
              <a:gd name="connsiteX1" fmla="*/ 412550 w 678756"/>
              <a:gd name="connsiteY1" fmla="*/ 60988 h 1789040"/>
              <a:gd name="connsiteX2" fmla="*/ 236337 w 678756"/>
              <a:gd name="connsiteY2" fmla="*/ 225294 h 1789040"/>
              <a:gd name="connsiteX3" fmla="*/ 131563 w 678756"/>
              <a:gd name="connsiteY3" fmla="*/ 384838 h 1789040"/>
              <a:gd name="connsiteX4" fmla="*/ 41075 w 678756"/>
              <a:gd name="connsiteY4" fmla="*/ 589625 h 1789040"/>
              <a:gd name="connsiteX5" fmla="*/ 594 w 678756"/>
              <a:gd name="connsiteY5" fmla="*/ 872995 h 1789040"/>
              <a:gd name="connsiteX6" fmla="*/ 22025 w 678756"/>
              <a:gd name="connsiteY6" fmla="*/ 1099213 h 1789040"/>
              <a:gd name="connsiteX7" fmla="*/ 88700 w 678756"/>
              <a:gd name="connsiteY7" fmla="*/ 1289713 h 1789040"/>
              <a:gd name="connsiteX8" fmla="*/ 198237 w 678756"/>
              <a:gd name="connsiteY8" fmla="*/ 1477832 h 1789040"/>
              <a:gd name="connsiteX9" fmla="*/ 317300 w 678756"/>
              <a:gd name="connsiteY9" fmla="*/ 1613563 h 1789040"/>
              <a:gd name="connsiteX10" fmla="*/ 458890 w 678756"/>
              <a:gd name="connsiteY10" fmla="*/ 1726536 h 1789040"/>
              <a:gd name="connsiteX11" fmla="*/ 555403 w 678756"/>
              <a:gd name="connsiteY11" fmla="*/ 1789040 h 1789040"/>
              <a:gd name="connsiteX12" fmla="*/ 620968 w 678756"/>
              <a:gd name="connsiteY12" fmla="*/ 1489234 h 1789040"/>
              <a:gd name="connsiteX13" fmla="*/ 678129 w 678756"/>
              <a:gd name="connsiteY13" fmla="*/ 809019 h 1789040"/>
              <a:gd name="connsiteX14" fmla="*/ 583045 w 678756"/>
              <a:gd name="connsiteY14" fmla="*/ 273412 h 1789040"/>
              <a:gd name="connsiteX15" fmla="*/ 517145 w 678756"/>
              <a:gd name="connsiteY15" fmla="*/ 0 h 1789040"/>
              <a:gd name="connsiteX0" fmla="*/ 517145 w 664849"/>
              <a:gd name="connsiteY0" fmla="*/ 0 h 1789040"/>
              <a:gd name="connsiteX1" fmla="*/ 412550 w 664849"/>
              <a:gd name="connsiteY1" fmla="*/ 60988 h 1789040"/>
              <a:gd name="connsiteX2" fmla="*/ 236337 w 664849"/>
              <a:gd name="connsiteY2" fmla="*/ 225294 h 1789040"/>
              <a:gd name="connsiteX3" fmla="*/ 131563 w 664849"/>
              <a:gd name="connsiteY3" fmla="*/ 384838 h 1789040"/>
              <a:gd name="connsiteX4" fmla="*/ 41075 w 664849"/>
              <a:gd name="connsiteY4" fmla="*/ 589625 h 1789040"/>
              <a:gd name="connsiteX5" fmla="*/ 594 w 664849"/>
              <a:gd name="connsiteY5" fmla="*/ 872995 h 1789040"/>
              <a:gd name="connsiteX6" fmla="*/ 22025 w 664849"/>
              <a:gd name="connsiteY6" fmla="*/ 1099213 h 1789040"/>
              <a:gd name="connsiteX7" fmla="*/ 88700 w 664849"/>
              <a:gd name="connsiteY7" fmla="*/ 1289713 h 1789040"/>
              <a:gd name="connsiteX8" fmla="*/ 198237 w 664849"/>
              <a:gd name="connsiteY8" fmla="*/ 1477832 h 1789040"/>
              <a:gd name="connsiteX9" fmla="*/ 317300 w 664849"/>
              <a:gd name="connsiteY9" fmla="*/ 1613563 h 1789040"/>
              <a:gd name="connsiteX10" fmla="*/ 458890 w 664849"/>
              <a:gd name="connsiteY10" fmla="*/ 1726536 h 1789040"/>
              <a:gd name="connsiteX11" fmla="*/ 555403 w 664849"/>
              <a:gd name="connsiteY11" fmla="*/ 1789040 h 1789040"/>
              <a:gd name="connsiteX12" fmla="*/ 620968 w 664849"/>
              <a:gd name="connsiteY12" fmla="*/ 1489234 h 1789040"/>
              <a:gd name="connsiteX13" fmla="*/ 664019 w 664849"/>
              <a:gd name="connsiteY13" fmla="*/ 812179 h 1789040"/>
              <a:gd name="connsiteX14" fmla="*/ 583045 w 664849"/>
              <a:gd name="connsiteY14" fmla="*/ 273412 h 1789040"/>
              <a:gd name="connsiteX15" fmla="*/ 517145 w 664849"/>
              <a:gd name="connsiteY15" fmla="*/ 0 h 1789040"/>
              <a:gd name="connsiteX0" fmla="*/ 517145 w 669802"/>
              <a:gd name="connsiteY0" fmla="*/ 0 h 1789040"/>
              <a:gd name="connsiteX1" fmla="*/ 412550 w 669802"/>
              <a:gd name="connsiteY1" fmla="*/ 60988 h 1789040"/>
              <a:gd name="connsiteX2" fmla="*/ 236337 w 669802"/>
              <a:gd name="connsiteY2" fmla="*/ 225294 h 1789040"/>
              <a:gd name="connsiteX3" fmla="*/ 131563 w 669802"/>
              <a:gd name="connsiteY3" fmla="*/ 384838 h 1789040"/>
              <a:gd name="connsiteX4" fmla="*/ 41075 w 669802"/>
              <a:gd name="connsiteY4" fmla="*/ 589625 h 1789040"/>
              <a:gd name="connsiteX5" fmla="*/ 594 w 669802"/>
              <a:gd name="connsiteY5" fmla="*/ 872995 h 1789040"/>
              <a:gd name="connsiteX6" fmla="*/ 22025 w 669802"/>
              <a:gd name="connsiteY6" fmla="*/ 1099213 h 1789040"/>
              <a:gd name="connsiteX7" fmla="*/ 88700 w 669802"/>
              <a:gd name="connsiteY7" fmla="*/ 1289713 h 1789040"/>
              <a:gd name="connsiteX8" fmla="*/ 198237 w 669802"/>
              <a:gd name="connsiteY8" fmla="*/ 1477832 h 1789040"/>
              <a:gd name="connsiteX9" fmla="*/ 317300 w 669802"/>
              <a:gd name="connsiteY9" fmla="*/ 1613563 h 1789040"/>
              <a:gd name="connsiteX10" fmla="*/ 458890 w 669802"/>
              <a:gd name="connsiteY10" fmla="*/ 1726536 h 1789040"/>
              <a:gd name="connsiteX11" fmla="*/ 555403 w 669802"/>
              <a:gd name="connsiteY11" fmla="*/ 1789040 h 1789040"/>
              <a:gd name="connsiteX12" fmla="*/ 620968 w 669802"/>
              <a:gd name="connsiteY12" fmla="*/ 1489234 h 1789040"/>
              <a:gd name="connsiteX13" fmla="*/ 669058 w 669802"/>
              <a:gd name="connsiteY13" fmla="*/ 856427 h 1789040"/>
              <a:gd name="connsiteX14" fmla="*/ 583045 w 669802"/>
              <a:gd name="connsiteY14" fmla="*/ 273412 h 1789040"/>
              <a:gd name="connsiteX15" fmla="*/ 517145 w 669802"/>
              <a:gd name="connsiteY15" fmla="*/ 0 h 178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802" h="1789040">
                <a:moveTo>
                  <a:pt x="517145" y="0"/>
                </a:moveTo>
                <a:cubicBezTo>
                  <a:pt x="477978" y="36937"/>
                  <a:pt x="459351" y="23439"/>
                  <a:pt x="412550" y="60988"/>
                </a:cubicBezTo>
                <a:cubicBezTo>
                  <a:pt x="365749" y="98537"/>
                  <a:pt x="283168" y="171319"/>
                  <a:pt x="236337" y="225294"/>
                </a:cubicBezTo>
                <a:cubicBezTo>
                  <a:pt x="189506" y="279269"/>
                  <a:pt x="164107" y="324116"/>
                  <a:pt x="131563" y="384838"/>
                </a:cubicBezTo>
                <a:cubicBezTo>
                  <a:pt x="99019" y="445560"/>
                  <a:pt x="62903" y="508266"/>
                  <a:pt x="41075" y="589625"/>
                </a:cubicBezTo>
                <a:cubicBezTo>
                  <a:pt x="19247" y="670984"/>
                  <a:pt x="3769" y="788064"/>
                  <a:pt x="594" y="872995"/>
                </a:cubicBezTo>
                <a:cubicBezTo>
                  <a:pt x="-2581" y="957926"/>
                  <a:pt x="7341" y="1029760"/>
                  <a:pt x="22025" y="1099213"/>
                </a:cubicBezTo>
                <a:cubicBezTo>
                  <a:pt x="36709" y="1168666"/>
                  <a:pt x="59331" y="1226610"/>
                  <a:pt x="88700" y="1289713"/>
                </a:cubicBezTo>
                <a:cubicBezTo>
                  <a:pt x="118069" y="1352816"/>
                  <a:pt x="160137" y="1423857"/>
                  <a:pt x="198237" y="1477832"/>
                </a:cubicBezTo>
                <a:cubicBezTo>
                  <a:pt x="236337" y="1531807"/>
                  <a:pt x="273858" y="1572112"/>
                  <a:pt x="317300" y="1613563"/>
                </a:cubicBezTo>
                <a:cubicBezTo>
                  <a:pt x="360742" y="1655014"/>
                  <a:pt x="419206" y="1697290"/>
                  <a:pt x="458890" y="1726536"/>
                </a:cubicBezTo>
                <a:cubicBezTo>
                  <a:pt x="498574" y="1755782"/>
                  <a:pt x="497818" y="1749927"/>
                  <a:pt x="555403" y="1789040"/>
                </a:cubicBezTo>
                <a:cubicBezTo>
                  <a:pt x="577258" y="1689105"/>
                  <a:pt x="602026" y="1644670"/>
                  <a:pt x="620968" y="1489234"/>
                </a:cubicBezTo>
                <a:cubicBezTo>
                  <a:pt x="639911" y="1333799"/>
                  <a:pt x="675378" y="1059064"/>
                  <a:pt x="669058" y="856427"/>
                </a:cubicBezTo>
                <a:cubicBezTo>
                  <a:pt x="662738" y="653790"/>
                  <a:pt x="608364" y="416150"/>
                  <a:pt x="583045" y="273412"/>
                </a:cubicBezTo>
                <a:cubicBezTo>
                  <a:pt x="557726" y="130674"/>
                  <a:pt x="552280" y="34702"/>
                  <a:pt x="517145" y="0"/>
                </a:cubicBezTo>
                <a:close/>
              </a:path>
            </a:pathLst>
          </a:custGeom>
          <a:solidFill>
            <a:schemeClr val="bg1">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dirty="0">
              <a:latin typeface="Arial" panose="020B0604020202020204" pitchFamily="34" charset="0"/>
              <a:cs typeface="Arial" panose="020B0604020202020204" pitchFamily="34" charset="0"/>
            </a:endParaRPr>
          </a:p>
        </p:txBody>
      </p:sp>
      <p:sp>
        <p:nvSpPr>
          <p:cNvPr id="69" name="Kombinationstegning 68"/>
          <p:cNvSpPr/>
          <p:nvPr/>
        </p:nvSpPr>
        <p:spPr>
          <a:xfrm>
            <a:off x="3364943" y="1964550"/>
            <a:ext cx="879622" cy="4388165"/>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9768 w 626653"/>
              <a:gd name="connsiteY0" fmla="*/ 1977582 h 1990005"/>
              <a:gd name="connsiteX1" fmla="*/ 513354 w 626653"/>
              <a:gd name="connsiteY1" fmla="*/ 1980552 h 1990005"/>
              <a:gd name="connsiteX2" fmla="*/ 551554 w 626653"/>
              <a:gd name="connsiteY2" fmla="*/ 1827628 h 1990005"/>
              <a:gd name="connsiteX3" fmla="*/ 602302 w 626653"/>
              <a:gd name="connsiteY3" fmla="*/ 1503749 h 1990005"/>
              <a:gd name="connsiteX4" fmla="*/ 619890 w 626653"/>
              <a:gd name="connsiteY4" fmla="*/ 1314250 h 1990005"/>
              <a:gd name="connsiteX5" fmla="*/ 625659 w 626653"/>
              <a:gd name="connsiteY5" fmla="*/ 1137349 h 1990005"/>
              <a:gd name="connsiteX6" fmla="*/ 620898 w 626653"/>
              <a:gd name="connsiteY6" fmla="*/ 915413 h 1990005"/>
              <a:gd name="connsiteX7" fmla="*/ 572807 w 626653"/>
              <a:gd name="connsiteY7" fmla="*/ 639152 h 1990005"/>
              <a:gd name="connsiteX8" fmla="*/ 523433 w 626653"/>
              <a:gd name="connsiteY8" fmla="*/ 420774 h 1990005"/>
              <a:gd name="connsiteX9" fmla="*/ 519954 w 626653"/>
              <a:gd name="connsiteY9" fmla="*/ 416367 h 1990005"/>
              <a:gd name="connsiteX10" fmla="*/ 497228 w 626653"/>
              <a:gd name="connsiteY10" fmla="*/ 319636 h 1990005"/>
              <a:gd name="connsiteX11" fmla="*/ 463536 w 626653"/>
              <a:gd name="connsiteY11" fmla="*/ 204941 h 1990005"/>
              <a:gd name="connsiteX12" fmla="*/ 386460 w 626653"/>
              <a:gd name="connsiteY12" fmla="*/ 4944 h 1990005"/>
              <a:gd name="connsiteX13" fmla="*/ 228579 w 626653"/>
              <a:gd name="connsiteY13" fmla="*/ 5544 h 1990005"/>
              <a:gd name="connsiteX14" fmla="*/ 2164 w 626653"/>
              <a:gd name="connsiteY14" fmla="*/ 64767 h 1990005"/>
              <a:gd name="connsiteX15" fmla="*/ 116227 w 626653"/>
              <a:gd name="connsiteY15" fmla="*/ 383217 h 1990005"/>
              <a:gd name="connsiteX16" fmla="*/ 149565 w 626653"/>
              <a:gd name="connsiteY16" fmla="*/ 521330 h 1990005"/>
              <a:gd name="connsiteX17" fmla="*/ 175759 w 626653"/>
              <a:gd name="connsiteY17" fmla="*/ 678492 h 1990005"/>
              <a:gd name="connsiteX18" fmla="*/ 197190 w 626653"/>
              <a:gd name="connsiteY18" fmla="*/ 835655 h 1990005"/>
              <a:gd name="connsiteX19" fmla="*/ 206715 w 626653"/>
              <a:gd name="connsiteY19" fmla="*/ 1002342 h 1990005"/>
              <a:gd name="connsiteX20" fmla="*/ 201952 w 626653"/>
              <a:gd name="connsiteY20" fmla="*/ 1211892 h 1990005"/>
              <a:gd name="connsiteX21" fmla="*/ 192428 w 626653"/>
              <a:gd name="connsiteY21" fmla="*/ 1373817 h 1990005"/>
              <a:gd name="connsiteX22" fmla="*/ 175758 w 626653"/>
              <a:gd name="connsiteY22" fmla="*/ 1526217 h 1990005"/>
              <a:gd name="connsiteX23" fmla="*/ 154327 w 626653"/>
              <a:gd name="connsiteY23" fmla="*/ 1650042 h 1990005"/>
              <a:gd name="connsiteX24" fmla="*/ 136662 w 626653"/>
              <a:gd name="connsiteY24" fmla="*/ 1724569 h 1990005"/>
              <a:gd name="connsiteX25" fmla="*/ 77573 w 626653"/>
              <a:gd name="connsiteY25" fmla="*/ 1932796 h 1990005"/>
              <a:gd name="connsiteX0" fmla="*/ 240098 w 596983"/>
              <a:gd name="connsiteY0" fmla="*/ 1985601 h 1998024"/>
              <a:gd name="connsiteX1" fmla="*/ 483684 w 596983"/>
              <a:gd name="connsiteY1" fmla="*/ 1988571 h 1998024"/>
              <a:gd name="connsiteX2" fmla="*/ 521884 w 596983"/>
              <a:gd name="connsiteY2" fmla="*/ 1835647 h 1998024"/>
              <a:gd name="connsiteX3" fmla="*/ 572632 w 596983"/>
              <a:gd name="connsiteY3" fmla="*/ 1511768 h 1998024"/>
              <a:gd name="connsiteX4" fmla="*/ 590220 w 596983"/>
              <a:gd name="connsiteY4" fmla="*/ 1322269 h 1998024"/>
              <a:gd name="connsiteX5" fmla="*/ 595989 w 596983"/>
              <a:gd name="connsiteY5" fmla="*/ 1145368 h 1998024"/>
              <a:gd name="connsiteX6" fmla="*/ 591228 w 596983"/>
              <a:gd name="connsiteY6" fmla="*/ 923432 h 1998024"/>
              <a:gd name="connsiteX7" fmla="*/ 543137 w 596983"/>
              <a:gd name="connsiteY7" fmla="*/ 647171 h 1998024"/>
              <a:gd name="connsiteX8" fmla="*/ 493763 w 596983"/>
              <a:gd name="connsiteY8" fmla="*/ 428793 h 1998024"/>
              <a:gd name="connsiteX9" fmla="*/ 490284 w 596983"/>
              <a:gd name="connsiteY9" fmla="*/ 424386 h 1998024"/>
              <a:gd name="connsiteX10" fmla="*/ 467558 w 596983"/>
              <a:gd name="connsiteY10" fmla="*/ 327655 h 1998024"/>
              <a:gd name="connsiteX11" fmla="*/ 433866 w 596983"/>
              <a:gd name="connsiteY11" fmla="*/ 212960 h 1998024"/>
              <a:gd name="connsiteX12" fmla="*/ 356790 w 596983"/>
              <a:gd name="connsiteY12" fmla="*/ 12963 h 1998024"/>
              <a:gd name="connsiteX13" fmla="*/ 198909 w 596983"/>
              <a:gd name="connsiteY13" fmla="*/ 13563 h 1998024"/>
              <a:gd name="connsiteX14" fmla="*/ 2731 w 596983"/>
              <a:gd name="connsiteY14" fmla="*/ 182567 h 1998024"/>
              <a:gd name="connsiteX15" fmla="*/ 86557 w 596983"/>
              <a:gd name="connsiteY15" fmla="*/ 391236 h 1998024"/>
              <a:gd name="connsiteX16" fmla="*/ 119895 w 596983"/>
              <a:gd name="connsiteY16" fmla="*/ 529349 h 1998024"/>
              <a:gd name="connsiteX17" fmla="*/ 146089 w 596983"/>
              <a:gd name="connsiteY17" fmla="*/ 686511 h 1998024"/>
              <a:gd name="connsiteX18" fmla="*/ 167520 w 596983"/>
              <a:gd name="connsiteY18" fmla="*/ 843674 h 1998024"/>
              <a:gd name="connsiteX19" fmla="*/ 177045 w 596983"/>
              <a:gd name="connsiteY19" fmla="*/ 1010361 h 1998024"/>
              <a:gd name="connsiteX20" fmla="*/ 172282 w 596983"/>
              <a:gd name="connsiteY20" fmla="*/ 1219911 h 1998024"/>
              <a:gd name="connsiteX21" fmla="*/ 162758 w 596983"/>
              <a:gd name="connsiteY21" fmla="*/ 1381836 h 1998024"/>
              <a:gd name="connsiteX22" fmla="*/ 146088 w 596983"/>
              <a:gd name="connsiteY22" fmla="*/ 1534236 h 1998024"/>
              <a:gd name="connsiteX23" fmla="*/ 124657 w 596983"/>
              <a:gd name="connsiteY23" fmla="*/ 1658061 h 1998024"/>
              <a:gd name="connsiteX24" fmla="*/ 106992 w 596983"/>
              <a:gd name="connsiteY24" fmla="*/ 1732588 h 1998024"/>
              <a:gd name="connsiteX25" fmla="*/ 47903 w 596983"/>
              <a:gd name="connsiteY25" fmla="*/ 1940815 h 1998024"/>
              <a:gd name="connsiteX0" fmla="*/ 240098 w 596983"/>
              <a:gd name="connsiteY0" fmla="*/ 1972927 h 1985350"/>
              <a:gd name="connsiteX1" fmla="*/ 483684 w 596983"/>
              <a:gd name="connsiteY1" fmla="*/ 1975897 h 1985350"/>
              <a:gd name="connsiteX2" fmla="*/ 521884 w 596983"/>
              <a:gd name="connsiteY2" fmla="*/ 1822973 h 1985350"/>
              <a:gd name="connsiteX3" fmla="*/ 572632 w 596983"/>
              <a:gd name="connsiteY3" fmla="*/ 1499094 h 1985350"/>
              <a:gd name="connsiteX4" fmla="*/ 590220 w 596983"/>
              <a:gd name="connsiteY4" fmla="*/ 1309595 h 1985350"/>
              <a:gd name="connsiteX5" fmla="*/ 595989 w 596983"/>
              <a:gd name="connsiteY5" fmla="*/ 1132694 h 1985350"/>
              <a:gd name="connsiteX6" fmla="*/ 591228 w 596983"/>
              <a:gd name="connsiteY6" fmla="*/ 910758 h 1985350"/>
              <a:gd name="connsiteX7" fmla="*/ 543137 w 596983"/>
              <a:gd name="connsiteY7" fmla="*/ 634497 h 1985350"/>
              <a:gd name="connsiteX8" fmla="*/ 493763 w 596983"/>
              <a:gd name="connsiteY8" fmla="*/ 416119 h 1985350"/>
              <a:gd name="connsiteX9" fmla="*/ 490284 w 596983"/>
              <a:gd name="connsiteY9" fmla="*/ 411712 h 1985350"/>
              <a:gd name="connsiteX10" fmla="*/ 467558 w 596983"/>
              <a:gd name="connsiteY10" fmla="*/ 314981 h 1985350"/>
              <a:gd name="connsiteX11" fmla="*/ 433866 w 596983"/>
              <a:gd name="connsiteY11" fmla="*/ 200286 h 1985350"/>
              <a:gd name="connsiteX12" fmla="*/ 356790 w 596983"/>
              <a:gd name="connsiteY12" fmla="*/ 289 h 1985350"/>
              <a:gd name="connsiteX13" fmla="*/ 182783 w 596983"/>
              <a:gd name="connsiteY13" fmla="*/ 54744 h 1985350"/>
              <a:gd name="connsiteX14" fmla="*/ 2731 w 596983"/>
              <a:gd name="connsiteY14" fmla="*/ 169893 h 1985350"/>
              <a:gd name="connsiteX15" fmla="*/ 86557 w 596983"/>
              <a:gd name="connsiteY15" fmla="*/ 378562 h 1985350"/>
              <a:gd name="connsiteX16" fmla="*/ 119895 w 596983"/>
              <a:gd name="connsiteY16" fmla="*/ 516675 h 1985350"/>
              <a:gd name="connsiteX17" fmla="*/ 146089 w 596983"/>
              <a:gd name="connsiteY17" fmla="*/ 673837 h 1985350"/>
              <a:gd name="connsiteX18" fmla="*/ 167520 w 596983"/>
              <a:gd name="connsiteY18" fmla="*/ 831000 h 1985350"/>
              <a:gd name="connsiteX19" fmla="*/ 177045 w 596983"/>
              <a:gd name="connsiteY19" fmla="*/ 997687 h 1985350"/>
              <a:gd name="connsiteX20" fmla="*/ 172282 w 596983"/>
              <a:gd name="connsiteY20" fmla="*/ 1207237 h 1985350"/>
              <a:gd name="connsiteX21" fmla="*/ 162758 w 596983"/>
              <a:gd name="connsiteY21" fmla="*/ 1369162 h 1985350"/>
              <a:gd name="connsiteX22" fmla="*/ 146088 w 596983"/>
              <a:gd name="connsiteY22" fmla="*/ 1521562 h 1985350"/>
              <a:gd name="connsiteX23" fmla="*/ 124657 w 596983"/>
              <a:gd name="connsiteY23" fmla="*/ 1645387 h 1985350"/>
              <a:gd name="connsiteX24" fmla="*/ 106992 w 596983"/>
              <a:gd name="connsiteY24" fmla="*/ 1719914 h 1985350"/>
              <a:gd name="connsiteX25" fmla="*/ 47903 w 596983"/>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5351 w 592236"/>
              <a:gd name="connsiteY0" fmla="*/ 1972945 h 1985368"/>
              <a:gd name="connsiteX1" fmla="*/ 478937 w 592236"/>
              <a:gd name="connsiteY1" fmla="*/ 1975915 h 1985368"/>
              <a:gd name="connsiteX2" fmla="*/ 517137 w 592236"/>
              <a:gd name="connsiteY2" fmla="*/ 1822991 h 1985368"/>
              <a:gd name="connsiteX3" fmla="*/ 567885 w 592236"/>
              <a:gd name="connsiteY3" fmla="*/ 1499112 h 1985368"/>
              <a:gd name="connsiteX4" fmla="*/ 585473 w 592236"/>
              <a:gd name="connsiteY4" fmla="*/ 1309613 h 1985368"/>
              <a:gd name="connsiteX5" fmla="*/ 591242 w 592236"/>
              <a:gd name="connsiteY5" fmla="*/ 1132712 h 1985368"/>
              <a:gd name="connsiteX6" fmla="*/ 586481 w 592236"/>
              <a:gd name="connsiteY6" fmla="*/ 910776 h 1985368"/>
              <a:gd name="connsiteX7" fmla="*/ 538390 w 592236"/>
              <a:gd name="connsiteY7" fmla="*/ 634515 h 1985368"/>
              <a:gd name="connsiteX8" fmla="*/ 489016 w 592236"/>
              <a:gd name="connsiteY8" fmla="*/ 416137 h 1985368"/>
              <a:gd name="connsiteX9" fmla="*/ 485537 w 592236"/>
              <a:gd name="connsiteY9" fmla="*/ 411730 h 1985368"/>
              <a:gd name="connsiteX10" fmla="*/ 462811 w 592236"/>
              <a:gd name="connsiteY10" fmla="*/ 314999 h 1985368"/>
              <a:gd name="connsiteX11" fmla="*/ 429119 w 592236"/>
              <a:gd name="connsiteY11" fmla="*/ 200304 h 1985368"/>
              <a:gd name="connsiteX12" fmla="*/ 352043 w 592236"/>
              <a:gd name="connsiteY12" fmla="*/ 307 h 1985368"/>
              <a:gd name="connsiteX13" fmla="*/ 178036 w 592236"/>
              <a:gd name="connsiteY13" fmla="*/ 54762 h 1985368"/>
              <a:gd name="connsiteX14" fmla="*/ 0 w 592236"/>
              <a:gd name="connsiteY14" fmla="*/ 182339 h 1985368"/>
              <a:gd name="connsiteX15" fmla="*/ 81810 w 592236"/>
              <a:gd name="connsiteY15" fmla="*/ 378580 h 1985368"/>
              <a:gd name="connsiteX16" fmla="*/ 115148 w 592236"/>
              <a:gd name="connsiteY16" fmla="*/ 516693 h 1985368"/>
              <a:gd name="connsiteX17" fmla="*/ 141342 w 592236"/>
              <a:gd name="connsiteY17" fmla="*/ 673855 h 1985368"/>
              <a:gd name="connsiteX18" fmla="*/ 162773 w 592236"/>
              <a:gd name="connsiteY18" fmla="*/ 831018 h 1985368"/>
              <a:gd name="connsiteX19" fmla="*/ 172298 w 592236"/>
              <a:gd name="connsiteY19" fmla="*/ 997705 h 1985368"/>
              <a:gd name="connsiteX20" fmla="*/ 167535 w 592236"/>
              <a:gd name="connsiteY20" fmla="*/ 1207255 h 1985368"/>
              <a:gd name="connsiteX21" fmla="*/ 158011 w 592236"/>
              <a:gd name="connsiteY21" fmla="*/ 1369180 h 1985368"/>
              <a:gd name="connsiteX22" fmla="*/ 141341 w 592236"/>
              <a:gd name="connsiteY22" fmla="*/ 1521580 h 1985368"/>
              <a:gd name="connsiteX23" fmla="*/ 119910 w 592236"/>
              <a:gd name="connsiteY23" fmla="*/ 1645405 h 1985368"/>
              <a:gd name="connsiteX24" fmla="*/ 102245 w 592236"/>
              <a:gd name="connsiteY24" fmla="*/ 1719932 h 1985368"/>
              <a:gd name="connsiteX25" fmla="*/ 43156 w 592236"/>
              <a:gd name="connsiteY25" fmla="*/ 1928159 h 1985368"/>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208718 w 719144"/>
              <a:gd name="connsiteY15" fmla="*/ 378455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139496 w 719144"/>
              <a:gd name="connsiteY15" fmla="*/ 274888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8357 h 1990780"/>
              <a:gd name="connsiteX1" fmla="*/ 605845 w 719144"/>
              <a:gd name="connsiteY1" fmla="*/ 1981327 h 1990780"/>
              <a:gd name="connsiteX2" fmla="*/ 644045 w 719144"/>
              <a:gd name="connsiteY2" fmla="*/ 1828403 h 1990780"/>
              <a:gd name="connsiteX3" fmla="*/ 694793 w 719144"/>
              <a:gd name="connsiteY3" fmla="*/ 1504524 h 1990780"/>
              <a:gd name="connsiteX4" fmla="*/ 712381 w 719144"/>
              <a:gd name="connsiteY4" fmla="*/ 1315025 h 1990780"/>
              <a:gd name="connsiteX5" fmla="*/ 718150 w 719144"/>
              <a:gd name="connsiteY5" fmla="*/ 1138124 h 1990780"/>
              <a:gd name="connsiteX6" fmla="*/ 713389 w 719144"/>
              <a:gd name="connsiteY6" fmla="*/ 916188 h 1990780"/>
              <a:gd name="connsiteX7" fmla="*/ 665298 w 719144"/>
              <a:gd name="connsiteY7" fmla="*/ 639927 h 1990780"/>
              <a:gd name="connsiteX8" fmla="*/ 615924 w 719144"/>
              <a:gd name="connsiteY8" fmla="*/ 421549 h 1990780"/>
              <a:gd name="connsiteX9" fmla="*/ 612445 w 719144"/>
              <a:gd name="connsiteY9" fmla="*/ 417142 h 1990780"/>
              <a:gd name="connsiteX10" fmla="*/ 589719 w 719144"/>
              <a:gd name="connsiteY10" fmla="*/ 320411 h 1990780"/>
              <a:gd name="connsiteX11" fmla="*/ 556027 w 719144"/>
              <a:gd name="connsiteY11" fmla="*/ 205716 h 1990780"/>
              <a:gd name="connsiteX12" fmla="*/ 478951 w 719144"/>
              <a:gd name="connsiteY12" fmla="*/ 5719 h 1990780"/>
              <a:gd name="connsiteX13" fmla="*/ 251105 w 719144"/>
              <a:gd name="connsiteY13" fmla="*/ 4247 h 1990780"/>
              <a:gd name="connsiteX14" fmla="*/ 0 w 719144"/>
              <a:gd name="connsiteY14" fmla="*/ 57257 h 1990780"/>
              <a:gd name="connsiteX15" fmla="*/ 139496 w 719144"/>
              <a:gd name="connsiteY15" fmla="*/ 280425 h 1990780"/>
              <a:gd name="connsiteX16" fmla="*/ 242056 w 719144"/>
              <a:gd name="connsiteY16" fmla="*/ 522105 h 1990780"/>
              <a:gd name="connsiteX17" fmla="*/ 268250 w 719144"/>
              <a:gd name="connsiteY17" fmla="*/ 679267 h 1990780"/>
              <a:gd name="connsiteX18" fmla="*/ 289681 w 719144"/>
              <a:gd name="connsiteY18" fmla="*/ 836430 h 1990780"/>
              <a:gd name="connsiteX19" fmla="*/ 299206 w 719144"/>
              <a:gd name="connsiteY19" fmla="*/ 1003117 h 1990780"/>
              <a:gd name="connsiteX20" fmla="*/ 294443 w 719144"/>
              <a:gd name="connsiteY20" fmla="*/ 1212667 h 1990780"/>
              <a:gd name="connsiteX21" fmla="*/ 284919 w 719144"/>
              <a:gd name="connsiteY21" fmla="*/ 1374592 h 1990780"/>
              <a:gd name="connsiteX22" fmla="*/ 268249 w 719144"/>
              <a:gd name="connsiteY22" fmla="*/ 1526992 h 1990780"/>
              <a:gd name="connsiteX23" fmla="*/ 246818 w 719144"/>
              <a:gd name="connsiteY23" fmla="*/ 1650817 h 1990780"/>
              <a:gd name="connsiteX24" fmla="*/ 229153 w 719144"/>
              <a:gd name="connsiteY24" fmla="*/ 1725344 h 1990780"/>
              <a:gd name="connsiteX25" fmla="*/ 170064 w 719144"/>
              <a:gd name="connsiteY25" fmla="*/ 1933571 h 1990780"/>
              <a:gd name="connsiteX0" fmla="*/ 374493 w 731378"/>
              <a:gd name="connsiteY0" fmla="*/ 1981464 h 1993887"/>
              <a:gd name="connsiteX1" fmla="*/ 618079 w 731378"/>
              <a:gd name="connsiteY1" fmla="*/ 1984434 h 1993887"/>
              <a:gd name="connsiteX2" fmla="*/ 656279 w 731378"/>
              <a:gd name="connsiteY2" fmla="*/ 1831510 h 1993887"/>
              <a:gd name="connsiteX3" fmla="*/ 707027 w 731378"/>
              <a:gd name="connsiteY3" fmla="*/ 1507631 h 1993887"/>
              <a:gd name="connsiteX4" fmla="*/ 724615 w 731378"/>
              <a:gd name="connsiteY4" fmla="*/ 1318132 h 1993887"/>
              <a:gd name="connsiteX5" fmla="*/ 730384 w 731378"/>
              <a:gd name="connsiteY5" fmla="*/ 1141231 h 1993887"/>
              <a:gd name="connsiteX6" fmla="*/ 725623 w 731378"/>
              <a:gd name="connsiteY6" fmla="*/ 919295 h 1993887"/>
              <a:gd name="connsiteX7" fmla="*/ 677532 w 731378"/>
              <a:gd name="connsiteY7" fmla="*/ 643034 h 1993887"/>
              <a:gd name="connsiteX8" fmla="*/ 628158 w 731378"/>
              <a:gd name="connsiteY8" fmla="*/ 424656 h 1993887"/>
              <a:gd name="connsiteX9" fmla="*/ 624679 w 731378"/>
              <a:gd name="connsiteY9" fmla="*/ 420249 h 1993887"/>
              <a:gd name="connsiteX10" fmla="*/ 601953 w 731378"/>
              <a:gd name="connsiteY10" fmla="*/ 323518 h 1993887"/>
              <a:gd name="connsiteX11" fmla="*/ 568261 w 731378"/>
              <a:gd name="connsiteY11" fmla="*/ 208823 h 1993887"/>
              <a:gd name="connsiteX12" fmla="*/ 491185 w 731378"/>
              <a:gd name="connsiteY12" fmla="*/ 8826 h 1993887"/>
              <a:gd name="connsiteX13" fmla="*/ 12234 w 731378"/>
              <a:gd name="connsiteY13" fmla="*/ 60364 h 1993887"/>
              <a:gd name="connsiteX14" fmla="*/ 151730 w 731378"/>
              <a:gd name="connsiteY14" fmla="*/ 283532 h 1993887"/>
              <a:gd name="connsiteX15" fmla="*/ 254290 w 731378"/>
              <a:gd name="connsiteY15" fmla="*/ 525212 h 1993887"/>
              <a:gd name="connsiteX16" fmla="*/ 280484 w 731378"/>
              <a:gd name="connsiteY16" fmla="*/ 682374 h 1993887"/>
              <a:gd name="connsiteX17" fmla="*/ 301915 w 731378"/>
              <a:gd name="connsiteY17" fmla="*/ 839537 h 1993887"/>
              <a:gd name="connsiteX18" fmla="*/ 311440 w 731378"/>
              <a:gd name="connsiteY18" fmla="*/ 1006224 h 1993887"/>
              <a:gd name="connsiteX19" fmla="*/ 306677 w 731378"/>
              <a:gd name="connsiteY19" fmla="*/ 1215774 h 1993887"/>
              <a:gd name="connsiteX20" fmla="*/ 297153 w 731378"/>
              <a:gd name="connsiteY20" fmla="*/ 1377699 h 1993887"/>
              <a:gd name="connsiteX21" fmla="*/ 280483 w 731378"/>
              <a:gd name="connsiteY21" fmla="*/ 1530099 h 1993887"/>
              <a:gd name="connsiteX22" fmla="*/ 259052 w 731378"/>
              <a:gd name="connsiteY22" fmla="*/ 1653924 h 1993887"/>
              <a:gd name="connsiteX23" fmla="*/ 241387 w 731378"/>
              <a:gd name="connsiteY23" fmla="*/ 1728451 h 1993887"/>
              <a:gd name="connsiteX24" fmla="*/ 182298 w 731378"/>
              <a:gd name="connsiteY24" fmla="*/ 1936678 h 1993887"/>
              <a:gd name="connsiteX0" fmla="*/ 362259 w 719144"/>
              <a:gd name="connsiteY0" fmla="*/ 1981464 h 1993887"/>
              <a:gd name="connsiteX1" fmla="*/ 605845 w 719144"/>
              <a:gd name="connsiteY1" fmla="*/ 1984434 h 1993887"/>
              <a:gd name="connsiteX2" fmla="*/ 644045 w 719144"/>
              <a:gd name="connsiteY2" fmla="*/ 1831510 h 1993887"/>
              <a:gd name="connsiteX3" fmla="*/ 694793 w 719144"/>
              <a:gd name="connsiteY3" fmla="*/ 1507631 h 1993887"/>
              <a:gd name="connsiteX4" fmla="*/ 712381 w 719144"/>
              <a:gd name="connsiteY4" fmla="*/ 1318132 h 1993887"/>
              <a:gd name="connsiteX5" fmla="*/ 718150 w 719144"/>
              <a:gd name="connsiteY5" fmla="*/ 1141231 h 1993887"/>
              <a:gd name="connsiteX6" fmla="*/ 713389 w 719144"/>
              <a:gd name="connsiteY6" fmla="*/ 919295 h 1993887"/>
              <a:gd name="connsiteX7" fmla="*/ 665298 w 719144"/>
              <a:gd name="connsiteY7" fmla="*/ 643034 h 1993887"/>
              <a:gd name="connsiteX8" fmla="*/ 615924 w 719144"/>
              <a:gd name="connsiteY8" fmla="*/ 424656 h 1993887"/>
              <a:gd name="connsiteX9" fmla="*/ 612445 w 719144"/>
              <a:gd name="connsiteY9" fmla="*/ 420249 h 1993887"/>
              <a:gd name="connsiteX10" fmla="*/ 589719 w 719144"/>
              <a:gd name="connsiteY10" fmla="*/ 323518 h 1993887"/>
              <a:gd name="connsiteX11" fmla="*/ 556027 w 719144"/>
              <a:gd name="connsiteY11" fmla="*/ 208823 h 1993887"/>
              <a:gd name="connsiteX12" fmla="*/ 478951 w 719144"/>
              <a:gd name="connsiteY12" fmla="*/ 8826 h 1993887"/>
              <a:gd name="connsiteX13" fmla="*/ 0 w 719144"/>
              <a:gd name="connsiteY13" fmla="*/ 60364 h 1993887"/>
              <a:gd name="connsiteX14" fmla="*/ 139496 w 719144"/>
              <a:gd name="connsiteY14" fmla="*/ 283532 h 1993887"/>
              <a:gd name="connsiteX15" fmla="*/ 242056 w 719144"/>
              <a:gd name="connsiteY15" fmla="*/ 525212 h 1993887"/>
              <a:gd name="connsiteX16" fmla="*/ 268250 w 719144"/>
              <a:gd name="connsiteY16" fmla="*/ 682374 h 1993887"/>
              <a:gd name="connsiteX17" fmla="*/ 289681 w 719144"/>
              <a:gd name="connsiteY17" fmla="*/ 839537 h 1993887"/>
              <a:gd name="connsiteX18" fmla="*/ 299206 w 719144"/>
              <a:gd name="connsiteY18" fmla="*/ 1006224 h 1993887"/>
              <a:gd name="connsiteX19" fmla="*/ 294443 w 719144"/>
              <a:gd name="connsiteY19" fmla="*/ 1215774 h 1993887"/>
              <a:gd name="connsiteX20" fmla="*/ 284919 w 719144"/>
              <a:gd name="connsiteY20" fmla="*/ 1377699 h 1993887"/>
              <a:gd name="connsiteX21" fmla="*/ 268249 w 719144"/>
              <a:gd name="connsiteY21" fmla="*/ 1530099 h 1993887"/>
              <a:gd name="connsiteX22" fmla="*/ 246818 w 719144"/>
              <a:gd name="connsiteY22" fmla="*/ 1653924 h 1993887"/>
              <a:gd name="connsiteX23" fmla="*/ 229153 w 719144"/>
              <a:gd name="connsiteY23" fmla="*/ 1728451 h 1993887"/>
              <a:gd name="connsiteX24" fmla="*/ 170064 w 719144"/>
              <a:gd name="connsiteY24" fmla="*/ 1936678 h 1993887"/>
              <a:gd name="connsiteX0" fmla="*/ 362259 w 719144"/>
              <a:gd name="connsiteY0" fmla="*/ 1980207 h 1992630"/>
              <a:gd name="connsiteX1" fmla="*/ 605845 w 719144"/>
              <a:gd name="connsiteY1" fmla="*/ 1983177 h 1992630"/>
              <a:gd name="connsiteX2" fmla="*/ 644045 w 719144"/>
              <a:gd name="connsiteY2" fmla="*/ 1830253 h 1992630"/>
              <a:gd name="connsiteX3" fmla="*/ 694793 w 719144"/>
              <a:gd name="connsiteY3" fmla="*/ 1506374 h 1992630"/>
              <a:gd name="connsiteX4" fmla="*/ 712381 w 719144"/>
              <a:gd name="connsiteY4" fmla="*/ 1316875 h 1992630"/>
              <a:gd name="connsiteX5" fmla="*/ 718150 w 719144"/>
              <a:gd name="connsiteY5" fmla="*/ 1139974 h 1992630"/>
              <a:gd name="connsiteX6" fmla="*/ 713389 w 719144"/>
              <a:gd name="connsiteY6" fmla="*/ 918038 h 1992630"/>
              <a:gd name="connsiteX7" fmla="*/ 665298 w 719144"/>
              <a:gd name="connsiteY7" fmla="*/ 641777 h 1992630"/>
              <a:gd name="connsiteX8" fmla="*/ 615924 w 719144"/>
              <a:gd name="connsiteY8" fmla="*/ 423399 h 1992630"/>
              <a:gd name="connsiteX9" fmla="*/ 612445 w 719144"/>
              <a:gd name="connsiteY9" fmla="*/ 418992 h 1992630"/>
              <a:gd name="connsiteX10" fmla="*/ 589719 w 719144"/>
              <a:gd name="connsiteY10" fmla="*/ 322261 h 1992630"/>
              <a:gd name="connsiteX11" fmla="*/ 556027 w 719144"/>
              <a:gd name="connsiteY11" fmla="*/ 207566 h 1992630"/>
              <a:gd name="connsiteX12" fmla="*/ 478951 w 719144"/>
              <a:gd name="connsiteY12" fmla="*/ 7569 h 1992630"/>
              <a:gd name="connsiteX13" fmla="*/ 0 w 719144"/>
              <a:gd name="connsiteY13" fmla="*/ 59107 h 1992630"/>
              <a:gd name="connsiteX14" fmla="*/ 139496 w 719144"/>
              <a:gd name="connsiteY14" fmla="*/ 282275 h 1992630"/>
              <a:gd name="connsiteX15" fmla="*/ 242056 w 719144"/>
              <a:gd name="connsiteY15" fmla="*/ 523955 h 1992630"/>
              <a:gd name="connsiteX16" fmla="*/ 268250 w 719144"/>
              <a:gd name="connsiteY16" fmla="*/ 681117 h 1992630"/>
              <a:gd name="connsiteX17" fmla="*/ 289681 w 719144"/>
              <a:gd name="connsiteY17" fmla="*/ 838280 h 1992630"/>
              <a:gd name="connsiteX18" fmla="*/ 299206 w 719144"/>
              <a:gd name="connsiteY18" fmla="*/ 1004967 h 1992630"/>
              <a:gd name="connsiteX19" fmla="*/ 294443 w 719144"/>
              <a:gd name="connsiteY19" fmla="*/ 1214517 h 1992630"/>
              <a:gd name="connsiteX20" fmla="*/ 284919 w 719144"/>
              <a:gd name="connsiteY20" fmla="*/ 1376442 h 1992630"/>
              <a:gd name="connsiteX21" fmla="*/ 268249 w 719144"/>
              <a:gd name="connsiteY21" fmla="*/ 1528842 h 1992630"/>
              <a:gd name="connsiteX22" fmla="*/ 246818 w 719144"/>
              <a:gd name="connsiteY22" fmla="*/ 1652667 h 1992630"/>
              <a:gd name="connsiteX23" fmla="*/ 229153 w 719144"/>
              <a:gd name="connsiteY23" fmla="*/ 1727194 h 1992630"/>
              <a:gd name="connsiteX24" fmla="*/ 170064 w 719144"/>
              <a:gd name="connsiteY24" fmla="*/ 1935421 h 1992630"/>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556027 w 719144"/>
              <a:gd name="connsiteY11" fmla="*/ 220663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31607 w 719144"/>
              <a:gd name="connsiteY24" fmla="*/ 1826309 h 2005727"/>
              <a:gd name="connsiteX0" fmla="*/ 366105 w 719144"/>
              <a:gd name="connsiteY0" fmla="*/ 1908379 h 1997274"/>
              <a:gd name="connsiteX1" fmla="*/ 605845 w 719144"/>
              <a:gd name="connsiteY1" fmla="*/ 1996274 h 1997274"/>
              <a:gd name="connsiteX2" fmla="*/ 644045 w 719144"/>
              <a:gd name="connsiteY2" fmla="*/ 1843350 h 1997274"/>
              <a:gd name="connsiteX3" fmla="*/ 694793 w 719144"/>
              <a:gd name="connsiteY3" fmla="*/ 1519471 h 1997274"/>
              <a:gd name="connsiteX4" fmla="*/ 712381 w 719144"/>
              <a:gd name="connsiteY4" fmla="*/ 1329972 h 1997274"/>
              <a:gd name="connsiteX5" fmla="*/ 718150 w 719144"/>
              <a:gd name="connsiteY5" fmla="*/ 1153071 h 1997274"/>
              <a:gd name="connsiteX6" fmla="*/ 713389 w 719144"/>
              <a:gd name="connsiteY6" fmla="*/ 931135 h 1997274"/>
              <a:gd name="connsiteX7" fmla="*/ 665298 w 719144"/>
              <a:gd name="connsiteY7" fmla="*/ 654874 h 1997274"/>
              <a:gd name="connsiteX8" fmla="*/ 615924 w 719144"/>
              <a:gd name="connsiteY8" fmla="*/ 436496 h 1997274"/>
              <a:gd name="connsiteX9" fmla="*/ 612445 w 719144"/>
              <a:gd name="connsiteY9" fmla="*/ 432089 h 1997274"/>
              <a:gd name="connsiteX10" fmla="*/ 589719 w 719144"/>
              <a:gd name="connsiteY10" fmla="*/ 335358 h 1997274"/>
              <a:gd name="connsiteX11" fmla="*/ 444502 w 719144"/>
              <a:gd name="connsiteY11" fmla="*/ 222735 h 1997274"/>
              <a:gd name="connsiteX12" fmla="*/ 302050 w 719144"/>
              <a:gd name="connsiteY12" fmla="*/ 6167 h 1997274"/>
              <a:gd name="connsiteX13" fmla="*/ 0 w 719144"/>
              <a:gd name="connsiteY13" fmla="*/ 72204 h 1997274"/>
              <a:gd name="connsiteX14" fmla="*/ 139496 w 719144"/>
              <a:gd name="connsiteY14" fmla="*/ 295372 h 1997274"/>
              <a:gd name="connsiteX15" fmla="*/ 242056 w 719144"/>
              <a:gd name="connsiteY15" fmla="*/ 537052 h 1997274"/>
              <a:gd name="connsiteX16" fmla="*/ 268250 w 719144"/>
              <a:gd name="connsiteY16" fmla="*/ 694214 h 1997274"/>
              <a:gd name="connsiteX17" fmla="*/ 289681 w 719144"/>
              <a:gd name="connsiteY17" fmla="*/ 851377 h 1997274"/>
              <a:gd name="connsiteX18" fmla="*/ 299206 w 719144"/>
              <a:gd name="connsiteY18" fmla="*/ 1018064 h 1997274"/>
              <a:gd name="connsiteX19" fmla="*/ 294443 w 719144"/>
              <a:gd name="connsiteY19" fmla="*/ 1227614 h 1997274"/>
              <a:gd name="connsiteX20" fmla="*/ 284919 w 719144"/>
              <a:gd name="connsiteY20" fmla="*/ 1389539 h 1997274"/>
              <a:gd name="connsiteX21" fmla="*/ 268249 w 719144"/>
              <a:gd name="connsiteY21" fmla="*/ 1541939 h 1997274"/>
              <a:gd name="connsiteX22" fmla="*/ 246818 w 719144"/>
              <a:gd name="connsiteY22" fmla="*/ 1665764 h 1997274"/>
              <a:gd name="connsiteX23" fmla="*/ 229153 w 719144"/>
              <a:gd name="connsiteY23" fmla="*/ 1740291 h 1997274"/>
              <a:gd name="connsiteX24" fmla="*/ 131607 w 719144"/>
              <a:gd name="connsiteY24" fmla="*/ 1826309 h 1997274"/>
              <a:gd name="connsiteX0" fmla="*/ 366105 w 719144"/>
              <a:gd name="connsiteY0" fmla="*/ 1908379 h 1932021"/>
              <a:gd name="connsiteX1" fmla="*/ 644302 w 719144"/>
              <a:gd name="connsiteY1" fmla="*/ 1927920 h 1932021"/>
              <a:gd name="connsiteX2" fmla="*/ 644045 w 719144"/>
              <a:gd name="connsiteY2" fmla="*/ 1843350 h 1932021"/>
              <a:gd name="connsiteX3" fmla="*/ 694793 w 719144"/>
              <a:gd name="connsiteY3" fmla="*/ 1519471 h 1932021"/>
              <a:gd name="connsiteX4" fmla="*/ 712381 w 719144"/>
              <a:gd name="connsiteY4" fmla="*/ 1329972 h 1932021"/>
              <a:gd name="connsiteX5" fmla="*/ 718150 w 719144"/>
              <a:gd name="connsiteY5" fmla="*/ 1153071 h 1932021"/>
              <a:gd name="connsiteX6" fmla="*/ 713389 w 719144"/>
              <a:gd name="connsiteY6" fmla="*/ 931135 h 1932021"/>
              <a:gd name="connsiteX7" fmla="*/ 665298 w 719144"/>
              <a:gd name="connsiteY7" fmla="*/ 654874 h 1932021"/>
              <a:gd name="connsiteX8" fmla="*/ 615924 w 719144"/>
              <a:gd name="connsiteY8" fmla="*/ 436496 h 1932021"/>
              <a:gd name="connsiteX9" fmla="*/ 612445 w 719144"/>
              <a:gd name="connsiteY9" fmla="*/ 432089 h 1932021"/>
              <a:gd name="connsiteX10" fmla="*/ 589719 w 719144"/>
              <a:gd name="connsiteY10" fmla="*/ 335358 h 1932021"/>
              <a:gd name="connsiteX11" fmla="*/ 444502 w 719144"/>
              <a:gd name="connsiteY11" fmla="*/ 222735 h 1932021"/>
              <a:gd name="connsiteX12" fmla="*/ 302050 w 719144"/>
              <a:gd name="connsiteY12" fmla="*/ 6167 h 1932021"/>
              <a:gd name="connsiteX13" fmla="*/ 0 w 719144"/>
              <a:gd name="connsiteY13" fmla="*/ 72204 h 1932021"/>
              <a:gd name="connsiteX14" fmla="*/ 139496 w 719144"/>
              <a:gd name="connsiteY14" fmla="*/ 295372 h 1932021"/>
              <a:gd name="connsiteX15" fmla="*/ 242056 w 719144"/>
              <a:gd name="connsiteY15" fmla="*/ 537052 h 1932021"/>
              <a:gd name="connsiteX16" fmla="*/ 268250 w 719144"/>
              <a:gd name="connsiteY16" fmla="*/ 694214 h 1932021"/>
              <a:gd name="connsiteX17" fmla="*/ 289681 w 719144"/>
              <a:gd name="connsiteY17" fmla="*/ 851377 h 1932021"/>
              <a:gd name="connsiteX18" fmla="*/ 299206 w 719144"/>
              <a:gd name="connsiteY18" fmla="*/ 1018064 h 1932021"/>
              <a:gd name="connsiteX19" fmla="*/ 294443 w 719144"/>
              <a:gd name="connsiteY19" fmla="*/ 1227614 h 1932021"/>
              <a:gd name="connsiteX20" fmla="*/ 284919 w 719144"/>
              <a:gd name="connsiteY20" fmla="*/ 1389539 h 1932021"/>
              <a:gd name="connsiteX21" fmla="*/ 268249 w 719144"/>
              <a:gd name="connsiteY21" fmla="*/ 1541939 h 1932021"/>
              <a:gd name="connsiteX22" fmla="*/ 246818 w 719144"/>
              <a:gd name="connsiteY22" fmla="*/ 1665764 h 1932021"/>
              <a:gd name="connsiteX23" fmla="*/ 229153 w 719144"/>
              <a:gd name="connsiteY23" fmla="*/ 1740291 h 1932021"/>
              <a:gd name="connsiteX24" fmla="*/ 131607 w 719144"/>
              <a:gd name="connsiteY24" fmla="*/ 1826309 h 1932021"/>
              <a:gd name="connsiteX0" fmla="*/ 369950 w 719144"/>
              <a:gd name="connsiteY0" fmla="*/ 1895951 h 1930587"/>
              <a:gd name="connsiteX1" fmla="*/ 644302 w 719144"/>
              <a:gd name="connsiteY1" fmla="*/ 1927920 h 1930587"/>
              <a:gd name="connsiteX2" fmla="*/ 644045 w 719144"/>
              <a:gd name="connsiteY2" fmla="*/ 1843350 h 1930587"/>
              <a:gd name="connsiteX3" fmla="*/ 694793 w 719144"/>
              <a:gd name="connsiteY3" fmla="*/ 1519471 h 1930587"/>
              <a:gd name="connsiteX4" fmla="*/ 712381 w 719144"/>
              <a:gd name="connsiteY4" fmla="*/ 1329972 h 1930587"/>
              <a:gd name="connsiteX5" fmla="*/ 718150 w 719144"/>
              <a:gd name="connsiteY5" fmla="*/ 1153071 h 1930587"/>
              <a:gd name="connsiteX6" fmla="*/ 713389 w 719144"/>
              <a:gd name="connsiteY6" fmla="*/ 931135 h 1930587"/>
              <a:gd name="connsiteX7" fmla="*/ 665298 w 719144"/>
              <a:gd name="connsiteY7" fmla="*/ 654874 h 1930587"/>
              <a:gd name="connsiteX8" fmla="*/ 615924 w 719144"/>
              <a:gd name="connsiteY8" fmla="*/ 436496 h 1930587"/>
              <a:gd name="connsiteX9" fmla="*/ 612445 w 719144"/>
              <a:gd name="connsiteY9" fmla="*/ 432089 h 1930587"/>
              <a:gd name="connsiteX10" fmla="*/ 589719 w 719144"/>
              <a:gd name="connsiteY10" fmla="*/ 335358 h 1930587"/>
              <a:gd name="connsiteX11" fmla="*/ 444502 w 719144"/>
              <a:gd name="connsiteY11" fmla="*/ 222735 h 1930587"/>
              <a:gd name="connsiteX12" fmla="*/ 302050 w 719144"/>
              <a:gd name="connsiteY12" fmla="*/ 6167 h 1930587"/>
              <a:gd name="connsiteX13" fmla="*/ 0 w 719144"/>
              <a:gd name="connsiteY13" fmla="*/ 72204 h 1930587"/>
              <a:gd name="connsiteX14" fmla="*/ 139496 w 719144"/>
              <a:gd name="connsiteY14" fmla="*/ 295372 h 1930587"/>
              <a:gd name="connsiteX15" fmla="*/ 242056 w 719144"/>
              <a:gd name="connsiteY15" fmla="*/ 537052 h 1930587"/>
              <a:gd name="connsiteX16" fmla="*/ 268250 w 719144"/>
              <a:gd name="connsiteY16" fmla="*/ 694214 h 1930587"/>
              <a:gd name="connsiteX17" fmla="*/ 289681 w 719144"/>
              <a:gd name="connsiteY17" fmla="*/ 851377 h 1930587"/>
              <a:gd name="connsiteX18" fmla="*/ 299206 w 719144"/>
              <a:gd name="connsiteY18" fmla="*/ 1018064 h 1930587"/>
              <a:gd name="connsiteX19" fmla="*/ 294443 w 719144"/>
              <a:gd name="connsiteY19" fmla="*/ 1227614 h 1930587"/>
              <a:gd name="connsiteX20" fmla="*/ 284919 w 719144"/>
              <a:gd name="connsiteY20" fmla="*/ 1389539 h 1930587"/>
              <a:gd name="connsiteX21" fmla="*/ 268249 w 719144"/>
              <a:gd name="connsiteY21" fmla="*/ 1541939 h 1930587"/>
              <a:gd name="connsiteX22" fmla="*/ 246818 w 719144"/>
              <a:gd name="connsiteY22" fmla="*/ 1665764 h 1930587"/>
              <a:gd name="connsiteX23" fmla="*/ 229153 w 719144"/>
              <a:gd name="connsiteY23" fmla="*/ 1740291 h 1930587"/>
              <a:gd name="connsiteX24" fmla="*/ 131607 w 719144"/>
              <a:gd name="connsiteY24" fmla="*/ 1826309 h 1930587"/>
              <a:gd name="connsiteX0" fmla="*/ 369950 w 719144"/>
              <a:gd name="connsiteY0" fmla="*/ 1895951 h 1924951"/>
              <a:gd name="connsiteX1" fmla="*/ 625074 w 719144"/>
              <a:gd name="connsiteY1" fmla="*/ 1921706 h 1924951"/>
              <a:gd name="connsiteX2" fmla="*/ 644045 w 719144"/>
              <a:gd name="connsiteY2" fmla="*/ 1843350 h 1924951"/>
              <a:gd name="connsiteX3" fmla="*/ 694793 w 719144"/>
              <a:gd name="connsiteY3" fmla="*/ 1519471 h 1924951"/>
              <a:gd name="connsiteX4" fmla="*/ 712381 w 719144"/>
              <a:gd name="connsiteY4" fmla="*/ 1329972 h 1924951"/>
              <a:gd name="connsiteX5" fmla="*/ 718150 w 719144"/>
              <a:gd name="connsiteY5" fmla="*/ 1153071 h 1924951"/>
              <a:gd name="connsiteX6" fmla="*/ 713389 w 719144"/>
              <a:gd name="connsiteY6" fmla="*/ 931135 h 1924951"/>
              <a:gd name="connsiteX7" fmla="*/ 665298 w 719144"/>
              <a:gd name="connsiteY7" fmla="*/ 654874 h 1924951"/>
              <a:gd name="connsiteX8" fmla="*/ 615924 w 719144"/>
              <a:gd name="connsiteY8" fmla="*/ 436496 h 1924951"/>
              <a:gd name="connsiteX9" fmla="*/ 612445 w 719144"/>
              <a:gd name="connsiteY9" fmla="*/ 432089 h 1924951"/>
              <a:gd name="connsiteX10" fmla="*/ 589719 w 719144"/>
              <a:gd name="connsiteY10" fmla="*/ 335358 h 1924951"/>
              <a:gd name="connsiteX11" fmla="*/ 444502 w 719144"/>
              <a:gd name="connsiteY11" fmla="*/ 222735 h 1924951"/>
              <a:gd name="connsiteX12" fmla="*/ 302050 w 719144"/>
              <a:gd name="connsiteY12" fmla="*/ 6167 h 1924951"/>
              <a:gd name="connsiteX13" fmla="*/ 0 w 719144"/>
              <a:gd name="connsiteY13" fmla="*/ 72204 h 1924951"/>
              <a:gd name="connsiteX14" fmla="*/ 139496 w 719144"/>
              <a:gd name="connsiteY14" fmla="*/ 295372 h 1924951"/>
              <a:gd name="connsiteX15" fmla="*/ 242056 w 719144"/>
              <a:gd name="connsiteY15" fmla="*/ 537052 h 1924951"/>
              <a:gd name="connsiteX16" fmla="*/ 268250 w 719144"/>
              <a:gd name="connsiteY16" fmla="*/ 694214 h 1924951"/>
              <a:gd name="connsiteX17" fmla="*/ 289681 w 719144"/>
              <a:gd name="connsiteY17" fmla="*/ 851377 h 1924951"/>
              <a:gd name="connsiteX18" fmla="*/ 299206 w 719144"/>
              <a:gd name="connsiteY18" fmla="*/ 1018064 h 1924951"/>
              <a:gd name="connsiteX19" fmla="*/ 294443 w 719144"/>
              <a:gd name="connsiteY19" fmla="*/ 1227614 h 1924951"/>
              <a:gd name="connsiteX20" fmla="*/ 284919 w 719144"/>
              <a:gd name="connsiteY20" fmla="*/ 1389539 h 1924951"/>
              <a:gd name="connsiteX21" fmla="*/ 268249 w 719144"/>
              <a:gd name="connsiteY21" fmla="*/ 1541939 h 1924951"/>
              <a:gd name="connsiteX22" fmla="*/ 246818 w 719144"/>
              <a:gd name="connsiteY22" fmla="*/ 1665764 h 1924951"/>
              <a:gd name="connsiteX23" fmla="*/ 229153 w 719144"/>
              <a:gd name="connsiteY23" fmla="*/ 1740291 h 1924951"/>
              <a:gd name="connsiteX24" fmla="*/ 131607 w 719144"/>
              <a:gd name="connsiteY24" fmla="*/ 1826309 h 1924951"/>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229153 w 719144"/>
              <a:gd name="connsiteY23" fmla="*/ 1740291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183005 w 719144"/>
              <a:gd name="connsiteY23" fmla="*/ 1713364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183005 w 719144"/>
              <a:gd name="connsiteY22" fmla="*/ 1713364 h 1924749"/>
              <a:gd name="connsiteX23" fmla="*/ 131607 w 719144"/>
              <a:gd name="connsiteY23"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183005 w 719144"/>
              <a:gd name="connsiteY21" fmla="*/ 1713364 h 1924749"/>
              <a:gd name="connsiteX22" fmla="*/ 131607 w 719144"/>
              <a:gd name="connsiteY22"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183005 w 719144"/>
              <a:gd name="connsiteY20" fmla="*/ 1713364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67610 w 719144"/>
              <a:gd name="connsiteY20" fmla="*/ 1471017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341509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341509 w 719144"/>
              <a:gd name="connsiteY17" fmla="*/ 1018064 h 1924749"/>
              <a:gd name="connsiteX18" fmla="*/ 267610 w 719144"/>
              <a:gd name="connsiteY18" fmla="*/ 1471017 h 1924749"/>
              <a:gd name="connsiteX19" fmla="*/ 104687 w 719144"/>
              <a:gd name="connsiteY19"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68250 w 719144"/>
              <a:gd name="connsiteY15" fmla="*/ 694214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444502 w 719144"/>
              <a:gd name="connsiteY10" fmla="*/ 222735 h 1924749"/>
              <a:gd name="connsiteX11" fmla="*/ 302050 w 719144"/>
              <a:gd name="connsiteY11" fmla="*/ 6167 h 1924749"/>
              <a:gd name="connsiteX12" fmla="*/ 0 w 719144"/>
              <a:gd name="connsiteY12" fmla="*/ 72204 h 1924749"/>
              <a:gd name="connsiteX13" fmla="*/ 139496 w 719144"/>
              <a:gd name="connsiteY13" fmla="*/ 295372 h 1924749"/>
              <a:gd name="connsiteX14" fmla="*/ 299016 w 719144"/>
              <a:gd name="connsiteY14" fmla="*/ 634145 h 1924749"/>
              <a:gd name="connsiteX15" fmla="*/ 341509 w 719144"/>
              <a:gd name="connsiteY15" fmla="*/ 1018064 h 1924749"/>
              <a:gd name="connsiteX16" fmla="*/ 267610 w 719144"/>
              <a:gd name="connsiteY16" fmla="*/ 1471017 h 1924749"/>
              <a:gd name="connsiteX17" fmla="*/ 104687 w 719144"/>
              <a:gd name="connsiteY17"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444502 w 719144"/>
              <a:gd name="connsiteY9" fmla="*/ 222735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302050 w 719144"/>
              <a:gd name="connsiteY9" fmla="*/ 6167 h 1924749"/>
              <a:gd name="connsiteX10" fmla="*/ 0 w 719144"/>
              <a:gd name="connsiteY10" fmla="*/ 72204 h 1924749"/>
              <a:gd name="connsiteX11" fmla="*/ 139496 w 719144"/>
              <a:gd name="connsiteY11" fmla="*/ 295372 h 1924749"/>
              <a:gd name="connsiteX12" fmla="*/ 299016 w 719144"/>
              <a:gd name="connsiteY12" fmla="*/ 634145 h 1924749"/>
              <a:gd name="connsiteX13" fmla="*/ 341509 w 719144"/>
              <a:gd name="connsiteY13" fmla="*/ 1018064 h 1924749"/>
              <a:gd name="connsiteX14" fmla="*/ 267610 w 719144"/>
              <a:gd name="connsiteY14" fmla="*/ 1471017 h 1924749"/>
              <a:gd name="connsiteX15" fmla="*/ 104687 w 719144"/>
              <a:gd name="connsiteY15"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442253 w 719144"/>
              <a:gd name="connsiteY9" fmla="*/ 254779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35013"/>
              <a:gd name="connsiteY0" fmla="*/ 1895951 h 1924749"/>
              <a:gd name="connsiteX1" fmla="*/ 625074 w 735013"/>
              <a:gd name="connsiteY1" fmla="*/ 1921706 h 1924749"/>
              <a:gd name="connsiteX2" fmla="*/ 644045 w 735013"/>
              <a:gd name="connsiteY2" fmla="*/ 1843350 h 1924749"/>
              <a:gd name="connsiteX3" fmla="*/ 694793 w 735013"/>
              <a:gd name="connsiteY3" fmla="*/ 1519471 h 1924749"/>
              <a:gd name="connsiteX4" fmla="*/ 712381 w 735013"/>
              <a:gd name="connsiteY4" fmla="*/ 1329972 h 1924749"/>
              <a:gd name="connsiteX5" fmla="*/ 718150 w 735013"/>
              <a:gd name="connsiteY5" fmla="*/ 1153071 h 1924749"/>
              <a:gd name="connsiteX6" fmla="*/ 713389 w 735013"/>
              <a:gd name="connsiteY6" fmla="*/ 931135 h 1924749"/>
              <a:gd name="connsiteX7" fmla="*/ 444502 w 735013"/>
              <a:gd name="connsiteY7" fmla="*/ 222735 h 1924749"/>
              <a:gd name="connsiteX8" fmla="*/ 442253 w 735013"/>
              <a:gd name="connsiteY8" fmla="*/ 254779 h 1924749"/>
              <a:gd name="connsiteX9" fmla="*/ 302050 w 735013"/>
              <a:gd name="connsiteY9" fmla="*/ 6167 h 1924749"/>
              <a:gd name="connsiteX10" fmla="*/ 0 w 735013"/>
              <a:gd name="connsiteY10" fmla="*/ 72204 h 1924749"/>
              <a:gd name="connsiteX11" fmla="*/ 139496 w 735013"/>
              <a:gd name="connsiteY11" fmla="*/ 295372 h 1924749"/>
              <a:gd name="connsiteX12" fmla="*/ 299016 w 735013"/>
              <a:gd name="connsiteY12" fmla="*/ 634145 h 1924749"/>
              <a:gd name="connsiteX13" fmla="*/ 341509 w 735013"/>
              <a:gd name="connsiteY13" fmla="*/ 1018064 h 1924749"/>
              <a:gd name="connsiteX14" fmla="*/ 267610 w 735013"/>
              <a:gd name="connsiteY14" fmla="*/ 1471017 h 1924749"/>
              <a:gd name="connsiteX15" fmla="*/ 104687 w 735013"/>
              <a:gd name="connsiteY15" fmla="*/ 1807667 h 1924749"/>
              <a:gd name="connsiteX0" fmla="*/ 369950 w 733664"/>
              <a:gd name="connsiteY0" fmla="*/ 1895951 h 1924749"/>
              <a:gd name="connsiteX1" fmla="*/ 625074 w 733664"/>
              <a:gd name="connsiteY1" fmla="*/ 1921706 h 1924749"/>
              <a:gd name="connsiteX2" fmla="*/ 644045 w 733664"/>
              <a:gd name="connsiteY2" fmla="*/ 1843350 h 1924749"/>
              <a:gd name="connsiteX3" fmla="*/ 694793 w 733664"/>
              <a:gd name="connsiteY3" fmla="*/ 1519471 h 1924749"/>
              <a:gd name="connsiteX4" fmla="*/ 712381 w 733664"/>
              <a:gd name="connsiteY4" fmla="*/ 1329972 h 1924749"/>
              <a:gd name="connsiteX5" fmla="*/ 713389 w 733664"/>
              <a:gd name="connsiteY5" fmla="*/ 931135 h 1924749"/>
              <a:gd name="connsiteX6" fmla="*/ 444502 w 733664"/>
              <a:gd name="connsiteY6" fmla="*/ 222735 h 1924749"/>
              <a:gd name="connsiteX7" fmla="*/ 442253 w 733664"/>
              <a:gd name="connsiteY7" fmla="*/ 254779 h 1924749"/>
              <a:gd name="connsiteX8" fmla="*/ 302050 w 733664"/>
              <a:gd name="connsiteY8" fmla="*/ 6167 h 1924749"/>
              <a:gd name="connsiteX9" fmla="*/ 0 w 733664"/>
              <a:gd name="connsiteY9" fmla="*/ 72204 h 1924749"/>
              <a:gd name="connsiteX10" fmla="*/ 139496 w 733664"/>
              <a:gd name="connsiteY10" fmla="*/ 295372 h 1924749"/>
              <a:gd name="connsiteX11" fmla="*/ 299016 w 733664"/>
              <a:gd name="connsiteY11" fmla="*/ 634145 h 1924749"/>
              <a:gd name="connsiteX12" fmla="*/ 341509 w 733664"/>
              <a:gd name="connsiteY12" fmla="*/ 1018064 h 1924749"/>
              <a:gd name="connsiteX13" fmla="*/ 267610 w 733664"/>
              <a:gd name="connsiteY13" fmla="*/ 1471017 h 1924749"/>
              <a:gd name="connsiteX14" fmla="*/ 104687 w 733664"/>
              <a:gd name="connsiteY14" fmla="*/ 1807667 h 1924749"/>
              <a:gd name="connsiteX0" fmla="*/ 369950 w 713250"/>
              <a:gd name="connsiteY0" fmla="*/ 1895951 h 1924749"/>
              <a:gd name="connsiteX1" fmla="*/ 625074 w 713250"/>
              <a:gd name="connsiteY1" fmla="*/ 1921706 h 1924749"/>
              <a:gd name="connsiteX2" fmla="*/ 644045 w 713250"/>
              <a:gd name="connsiteY2" fmla="*/ 1843350 h 1924749"/>
              <a:gd name="connsiteX3" fmla="*/ 694793 w 713250"/>
              <a:gd name="connsiteY3" fmla="*/ 1519471 h 1924749"/>
              <a:gd name="connsiteX4" fmla="*/ 712381 w 713250"/>
              <a:gd name="connsiteY4" fmla="*/ 1329972 h 1924749"/>
              <a:gd name="connsiteX5" fmla="*/ 671087 w 713250"/>
              <a:gd name="connsiteY5" fmla="*/ 933206 h 1924749"/>
              <a:gd name="connsiteX6" fmla="*/ 444502 w 713250"/>
              <a:gd name="connsiteY6" fmla="*/ 222735 h 1924749"/>
              <a:gd name="connsiteX7" fmla="*/ 442253 w 713250"/>
              <a:gd name="connsiteY7" fmla="*/ 254779 h 1924749"/>
              <a:gd name="connsiteX8" fmla="*/ 302050 w 713250"/>
              <a:gd name="connsiteY8" fmla="*/ 6167 h 1924749"/>
              <a:gd name="connsiteX9" fmla="*/ 0 w 713250"/>
              <a:gd name="connsiteY9" fmla="*/ 72204 h 1924749"/>
              <a:gd name="connsiteX10" fmla="*/ 139496 w 713250"/>
              <a:gd name="connsiteY10" fmla="*/ 295372 h 1924749"/>
              <a:gd name="connsiteX11" fmla="*/ 299016 w 713250"/>
              <a:gd name="connsiteY11" fmla="*/ 634145 h 1924749"/>
              <a:gd name="connsiteX12" fmla="*/ 341509 w 713250"/>
              <a:gd name="connsiteY12" fmla="*/ 1018064 h 1924749"/>
              <a:gd name="connsiteX13" fmla="*/ 267610 w 713250"/>
              <a:gd name="connsiteY13" fmla="*/ 1471017 h 1924749"/>
              <a:gd name="connsiteX14" fmla="*/ 104687 w 713250"/>
              <a:gd name="connsiteY14" fmla="*/ 1807667 h 1924749"/>
              <a:gd name="connsiteX0" fmla="*/ 369950 w 714394"/>
              <a:gd name="connsiteY0" fmla="*/ 1895951 h 1924749"/>
              <a:gd name="connsiteX1" fmla="*/ 625074 w 714394"/>
              <a:gd name="connsiteY1" fmla="*/ 1921706 h 1924749"/>
              <a:gd name="connsiteX2" fmla="*/ 644045 w 714394"/>
              <a:gd name="connsiteY2" fmla="*/ 1843350 h 1924749"/>
              <a:gd name="connsiteX3" fmla="*/ 694793 w 714394"/>
              <a:gd name="connsiteY3" fmla="*/ 1519471 h 1924749"/>
              <a:gd name="connsiteX4" fmla="*/ 712381 w 714394"/>
              <a:gd name="connsiteY4" fmla="*/ 1329972 h 1924749"/>
              <a:gd name="connsiteX5" fmla="*/ 651858 w 714394"/>
              <a:gd name="connsiteY5" fmla="*/ 933206 h 1924749"/>
              <a:gd name="connsiteX6" fmla="*/ 444502 w 714394"/>
              <a:gd name="connsiteY6" fmla="*/ 222735 h 1924749"/>
              <a:gd name="connsiteX7" fmla="*/ 442253 w 714394"/>
              <a:gd name="connsiteY7" fmla="*/ 254779 h 1924749"/>
              <a:gd name="connsiteX8" fmla="*/ 302050 w 714394"/>
              <a:gd name="connsiteY8" fmla="*/ 6167 h 1924749"/>
              <a:gd name="connsiteX9" fmla="*/ 0 w 714394"/>
              <a:gd name="connsiteY9" fmla="*/ 72204 h 1924749"/>
              <a:gd name="connsiteX10" fmla="*/ 139496 w 714394"/>
              <a:gd name="connsiteY10" fmla="*/ 295372 h 1924749"/>
              <a:gd name="connsiteX11" fmla="*/ 299016 w 714394"/>
              <a:gd name="connsiteY11" fmla="*/ 634145 h 1924749"/>
              <a:gd name="connsiteX12" fmla="*/ 341509 w 714394"/>
              <a:gd name="connsiteY12" fmla="*/ 1018064 h 1924749"/>
              <a:gd name="connsiteX13" fmla="*/ 267610 w 714394"/>
              <a:gd name="connsiteY13" fmla="*/ 1471017 h 1924749"/>
              <a:gd name="connsiteX14" fmla="*/ 104687 w 714394"/>
              <a:gd name="connsiteY14" fmla="*/ 1807667 h 1924749"/>
              <a:gd name="connsiteX0" fmla="*/ 369950 w 695036"/>
              <a:gd name="connsiteY0" fmla="*/ 1895951 h 1924749"/>
              <a:gd name="connsiteX1" fmla="*/ 625074 w 695036"/>
              <a:gd name="connsiteY1" fmla="*/ 1921706 h 1924749"/>
              <a:gd name="connsiteX2" fmla="*/ 644045 w 695036"/>
              <a:gd name="connsiteY2" fmla="*/ 1843350 h 1924749"/>
              <a:gd name="connsiteX3" fmla="*/ 694793 w 695036"/>
              <a:gd name="connsiteY3" fmla="*/ 1519471 h 1924749"/>
              <a:gd name="connsiteX4" fmla="*/ 651858 w 695036"/>
              <a:gd name="connsiteY4" fmla="*/ 933206 h 1924749"/>
              <a:gd name="connsiteX5" fmla="*/ 444502 w 695036"/>
              <a:gd name="connsiteY5" fmla="*/ 222735 h 1924749"/>
              <a:gd name="connsiteX6" fmla="*/ 442253 w 695036"/>
              <a:gd name="connsiteY6" fmla="*/ 254779 h 1924749"/>
              <a:gd name="connsiteX7" fmla="*/ 302050 w 695036"/>
              <a:gd name="connsiteY7" fmla="*/ 6167 h 1924749"/>
              <a:gd name="connsiteX8" fmla="*/ 0 w 695036"/>
              <a:gd name="connsiteY8" fmla="*/ 72204 h 1924749"/>
              <a:gd name="connsiteX9" fmla="*/ 139496 w 695036"/>
              <a:gd name="connsiteY9" fmla="*/ 295372 h 1924749"/>
              <a:gd name="connsiteX10" fmla="*/ 299016 w 695036"/>
              <a:gd name="connsiteY10" fmla="*/ 634145 h 1924749"/>
              <a:gd name="connsiteX11" fmla="*/ 341509 w 695036"/>
              <a:gd name="connsiteY11" fmla="*/ 1018064 h 1924749"/>
              <a:gd name="connsiteX12" fmla="*/ 267610 w 695036"/>
              <a:gd name="connsiteY12" fmla="*/ 1471017 h 1924749"/>
              <a:gd name="connsiteX13" fmla="*/ 104687 w 695036"/>
              <a:gd name="connsiteY13" fmla="*/ 1807667 h 1924749"/>
              <a:gd name="connsiteX0" fmla="*/ 369950 w 665685"/>
              <a:gd name="connsiteY0" fmla="*/ 1895951 h 1940452"/>
              <a:gd name="connsiteX1" fmla="*/ 625074 w 665685"/>
              <a:gd name="connsiteY1" fmla="*/ 1921706 h 1940452"/>
              <a:gd name="connsiteX2" fmla="*/ 644045 w 665685"/>
              <a:gd name="connsiteY2" fmla="*/ 1843350 h 1940452"/>
              <a:gd name="connsiteX3" fmla="*/ 651858 w 665685"/>
              <a:gd name="connsiteY3" fmla="*/ 933206 h 1940452"/>
              <a:gd name="connsiteX4" fmla="*/ 444502 w 665685"/>
              <a:gd name="connsiteY4" fmla="*/ 222735 h 1940452"/>
              <a:gd name="connsiteX5" fmla="*/ 442253 w 665685"/>
              <a:gd name="connsiteY5" fmla="*/ 254779 h 1940452"/>
              <a:gd name="connsiteX6" fmla="*/ 302050 w 665685"/>
              <a:gd name="connsiteY6" fmla="*/ 6167 h 1940452"/>
              <a:gd name="connsiteX7" fmla="*/ 0 w 665685"/>
              <a:gd name="connsiteY7" fmla="*/ 72204 h 1940452"/>
              <a:gd name="connsiteX8" fmla="*/ 139496 w 665685"/>
              <a:gd name="connsiteY8" fmla="*/ 295372 h 1940452"/>
              <a:gd name="connsiteX9" fmla="*/ 299016 w 665685"/>
              <a:gd name="connsiteY9" fmla="*/ 634145 h 1940452"/>
              <a:gd name="connsiteX10" fmla="*/ 341509 w 665685"/>
              <a:gd name="connsiteY10" fmla="*/ 1018064 h 1940452"/>
              <a:gd name="connsiteX11" fmla="*/ 267610 w 665685"/>
              <a:gd name="connsiteY11" fmla="*/ 1471017 h 1940452"/>
              <a:gd name="connsiteX12" fmla="*/ 104687 w 665685"/>
              <a:gd name="connsiteY12" fmla="*/ 1807667 h 1940452"/>
              <a:gd name="connsiteX0" fmla="*/ 369950 w 669002"/>
              <a:gd name="connsiteY0" fmla="*/ 1895951 h 1990111"/>
              <a:gd name="connsiteX1" fmla="*/ 625074 w 669002"/>
              <a:gd name="connsiteY1" fmla="*/ 1921706 h 1990111"/>
              <a:gd name="connsiteX2" fmla="*/ 651858 w 669002"/>
              <a:gd name="connsiteY2" fmla="*/ 933206 h 1990111"/>
              <a:gd name="connsiteX3" fmla="*/ 444502 w 669002"/>
              <a:gd name="connsiteY3" fmla="*/ 222735 h 1990111"/>
              <a:gd name="connsiteX4" fmla="*/ 442253 w 669002"/>
              <a:gd name="connsiteY4" fmla="*/ 254779 h 1990111"/>
              <a:gd name="connsiteX5" fmla="*/ 302050 w 669002"/>
              <a:gd name="connsiteY5" fmla="*/ 6167 h 1990111"/>
              <a:gd name="connsiteX6" fmla="*/ 0 w 669002"/>
              <a:gd name="connsiteY6" fmla="*/ 72204 h 1990111"/>
              <a:gd name="connsiteX7" fmla="*/ 139496 w 669002"/>
              <a:gd name="connsiteY7" fmla="*/ 295372 h 1990111"/>
              <a:gd name="connsiteX8" fmla="*/ 299016 w 669002"/>
              <a:gd name="connsiteY8" fmla="*/ 634145 h 1990111"/>
              <a:gd name="connsiteX9" fmla="*/ 341509 w 669002"/>
              <a:gd name="connsiteY9" fmla="*/ 1018064 h 1990111"/>
              <a:gd name="connsiteX10" fmla="*/ 267610 w 669002"/>
              <a:gd name="connsiteY10" fmla="*/ 1471017 h 1990111"/>
              <a:gd name="connsiteX11" fmla="*/ 104687 w 669002"/>
              <a:gd name="connsiteY11" fmla="*/ 1807667 h 1990111"/>
              <a:gd name="connsiteX0" fmla="*/ 369950 w 653515"/>
              <a:gd name="connsiteY0" fmla="*/ 1895951 h 1932969"/>
              <a:gd name="connsiteX1" fmla="*/ 532777 w 653515"/>
              <a:gd name="connsiteY1" fmla="*/ 1836781 h 1932969"/>
              <a:gd name="connsiteX2" fmla="*/ 651858 w 653515"/>
              <a:gd name="connsiteY2" fmla="*/ 933206 h 1932969"/>
              <a:gd name="connsiteX3" fmla="*/ 444502 w 653515"/>
              <a:gd name="connsiteY3" fmla="*/ 222735 h 1932969"/>
              <a:gd name="connsiteX4" fmla="*/ 442253 w 653515"/>
              <a:gd name="connsiteY4" fmla="*/ 254779 h 1932969"/>
              <a:gd name="connsiteX5" fmla="*/ 302050 w 653515"/>
              <a:gd name="connsiteY5" fmla="*/ 6167 h 1932969"/>
              <a:gd name="connsiteX6" fmla="*/ 0 w 653515"/>
              <a:gd name="connsiteY6" fmla="*/ 72204 h 1932969"/>
              <a:gd name="connsiteX7" fmla="*/ 139496 w 653515"/>
              <a:gd name="connsiteY7" fmla="*/ 295372 h 1932969"/>
              <a:gd name="connsiteX8" fmla="*/ 299016 w 653515"/>
              <a:gd name="connsiteY8" fmla="*/ 634145 h 1932969"/>
              <a:gd name="connsiteX9" fmla="*/ 341509 w 653515"/>
              <a:gd name="connsiteY9" fmla="*/ 1018064 h 1932969"/>
              <a:gd name="connsiteX10" fmla="*/ 267610 w 653515"/>
              <a:gd name="connsiteY10" fmla="*/ 1471017 h 1932969"/>
              <a:gd name="connsiteX11" fmla="*/ 104687 w 653515"/>
              <a:gd name="connsiteY11" fmla="*/ 1807667 h 1932969"/>
              <a:gd name="connsiteX0" fmla="*/ 369950 w 652456"/>
              <a:gd name="connsiteY0" fmla="*/ 1895951 h 1895951"/>
              <a:gd name="connsiteX1" fmla="*/ 651858 w 652456"/>
              <a:gd name="connsiteY1" fmla="*/ 933206 h 1895951"/>
              <a:gd name="connsiteX2" fmla="*/ 444502 w 652456"/>
              <a:gd name="connsiteY2" fmla="*/ 222735 h 1895951"/>
              <a:gd name="connsiteX3" fmla="*/ 442253 w 652456"/>
              <a:gd name="connsiteY3" fmla="*/ 254779 h 1895951"/>
              <a:gd name="connsiteX4" fmla="*/ 302050 w 652456"/>
              <a:gd name="connsiteY4" fmla="*/ 6167 h 1895951"/>
              <a:gd name="connsiteX5" fmla="*/ 0 w 652456"/>
              <a:gd name="connsiteY5" fmla="*/ 72204 h 1895951"/>
              <a:gd name="connsiteX6" fmla="*/ 139496 w 652456"/>
              <a:gd name="connsiteY6" fmla="*/ 295372 h 1895951"/>
              <a:gd name="connsiteX7" fmla="*/ 299016 w 652456"/>
              <a:gd name="connsiteY7" fmla="*/ 634145 h 1895951"/>
              <a:gd name="connsiteX8" fmla="*/ 341509 w 652456"/>
              <a:gd name="connsiteY8" fmla="*/ 1018064 h 1895951"/>
              <a:gd name="connsiteX9" fmla="*/ 267610 w 652456"/>
              <a:gd name="connsiteY9" fmla="*/ 1471017 h 1895951"/>
              <a:gd name="connsiteX10" fmla="*/ 104687 w 652456"/>
              <a:gd name="connsiteY10" fmla="*/ 1807667 h 1895951"/>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99016 w 651928"/>
              <a:gd name="connsiteY7" fmla="*/ 634145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43791 w 651928"/>
              <a:gd name="connsiteY9" fmla="*/ 1451774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22419 w 651928"/>
              <a:gd name="connsiteY8" fmla="*/ 1377275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16396 w 651928"/>
              <a:gd name="connsiteY7" fmla="*/ 657531 h 1887666"/>
              <a:gd name="connsiteX8" fmla="*/ 234329 w 651928"/>
              <a:gd name="connsiteY8" fmla="*/ 1305780 h 1887666"/>
              <a:gd name="connsiteX9" fmla="*/ 69332 w 651928"/>
              <a:gd name="connsiteY9" fmla="*/ 1804994 h 1887666"/>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296986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99705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4"/>
              <a:gd name="connsiteY0" fmla="*/ 1887208 h 1887208"/>
              <a:gd name="connsiteX1" fmla="*/ 686469 w 686534"/>
              <a:gd name="connsiteY1" fmla="*/ 932748 h 1887208"/>
              <a:gd name="connsiteX2" fmla="*/ 476864 w 686534"/>
              <a:gd name="connsiteY2" fmla="*/ 254321 h 1887208"/>
              <a:gd name="connsiteX3" fmla="*/ 336661 w 686534"/>
              <a:gd name="connsiteY3" fmla="*/ 5709 h 1887208"/>
              <a:gd name="connsiteX4" fmla="*/ 0 w 686534"/>
              <a:gd name="connsiteY4" fmla="*/ 77960 h 1887208"/>
              <a:gd name="connsiteX5" fmla="*/ 147187 w 686534"/>
              <a:gd name="connsiteY5" fmla="*/ 344627 h 1887208"/>
              <a:gd name="connsiteX6" fmla="*/ 270235 w 686534"/>
              <a:gd name="connsiteY6" fmla="*/ 657073 h 1887208"/>
              <a:gd name="connsiteX7" fmla="*/ 303551 w 686534"/>
              <a:gd name="connsiteY7" fmla="*/ 1127187 h 1887208"/>
              <a:gd name="connsiteX8" fmla="*/ 103943 w 686534"/>
              <a:gd name="connsiteY8" fmla="*/ 1804536 h 1887208"/>
              <a:gd name="connsiteX0" fmla="*/ 454555 w 686628"/>
              <a:gd name="connsiteY0" fmla="*/ 1887208 h 1887208"/>
              <a:gd name="connsiteX1" fmla="*/ 686469 w 686628"/>
              <a:gd name="connsiteY1" fmla="*/ 932748 h 1887208"/>
              <a:gd name="connsiteX2" fmla="*/ 488401 w 686628"/>
              <a:gd name="connsiteY2" fmla="*/ 254321 h 1887208"/>
              <a:gd name="connsiteX3" fmla="*/ 336661 w 686628"/>
              <a:gd name="connsiteY3" fmla="*/ 5709 h 1887208"/>
              <a:gd name="connsiteX4" fmla="*/ 0 w 686628"/>
              <a:gd name="connsiteY4" fmla="*/ 77960 h 1887208"/>
              <a:gd name="connsiteX5" fmla="*/ 147187 w 686628"/>
              <a:gd name="connsiteY5" fmla="*/ 344627 h 1887208"/>
              <a:gd name="connsiteX6" fmla="*/ 270235 w 686628"/>
              <a:gd name="connsiteY6" fmla="*/ 657073 h 1887208"/>
              <a:gd name="connsiteX7" fmla="*/ 303551 w 686628"/>
              <a:gd name="connsiteY7" fmla="*/ 1127187 h 1887208"/>
              <a:gd name="connsiteX8" fmla="*/ 103943 w 686628"/>
              <a:gd name="connsiteY8" fmla="*/ 1804536 h 1887208"/>
              <a:gd name="connsiteX0" fmla="*/ 454555 w 686975"/>
              <a:gd name="connsiteY0" fmla="*/ 1887208 h 1887208"/>
              <a:gd name="connsiteX1" fmla="*/ 686469 w 686975"/>
              <a:gd name="connsiteY1" fmla="*/ 932748 h 1887208"/>
              <a:gd name="connsiteX2" fmla="*/ 511475 w 686975"/>
              <a:gd name="connsiteY2" fmla="*/ 254321 h 1887208"/>
              <a:gd name="connsiteX3" fmla="*/ 336661 w 686975"/>
              <a:gd name="connsiteY3" fmla="*/ 5709 h 1887208"/>
              <a:gd name="connsiteX4" fmla="*/ 0 w 686975"/>
              <a:gd name="connsiteY4" fmla="*/ 77960 h 1887208"/>
              <a:gd name="connsiteX5" fmla="*/ 147187 w 686975"/>
              <a:gd name="connsiteY5" fmla="*/ 344627 h 1887208"/>
              <a:gd name="connsiteX6" fmla="*/ 270235 w 686975"/>
              <a:gd name="connsiteY6" fmla="*/ 657073 h 1887208"/>
              <a:gd name="connsiteX7" fmla="*/ 303551 w 686975"/>
              <a:gd name="connsiteY7" fmla="*/ 1127187 h 1887208"/>
              <a:gd name="connsiteX8" fmla="*/ 103943 w 686975"/>
              <a:gd name="connsiteY8" fmla="*/ 1804536 h 1887208"/>
              <a:gd name="connsiteX0" fmla="*/ 454555 w 688815"/>
              <a:gd name="connsiteY0" fmla="*/ 1887208 h 1887208"/>
              <a:gd name="connsiteX1" fmla="*/ 601912 w 688815"/>
              <a:gd name="connsiteY1" fmla="*/ 1335160 h 1887208"/>
              <a:gd name="connsiteX2" fmla="*/ 686469 w 688815"/>
              <a:gd name="connsiteY2" fmla="*/ 932748 h 1887208"/>
              <a:gd name="connsiteX3" fmla="*/ 511475 w 688815"/>
              <a:gd name="connsiteY3" fmla="*/ 254321 h 1887208"/>
              <a:gd name="connsiteX4" fmla="*/ 336661 w 688815"/>
              <a:gd name="connsiteY4" fmla="*/ 5709 h 1887208"/>
              <a:gd name="connsiteX5" fmla="*/ 0 w 688815"/>
              <a:gd name="connsiteY5" fmla="*/ 77960 h 1887208"/>
              <a:gd name="connsiteX6" fmla="*/ 147187 w 688815"/>
              <a:gd name="connsiteY6" fmla="*/ 344627 h 1887208"/>
              <a:gd name="connsiteX7" fmla="*/ 270235 w 688815"/>
              <a:gd name="connsiteY7" fmla="*/ 657073 h 1887208"/>
              <a:gd name="connsiteX8" fmla="*/ 303551 w 688815"/>
              <a:gd name="connsiteY8" fmla="*/ 1127187 h 1887208"/>
              <a:gd name="connsiteX9" fmla="*/ 103943 w 688815"/>
              <a:gd name="connsiteY9" fmla="*/ 1804536 h 1887208"/>
              <a:gd name="connsiteX0" fmla="*/ 454555 w 689851"/>
              <a:gd name="connsiteY0" fmla="*/ 1887208 h 1887208"/>
              <a:gd name="connsiteX1" fmla="*/ 613821 w 689851"/>
              <a:gd name="connsiteY1" fmla="*/ 1412134 h 1887208"/>
              <a:gd name="connsiteX2" fmla="*/ 686469 w 689851"/>
              <a:gd name="connsiteY2" fmla="*/ 932748 h 1887208"/>
              <a:gd name="connsiteX3" fmla="*/ 511475 w 689851"/>
              <a:gd name="connsiteY3" fmla="*/ 254321 h 1887208"/>
              <a:gd name="connsiteX4" fmla="*/ 336661 w 689851"/>
              <a:gd name="connsiteY4" fmla="*/ 5709 h 1887208"/>
              <a:gd name="connsiteX5" fmla="*/ 0 w 689851"/>
              <a:gd name="connsiteY5" fmla="*/ 77960 h 1887208"/>
              <a:gd name="connsiteX6" fmla="*/ 147187 w 689851"/>
              <a:gd name="connsiteY6" fmla="*/ 344627 h 1887208"/>
              <a:gd name="connsiteX7" fmla="*/ 270235 w 689851"/>
              <a:gd name="connsiteY7" fmla="*/ 657073 h 1887208"/>
              <a:gd name="connsiteX8" fmla="*/ 303551 w 689851"/>
              <a:gd name="connsiteY8" fmla="*/ 1127187 h 1887208"/>
              <a:gd name="connsiteX9" fmla="*/ 103943 w 689851"/>
              <a:gd name="connsiteY9" fmla="*/ 1804536 h 1887208"/>
              <a:gd name="connsiteX0" fmla="*/ 454555 w 699754"/>
              <a:gd name="connsiteY0" fmla="*/ 1887208 h 1887208"/>
              <a:gd name="connsiteX1" fmla="*/ 661458 w 699754"/>
              <a:gd name="connsiteY1" fmla="*/ 1418548 h 1887208"/>
              <a:gd name="connsiteX2" fmla="*/ 686469 w 699754"/>
              <a:gd name="connsiteY2" fmla="*/ 932748 h 1887208"/>
              <a:gd name="connsiteX3" fmla="*/ 511475 w 699754"/>
              <a:gd name="connsiteY3" fmla="*/ 254321 h 1887208"/>
              <a:gd name="connsiteX4" fmla="*/ 336661 w 699754"/>
              <a:gd name="connsiteY4" fmla="*/ 5709 h 1887208"/>
              <a:gd name="connsiteX5" fmla="*/ 0 w 699754"/>
              <a:gd name="connsiteY5" fmla="*/ 77960 h 1887208"/>
              <a:gd name="connsiteX6" fmla="*/ 147187 w 699754"/>
              <a:gd name="connsiteY6" fmla="*/ 344627 h 1887208"/>
              <a:gd name="connsiteX7" fmla="*/ 270235 w 699754"/>
              <a:gd name="connsiteY7" fmla="*/ 657073 h 1887208"/>
              <a:gd name="connsiteX8" fmla="*/ 303551 w 699754"/>
              <a:gd name="connsiteY8" fmla="*/ 1127187 h 1887208"/>
              <a:gd name="connsiteX9" fmla="*/ 103943 w 699754"/>
              <a:gd name="connsiteY9" fmla="*/ 1804536 h 1887208"/>
              <a:gd name="connsiteX0" fmla="*/ 454555 w 691374"/>
              <a:gd name="connsiteY0" fmla="*/ 1887208 h 1887208"/>
              <a:gd name="connsiteX1" fmla="*/ 661458 w 691374"/>
              <a:gd name="connsiteY1" fmla="*/ 1418548 h 1887208"/>
              <a:gd name="connsiteX2" fmla="*/ 686469 w 691374"/>
              <a:gd name="connsiteY2" fmla="*/ 932748 h 1887208"/>
              <a:gd name="connsiteX3" fmla="*/ 625730 w 691374"/>
              <a:gd name="connsiteY3" fmla="*/ 552595 h 1887208"/>
              <a:gd name="connsiteX4" fmla="*/ 511475 w 691374"/>
              <a:gd name="connsiteY4" fmla="*/ 254321 h 1887208"/>
              <a:gd name="connsiteX5" fmla="*/ 336661 w 691374"/>
              <a:gd name="connsiteY5" fmla="*/ 5709 h 1887208"/>
              <a:gd name="connsiteX6" fmla="*/ 0 w 691374"/>
              <a:gd name="connsiteY6" fmla="*/ 77960 h 1887208"/>
              <a:gd name="connsiteX7" fmla="*/ 147187 w 691374"/>
              <a:gd name="connsiteY7" fmla="*/ 344627 h 1887208"/>
              <a:gd name="connsiteX8" fmla="*/ 270235 w 691374"/>
              <a:gd name="connsiteY8" fmla="*/ 657073 h 1887208"/>
              <a:gd name="connsiteX9" fmla="*/ 303551 w 691374"/>
              <a:gd name="connsiteY9" fmla="*/ 1127187 h 1887208"/>
              <a:gd name="connsiteX10" fmla="*/ 103943 w 691374"/>
              <a:gd name="connsiteY10" fmla="*/ 1804536 h 1887208"/>
              <a:gd name="connsiteX0" fmla="*/ 454555 w 688804"/>
              <a:gd name="connsiteY0" fmla="*/ 1887208 h 1887208"/>
              <a:gd name="connsiteX1" fmla="*/ 661458 w 688804"/>
              <a:gd name="connsiteY1" fmla="*/ 1418548 h 1887208"/>
              <a:gd name="connsiteX2" fmla="*/ 686469 w 688804"/>
              <a:gd name="connsiteY2" fmla="*/ 932748 h 1887208"/>
              <a:gd name="connsiteX3" fmla="*/ 661457 w 688804"/>
              <a:gd name="connsiteY3" fmla="*/ 559009 h 1887208"/>
              <a:gd name="connsiteX4" fmla="*/ 511475 w 688804"/>
              <a:gd name="connsiteY4" fmla="*/ 254321 h 1887208"/>
              <a:gd name="connsiteX5" fmla="*/ 336661 w 688804"/>
              <a:gd name="connsiteY5" fmla="*/ 5709 h 1887208"/>
              <a:gd name="connsiteX6" fmla="*/ 0 w 688804"/>
              <a:gd name="connsiteY6" fmla="*/ 77960 h 1887208"/>
              <a:gd name="connsiteX7" fmla="*/ 147187 w 688804"/>
              <a:gd name="connsiteY7" fmla="*/ 344627 h 1887208"/>
              <a:gd name="connsiteX8" fmla="*/ 270235 w 688804"/>
              <a:gd name="connsiteY8" fmla="*/ 657073 h 1887208"/>
              <a:gd name="connsiteX9" fmla="*/ 303551 w 688804"/>
              <a:gd name="connsiteY9" fmla="*/ 1127187 h 1887208"/>
              <a:gd name="connsiteX10" fmla="*/ 103943 w 688804"/>
              <a:gd name="connsiteY10" fmla="*/ 1804536 h 1887208"/>
              <a:gd name="connsiteX0" fmla="*/ 454555 w 710287"/>
              <a:gd name="connsiteY0" fmla="*/ 1887208 h 1887208"/>
              <a:gd name="connsiteX1" fmla="*/ 661458 w 710287"/>
              <a:gd name="connsiteY1" fmla="*/ 1418548 h 1887208"/>
              <a:gd name="connsiteX2" fmla="*/ 710287 w 710287"/>
              <a:gd name="connsiteY2" fmla="*/ 932748 h 1887208"/>
              <a:gd name="connsiteX3" fmla="*/ 661457 w 710287"/>
              <a:gd name="connsiteY3" fmla="*/ 559009 h 1887208"/>
              <a:gd name="connsiteX4" fmla="*/ 511475 w 710287"/>
              <a:gd name="connsiteY4" fmla="*/ 254321 h 1887208"/>
              <a:gd name="connsiteX5" fmla="*/ 336661 w 710287"/>
              <a:gd name="connsiteY5" fmla="*/ 5709 h 1887208"/>
              <a:gd name="connsiteX6" fmla="*/ 0 w 710287"/>
              <a:gd name="connsiteY6" fmla="*/ 77960 h 1887208"/>
              <a:gd name="connsiteX7" fmla="*/ 147187 w 710287"/>
              <a:gd name="connsiteY7" fmla="*/ 344627 h 1887208"/>
              <a:gd name="connsiteX8" fmla="*/ 270235 w 710287"/>
              <a:gd name="connsiteY8" fmla="*/ 657073 h 1887208"/>
              <a:gd name="connsiteX9" fmla="*/ 303551 w 710287"/>
              <a:gd name="connsiteY9" fmla="*/ 1127187 h 1887208"/>
              <a:gd name="connsiteX10" fmla="*/ 103943 w 710287"/>
              <a:gd name="connsiteY10" fmla="*/ 1804536 h 1887208"/>
              <a:gd name="connsiteX0" fmla="*/ 454555 w 710287"/>
              <a:gd name="connsiteY0" fmla="*/ 1887208 h 1906992"/>
              <a:gd name="connsiteX1" fmla="*/ 482819 w 710287"/>
              <a:gd name="connsiteY1" fmla="*/ 1867561 h 1906992"/>
              <a:gd name="connsiteX2" fmla="*/ 661458 w 710287"/>
              <a:gd name="connsiteY2" fmla="*/ 1418548 h 1906992"/>
              <a:gd name="connsiteX3" fmla="*/ 710287 w 710287"/>
              <a:gd name="connsiteY3" fmla="*/ 932748 h 1906992"/>
              <a:gd name="connsiteX4" fmla="*/ 661457 w 710287"/>
              <a:gd name="connsiteY4" fmla="*/ 559009 h 1906992"/>
              <a:gd name="connsiteX5" fmla="*/ 511475 w 710287"/>
              <a:gd name="connsiteY5" fmla="*/ 254321 h 1906992"/>
              <a:gd name="connsiteX6" fmla="*/ 336661 w 710287"/>
              <a:gd name="connsiteY6" fmla="*/ 5709 h 1906992"/>
              <a:gd name="connsiteX7" fmla="*/ 0 w 710287"/>
              <a:gd name="connsiteY7" fmla="*/ 77960 h 1906992"/>
              <a:gd name="connsiteX8" fmla="*/ 147187 w 710287"/>
              <a:gd name="connsiteY8" fmla="*/ 344627 h 1906992"/>
              <a:gd name="connsiteX9" fmla="*/ 270235 w 710287"/>
              <a:gd name="connsiteY9" fmla="*/ 657073 h 1906992"/>
              <a:gd name="connsiteX10" fmla="*/ 303551 w 710287"/>
              <a:gd name="connsiteY10" fmla="*/ 1127187 h 1906992"/>
              <a:gd name="connsiteX11" fmla="*/ 103943 w 710287"/>
              <a:gd name="connsiteY11" fmla="*/ 1804536 h 1906992"/>
              <a:gd name="connsiteX0" fmla="*/ 454555 w 710287"/>
              <a:gd name="connsiteY0" fmla="*/ 1881499 h 1901283"/>
              <a:gd name="connsiteX1" fmla="*/ 482819 w 710287"/>
              <a:gd name="connsiteY1" fmla="*/ 1861852 h 1901283"/>
              <a:gd name="connsiteX2" fmla="*/ 661458 w 710287"/>
              <a:gd name="connsiteY2" fmla="*/ 1412839 h 1901283"/>
              <a:gd name="connsiteX3" fmla="*/ 710287 w 710287"/>
              <a:gd name="connsiteY3" fmla="*/ 927039 h 1901283"/>
              <a:gd name="connsiteX4" fmla="*/ 661457 w 710287"/>
              <a:gd name="connsiteY4" fmla="*/ 553300 h 1901283"/>
              <a:gd name="connsiteX5" fmla="*/ 511475 w 710287"/>
              <a:gd name="connsiteY5" fmla="*/ 248612 h 1901283"/>
              <a:gd name="connsiteX6" fmla="*/ 336661 w 710287"/>
              <a:gd name="connsiteY6" fmla="*/ 0 h 1901283"/>
              <a:gd name="connsiteX7" fmla="*/ 0 w 710287"/>
              <a:gd name="connsiteY7" fmla="*/ 72251 h 1901283"/>
              <a:gd name="connsiteX8" fmla="*/ 147187 w 710287"/>
              <a:gd name="connsiteY8" fmla="*/ 338918 h 1901283"/>
              <a:gd name="connsiteX9" fmla="*/ 270235 w 710287"/>
              <a:gd name="connsiteY9" fmla="*/ 651364 h 1901283"/>
              <a:gd name="connsiteX10" fmla="*/ 303551 w 710287"/>
              <a:gd name="connsiteY10" fmla="*/ 1121478 h 1901283"/>
              <a:gd name="connsiteX11" fmla="*/ 103943 w 710287"/>
              <a:gd name="connsiteY11" fmla="*/ 1798827 h 1901283"/>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0287" h="1908532">
                <a:moveTo>
                  <a:pt x="454555" y="1888748"/>
                </a:moveTo>
                <a:cubicBezTo>
                  <a:pt x="453311" y="1884405"/>
                  <a:pt x="448335" y="1947211"/>
                  <a:pt x="482819" y="1869101"/>
                </a:cubicBezTo>
                <a:cubicBezTo>
                  <a:pt x="517303" y="1790991"/>
                  <a:pt x="617592" y="1574821"/>
                  <a:pt x="661458" y="1420088"/>
                </a:cubicBezTo>
                <a:cubicBezTo>
                  <a:pt x="705324" y="1265355"/>
                  <a:pt x="710287" y="1077544"/>
                  <a:pt x="710287" y="934288"/>
                </a:cubicBezTo>
                <a:cubicBezTo>
                  <a:pt x="710287" y="791032"/>
                  <a:pt x="690623" y="673620"/>
                  <a:pt x="661457" y="560549"/>
                </a:cubicBezTo>
                <a:cubicBezTo>
                  <a:pt x="632291" y="447478"/>
                  <a:pt x="559653" y="347009"/>
                  <a:pt x="511475" y="255861"/>
                </a:cubicBezTo>
                <a:cubicBezTo>
                  <a:pt x="487733" y="219766"/>
                  <a:pt x="362940" y="43203"/>
                  <a:pt x="328969" y="0"/>
                </a:cubicBezTo>
                <a:cubicBezTo>
                  <a:pt x="245912" y="12541"/>
                  <a:pt x="68114" y="44073"/>
                  <a:pt x="0" y="79500"/>
                </a:cubicBezTo>
                <a:cubicBezTo>
                  <a:pt x="39567" y="131498"/>
                  <a:pt x="102148" y="249648"/>
                  <a:pt x="147187" y="346167"/>
                </a:cubicBezTo>
                <a:cubicBezTo>
                  <a:pt x="192226" y="442686"/>
                  <a:pt x="244174" y="528186"/>
                  <a:pt x="270235" y="658613"/>
                </a:cubicBezTo>
                <a:cubicBezTo>
                  <a:pt x="296296" y="789040"/>
                  <a:pt x="315883" y="933341"/>
                  <a:pt x="303551" y="1128727"/>
                </a:cubicBezTo>
                <a:cubicBezTo>
                  <a:pt x="291219" y="1324113"/>
                  <a:pt x="193351" y="1629147"/>
                  <a:pt x="103943" y="1806076"/>
                </a:cubicBezTo>
              </a:path>
            </a:pathLst>
          </a:custGeom>
          <a:gradFill flip="none" rotWithShape="1">
            <a:gsLst>
              <a:gs pos="0">
                <a:srgbClr val="FF9900"/>
              </a:gs>
              <a:gs pos="100000">
                <a:srgbClr val="FFFF66"/>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2" name="Titel 1"/>
          <p:cNvSpPr>
            <a:spLocks noGrp="1"/>
          </p:cNvSpPr>
          <p:nvPr>
            <p:ph type="title"/>
          </p:nvPr>
        </p:nvSpPr>
        <p:spPr/>
        <p:txBody>
          <a:bodyPr>
            <a:normAutofit/>
          </a:bodyPr>
          <a:lstStyle/>
          <a:p>
            <a:r>
              <a:rPr lang="da-DK" dirty="0">
                <a:cs typeface="Arial" panose="020B0604020202020204" pitchFamily="34" charset="0"/>
              </a:rPr>
              <a:t>Biofilm og bakterier </a:t>
            </a:r>
          </a:p>
        </p:txBody>
      </p:sp>
      <p:sp>
        <p:nvSpPr>
          <p:cNvPr id="7" name="Pladsholder til sidefod 6"/>
          <p:cNvSpPr>
            <a:spLocks noGrp="1"/>
          </p:cNvSpPr>
          <p:nvPr>
            <p:ph type="ftr" sz="quarter" idx="3"/>
          </p:nvPr>
        </p:nvSpPr>
        <p:spPr>
          <a:xfrm>
            <a:off x="602885" y="6400065"/>
            <a:ext cx="4725786"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16</a:t>
            </a:fld>
            <a:endParaRPr lang="fr-FR" dirty="0">
              <a:cs typeface="Arial" panose="020B0604020202020204" pitchFamily="34" charset="0"/>
            </a:endParaRPr>
          </a:p>
        </p:txBody>
      </p:sp>
      <p:sp>
        <p:nvSpPr>
          <p:cNvPr id="37893" name="Kombinationstegning 37892"/>
          <p:cNvSpPr/>
          <p:nvPr/>
        </p:nvSpPr>
        <p:spPr>
          <a:xfrm>
            <a:off x="5470490" y="1929855"/>
            <a:ext cx="1612580" cy="4277208"/>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555932 w 633509"/>
              <a:gd name="connsiteY29" fmla="*/ 86697 h 2052942"/>
              <a:gd name="connsiteX30" fmla="*/ 404813 w 633509"/>
              <a:gd name="connsiteY30" fmla="*/ 28880 h 2052942"/>
              <a:gd name="connsiteX31" fmla="*/ 335757 w 633509"/>
              <a:gd name="connsiteY31" fmla="*/ 16974 h 2052942"/>
              <a:gd name="connsiteX32" fmla="*/ 233363 w 633509"/>
              <a:gd name="connsiteY32" fmla="*/ 5067 h 2052942"/>
              <a:gd name="connsiteX33" fmla="*/ 147638 w 633509"/>
              <a:gd name="connsiteY33" fmla="*/ 305 h 2052942"/>
              <a:gd name="connsiteX34" fmla="*/ 0 w 633509"/>
              <a:gd name="connsiteY34" fmla="*/ 9830 h 2052942"/>
              <a:gd name="connsiteX0" fmla="*/ 0 w 760720"/>
              <a:gd name="connsiteY0" fmla="*/ 9830 h 2052942"/>
              <a:gd name="connsiteX1" fmla="*/ 54769 w 760720"/>
              <a:gd name="connsiteY1" fmla="*/ 112223 h 2052942"/>
              <a:gd name="connsiteX2" fmla="*/ 90488 w 760720"/>
              <a:gd name="connsiteY2" fmla="*/ 209855 h 2052942"/>
              <a:gd name="connsiteX3" fmla="*/ 152400 w 760720"/>
              <a:gd name="connsiteY3" fmla="*/ 376542 h 2052942"/>
              <a:gd name="connsiteX4" fmla="*/ 190500 w 760720"/>
              <a:gd name="connsiteY4" fmla="*/ 519417 h 2052942"/>
              <a:gd name="connsiteX5" fmla="*/ 223838 w 760720"/>
              <a:gd name="connsiteY5" fmla="*/ 657530 h 2052942"/>
              <a:gd name="connsiteX6" fmla="*/ 250032 w 760720"/>
              <a:gd name="connsiteY6" fmla="*/ 814692 h 2052942"/>
              <a:gd name="connsiteX7" fmla="*/ 271463 w 760720"/>
              <a:gd name="connsiteY7" fmla="*/ 971855 h 2052942"/>
              <a:gd name="connsiteX8" fmla="*/ 280988 w 760720"/>
              <a:gd name="connsiteY8" fmla="*/ 1138542 h 2052942"/>
              <a:gd name="connsiteX9" fmla="*/ 276225 w 760720"/>
              <a:gd name="connsiteY9" fmla="*/ 1348092 h 2052942"/>
              <a:gd name="connsiteX10" fmla="*/ 266701 w 760720"/>
              <a:gd name="connsiteY10" fmla="*/ 1510017 h 2052942"/>
              <a:gd name="connsiteX11" fmla="*/ 250031 w 760720"/>
              <a:gd name="connsiteY11" fmla="*/ 1662417 h 2052942"/>
              <a:gd name="connsiteX12" fmla="*/ 228600 w 760720"/>
              <a:gd name="connsiteY12" fmla="*/ 1786242 h 2052942"/>
              <a:gd name="connsiteX13" fmla="*/ 185738 w 760720"/>
              <a:gd name="connsiteY13" fmla="*/ 1957692 h 2052942"/>
              <a:gd name="connsiteX14" fmla="*/ 161925 w 760720"/>
              <a:gd name="connsiteY14" fmla="*/ 2052942 h 2052942"/>
              <a:gd name="connsiteX15" fmla="*/ 250031 w 760720"/>
              <a:gd name="connsiteY15" fmla="*/ 2043417 h 2052942"/>
              <a:gd name="connsiteX16" fmla="*/ 352425 w 760720"/>
              <a:gd name="connsiteY16" fmla="*/ 2029130 h 2052942"/>
              <a:gd name="connsiteX17" fmla="*/ 461963 w 760720"/>
              <a:gd name="connsiteY17" fmla="*/ 2000555 h 2052942"/>
              <a:gd name="connsiteX18" fmla="*/ 550069 w 760720"/>
              <a:gd name="connsiteY18" fmla="*/ 1974361 h 2052942"/>
              <a:gd name="connsiteX19" fmla="*/ 590550 w 760720"/>
              <a:gd name="connsiteY19" fmla="*/ 1781480 h 2052942"/>
              <a:gd name="connsiteX20" fmla="*/ 619125 w 760720"/>
              <a:gd name="connsiteY20" fmla="*/ 1567167 h 2052942"/>
              <a:gd name="connsiteX21" fmla="*/ 628650 w 760720"/>
              <a:gd name="connsiteY21" fmla="*/ 1410005 h 2052942"/>
              <a:gd name="connsiteX22" fmla="*/ 633412 w 760720"/>
              <a:gd name="connsiteY22" fmla="*/ 1243318 h 2052942"/>
              <a:gd name="connsiteX23" fmla="*/ 628650 w 760720"/>
              <a:gd name="connsiteY23" fmla="*/ 1043292 h 2052942"/>
              <a:gd name="connsiteX24" fmla="*/ 597694 w 760720"/>
              <a:gd name="connsiteY24" fmla="*/ 767067 h 2052942"/>
              <a:gd name="connsiteX25" fmla="*/ 561975 w 760720"/>
              <a:gd name="connsiteY25" fmla="*/ 569423 h 2052942"/>
              <a:gd name="connsiteX26" fmla="*/ 509588 w 760720"/>
              <a:gd name="connsiteY26" fmla="*/ 352730 h 2052942"/>
              <a:gd name="connsiteX27" fmla="*/ 464343 w 760720"/>
              <a:gd name="connsiteY27" fmla="*/ 190805 h 2052942"/>
              <a:gd name="connsiteX28" fmla="*/ 759943 w 760720"/>
              <a:gd name="connsiteY28" fmla="*/ 210158 h 2052942"/>
              <a:gd name="connsiteX29" fmla="*/ 555932 w 760720"/>
              <a:gd name="connsiteY29" fmla="*/ 86697 h 2052942"/>
              <a:gd name="connsiteX30" fmla="*/ 404813 w 760720"/>
              <a:gd name="connsiteY30" fmla="*/ 28880 h 2052942"/>
              <a:gd name="connsiteX31" fmla="*/ 335757 w 760720"/>
              <a:gd name="connsiteY31" fmla="*/ 16974 h 2052942"/>
              <a:gd name="connsiteX32" fmla="*/ 233363 w 760720"/>
              <a:gd name="connsiteY32" fmla="*/ 5067 h 2052942"/>
              <a:gd name="connsiteX33" fmla="*/ 147638 w 760720"/>
              <a:gd name="connsiteY33" fmla="*/ 305 h 2052942"/>
              <a:gd name="connsiteX34" fmla="*/ 0 w 760720"/>
              <a:gd name="connsiteY34" fmla="*/ 9830 h 2052942"/>
              <a:gd name="connsiteX0" fmla="*/ 0 w 919743"/>
              <a:gd name="connsiteY0" fmla="*/ 9830 h 2052942"/>
              <a:gd name="connsiteX1" fmla="*/ 54769 w 919743"/>
              <a:gd name="connsiteY1" fmla="*/ 112223 h 2052942"/>
              <a:gd name="connsiteX2" fmla="*/ 90488 w 919743"/>
              <a:gd name="connsiteY2" fmla="*/ 209855 h 2052942"/>
              <a:gd name="connsiteX3" fmla="*/ 152400 w 919743"/>
              <a:gd name="connsiteY3" fmla="*/ 376542 h 2052942"/>
              <a:gd name="connsiteX4" fmla="*/ 190500 w 919743"/>
              <a:gd name="connsiteY4" fmla="*/ 519417 h 2052942"/>
              <a:gd name="connsiteX5" fmla="*/ 223838 w 919743"/>
              <a:gd name="connsiteY5" fmla="*/ 657530 h 2052942"/>
              <a:gd name="connsiteX6" fmla="*/ 250032 w 919743"/>
              <a:gd name="connsiteY6" fmla="*/ 814692 h 2052942"/>
              <a:gd name="connsiteX7" fmla="*/ 271463 w 919743"/>
              <a:gd name="connsiteY7" fmla="*/ 971855 h 2052942"/>
              <a:gd name="connsiteX8" fmla="*/ 280988 w 919743"/>
              <a:gd name="connsiteY8" fmla="*/ 1138542 h 2052942"/>
              <a:gd name="connsiteX9" fmla="*/ 276225 w 919743"/>
              <a:gd name="connsiteY9" fmla="*/ 1348092 h 2052942"/>
              <a:gd name="connsiteX10" fmla="*/ 266701 w 919743"/>
              <a:gd name="connsiteY10" fmla="*/ 1510017 h 2052942"/>
              <a:gd name="connsiteX11" fmla="*/ 250031 w 919743"/>
              <a:gd name="connsiteY11" fmla="*/ 1662417 h 2052942"/>
              <a:gd name="connsiteX12" fmla="*/ 228600 w 919743"/>
              <a:gd name="connsiteY12" fmla="*/ 1786242 h 2052942"/>
              <a:gd name="connsiteX13" fmla="*/ 185738 w 919743"/>
              <a:gd name="connsiteY13" fmla="*/ 1957692 h 2052942"/>
              <a:gd name="connsiteX14" fmla="*/ 161925 w 919743"/>
              <a:gd name="connsiteY14" fmla="*/ 2052942 h 2052942"/>
              <a:gd name="connsiteX15" fmla="*/ 250031 w 919743"/>
              <a:gd name="connsiteY15" fmla="*/ 2043417 h 2052942"/>
              <a:gd name="connsiteX16" fmla="*/ 352425 w 919743"/>
              <a:gd name="connsiteY16" fmla="*/ 2029130 h 2052942"/>
              <a:gd name="connsiteX17" fmla="*/ 461963 w 919743"/>
              <a:gd name="connsiteY17" fmla="*/ 2000555 h 2052942"/>
              <a:gd name="connsiteX18" fmla="*/ 550069 w 919743"/>
              <a:gd name="connsiteY18" fmla="*/ 1974361 h 2052942"/>
              <a:gd name="connsiteX19" fmla="*/ 590550 w 919743"/>
              <a:gd name="connsiteY19" fmla="*/ 1781480 h 2052942"/>
              <a:gd name="connsiteX20" fmla="*/ 619125 w 919743"/>
              <a:gd name="connsiteY20" fmla="*/ 1567167 h 2052942"/>
              <a:gd name="connsiteX21" fmla="*/ 628650 w 919743"/>
              <a:gd name="connsiteY21" fmla="*/ 1410005 h 2052942"/>
              <a:gd name="connsiteX22" fmla="*/ 633412 w 919743"/>
              <a:gd name="connsiteY22" fmla="*/ 1243318 h 2052942"/>
              <a:gd name="connsiteX23" fmla="*/ 628650 w 919743"/>
              <a:gd name="connsiteY23" fmla="*/ 1043292 h 2052942"/>
              <a:gd name="connsiteX24" fmla="*/ 597694 w 919743"/>
              <a:gd name="connsiteY24" fmla="*/ 767067 h 2052942"/>
              <a:gd name="connsiteX25" fmla="*/ 561975 w 919743"/>
              <a:gd name="connsiteY25" fmla="*/ 569423 h 2052942"/>
              <a:gd name="connsiteX26" fmla="*/ 509588 w 919743"/>
              <a:gd name="connsiteY26" fmla="*/ 352730 h 2052942"/>
              <a:gd name="connsiteX27" fmla="*/ 911844 w 919743"/>
              <a:gd name="connsiteY27" fmla="*/ 357260 h 2052942"/>
              <a:gd name="connsiteX28" fmla="*/ 759943 w 919743"/>
              <a:gd name="connsiteY28" fmla="*/ 210158 h 2052942"/>
              <a:gd name="connsiteX29" fmla="*/ 555932 w 919743"/>
              <a:gd name="connsiteY29" fmla="*/ 86697 h 2052942"/>
              <a:gd name="connsiteX30" fmla="*/ 404813 w 919743"/>
              <a:gd name="connsiteY30" fmla="*/ 28880 h 2052942"/>
              <a:gd name="connsiteX31" fmla="*/ 335757 w 919743"/>
              <a:gd name="connsiteY31" fmla="*/ 16974 h 2052942"/>
              <a:gd name="connsiteX32" fmla="*/ 233363 w 919743"/>
              <a:gd name="connsiteY32" fmla="*/ 5067 h 2052942"/>
              <a:gd name="connsiteX33" fmla="*/ 147638 w 919743"/>
              <a:gd name="connsiteY33" fmla="*/ 305 h 2052942"/>
              <a:gd name="connsiteX34" fmla="*/ 0 w 919743"/>
              <a:gd name="connsiteY34" fmla="*/ 9830 h 2052942"/>
              <a:gd name="connsiteX0" fmla="*/ 0 w 1080377"/>
              <a:gd name="connsiteY0" fmla="*/ 9830 h 2052942"/>
              <a:gd name="connsiteX1" fmla="*/ 54769 w 1080377"/>
              <a:gd name="connsiteY1" fmla="*/ 112223 h 2052942"/>
              <a:gd name="connsiteX2" fmla="*/ 90488 w 1080377"/>
              <a:gd name="connsiteY2" fmla="*/ 209855 h 2052942"/>
              <a:gd name="connsiteX3" fmla="*/ 152400 w 1080377"/>
              <a:gd name="connsiteY3" fmla="*/ 376542 h 2052942"/>
              <a:gd name="connsiteX4" fmla="*/ 190500 w 1080377"/>
              <a:gd name="connsiteY4" fmla="*/ 519417 h 2052942"/>
              <a:gd name="connsiteX5" fmla="*/ 223838 w 1080377"/>
              <a:gd name="connsiteY5" fmla="*/ 657530 h 2052942"/>
              <a:gd name="connsiteX6" fmla="*/ 250032 w 1080377"/>
              <a:gd name="connsiteY6" fmla="*/ 814692 h 2052942"/>
              <a:gd name="connsiteX7" fmla="*/ 271463 w 1080377"/>
              <a:gd name="connsiteY7" fmla="*/ 971855 h 2052942"/>
              <a:gd name="connsiteX8" fmla="*/ 280988 w 1080377"/>
              <a:gd name="connsiteY8" fmla="*/ 1138542 h 2052942"/>
              <a:gd name="connsiteX9" fmla="*/ 276225 w 1080377"/>
              <a:gd name="connsiteY9" fmla="*/ 1348092 h 2052942"/>
              <a:gd name="connsiteX10" fmla="*/ 266701 w 1080377"/>
              <a:gd name="connsiteY10" fmla="*/ 1510017 h 2052942"/>
              <a:gd name="connsiteX11" fmla="*/ 250031 w 1080377"/>
              <a:gd name="connsiteY11" fmla="*/ 1662417 h 2052942"/>
              <a:gd name="connsiteX12" fmla="*/ 228600 w 1080377"/>
              <a:gd name="connsiteY12" fmla="*/ 1786242 h 2052942"/>
              <a:gd name="connsiteX13" fmla="*/ 185738 w 1080377"/>
              <a:gd name="connsiteY13" fmla="*/ 1957692 h 2052942"/>
              <a:gd name="connsiteX14" fmla="*/ 161925 w 1080377"/>
              <a:gd name="connsiteY14" fmla="*/ 2052942 h 2052942"/>
              <a:gd name="connsiteX15" fmla="*/ 250031 w 1080377"/>
              <a:gd name="connsiteY15" fmla="*/ 2043417 h 2052942"/>
              <a:gd name="connsiteX16" fmla="*/ 352425 w 1080377"/>
              <a:gd name="connsiteY16" fmla="*/ 2029130 h 2052942"/>
              <a:gd name="connsiteX17" fmla="*/ 461963 w 1080377"/>
              <a:gd name="connsiteY17" fmla="*/ 2000555 h 2052942"/>
              <a:gd name="connsiteX18" fmla="*/ 550069 w 1080377"/>
              <a:gd name="connsiteY18" fmla="*/ 1974361 h 2052942"/>
              <a:gd name="connsiteX19" fmla="*/ 590550 w 1080377"/>
              <a:gd name="connsiteY19" fmla="*/ 1781480 h 2052942"/>
              <a:gd name="connsiteX20" fmla="*/ 619125 w 1080377"/>
              <a:gd name="connsiteY20" fmla="*/ 1567167 h 2052942"/>
              <a:gd name="connsiteX21" fmla="*/ 628650 w 1080377"/>
              <a:gd name="connsiteY21" fmla="*/ 1410005 h 2052942"/>
              <a:gd name="connsiteX22" fmla="*/ 633412 w 1080377"/>
              <a:gd name="connsiteY22" fmla="*/ 1243318 h 2052942"/>
              <a:gd name="connsiteX23" fmla="*/ 628650 w 1080377"/>
              <a:gd name="connsiteY23" fmla="*/ 1043292 h 2052942"/>
              <a:gd name="connsiteX24" fmla="*/ 597694 w 1080377"/>
              <a:gd name="connsiteY24" fmla="*/ 767067 h 2052942"/>
              <a:gd name="connsiteX25" fmla="*/ 561975 w 1080377"/>
              <a:gd name="connsiteY25" fmla="*/ 569423 h 2052942"/>
              <a:gd name="connsiteX26" fmla="*/ 1067956 w 1080377"/>
              <a:gd name="connsiteY26" fmla="*/ 563433 h 2052942"/>
              <a:gd name="connsiteX27" fmla="*/ 911844 w 1080377"/>
              <a:gd name="connsiteY27" fmla="*/ 357260 h 2052942"/>
              <a:gd name="connsiteX28" fmla="*/ 759943 w 1080377"/>
              <a:gd name="connsiteY28" fmla="*/ 210158 h 2052942"/>
              <a:gd name="connsiteX29" fmla="*/ 555932 w 1080377"/>
              <a:gd name="connsiteY29" fmla="*/ 86697 h 2052942"/>
              <a:gd name="connsiteX30" fmla="*/ 404813 w 1080377"/>
              <a:gd name="connsiteY30" fmla="*/ 28880 h 2052942"/>
              <a:gd name="connsiteX31" fmla="*/ 335757 w 1080377"/>
              <a:gd name="connsiteY31" fmla="*/ 16974 h 2052942"/>
              <a:gd name="connsiteX32" fmla="*/ 233363 w 1080377"/>
              <a:gd name="connsiteY32" fmla="*/ 5067 h 2052942"/>
              <a:gd name="connsiteX33" fmla="*/ 147638 w 1080377"/>
              <a:gd name="connsiteY33" fmla="*/ 305 h 2052942"/>
              <a:gd name="connsiteX34" fmla="*/ 0 w 1080377"/>
              <a:gd name="connsiteY34" fmla="*/ 9830 h 2052942"/>
              <a:gd name="connsiteX0" fmla="*/ 0 w 1181762"/>
              <a:gd name="connsiteY0" fmla="*/ 9830 h 2052942"/>
              <a:gd name="connsiteX1" fmla="*/ 54769 w 1181762"/>
              <a:gd name="connsiteY1" fmla="*/ 112223 h 2052942"/>
              <a:gd name="connsiteX2" fmla="*/ 90488 w 1181762"/>
              <a:gd name="connsiteY2" fmla="*/ 209855 h 2052942"/>
              <a:gd name="connsiteX3" fmla="*/ 152400 w 1181762"/>
              <a:gd name="connsiteY3" fmla="*/ 376542 h 2052942"/>
              <a:gd name="connsiteX4" fmla="*/ 190500 w 1181762"/>
              <a:gd name="connsiteY4" fmla="*/ 519417 h 2052942"/>
              <a:gd name="connsiteX5" fmla="*/ 223838 w 1181762"/>
              <a:gd name="connsiteY5" fmla="*/ 657530 h 2052942"/>
              <a:gd name="connsiteX6" fmla="*/ 250032 w 1181762"/>
              <a:gd name="connsiteY6" fmla="*/ 814692 h 2052942"/>
              <a:gd name="connsiteX7" fmla="*/ 271463 w 1181762"/>
              <a:gd name="connsiteY7" fmla="*/ 971855 h 2052942"/>
              <a:gd name="connsiteX8" fmla="*/ 280988 w 1181762"/>
              <a:gd name="connsiteY8" fmla="*/ 1138542 h 2052942"/>
              <a:gd name="connsiteX9" fmla="*/ 276225 w 1181762"/>
              <a:gd name="connsiteY9" fmla="*/ 1348092 h 2052942"/>
              <a:gd name="connsiteX10" fmla="*/ 266701 w 1181762"/>
              <a:gd name="connsiteY10" fmla="*/ 1510017 h 2052942"/>
              <a:gd name="connsiteX11" fmla="*/ 250031 w 1181762"/>
              <a:gd name="connsiteY11" fmla="*/ 1662417 h 2052942"/>
              <a:gd name="connsiteX12" fmla="*/ 228600 w 1181762"/>
              <a:gd name="connsiteY12" fmla="*/ 1786242 h 2052942"/>
              <a:gd name="connsiteX13" fmla="*/ 185738 w 1181762"/>
              <a:gd name="connsiteY13" fmla="*/ 1957692 h 2052942"/>
              <a:gd name="connsiteX14" fmla="*/ 161925 w 1181762"/>
              <a:gd name="connsiteY14" fmla="*/ 2052942 h 2052942"/>
              <a:gd name="connsiteX15" fmla="*/ 250031 w 1181762"/>
              <a:gd name="connsiteY15" fmla="*/ 2043417 h 2052942"/>
              <a:gd name="connsiteX16" fmla="*/ 352425 w 1181762"/>
              <a:gd name="connsiteY16" fmla="*/ 2029130 h 2052942"/>
              <a:gd name="connsiteX17" fmla="*/ 461963 w 1181762"/>
              <a:gd name="connsiteY17" fmla="*/ 2000555 h 2052942"/>
              <a:gd name="connsiteX18" fmla="*/ 550069 w 1181762"/>
              <a:gd name="connsiteY18" fmla="*/ 1974361 h 2052942"/>
              <a:gd name="connsiteX19" fmla="*/ 590550 w 1181762"/>
              <a:gd name="connsiteY19" fmla="*/ 1781480 h 2052942"/>
              <a:gd name="connsiteX20" fmla="*/ 619125 w 1181762"/>
              <a:gd name="connsiteY20" fmla="*/ 1567167 h 2052942"/>
              <a:gd name="connsiteX21" fmla="*/ 628650 w 1181762"/>
              <a:gd name="connsiteY21" fmla="*/ 1410005 h 2052942"/>
              <a:gd name="connsiteX22" fmla="*/ 633412 w 1181762"/>
              <a:gd name="connsiteY22" fmla="*/ 1243318 h 2052942"/>
              <a:gd name="connsiteX23" fmla="*/ 628650 w 1181762"/>
              <a:gd name="connsiteY23" fmla="*/ 1043292 h 2052942"/>
              <a:gd name="connsiteX24" fmla="*/ 597694 w 1181762"/>
              <a:gd name="connsiteY24" fmla="*/ 767067 h 2052942"/>
              <a:gd name="connsiteX25" fmla="*/ 1156627 w 1181762"/>
              <a:gd name="connsiteY25" fmla="*/ 792769 h 2052942"/>
              <a:gd name="connsiteX26" fmla="*/ 1067956 w 1181762"/>
              <a:gd name="connsiteY26" fmla="*/ 563433 h 2052942"/>
              <a:gd name="connsiteX27" fmla="*/ 911844 w 1181762"/>
              <a:gd name="connsiteY27" fmla="*/ 357260 h 2052942"/>
              <a:gd name="connsiteX28" fmla="*/ 759943 w 1181762"/>
              <a:gd name="connsiteY28" fmla="*/ 210158 h 2052942"/>
              <a:gd name="connsiteX29" fmla="*/ 555932 w 1181762"/>
              <a:gd name="connsiteY29" fmla="*/ 86697 h 2052942"/>
              <a:gd name="connsiteX30" fmla="*/ 404813 w 1181762"/>
              <a:gd name="connsiteY30" fmla="*/ 28880 h 2052942"/>
              <a:gd name="connsiteX31" fmla="*/ 335757 w 1181762"/>
              <a:gd name="connsiteY31" fmla="*/ 16974 h 2052942"/>
              <a:gd name="connsiteX32" fmla="*/ 233363 w 1181762"/>
              <a:gd name="connsiteY32" fmla="*/ 5067 h 2052942"/>
              <a:gd name="connsiteX33" fmla="*/ 147638 w 1181762"/>
              <a:gd name="connsiteY33" fmla="*/ 305 h 2052942"/>
              <a:gd name="connsiteX34" fmla="*/ 0 w 1181762"/>
              <a:gd name="connsiteY34" fmla="*/ 9830 h 2052942"/>
              <a:gd name="connsiteX0" fmla="*/ 0 w 1215920"/>
              <a:gd name="connsiteY0" fmla="*/ 9830 h 2052942"/>
              <a:gd name="connsiteX1" fmla="*/ 54769 w 1215920"/>
              <a:gd name="connsiteY1" fmla="*/ 112223 h 2052942"/>
              <a:gd name="connsiteX2" fmla="*/ 90488 w 1215920"/>
              <a:gd name="connsiteY2" fmla="*/ 209855 h 2052942"/>
              <a:gd name="connsiteX3" fmla="*/ 152400 w 1215920"/>
              <a:gd name="connsiteY3" fmla="*/ 376542 h 2052942"/>
              <a:gd name="connsiteX4" fmla="*/ 190500 w 1215920"/>
              <a:gd name="connsiteY4" fmla="*/ 519417 h 2052942"/>
              <a:gd name="connsiteX5" fmla="*/ 223838 w 1215920"/>
              <a:gd name="connsiteY5" fmla="*/ 657530 h 2052942"/>
              <a:gd name="connsiteX6" fmla="*/ 250032 w 1215920"/>
              <a:gd name="connsiteY6" fmla="*/ 814692 h 2052942"/>
              <a:gd name="connsiteX7" fmla="*/ 271463 w 1215920"/>
              <a:gd name="connsiteY7" fmla="*/ 971855 h 2052942"/>
              <a:gd name="connsiteX8" fmla="*/ 280988 w 1215920"/>
              <a:gd name="connsiteY8" fmla="*/ 1138542 h 2052942"/>
              <a:gd name="connsiteX9" fmla="*/ 276225 w 1215920"/>
              <a:gd name="connsiteY9" fmla="*/ 1348092 h 2052942"/>
              <a:gd name="connsiteX10" fmla="*/ 266701 w 1215920"/>
              <a:gd name="connsiteY10" fmla="*/ 1510017 h 2052942"/>
              <a:gd name="connsiteX11" fmla="*/ 250031 w 1215920"/>
              <a:gd name="connsiteY11" fmla="*/ 1662417 h 2052942"/>
              <a:gd name="connsiteX12" fmla="*/ 228600 w 1215920"/>
              <a:gd name="connsiteY12" fmla="*/ 1786242 h 2052942"/>
              <a:gd name="connsiteX13" fmla="*/ 185738 w 1215920"/>
              <a:gd name="connsiteY13" fmla="*/ 1957692 h 2052942"/>
              <a:gd name="connsiteX14" fmla="*/ 161925 w 1215920"/>
              <a:gd name="connsiteY14" fmla="*/ 2052942 h 2052942"/>
              <a:gd name="connsiteX15" fmla="*/ 250031 w 1215920"/>
              <a:gd name="connsiteY15" fmla="*/ 2043417 h 2052942"/>
              <a:gd name="connsiteX16" fmla="*/ 352425 w 1215920"/>
              <a:gd name="connsiteY16" fmla="*/ 2029130 h 2052942"/>
              <a:gd name="connsiteX17" fmla="*/ 461963 w 1215920"/>
              <a:gd name="connsiteY17" fmla="*/ 2000555 h 2052942"/>
              <a:gd name="connsiteX18" fmla="*/ 550069 w 1215920"/>
              <a:gd name="connsiteY18" fmla="*/ 1974361 h 2052942"/>
              <a:gd name="connsiteX19" fmla="*/ 590550 w 1215920"/>
              <a:gd name="connsiteY19" fmla="*/ 1781480 h 2052942"/>
              <a:gd name="connsiteX20" fmla="*/ 619125 w 1215920"/>
              <a:gd name="connsiteY20" fmla="*/ 1567167 h 2052942"/>
              <a:gd name="connsiteX21" fmla="*/ 628650 w 1215920"/>
              <a:gd name="connsiteY21" fmla="*/ 1410005 h 2052942"/>
              <a:gd name="connsiteX22" fmla="*/ 633412 w 1215920"/>
              <a:gd name="connsiteY22" fmla="*/ 1243318 h 2052942"/>
              <a:gd name="connsiteX23" fmla="*/ 628650 w 1215920"/>
              <a:gd name="connsiteY23" fmla="*/ 1043292 h 2052942"/>
              <a:gd name="connsiteX24" fmla="*/ 1178235 w 1215920"/>
              <a:gd name="connsiteY24" fmla="*/ 1078908 h 2052942"/>
              <a:gd name="connsiteX25" fmla="*/ 1156627 w 1215920"/>
              <a:gd name="connsiteY25" fmla="*/ 792769 h 2052942"/>
              <a:gd name="connsiteX26" fmla="*/ 1067956 w 1215920"/>
              <a:gd name="connsiteY26" fmla="*/ 563433 h 2052942"/>
              <a:gd name="connsiteX27" fmla="*/ 911844 w 1215920"/>
              <a:gd name="connsiteY27" fmla="*/ 357260 h 2052942"/>
              <a:gd name="connsiteX28" fmla="*/ 759943 w 1215920"/>
              <a:gd name="connsiteY28" fmla="*/ 210158 h 2052942"/>
              <a:gd name="connsiteX29" fmla="*/ 555932 w 1215920"/>
              <a:gd name="connsiteY29" fmla="*/ 86697 h 2052942"/>
              <a:gd name="connsiteX30" fmla="*/ 404813 w 1215920"/>
              <a:gd name="connsiteY30" fmla="*/ 28880 h 2052942"/>
              <a:gd name="connsiteX31" fmla="*/ 335757 w 1215920"/>
              <a:gd name="connsiteY31" fmla="*/ 16974 h 2052942"/>
              <a:gd name="connsiteX32" fmla="*/ 233363 w 1215920"/>
              <a:gd name="connsiteY32" fmla="*/ 5067 h 2052942"/>
              <a:gd name="connsiteX33" fmla="*/ 147638 w 1215920"/>
              <a:gd name="connsiteY33" fmla="*/ 305 h 2052942"/>
              <a:gd name="connsiteX34" fmla="*/ 0 w 1215920"/>
              <a:gd name="connsiteY34" fmla="*/ 9830 h 2052942"/>
              <a:gd name="connsiteX0" fmla="*/ 0 w 1202165"/>
              <a:gd name="connsiteY0" fmla="*/ 9830 h 2052942"/>
              <a:gd name="connsiteX1" fmla="*/ 54769 w 1202165"/>
              <a:gd name="connsiteY1" fmla="*/ 112223 h 2052942"/>
              <a:gd name="connsiteX2" fmla="*/ 90488 w 1202165"/>
              <a:gd name="connsiteY2" fmla="*/ 209855 h 2052942"/>
              <a:gd name="connsiteX3" fmla="*/ 152400 w 1202165"/>
              <a:gd name="connsiteY3" fmla="*/ 376542 h 2052942"/>
              <a:gd name="connsiteX4" fmla="*/ 190500 w 1202165"/>
              <a:gd name="connsiteY4" fmla="*/ 519417 h 2052942"/>
              <a:gd name="connsiteX5" fmla="*/ 223838 w 1202165"/>
              <a:gd name="connsiteY5" fmla="*/ 657530 h 2052942"/>
              <a:gd name="connsiteX6" fmla="*/ 250032 w 1202165"/>
              <a:gd name="connsiteY6" fmla="*/ 814692 h 2052942"/>
              <a:gd name="connsiteX7" fmla="*/ 271463 w 1202165"/>
              <a:gd name="connsiteY7" fmla="*/ 971855 h 2052942"/>
              <a:gd name="connsiteX8" fmla="*/ 280988 w 1202165"/>
              <a:gd name="connsiteY8" fmla="*/ 1138542 h 2052942"/>
              <a:gd name="connsiteX9" fmla="*/ 276225 w 1202165"/>
              <a:gd name="connsiteY9" fmla="*/ 1348092 h 2052942"/>
              <a:gd name="connsiteX10" fmla="*/ 266701 w 1202165"/>
              <a:gd name="connsiteY10" fmla="*/ 1510017 h 2052942"/>
              <a:gd name="connsiteX11" fmla="*/ 250031 w 1202165"/>
              <a:gd name="connsiteY11" fmla="*/ 1662417 h 2052942"/>
              <a:gd name="connsiteX12" fmla="*/ 228600 w 1202165"/>
              <a:gd name="connsiteY12" fmla="*/ 1786242 h 2052942"/>
              <a:gd name="connsiteX13" fmla="*/ 185738 w 1202165"/>
              <a:gd name="connsiteY13" fmla="*/ 1957692 h 2052942"/>
              <a:gd name="connsiteX14" fmla="*/ 161925 w 1202165"/>
              <a:gd name="connsiteY14" fmla="*/ 2052942 h 2052942"/>
              <a:gd name="connsiteX15" fmla="*/ 250031 w 1202165"/>
              <a:gd name="connsiteY15" fmla="*/ 2043417 h 2052942"/>
              <a:gd name="connsiteX16" fmla="*/ 352425 w 1202165"/>
              <a:gd name="connsiteY16" fmla="*/ 2029130 h 2052942"/>
              <a:gd name="connsiteX17" fmla="*/ 461963 w 1202165"/>
              <a:gd name="connsiteY17" fmla="*/ 2000555 h 2052942"/>
              <a:gd name="connsiteX18" fmla="*/ 550069 w 1202165"/>
              <a:gd name="connsiteY18" fmla="*/ 1974361 h 2052942"/>
              <a:gd name="connsiteX19" fmla="*/ 590550 w 1202165"/>
              <a:gd name="connsiteY19" fmla="*/ 1781480 h 2052942"/>
              <a:gd name="connsiteX20" fmla="*/ 619125 w 1202165"/>
              <a:gd name="connsiteY20" fmla="*/ 1567167 h 2052942"/>
              <a:gd name="connsiteX21" fmla="*/ 628650 w 1202165"/>
              <a:gd name="connsiteY21" fmla="*/ 1410005 h 2052942"/>
              <a:gd name="connsiteX22" fmla="*/ 633412 w 1202165"/>
              <a:gd name="connsiteY22" fmla="*/ 1243318 h 2052942"/>
              <a:gd name="connsiteX23" fmla="*/ 1154766 w 1202165"/>
              <a:gd name="connsiteY23" fmla="*/ 1302457 h 2052942"/>
              <a:gd name="connsiteX24" fmla="*/ 1178235 w 1202165"/>
              <a:gd name="connsiteY24" fmla="*/ 1078908 h 2052942"/>
              <a:gd name="connsiteX25" fmla="*/ 1156627 w 1202165"/>
              <a:gd name="connsiteY25" fmla="*/ 792769 h 2052942"/>
              <a:gd name="connsiteX26" fmla="*/ 1067956 w 1202165"/>
              <a:gd name="connsiteY26" fmla="*/ 563433 h 2052942"/>
              <a:gd name="connsiteX27" fmla="*/ 911844 w 1202165"/>
              <a:gd name="connsiteY27" fmla="*/ 357260 h 2052942"/>
              <a:gd name="connsiteX28" fmla="*/ 759943 w 1202165"/>
              <a:gd name="connsiteY28" fmla="*/ 210158 h 2052942"/>
              <a:gd name="connsiteX29" fmla="*/ 555932 w 1202165"/>
              <a:gd name="connsiteY29" fmla="*/ 86697 h 2052942"/>
              <a:gd name="connsiteX30" fmla="*/ 404813 w 1202165"/>
              <a:gd name="connsiteY30" fmla="*/ 28880 h 2052942"/>
              <a:gd name="connsiteX31" fmla="*/ 335757 w 1202165"/>
              <a:gd name="connsiteY31" fmla="*/ 16974 h 2052942"/>
              <a:gd name="connsiteX32" fmla="*/ 233363 w 1202165"/>
              <a:gd name="connsiteY32" fmla="*/ 5067 h 2052942"/>
              <a:gd name="connsiteX33" fmla="*/ 147638 w 1202165"/>
              <a:gd name="connsiteY33" fmla="*/ 305 h 2052942"/>
              <a:gd name="connsiteX34" fmla="*/ 0 w 1202165"/>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628650 w 1178253"/>
              <a:gd name="connsiteY21" fmla="*/ 1410005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640944 w 1178253"/>
              <a:gd name="connsiteY19" fmla="*/ 1933186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640944 w 1178253"/>
              <a:gd name="connsiteY18" fmla="*/ 1933186 h 2052942"/>
              <a:gd name="connsiteX19" fmla="*/ 784418 w 1178253"/>
              <a:gd name="connsiteY19" fmla="*/ 1828439 h 2052942"/>
              <a:gd name="connsiteX20" fmla="*/ 928999 w 1178253"/>
              <a:gd name="connsiteY20" fmla="*/ 1696562 h 2052942"/>
              <a:gd name="connsiteX21" fmla="*/ 1064787 w 1178253"/>
              <a:gd name="connsiteY21" fmla="*/ 1502483 h 2052942"/>
              <a:gd name="connsiteX22" fmla="*/ 1154766 w 1178253"/>
              <a:gd name="connsiteY22" fmla="*/ 1302457 h 2052942"/>
              <a:gd name="connsiteX23" fmla="*/ 1178235 w 1178253"/>
              <a:gd name="connsiteY23" fmla="*/ 1078908 h 2052942"/>
              <a:gd name="connsiteX24" fmla="*/ 1156627 w 1178253"/>
              <a:gd name="connsiteY24" fmla="*/ 792769 h 2052942"/>
              <a:gd name="connsiteX25" fmla="*/ 1067956 w 1178253"/>
              <a:gd name="connsiteY25" fmla="*/ 563433 h 2052942"/>
              <a:gd name="connsiteX26" fmla="*/ 911844 w 1178253"/>
              <a:gd name="connsiteY26" fmla="*/ 357260 h 2052942"/>
              <a:gd name="connsiteX27" fmla="*/ 759943 w 1178253"/>
              <a:gd name="connsiteY27" fmla="*/ 210158 h 2052942"/>
              <a:gd name="connsiteX28" fmla="*/ 555932 w 1178253"/>
              <a:gd name="connsiteY28" fmla="*/ 86697 h 2052942"/>
              <a:gd name="connsiteX29" fmla="*/ 404813 w 1178253"/>
              <a:gd name="connsiteY29" fmla="*/ 28880 h 2052942"/>
              <a:gd name="connsiteX30" fmla="*/ 335757 w 1178253"/>
              <a:gd name="connsiteY30" fmla="*/ 16974 h 2052942"/>
              <a:gd name="connsiteX31" fmla="*/ 233363 w 1178253"/>
              <a:gd name="connsiteY31" fmla="*/ 5067 h 2052942"/>
              <a:gd name="connsiteX32" fmla="*/ 147638 w 1178253"/>
              <a:gd name="connsiteY32" fmla="*/ 305 h 2052942"/>
              <a:gd name="connsiteX33" fmla="*/ 0 w 1178253"/>
              <a:gd name="connsiteY33" fmla="*/ 9830 h 2052942"/>
              <a:gd name="connsiteX0" fmla="*/ 0 w 1178253"/>
              <a:gd name="connsiteY0" fmla="*/ 9830 h 2043683"/>
              <a:gd name="connsiteX1" fmla="*/ 54769 w 1178253"/>
              <a:gd name="connsiteY1" fmla="*/ 112223 h 2043683"/>
              <a:gd name="connsiteX2" fmla="*/ 90488 w 1178253"/>
              <a:gd name="connsiteY2" fmla="*/ 209855 h 2043683"/>
              <a:gd name="connsiteX3" fmla="*/ 152400 w 1178253"/>
              <a:gd name="connsiteY3" fmla="*/ 376542 h 2043683"/>
              <a:gd name="connsiteX4" fmla="*/ 190500 w 1178253"/>
              <a:gd name="connsiteY4" fmla="*/ 519417 h 2043683"/>
              <a:gd name="connsiteX5" fmla="*/ 223838 w 1178253"/>
              <a:gd name="connsiteY5" fmla="*/ 657530 h 2043683"/>
              <a:gd name="connsiteX6" fmla="*/ 250032 w 1178253"/>
              <a:gd name="connsiteY6" fmla="*/ 814692 h 2043683"/>
              <a:gd name="connsiteX7" fmla="*/ 271463 w 1178253"/>
              <a:gd name="connsiteY7" fmla="*/ 971855 h 2043683"/>
              <a:gd name="connsiteX8" fmla="*/ 280988 w 1178253"/>
              <a:gd name="connsiteY8" fmla="*/ 1138542 h 2043683"/>
              <a:gd name="connsiteX9" fmla="*/ 276225 w 1178253"/>
              <a:gd name="connsiteY9" fmla="*/ 1348092 h 2043683"/>
              <a:gd name="connsiteX10" fmla="*/ 266701 w 1178253"/>
              <a:gd name="connsiteY10" fmla="*/ 1510017 h 2043683"/>
              <a:gd name="connsiteX11" fmla="*/ 250031 w 1178253"/>
              <a:gd name="connsiteY11" fmla="*/ 1662417 h 2043683"/>
              <a:gd name="connsiteX12" fmla="*/ 228600 w 1178253"/>
              <a:gd name="connsiteY12" fmla="*/ 1786242 h 2043683"/>
              <a:gd name="connsiteX13" fmla="*/ 185738 w 1178253"/>
              <a:gd name="connsiteY13" fmla="*/ 1957692 h 2043683"/>
              <a:gd name="connsiteX14" fmla="*/ 167205 w 1178253"/>
              <a:gd name="connsiteY14" fmla="*/ 2023444 h 2043683"/>
              <a:gd name="connsiteX15" fmla="*/ 250031 w 1178253"/>
              <a:gd name="connsiteY15" fmla="*/ 2043417 h 2043683"/>
              <a:gd name="connsiteX16" fmla="*/ 352425 w 1178253"/>
              <a:gd name="connsiteY16" fmla="*/ 2029130 h 2043683"/>
              <a:gd name="connsiteX17" fmla="*/ 461963 w 1178253"/>
              <a:gd name="connsiteY17" fmla="*/ 2000555 h 2043683"/>
              <a:gd name="connsiteX18" fmla="*/ 640944 w 1178253"/>
              <a:gd name="connsiteY18" fmla="*/ 1933186 h 2043683"/>
              <a:gd name="connsiteX19" fmla="*/ 784418 w 1178253"/>
              <a:gd name="connsiteY19" fmla="*/ 1828439 h 2043683"/>
              <a:gd name="connsiteX20" fmla="*/ 928999 w 1178253"/>
              <a:gd name="connsiteY20" fmla="*/ 1696562 h 2043683"/>
              <a:gd name="connsiteX21" fmla="*/ 1064787 w 1178253"/>
              <a:gd name="connsiteY21" fmla="*/ 1502483 h 2043683"/>
              <a:gd name="connsiteX22" fmla="*/ 1154766 w 1178253"/>
              <a:gd name="connsiteY22" fmla="*/ 1302457 h 2043683"/>
              <a:gd name="connsiteX23" fmla="*/ 1178235 w 1178253"/>
              <a:gd name="connsiteY23" fmla="*/ 1078908 h 2043683"/>
              <a:gd name="connsiteX24" fmla="*/ 1156627 w 1178253"/>
              <a:gd name="connsiteY24" fmla="*/ 792769 h 2043683"/>
              <a:gd name="connsiteX25" fmla="*/ 1067956 w 1178253"/>
              <a:gd name="connsiteY25" fmla="*/ 563433 h 2043683"/>
              <a:gd name="connsiteX26" fmla="*/ 911844 w 1178253"/>
              <a:gd name="connsiteY26" fmla="*/ 357260 h 2043683"/>
              <a:gd name="connsiteX27" fmla="*/ 759943 w 1178253"/>
              <a:gd name="connsiteY27" fmla="*/ 210158 h 2043683"/>
              <a:gd name="connsiteX28" fmla="*/ 555932 w 1178253"/>
              <a:gd name="connsiteY28" fmla="*/ 86697 h 2043683"/>
              <a:gd name="connsiteX29" fmla="*/ 404813 w 1178253"/>
              <a:gd name="connsiteY29" fmla="*/ 28880 h 2043683"/>
              <a:gd name="connsiteX30" fmla="*/ 335757 w 1178253"/>
              <a:gd name="connsiteY30" fmla="*/ 16974 h 2043683"/>
              <a:gd name="connsiteX31" fmla="*/ 233363 w 1178253"/>
              <a:gd name="connsiteY31" fmla="*/ 5067 h 2043683"/>
              <a:gd name="connsiteX32" fmla="*/ 147638 w 1178253"/>
              <a:gd name="connsiteY32" fmla="*/ 305 h 2043683"/>
              <a:gd name="connsiteX33" fmla="*/ 0 w 1178253"/>
              <a:gd name="connsiteY33" fmla="*/ 9830 h 2043683"/>
              <a:gd name="connsiteX0" fmla="*/ 0 w 1178253"/>
              <a:gd name="connsiteY0" fmla="*/ 9830 h 2029312"/>
              <a:gd name="connsiteX1" fmla="*/ 54769 w 1178253"/>
              <a:gd name="connsiteY1" fmla="*/ 112223 h 2029312"/>
              <a:gd name="connsiteX2" fmla="*/ 90488 w 1178253"/>
              <a:gd name="connsiteY2" fmla="*/ 209855 h 2029312"/>
              <a:gd name="connsiteX3" fmla="*/ 152400 w 1178253"/>
              <a:gd name="connsiteY3" fmla="*/ 376542 h 2029312"/>
              <a:gd name="connsiteX4" fmla="*/ 190500 w 1178253"/>
              <a:gd name="connsiteY4" fmla="*/ 519417 h 2029312"/>
              <a:gd name="connsiteX5" fmla="*/ 223838 w 1178253"/>
              <a:gd name="connsiteY5" fmla="*/ 657530 h 2029312"/>
              <a:gd name="connsiteX6" fmla="*/ 250032 w 1178253"/>
              <a:gd name="connsiteY6" fmla="*/ 814692 h 2029312"/>
              <a:gd name="connsiteX7" fmla="*/ 271463 w 1178253"/>
              <a:gd name="connsiteY7" fmla="*/ 971855 h 2029312"/>
              <a:gd name="connsiteX8" fmla="*/ 280988 w 1178253"/>
              <a:gd name="connsiteY8" fmla="*/ 1138542 h 2029312"/>
              <a:gd name="connsiteX9" fmla="*/ 276225 w 1178253"/>
              <a:gd name="connsiteY9" fmla="*/ 1348092 h 2029312"/>
              <a:gd name="connsiteX10" fmla="*/ 266701 w 1178253"/>
              <a:gd name="connsiteY10" fmla="*/ 1510017 h 2029312"/>
              <a:gd name="connsiteX11" fmla="*/ 250031 w 1178253"/>
              <a:gd name="connsiteY11" fmla="*/ 1662417 h 2029312"/>
              <a:gd name="connsiteX12" fmla="*/ 228600 w 1178253"/>
              <a:gd name="connsiteY12" fmla="*/ 1786242 h 2029312"/>
              <a:gd name="connsiteX13" fmla="*/ 185738 w 1178253"/>
              <a:gd name="connsiteY13" fmla="*/ 1957692 h 2029312"/>
              <a:gd name="connsiteX14" fmla="*/ 167205 w 1178253"/>
              <a:gd name="connsiteY14" fmla="*/ 2023444 h 2029312"/>
              <a:gd name="connsiteX15" fmla="*/ 284352 w 1178253"/>
              <a:gd name="connsiteY15" fmla="*/ 1988634 h 2029312"/>
              <a:gd name="connsiteX16" fmla="*/ 352425 w 1178253"/>
              <a:gd name="connsiteY16" fmla="*/ 2029130 h 2029312"/>
              <a:gd name="connsiteX17" fmla="*/ 461963 w 1178253"/>
              <a:gd name="connsiteY17" fmla="*/ 2000555 h 2029312"/>
              <a:gd name="connsiteX18" fmla="*/ 640944 w 1178253"/>
              <a:gd name="connsiteY18" fmla="*/ 1933186 h 2029312"/>
              <a:gd name="connsiteX19" fmla="*/ 784418 w 1178253"/>
              <a:gd name="connsiteY19" fmla="*/ 1828439 h 2029312"/>
              <a:gd name="connsiteX20" fmla="*/ 928999 w 1178253"/>
              <a:gd name="connsiteY20" fmla="*/ 1696562 h 2029312"/>
              <a:gd name="connsiteX21" fmla="*/ 1064787 w 1178253"/>
              <a:gd name="connsiteY21" fmla="*/ 1502483 h 2029312"/>
              <a:gd name="connsiteX22" fmla="*/ 1154766 w 1178253"/>
              <a:gd name="connsiteY22" fmla="*/ 1302457 h 2029312"/>
              <a:gd name="connsiteX23" fmla="*/ 1178235 w 1178253"/>
              <a:gd name="connsiteY23" fmla="*/ 1078908 h 2029312"/>
              <a:gd name="connsiteX24" fmla="*/ 1156627 w 1178253"/>
              <a:gd name="connsiteY24" fmla="*/ 792769 h 2029312"/>
              <a:gd name="connsiteX25" fmla="*/ 1067956 w 1178253"/>
              <a:gd name="connsiteY25" fmla="*/ 563433 h 2029312"/>
              <a:gd name="connsiteX26" fmla="*/ 911844 w 1178253"/>
              <a:gd name="connsiteY26" fmla="*/ 357260 h 2029312"/>
              <a:gd name="connsiteX27" fmla="*/ 759943 w 1178253"/>
              <a:gd name="connsiteY27" fmla="*/ 210158 h 2029312"/>
              <a:gd name="connsiteX28" fmla="*/ 555932 w 1178253"/>
              <a:gd name="connsiteY28" fmla="*/ 86697 h 2029312"/>
              <a:gd name="connsiteX29" fmla="*/ 404813 w 1178253"/>
              <a:gd name="connsiteY29" fmla="*/ 28880 h 2029312"/>
              <a:gd name="connsiteX30" fmla="*/ 335757 w 1178253"/>
              <a:gd name="connsiteY30" fmla="*/ 16974 h 2029312"/>
              <a:gd name="connsiteX31" fmla="*/ 233363 w 1178253"/>
              <a:gd name="connsiteY31" fmla="*/ 5067 h 2029312"/>
              <a:gd name="connsiteX32" fmla="*/ 147638 w 1178253"/>
              <a:gd name="connsiteY32" fmla="*/ 305 h 2029312"/>
              <a:gd name="connsiteX33" fmla="*/ 0 w 1178253"/>
              <a:gd name="connsiteY33" fmla="*/ 9830 h 2029312"/>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461963 w 1178253"/>
              <a:gd name="connsiteY16" fmla="*/ 2000555 h 2023444"/>
              <a:gd name="connsiteX17" fmla="*/ 640944 w 1178253"/>
              <a:gd name="connsiteY17" fmla="*/ 1933186 h 2023444"/>
              <a:gd name="connsiteX18" fmla="*/ 784418 w 1178253"/>
              <a:gd name="connsiteY18" fmla="*/ 1828439 h 2023444"/>
              <a:gd name="connsiteX19" fmla="*/ 928999 w 1178253"/>
              <a:gd name="connsiteY19" fmla="*/ 1696562 h 2023444"/>
              <a:gd name="connsiteX20" fmla="*/ 1064787 w 1178253"/>
              <a:gd name="connsiteY20" fmla="*/ 1502483 h 2023444"/>
              <a:gd name="connsiteX21" fmla="*/ 1154766 w 1178253"/>
              <a:gd name="connsiteY21" fmla="*/ 1302457 h 2023444"/>
              <a:gd name="connsiteX22" fmla="*/ 1178235 w 1178253"/>
              <a:gd name="connsiteY22" fmla="*/ 1078908 h 2023444"/>
              <a:gd name="connsiteX23" fmla="*/ 1156627 w 1178253"/>
              <a:gd name="connsiteY23" fmla="*/ 792769 h 2023444"/>
              <a:gd name="connsiteX24" fmla="*/ 1067956 w 1178253"/>
              <a:gd name="connsiteY24" fmla="*/ 563433 h 2023444"/>
              <a:gd name="connsiteX25" fmla="*/ 911844 w 1178253"/>
              <a:gd name="connsiteY25" fmla="*/ 357260 h 2023444"/>
              <a:gd name="connsiteX26" fmla="*/ 759943 w 1178253"/>
              <a:gd name="connsiteY26" fmla="*/ 210158 h 2023444"/>
              <a:gd name="connsiteX27" fmla="*/ 555932 w 1178253"/>
              <a:gd name="connsiteY27" fmla="*/ 86697 h 2023444"/>
              <a:gd name="connsiteX28" fmla="*/ 404813 w 1178253"/>
              <a:gd name="connsiteY28" fmla="*/ 28880 h 2023444"/>
              <a:gd name="connsiteX29" fmla="*/ 335757 w 1178253"/>
              <a:gd name="connsiteY29" fmla="*/ 16974 h 2023444"/>
              <a:gd name="connsiteX30" fmla="*/ 233363 w 1178253"/>
              <a:gd name="connsiteY30" fmla="*/ 5067 h 2023444"/>
              <a:gd name="connsiteX31" fmla="*/ 147638 w 1178253"/>
              <a:gd name="connsiteY31" fmla="*/ 305 h 2023444"/>
              <a:gd name="connsiteX32" fmla="*/ 0 w 1178253"/>
              <a:gd name="connsiteY32"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40944 w 1178253"/>
              <a:gd name="connsiteY16" fmla="*/ 1933186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928999 w 1178253"/>
              <a:gd name="connsiteY17" fmla="*/ 1696562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38386 w 1178253"/>
              <a:gd name="connsiteY18" fmla="*/ 1496162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793"/>
              <a:gd name="connsiteY0" fmla="*/ 9830 h 2023444"/>
              <a:gd name="connsiteX1" fmla="*/ 54769 w 1178793"/>
              <a:gd name="connsiteY1" fmla="*/ 112223 h 2023444"/>
              <a:gd name="connsiteX2" fmla="*/ 90488 w 1178793"/>
              <a:gd name="connsiteY2" fmla="*/ 209855 h 2023444"/>
              <a:gd name="connsiteX3" fmla="*/ 152400 w 1178793"/>
              <a:gd name="connsiteY3" fmla="*/ 376542 h 2023444"/>
              <a:gd name="connsiteX4" fmla="*/ 190500 w 1178793"/>
              <a:gd name="connsiteY4" fmla="*/ 519417 h 2023444"/>
              <a:gd name="connsiteX5" fmla="*/ 223838 w 1178793"/>
              <a:gd name="connsiteY5" fmla="*/ 657530 h 2023444"/>
              <a:gd name="connsiteX6" fmla="*/ 250032 w 1178793"/>
              <a:gd name="connsiteY6" fmla="*/ 814692 h 2023444"/>
              <a:gd name="connsiteX7" fmla="*/ 271463 w 1178793"/>
              <a:gd name="connsiteY7" fmla="*/ 971855 h 2023444"/>
              <a:gd name="connsiteX8" fmla="*/ 280988 w 1178793"/>
              <a:gd name="connsiteY8" fmla="*/ 1138542 h 2023444"/>
              <a:gd name="connsiteX9" fmla="*/ 276225 w 1178793"/>
              <a:gd name="connsiteY9" fmla="*/ 1348092 h 2023444"/>
              <a:gd name="connsiteX10" fmla="*/ 266701 w 1178793"/>
              <a:gd name="connsiteY10" fmla="*/ 1510017 h 2023444"/>
              <a:gd name="connsiteX11" fmla="*/ 250031 w 1178793"/>
              <a:gd name="connsiteY11" fmla="*/ 1662417 h 2023444"/>
              <a:gd name="connsiteX12" fmla="*/ 228600 w 1178793"/>
              <a:gd name="connsiteY12" fmla="*/ 1786242 h 2023444"/>
              <a:gd name="connsiteX13" fmla="*/ 185738 w 1178793"/>
              <a:gd name="connsiteY13" fmla="*/ 1957692 h 2023444"/>
              <a:gd name="connsiteX14" fmla="*/ 167205 w 1178793"/>
              <a:gd name="connsiteY14" fmla="*/ 2023444 h 2023444"/>
              <a:gd name="connsiteX15" fmla="*/ 284352 w 1178793"/>
              <a:gd name="connsiteY15" fmla="*/ 1988634 h 2023444"/>
              <a:gd name="connsiteX16" fmla="*/ 619823 w 1178793"/>
              <a:gd name="connsiteY16" fmla="*/ 1867868 h 2023444"/>
              <a:gd name="connsiteX17" fmla="*/ 889398 w 1178793"/>
              <a:gd name="connsiteY17" fmla="*/ 1677599 h 2023444"/>
              <a:gd name="connsiteX18" fmla="*/ 1038386 w 1178793"/>
              <a:gd name="connsiteY18" fmla="*/ 1496162 h 2023444"/>
              <a:gd name="connsiteX19" fmla="*/ 1141565 w 1178793"/>
              <a:gd name="connsiteY19" fmla="*/ 1302457 h 2023444"/>
              <a:gd name="connsiteX20" fmla="*/ 1178235 w 1178793"/>
              <a:gd name="connsiteY20" fmla="*/ 1078908 h 2023444"/>
              <a:gd name="connsiteX21" fmla="*/ 1156627 w 1178793"/>
              <a:gd name="connsiteY21" fmla="*/ 792769 h 2023444"/>
              <a:gd name="connsiteX22" fmla="*/ 1067956 w 1178793"/>
              <a:gd name="connsiteY22" fmla="*/ 563433 h 2023444"/>
              <a:gd name="connsiteX23" fmla="*/ 911844 w 1178793"/>
              <a:gd name="connsiteY23" fmla="*/ 357260 h 2023444"/>
              <a:gd name="connsiteX24" fmla="*/ 759943 w 1178793"/>
              <a:gd name="connsiteY24" fmla="*/ 210158 h 2023444"/>
              <a:gd name="connsiteX25" fmla="*/ 555932 w 1178793"/>
              <a:gd name="connsiteY25" fmla="*/ 86697 h 2023444"/>
              <a:gd name="connsiteX26" fmla="*/ 404813 w 1178793"/>
              <a:gd name="connsiteY26" fmla="*/ 28880 h 2023444"/>
              <a:gd name="connsiteX27" fmla="*/ 335757 w 1178793"/>
              <a:gd name="connsiteY27" fmla="*/ 16974 h 2023444"/>
              <a:gd name="connsiteX28" fmla="*/ 233363 w 1178793"/>
              <a:gd name="connsiteY28" fmla="*/ 5067 h 2023444"/>
              <a:gd name="connsiteX29" fmla="*/ 147638 w 1178793"/>
              <a:gd name="connsiteY29" fmla="*/ 305 h 2023444"/>
              <a:gd name="connsiteX30" fmla="*/ 0 w 1178793"/>
              <a:gd name="connsiteY30" fmla="*/ 9830 h 2023444"/>
              <a:gd name="connsiteX0" fmla="*/ 0 w 1178262"/>
              <a:gd name="connsiteY0" fmla="*/ 9830 h 2023444"/>
              <a:gd name="connsiteX1" fmla="*/ 54769 w 1178262"/>
              <a:gd name="connsiteY1" fmla="*/ 112223 h 2023444"/>
              <a:gd name="connsiteX2" fmla="*/ 90488 w 1178262"/>
              <a:gd name="connsiteY2" fmla="*/ 209855 h 2023444"/>
              <a:gd name="connsiteX3" fmla="*/ 152400 w 1178262"/>
              <a:gd name="connsiteY3" fmla="*/ 376542 h 2023444"/>
              <a:gd name="connsiteX4" fmla="*/ 190500 w 1178262"/>
              <a:gd name="connsiteY4" fmla="*/ 519417 h 2023444"/>
              <a:gd name="connsiteX5" fmla="*/ 223838 w 1178262"/>
              <a:gd name="connsiteY5" fmla="*/ 657530 h 2023444"/>
              <a:gd name="connsiteX6" fmla="*/ 250032 w 1178262"/>
              <a:gd name="connsiteY6" fmla="*/ 814692 h 2023444"/>
              <a:gd name="connsiteX7" fmla="*/ 271463 w 1178262"/>
              <a:gd name="connsiteY7" fmla="*/ 971855 h 2023444"/>
              <a:gd name="connsiteX8" fmla="*/ 280988 w 1178262"/>
              <a:gd name="connsiteY8" fmla="*/ 1138542 h 2023444"/>
              <a:gd name="connsiteX9" fmla="*/ 276225 w 1178262"/>
              <a:gd name="connsiteY9" fmla="*/ 1348092 h 2023444"/>
              <a:gd name="connsiteX10" fmla="*/ 266701 w 1178262"/>
              <a:gd name="connsiteY10" fmla="*/ 1510017 h 2023444"/>
              <a:gd name="connsiteX11" fmla="*/ 250031 w 1178262"/>
              <a:gd name="connsiteY11" fmla="*/ 1662417 h 2023444"/>
              <a:gd name="connsiteX12" fmla="*/ 228600 w 1178262"/>
              <a:gd name="connsiteY12" fmla="*/ 1786242 h 2023444"/>
              <a:gd name="connsiteX13" fmla="*/ 185738 w 1178262"/>
              <a:gd name="connsiteY13" fmla="*/ 1957692 h 2023444"/>
              <a:gd name="connsiteX14" fmla="*/ 167205 w 1178262"/>
              <a:gd name="connsiteY14" fmla="*/ 2023444 h 2023444"/>
              <a:gd name="connsiteX15" fmla="*/ 284352 w 1178262"/>
              <a:gd name="connsiteY15" fmla="*/ 1988634 h 2023444"/>
              <a:gd name="connsiteX16" fmla="*/ 619823 w 1178262"/>
              <a:gd name="connsiteY16" fmla="*/ 1867868 h 2023444"/>
              <a:gd name="connsiteX17" fmla="*/ 889398 w 1178262"/>
              <a:gd name="connsiteY17" fmla="*/ 1677599 h 2023444"/>
              <a:gd name="connsiteX18" fmla="*/ 1038386 w 1178262"/>
              <a:gd name="connsiteY18" fmla="*/ 1496162 h 2023444"/>
              <a:gd name="connsiteX19" fmla="*/ 1141565 w 1178262"/>
              <a:gd name="connsiteY19" fmla="*/ 1302457 h 2023444"/>
              <a:gd name="connsiteX20" fmla="*/ 1178235 w 1178262"/>
              <a:gd name="connsiteY20" fmla="*/ 1078908 h 2023444"/>
              <a:gd name="connsiteX21" fmla="*/ 1146067 w 1178262"/>
              <a:gd name="connsiteY21" fmla="*/ 792769 h 2023444"/>
              <a:gd name="connsiteX22" fmla="*/ 1067956 w 1178262"/>
              <a:gd name="connsiteY22" fmla="*/ 563433 h 2023444"/>
              <a:gd name="connsiteX23" fmla="*/ 911844 w 1178262"/>
              <a:gd name="connsiteY23" fmla="*/ 357260 h 2023444"/>
              <a:gd name="connsiteX24" fmla="*/ 759943 w 1178262"/>
              <a:gd name="connsiteY24" fmla="*/ 210158 h 2023444"/>
              <a:gd name="connsiteX25" fmla="*/ 555932 w 1178262"/>
              <a:gd name="connsiteY25" fmla="*/ 86697 h 2023444"/>
              <a:gd name="connsiteX26" fmla="*/ 404813 w 1178262"/>
              <a:gd name="connsiteY26" fmla="*/ 28880 h 2023444"/>
              <a:gd name="connsiteX27" fmla="*/ 335757 w 1178262"/>
              <a:gd name="connsiteY27" fmla="*/ 16974 h 2023444"/>
              <a:gd name="connsiteX28" fmla="*/ 233363 w 1178262"/>
              <a:gd name="connsiteY28" fmla="*/ 5067 h 2023444"/>
              <a:gd name="connsiteX29" fmla="*/ 147638 w 1178262"/>
              <a:gd name="connsiteY29" fmla="*/ 305 h 2023444"/>
              <a:gd name="connsiteX30" fmla="*/ 0 w 1178262"/>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911844 w 1178278"/>
              <a:gd name="connsiteY23" fmla="*/ 357260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28262 w 1178278"/>
              <a:gd name="connsiteY24" fmla="*/ 222800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04502 w 1178278"/>
              <a:gd name="connsiteY24" fmla="*/ 25229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29" fmla="*/ 284052 w 1178278"/>
              <a:gd name="connsiteY29" fmla="*/ 45522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404813 w 1178278"/>
              <a:gd name="connsiteY26"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388972 w 1178278"/>
              <a:gd name="connsiteY26" fmla="*/ 96305 h 2023444"/>
              <a:gd name="connsiteX0" fmla="*/ 195159 w 1178278"/>
              <a:gd name="connsiteY0" fmla="*/ 43269 h 2015839"/>
              <a:gd name="connsiteX1" fmla="*/ 0 w 1178278"/>
              <a:gd name="connsiteY1" fmla="*/ 2225 h 2015839"/>
              <a:gd name="connsiteX2" fmla="*/ 54769 w 1178278"/>
              <a:gd name="connsiteY2" fmla="*/ 104618 h 2015839"/>
              <a:gd name="connsiteX3" fmla="*/ 90488 w 1178278"/>
              <a:gd name="connsiteY3" fmla="*/ 202250 h 2015839"/>
              <a:gd name="connsiteX4" fmla="*/ 152400 w 1178278"/>
              <a:gd name="connsiteY4" fmla="*/ 368937 h 2015839"/>
              <a:gd name="connsiteX5" fmla="*/ 190500 w 1178278"/>
              <a:gd name="connsiteY5" fmla="*/ 511812 h 2015839"/>
              <a:gd name="connsiteX6" fmla="*/ 223838 w 1178278"/>
              <a:gd name="connsiteY6" fmla="*/ 649925 h 2015839"/>
              <a:gd name="connsiteX7" fmla="*/ 250032 w 1178278"/>
              <a:gd name="connsiteY7" fmla="*/ 807087 h 2015839"/>
              <a:gd name="connsiteX8" fmla="*/ 271463 w 1178278"/>
              <a:gd name="connsiteY8" fmla="*/ 964250 h 2015839"/>
              <a:gd name="connsiteX9" fmla="*/ 280988 w 1178278"/>
              <a:gd name="connsiteY9" fmla="*/ 1130937 h 2015839"/>
              <a:gd name="connsiteX10" fmla="*/ 276225 w 1178278"/>
              <a:gd name="connsiteY10" fmla="*/ 1340487 h 2015839"/>
              <a:gd name="connsiteX11" fmla="*/ 266701 w 1178278"/>
              <a:gd name="connsiteY11" fmla="*/ 1502412 h 2015839"/>
              <a:gd name="connsiteX12" fmla="*/ 250031 w 1178278"/>
              <a:gd name="connsiteY12" fmla="*/ 1654812 h 2015839"/>
              <a:gd name="connsiteX13" fmla="*/ 228600 w 1178278"/>
              <a:gd name="connsiteY13" fmla="*/ 1778637 h 2015839"/>
              <a:gd name="connsiteX14" fmla="*/ 185738 w 1178278"/>
              <a:gd name="connsiteY14" fmla="*/ 1950087 h 2015839"/>
              <a:gd name="connsiteX15" fmla="*/ 167205 w 1178278"/>
              <a:gd name="connsiteY15" fmla="*/ 2015839 h 2015839"/>
              <a:gd name="connsiteX16" fmla="*/ 284352 w 1178278"/>
              <a:gd name="connsiteY16" fmla="*/ 1981029 h 2015839"/>
              <a:gd name="connsiteX17" fmla="*/ 619823 w 1178278"/>
              <a:gd name="connsiteY17" fmla="*/ 1860263 h 2015839"/>
              <a:gd name="connsiteX18" fmla="*/ 889398 w 1178278"/>
              <a:gd name="connsiteY18" fmla="*/ 1669994 h 2015839"/>
              <a:gd name="connsiteX19" fmla="*/ 1038386 w 1178278"/>
              <a:gd name="connsiteY19" fmla="*/ 1488557 h 2015839"/>
              <a:gd name="connsiteX20" fmla="*/ 1141565 w 1178278"/>
              <a:gd name="connsiteY20" fmla="*/ 1294852 h 2015839"/>
              <a:gd name="connsiteX21" fmla="*/ 1178235 w 1178278"/>
              <a:gd name="connsiteY21" fmla="*/ 1071303 h 2015839"/>
              <a:gd name="connsiteX22" fmla="*/ 1146067 w 1178278"/>
              <a:gd name="connsiteY22" fmla="*/ 785164 h 2015839"/>
              <a:gd name="connsiteX23" fmla="*/ 1033635 w 1178278"/>
              <a:gd name="connsiteY23" fmla="*/ 564256 h 2015839"/>
              <a:gd name="connsiteX24" fmla="*/ 866963 w 1178278"/>
              <a:gd name="connsiteY24" fmla="*/ 368618 h 2015839"/>
              <a:gd name="connsiteX25" fmla="*/ 704502 w 1178278"/>
              <a:gd name="connsiteY25" fmla="*/ 244693 h 2015839"/>
              <a:gd name="connsiteX26" fmla="*/ 388972 w 1178278"/>
              <a:gd name="connsiteY26" fmla="*/ 88700 h 2015839"/>
              <a:gd name="connsiteX0" fmla="*/ 144968 w 1128087"/>
              <a:gd name="connsiteY0" fmla="*/ 0 h 1972570"/>
              <a:gd name="connsiteX1" fmla="*/ 4578 w 1128087"/>
              <a:gd name="connsiteY1" fmla="*/ 61349 h 1972570"/>
              <a:gd name="connsiteX2" fmla="*/ 40297 w 1128087"/>
              <a:gd name="connsiteY2" fmla="*/ 158981 h 1972570"/>
              <a:gd name="connsiteX3" fmla="*/ 102209 w 1128087"/>
              <a:gd name="connsiteY3" fmla="*/ 325668 h 1972570"/>
              <a:gd name="connsiteX4" fmla="*/ 140309 w 1128087"/>
              <a:gd name="connsiteY4" fmla="*/ 468543 h 1972570"/>
              <a:gd name="connsiteX5" fmla="*/ 173647 w 1128087"/>
              <a:gd name="connsiteY5" fmla="*/ 606656 h 1972570"/>
              <a:gd name="connsiteX6" fmla="*/ 199841 w 1128087"/>
              <a:gd name="connsiteY6" fmla="*/ 763818 h 1972570"/>
              <a:gd name="connsiteX7" fmla="*/ 221272 w 1128087"/>
              <a:gd name="connsiteY7" fmla="*/ 920981 h 1972570"/>
              <a:gd name="connsiteX8" fmla="*/ 230797 w 1128087"/>
              <a:gd name="connsiteY8" fmla="*/ 1087668 h 1972570"/>
              <a:gd name="connsiteX9" fmla="*/ 226034 w 1128087"/>
              <a:gd name="connsiteY9" fmla="*/ 1297218 h 1972570"/>
              <a:gd name="connsiteX10" fmla="*/ 216510 w 1128087"/>
              <a:gd name="connsiteY10" fmla="*/ 1459143 h 1972570"/>
              <a:gd name="connsiteX11" fmla="*/ 199840 w 1128087"/>
              <a:gd name="connsiteY11" fmla="*/ 1611543 h 1972570"/>
              <a:gd name="connsiteX12" fmla="*/ 178409 w 1128087"/>
              <a:gd name="connsiteY12" fmla="*/ 1735368 h 1972570"/>
              <a:gd name="connsiteX13" fmla="*/ 135547 w 1128087"/>
              <a:gd name="connsiteY13" fmla="*/ 1906818 h 1972570"/>
              <a:gd name="connsiteX14" fmla="*/ 117014 w 1128087"/>
              <a:gd name="connsiteY14" fmla="*/ 1972570 h 1972570"/>
              <a:gd name="connsiteX15" fmla="*/ 234161 w 1128087"/>
              <a:gd name="connsiteY15" fmla="*/ 1937760 h 1972570"/>
              <a:gd name="connsiteX16" fmla="*/ 569632 w 1128087"/>
              <a:gd name="connsiteY16" fmla="*/ 1816994 h 1972570"/>
              <a:gd name="connsiteX17" fmla="*/ 839207 w 1128087"/>
              <a:gd name="connsiteY17" fmla="*/ 1626725 h 1972570"/>
              <a:gd name="connsiteX18" fmla="*/ 988195 w 1128087"/>
              <a:gd name="connsiteY18" fmla="*/ 1445288 h 1972570"/>
              <a:gd name="connsiteX19" fmla="*/ 1091374 w 1128087"/>
              <a:gd name="connsiteY19" fmla="*/ 1251583 h 1972570"/>
              <a:gd name="connsiteX20" fmla="*/ 1128044 w 1128087"/>
              <a:gd name="connsiteY20" fmla="*/ 1028034 h 1972570"/>
              <a:gd name="connsiteX21" fmla="*/ 1095876 w 1128087"/>
              <a:gd name="connsiteY21" fmla="*/ 741895 h 1972570"/>
              <a:gd name="connsiteX22" fmla="*/ 983444 w 1128087"/>
              <a:gd name="connsiteY22" fmla="*/ 520987 h 1972570"/>
              <a:gd name="connsiteX23" fmla="*/ 816772 w 1128087"/>
              <a:gd name="connsiteY23" fmla="*/ 325349 h 1972570"/>
              <a:gd name="connsiteX24" fmla="*/ 654311 w 1128087"/>
              <a:gd name="connsiteY24" fmla="*/ 201424 h 1972570"/>
              <a:gd name="connsiteX25" fmla="*/ 338781 w 1128087"/>
              <a:gd name="connsiteY25" fmla="*/ 45431 h 1972570"/>
              <a:gd name="connsiteX0" fmla="*/ 4578 w 1128087"/>
              <a:gd name="connsiteY0" fmla="*/ 15918 h 1927139"/>
              <a:gd name="connsiteX1" fmla="*/ 40297 w 1128087"/>
              <a:gd name="connsiteY1" fmla="*/ 113550 h 1927139"/>
              <a:gd name="connsiteX2" fmla="*/ 102209 w 1128087"/>
              <a:gd name="connsiteY2" fmla="*/ 280237 h 1927139"/>
              <a:gd name="connsiteX3" fmla="*/ 140309 w 1128087"/>
              <a:gd name="connsiteY3" fmla="*/ 423112 h 1927139"/>
              <a:gd name="connsiteX4" fmla="*/ 173647 w 1128087"/>
              <a:gd name="connsiteY4" fmla="*/ 561225 h 1927139"/>
              <a:gd name="connsiteX5" fmla="*/ 199841 w 1128087"/>
              <a:gd name="connsiteY5" fmla="*/ 718387 h 1927139"/>
              <a:gd name="connsiteX6" fmla="*/ 221272 w 1128087"/>
              <a:gd name="connsiteY6" fmla="*/ 875550 h 1927139"/>
              <a:gd name="connsiteX7" fmla="*/ 230797 w 1128087"/>
              <a:gd name="connsiteY7" fmla="*/ 1042237 h 1927139"/>
              <a:gd name="connsiteX8" fmla="*/ 226034 w 1128087"/>
              <a:gd name="connsiteY8" fmla="*/ 1251787 h 1927139"/>
              <a:gd name="connsiteX9" fmla="*/ 216510 w 1128087"/>
              <a:gd name="connsiteY9" fmla="*/ 1413712 h 1927139"/>
              <a:gd name="connsiteX10" fmla="*/ 199840 w 1128087"/>
              <a:gd name="connsiteY10" fmla="*/ 1566112 h 1927139"/>
              <a:gd name="connsiteX11" fmla="*/ 178409 w 1128087"/>
              <a:gd name="connsiteY11" fmla="*/ 1689937 h 1927139"/>
              <a:gd name="connsiteX12" fmla="*/ 135547 w 1128087"/>
              <a:gd name="connsiteY12" fmla="*/ 1861387 h 1927139"/>
              <a:gd name="connsiteX13" fmla="*/ 117014 w 1128087"/>
              <a:gd name="connsiteY13" fmla="*/ 1927139 h 1927139"/>
              <a:gd name="connsiteX14" fmla="*/ 234161 w 1128087"/>
              <a:gd name="connsiteY14" fmla="*/ 1892329 h 1927139"/>
              <a:gd name="connsiteX15" fmla="*/ 569632 w 1128087"/>
              <a:gd name="connsiteY15" fmla="*/ 1771563 h 1927139"/>
              <a:gd name="connsiteX16" fmla="*/ 839207 w 1128087"/>
              <a:gd name="connsiteY16" fmla="*/ 1581294 h 1927139"/>
              <a:gd name="connsiteX17" fmla="*/ 988195 w 1128087"/>
              <a:gd name="connsiteY17" fmla="*/ 1399857 h 1927139"/>
              <a:gd name="connsiteX18" fmla="*/ 1091374 w 1128087"/>
              <a:gd name="connsiteY18" fmla="*/ 1206152 h 1927139"/>
              <a:gd name="connsiteX19" fmla="*/ 1128044 w 1128087"/>
              <a:gd name="connsiteY19" fmla="*/ 982603 h 1927139"/>
              <a:gd name="connsiteX20" fmla="*/ 1095876 w 1128087"/>
              <a:gd name="connsiteY20" fmla="*/ 696464 h 1927139"/>
              <a:gd name="connsiteX21" fmla="*/ 983444 w 1128087"/>
              <a:gd name="connsiteY21" fmla="*/ 475556 h 1927139"/>
              <a:gd name="connsiteX22" fmla="*/ 816772 w 1128087"/>
              <a:gd name="connsiteY22" fmla="*/ 279918 h 1927139"/>
              <a:gd name="connsiteX23" fmla="*/ 654311 w 1128087"/>
              <a:gd name="connsiteY23" fmla="*/ 155993 h 1927139"/>
              <a:gd name="connsiteX24" fmla="*/ 338781 w 1128087"/>
              <a:gd name="connsiteY24" fmla="*/ 0 h 1927139"/>
              <a:gd name="connsiteX0" fmla="*/ 0 w 1087790"/>
              <a:gd name="connsiteY0" fmla="*/ 113550 h 1927139"/>
              <a:gd name="connsiteX1" fmla="*/ 61912 w 1087790"/>
              <a:gd name="connsiteY1" fmla="*/ 280237 h 1927139"/>
              <a:gd name="connsiteX2" fmla="*/ 100012 w 1087790"/>
              <a:gd name="connsiteY2" fmla="*/ 423112 h 1927139"/>
              <a:gd name="connsiteX3" fmla="*/ 133350 w 1087790"/>
              <a:gd name="connsiteY3" fmla="*/ 561225 h 1927139"/>
              <a:gd name="connsiteX4" fmla="*/ 159544 w 1087790"/>
              <a:gd name="connsiteY4" fmla="*/ 718387 h 1927139"/>
              <a:gd name="connsiteX5" fmla="*/ 180975 w 1087790"/>
              <a:gd name="connsiteY5" fmla="*/ 875550 h 1927139"/>
              <a:gd name="connsiteX6" fmla="*/ 190500 w 1087790"/>
              <a:gd name="connsiteY6" fmla="*/ 1042237 h 1927139"/>
              <a:gd name="connsiteX7" fmla="*/ 185737 w 1087790"/>
              <a:gd name="connsiteY7" fmla="*/ 1251787 h 1927139"/>
              <a:gd name="connsiteX8" fmla="*/ 176213 w 1087790"/>
              <a:gd name="connsiteY8" fmla="*/ 1413712 h 1927139"/>
              <a:gd name="connsiteX9" fmla="*/ 159543 w 1087790"/>
              <a:gd name="connsiteY9" fmla="*/ 1566112 h 1927139"/>
              <a:gd name="connsiteX10" fmla="*/ 138112 w 1087790"/>
              <a:gd name="connsiteY10" fmla="*/ 1689937 h 1927139"/>
              <a:gd name="connsiteX11" fmla="*/ 95250 w 1087790"/>
              <a:gd name="connsiteY11" fmla="*/ 1861387 h 1927139"/>
              <a:gd name="connsiteX12" fmla="*/ 76717 w 1087790"/>
              <a:gd name="connsiteY12" fmla="*/ 1927139 h 1927139"/>
              <a:gd name="connsiteX13" fmla="*/ 193864 w 1087790"/>
              <a:gd name="connsiteY13" fmla="*/ 1892329 h 1927139"/>
              <a:gd name="connsiteX14" fmla="*/ 529335 w 1087790"/>
              <a:gd name="connsiteY14" fmla="*/ 1771563 h 1927139"/>
              <a:gd name="connsiteX15" fmla="*/ 798910 w 1087790"/>
              <a:gd name="connsiteY15" fmla="*/ 1581294 h 1927139"/>
              <a:gd name="connsiteX16" fmla="*/ 947898 w 1087790"/>
              <a:gd name="connsiteY16" fmla="*/ 1399857 h 1927139"/>
              <a:gd name="connsiteX17" fmla="*/ 1051077 w 1087790"/>
              <a:gd name="connsiteY17" fmla="*/ 1206152 h 1927139"/>
              <a:gd name="connsiteX18" fmla="*/ 1087747 w 1087790"/>
              <a:gd name="connsiteY18" fmla="*/ 982603 h 1927139"/>
              <a:gd name="connsiteX19" fmla="*/ 1055579 w 1087790"/>
              <a:gd name="connsiteY19" fmla="*/ 696464 h 1927139"/>
              <a:gd name="connsiteX20" fmla="*/ 943147 w 1087790"/>
              <a:gd name="connsiteY20" fmla="*/ 475556 h 1927139"/>
              <a:gd name="connsiteX21" fmla="*/ 776475 w 1087790"/>
              <a:gd name="connsiteY21" fmla="*/ 279918 h 1927139"/>
              <a:gd name="connsiteX22" fmla="*/ 614014 w 1087790"/>
              <a:gd name="connsiteY22" fmla="*/ 155993 h 1927139"/>
              <a:gd name="connsiteX23" fmla="*/ 298484 w 1087790"/>
              <a:gd name="connsiteY23" fmla="*/ 0 h 1927139"/>
              <a:gd name="connsiteX0" fmla="*/ 0 w 1025878"/>
              <a:gd name="connsiteY0" fmla="*/ 280237 h 1927139"/>
              <a:gd name="connsiteX1" fmla="*/ 38100 w 1025878"/>
              <a:gd name="connsiteY1" fmla="*/ 423112 h 1927139"/>
              <a:gd name="connsiteX2" fmla="*/ 71438 w 1025878"/>
              <a:gd name="connsiteY2" fmla="*/ 561225 h 1927139"/>
              <a:gd name="connsiteX3" fmla="*/ 97632 w 1025878"/>
              <a:gd name="connsiteY3" fmla="*/ 718387 h 1927139"/>
              <a:gd name="connsiteX4" fmla="*/ 119063 w 1025878"/>
              <a:gd name="connsiteY4" fmla="*/ 875550 h 1927139"/>
              <a:gd name="connsiteX5" fmla="*/ 128588 w 1025878"/>
              <a:gd name="connsiteY5" fmla="*/ 1042237 h 1927139"/>
              <a:gd name="connsiteX6" fmla="*/ 123825 w 1025878"/>
              <a:gd name="connsiteY6" fmla="*/ 1251787 h 1927139"/>
              <a:gd name="connsiteX7" fmla="*/ 114301 w 1025878"/>
              <a:gd name="connsiteY7" fmla="*/ 1413712 h 1927139"/>
              <a:gd name="connsiteX8" fmla="*/ 97631 w 1025878"/>
              <a:gd name="connsiteY8" fmla="*/ 1566112 h 1927139"/>
              <a:gd name="connsiteX9" fmla="*/ 76200 w 1025878"/>
              <a:gd name="connsiteY9" fmla="*/ 1689937 h 1927139"/>
              <a:gd name="connsiteX10" fmla="*/ 33338 w 1025878"/>
              <a:gd name="connsiteY10" fmla="*/ 1861387 h 1927139"/>
              <a:gd name="connsiteX11" fmla="*/ 14805 w 1025878"/>
              <a:gd name="connsiteY11" fmla="*/ 1927139 h 1927139"/>
              <a:gd name="connsiteX12" fmla="*/ 131952 w 1025878"/>
              <a:gd name="connsiteY12" fmla="*/ 1892329 h 1927139"/>
              <a:gd name="connsiteX13" fmla="*/ 467423 w 1025878"/>
              <a:gd name="connsiteY13" fmla="*/ 1771563 h 1927139"/>
              <a:gd name="connsiteX14" fmla="*/ 736998 w 1025878"/>
              <a:gd name="connsiteY14" fmla="*/ 1581294 h 1927139"/>
              <a:gd name="connsiteX15" fmla="*/ 885986 w 1025878"/>
              <a:gd name="connsiteY15" fmla="*/ 1399857 h 1927139"/>
              <a:gd name="connsiteX16" fmla="*/ 989165 w 1025878"/>
              <a:gd name="connsiteY16" fmla="*/ 1206152 h 1927139"/>
              <a:gd name="connsiteX17" fmla="*/ 1025835 w 1025878"/>
              <a:gd name="connsiteY17" fmla="*/ 982603 h 1927139"/>
              <a:gd name="connsiteX18" fmla="*/ 993667 w 1025878"/>
              <a:gd name="connsiteY18" fmla="*/ 696464 h 1927139"/>
              <a:gd name="connsiteX19" fmla="*/ 881235 w 1025878"/>
              <a:gd name="connsiteY19" fmla="*/ 475556 h 1927139"/>
              <a:gd name="connsiteX20" fmla="*/ 714563 w 1025878"/>
              <a:gd name="connsiteY20" fmla="*/ 279918 h 1927139"/>
              <a:gd name="connsiteX21" fmla="*/ 552102 w 1025878"/>
              <a:gd name="connsiteY21" fmla="*/ 155993 h 1927139"/>
              <a:gd name="connsiteX22" fmla="*/ 236572 w 1025878"/>
              <a:gd name="connsiteY22" fmla="*/ 0 h 1927139"/>
              <a:gd name="connsiteX0" fmla="*/ 23295 w 1011073"/>
              <a:gd name="connsiteY0" fmla="*/ 423112 h 1927139"/>
              <a:gd name="connsiteX1" fmla="*/ 56633 w 1011073"/>
              <a:gd name="connsiteY1" fmla="*/ 561225 h 1927139"/>
              <a:gd name="connsiteX2" fmla="*/ 82827 w 1011073"/>
              <a:gd name="connsiteY2" fmla="*/ 718387 h 1927139"/>
              <a:gd name="connsiteX3" fmla="*/ 104258 w 1011073"/>
              <a:gd name="connsiteY3" fmla="*/ 875550 h 1927139"/>
              <a:gd name="connsiteX4" fmla="*/ 113783 w 1011073"/>
              <a:gd name="connsiteY4" fmla="*/ 1042237 h 1927139"/>
              <a:gd name="connsiteX5" fmla="*/ 109020 w 1011073"/>
              <a:gd name="connsiteY5" fmla="*/ 1251787 h 1927139"/>
              <a:gd name="connsiteX6" fmla="*/ 99496 w 1011073"/>
              <a:gd name="connsiteY6" fmla="*/ 1413712 h 1927139"/>
              <a:gd name="connsiteX7" fmla="*/ 82826 w 1011073"/>
              <a:gd name="connsiteY7" fmla="*/ 1566112 h 1927139"/>
              <a:gd name="connsiteX8" fmla="*/ 61395 w 1011073"/>
              <a:gd name="connsiteY8" fmla="*/ 1689937 h 1927139"/>
              <a:gd name="connsiteX9" fmla="*/ 18533 w 1011073"/>
              <a:gd name="connsiteY9" fmla="*/ 1861387 h 1927139"/>
              <a:gd name="connsiteX10" fmla="*/ 0 w 1011073"/>
              <a:gd name="connsiteY10" fmla="*/ 1927139 h 1927139"/>
              <a:gd name="connsiteX11" fmla="*/ 117147 w 1011073"/>
              <a:gd name="connsiteY11" fmla="*/ 1892329 h 1927139"/>
              <a:gd name="connsiteX12" fmla="*/ 452618 w 1011073"/>
              <a:gd name="connsiteY12" fmla="*/ 1771563 h 1927139"/>
              <a:gd name="connsiteX13" fmla="*/ 722193 w 1011073"/>
              <a:gd name="connsiteY13" fmla="*/ 1581294 h 1927139"/>
              <a:gd name="connsiteX14" fmla="*/ 871181 w 1011073"/>
              <a:gd name="connsiteY14" fmla="*/ 1399857 h 1927139"/>
              <a:gd name="connsiteX15" fmla="*/ 974360 w 1011073"/>
              <a:gd name="connsiteY15" fmla="*/ 1206152 h 1927139"/>
              <a:gd name="connsiteX16" fmla="*/ 1011030 w 1011073"/>
              <a:gd name="connsiteY16" fmla="*/ 982603 h 1927139"/>
              <a:gd name="connsiteX17" fmla="*/ 978862 w 1011073"/>
              <a:gd name="connsiteY17" fmla="*/ 696464 h 1927139"/>
              <a:gd name="connsiteX18" fmla="*/ 866430 w 1011073"/>
              <a:gd name="connsiteY18" fmla="*/ 475556 h 1927139"/>
              <a:gd name="connsiteX19" fmla="*/ 699758 w 1011073"/>
              <a:gd name="connsiteY19" fmla="*/ 279918 h 1927139"/>
              <a:gd name="connsiteX20" fmla="*/ 537297 w 1011073"/>
              <a:gd name="connsiteY20" fmla="*/ 155993 h 1927139"/>
              <a:gd name="connsiteX21" fmla="*/ 221767 w 1011073"/>
              <a:gd name="connsiteY21" fmla="*/ 0 h 1927139"/>
              <a:gd name="connsiteX0" fmla="*/ 56633 w 1011073"/>
              <a:gd name="connsiteY0" fmla="*/ 561225 h 1927139"/>
              <a:gd name="connsiteX1" fmla="*/ 82827 w 1011073"/>
              <a:gd name="connsiteY1" fmla="*/ 718387 h 1927139"/>
              <a:gd name="connsiteX2" fmla="*/ 104258 w 1011073"/>
              <a:gd name="connsiteY2" fmla="*/ 875550 h 1927139"/>
              <a:gd name="connsiteX3" fmla="*/ 113783 w 1011073"/>
              <a:gd name="connsiteY3" fmla="*/ 1042237 h 1927139"/>
              <a:gd name="connsiteX4" fmla="*/ 109020 w 1011073"/>
              <a:gd name="connsiteY4" fmla="*/ 1251787 h 1927139"/>
              <a:gd name="connsiteX5" fmla="*/ 99496 w 1011073"/>
              <a:gd name="connsiteY5" fmla="*/ 1413712 h 1927139"/>
              <a:gd name="connsiteX6" fmla="*/ 82826 w 1011073"/>
              <a:gd name="connsiteY6" fmla="*/ 1566112 h 1927139"/>
              <a:gd name="connsiteX7" fmla="*/ 61395 w 1011073"/>
              <a:gd name="connsiteY7" fmla="*/ 1689937 h 1927139"/>
              <a:gd name="connsiteX8" fmla="*/ 18533 w 1011073"/>
              <a:gd name="connsiteY8" fmla="*/ 1861387 h 1927139"/>
              <a:gd name="connsiteX9" fmla="*/ 0 w 1011073"/>
              <a:gd name="connsiteY9" fmla="*/ 1927139 h 1927139"/>
              <a:gd name="connsiteX10" fmla="*/ 117147 w 1011073"/>
              <a:gd name="connsiteY10" fmla="*/ 1892329 h 1927139"/>
              <a:gd name="connsiteX11" fmla="*/ 452618 w 1011073"/>
              <a:gd name="connsiteY11" fmla="*/ 1771563 h 1927139"/>
              <a:gd name="connsiteX12" fmla="*/ 722193 w 1011073"/>
              <a:gd name="connsiteY12" fmla="*/ 1581294 h 1927139"/>
              <a:gd name="connsiteX13" fmla="*/ 871181 w 1011073"/>
              <a:gd name="connsiteY13" fmla="*/ 1399857 h 1927139"/>
              <a:gd name="connsiteX14" fmla="*/ 974360 w 1011073"/>
              <a:gd name="connsiteY14" fmla="*/ 1206152 h 1927139"/>
              <a:gd name="connsiteX15" fmla="*/ 1011030 w 1011073"/>
              <a:gd name="connsiteY15" fmla="*/ 982603 h 1927139"/>
              <a:gd name="connsiteX16" fmla="*/ 978862 w 1011073"/>
              <a:gd name="connsiteY16" fmla="*/ 696464 h 1927139"/>
              <a:gd name="connsiteX17" fmla="*/ 866430 w 1011073"/>
              <a:gd name="connsiteY17" fmla="*/ 475556 h 1927139"/>
              <a:gd name="connsiteX18" fmla="*/ 699758 w 1011073"/>
              <a:gd name="connsiteY18" fmla="*/ 279918 h 1927139"/>
              <a:gd name="connsiteX19" fmla="*/ 537297 w 1011073"/>
              <a:gd name="connsiteY19" fmla="*/ 155993 h 1927139"/>
              <a:gd name="connsiteX20" fmla="*/ 221767 w 1011073"/>
              <a:gd name="connsiteY20" fmla="*/ 0 h 1927139"/>
              <a:gd name="connsiteX0" fmla="*/ 56633 w 1011073"/>
              <a:gd name="connsiteY0" fmla="*/ 561225 h 1927139"/>
              <a:gd name="connsiteX1" fmla="*/ 104258 w 1011073"/>
              <a:gd name="connsiteY1" fmla="*/ 875550 h 1927139"/>
              <a:gd name="connsiteX2" fmla="*/ 113783 w 1011073"/>
              <a:gd name="connsiteY2" fmla="*/ 1042237 h 1927139"/>
              <a:gd name="connsiteX3" fmla="*/ 109020 w 1011073"/>
              <a:gd name="connsiteY3" fmla="*/ 1251787 h 1927139"/>
              <a:gd name="connsiteX4" fmla="*/ 99496 w 1011073"/>
              <a:gd name="connsiteY4" fmla="*/ 1413712 h 1927139"/>
              <a:gd name="connsiteX5" fmla="*/ 82826 w 1011073"/>
              <a:gd name="connsiteY5" fmla="*/ 1566112 h 1927139"/>
              <a:gd name="connsiteX6" fmla="*/ 61395 w 1011073"/>
              <a:gd name="connsiteY6" fmla="*/ 1689937 h 1927139"/>
              <a:gd name="connsiteX7" fmla="*/ 18533 w 1011073"/>
              <a:gd name="connsiteY7" fmla="*/ 1861387 h 1927139"/>
              <a:gd name="connsiteX8" fmla="*/ 0 w 1011073"/>
              <a:gd name="connsiteY8" fmla="*/ 1927139 h 1927139"/>
              <a:gd name="connsiteX9" fmla="*/ 117147 w 1011073"/>
              <a:gd name="connsiteY9" fmla="*/ 1892329 h 1927139"/>
              <a:gd name="connsiteX10" fmla="*/ 452618 w 1011073"/>
              <a:gd name="connsiteY10" fmla="*/ 1771563 h 1927139"/>
              <a:gd name="connsiteX11" fmla="*/ 722193 w 1011073"/>
              <a:gd name="connsiteY11" fmla="*/ 1581294 h 1927139"/>
              <a:gd name="connsiteX12" fmla="*/ 871181 w 1011073"/>
              <a:gd name="connsiteY12" fmla="*/ 1399857 h 1927139"/>
              <a:gd name="connsiteX13" fmla="*/ 974360 w 1011073"/>
              <a:gd name="connsiteY13" fmla="*/ 1206152 h 1927139"/>
              <a:gd name="connsiteX14" fmla="*/ 1011030 w 1011073"/>
              <a:gd name="connsiteY14" fmla="*/ 982603 h 1927139"/>
              <a:gd name="connsiteX15" fmla="*/ 978862 w 1011073"/>
              <a:gd name="connsiteY15" fmla="*/ 696464 h 1927139"/>
              <a:gd name="connsiteX16" fmla="*/ 866430 w 1011073"/>
              <a:gd name="connsiteY16" fmla="*/ 475556 h 1927139"/>
              <a:gd name="connsiteX17" fmla="*/ 699758 w 1011073"/>
              <a:gd name="connsiteY17" fmla="*/ 279918 h 1927139"/>
              <a:gd name="connsiteX18" fmla="*/ 537297 w 1011073"/>
              <a:gd name="connsiteY18" fmla="*/ 155993 h 1927139"/>
              <a:gd name="connsiteX19" fmla="*/ 221767 w 1011073"/>
              <a:gd name="connsiteY19" fmla="*/ 0 h 1927139"/>
              <a:gd name="connsiteX0" fmla="*/ 104258 w 1011073"/>
              <a:gd name="connsiteY0" fmla="*/ 875550 h 1927139"/>
              <a:gd name="connsiteX1" fmla="*/ 113783 w 1011073"/>
              <a:gd name="connsiteY1" fmla="*/ 1042237 h 1927139"/>
              <a:gd name="connsiteX2" fmla="*/ 109020 w 1011073"/>
              <a:gd name="connsiteY2" fmla="*/ 1251787 h 1927139"/>
              <a:gd name="connsiteX3" fmla="*/ 99496 w 1011073"/>
              <a:gd name="connsiteY3" fmla="*/ 1413712 h 1927139"/>
              <a:gd name="connsiteX4" fmla="*/ 82826 w 1011073"/>
              <a:gd name="connsiteY4" fmla="*/ 1566112 h 1927139"/>
              <a:gd name="connsiteX5" fmla="*/ 61395 w 1011073"/>
              <a:gd name="connsiteY5" fmla="*/ 1689937 h 1927139"/>
              <a:gd name="connsiteX6" fmla="*/ 18533 w 1011073"/>
              <a:gd name="connsiteY6" fmla="*/ 1861387 h 1927139"/>
              <a:gd name="connsiteX7" fmla="*/ 0 w 1011073"/>
              <a:gd name="connsiteY7" fmla="*/ 1927139 h 1927139"/>
              <a:gd name="connsiteX8" fmla="*/ 117147 w 1011073"/>
              <a:gd name="connsiteY8" fmla="*/ 1892329 h 1927139"/>
              <a:gd name="connsiteX9" fmla="*/ 452618 w 1011073"/>
              <a:gd name="connsiteY9" fmla="*/ 1771563 h 1927139"/>
              <a:gd name="connsiteX10" fmla="*/ 722193 w 1011073"/>
              <a:gd name="connsiteY10" fmla="*/ 1581294 h 1927139"/>
              <a:gd name="connsiteX11" fmla="*/ 871181 w 1011073"/>
              <a:gd name="connsiteY11" fmla="*/ 1399857 h 1927139"/>
              <a:gd name="connsiteX12" fmla="*/ 974360 w 1011073"/>
              <a:gd name="connsiteY12" fmla="*/ 1206152 h 1927139"/>
              <a:gd name="connsiteX13" fmla="*/ 1011030 w 1011073"/>
              <a:gd name="connsiteY13" fmla="*/ 982603 h 1927139"/>
              <a:gd name="connsiteX14" fmla="*/ 978862 w 1011073"/>
              <a:gd name="connsiteY14" fmla="*/ 696464 h 1927139"/>
              <a:gd name="connsiteX15" fmla="*/ 866430 w 1011073"/>
              <a:gd name="connsiteY15" fmla="*/ 475556 h 1927139"/>
              <a:gd name="connsiteX16" fmla="*/ 699758 w 1011073"/>
              <a:gd name="connsiteY16" fmla="*/ 279918 h 1927139"/>
              <a:gd name="connsiteX17" fmla="*/ 537297 w 1011073"/>
              <a:gd name="connsiteY17" fmla="*/ 155993 h 1927139"/>
              <a:gd name="connsiteX18" fmla="*/ 221767 w 1011073"/>
              <a:gd name="connsiteY18" fmla="*/ 0 h 1927139"/>
              <a:gd name="connsiteX0" fmla="*/ 113783 w 1011073"/>
              <a:gd name="connsiteY0" fmla="*/ 1042237 h 1927139"/>
              <a:gd name="connsiteX1" fmla="*/ 109020 w 1011073"/>
              <a:gd name="connsiteY1" fmla="*/ 1251787 h 1927139"/>
              <a:gd name="connsiteX2" fmla="*/ 99496 w 1011073"/>
              <a:gd name="connsiteY2" fmla="*/ 1413712 h 1927139"/>
              <a:gd name="connsiteX3" fmla="*/ 82826 w 1011073"/>
              <a:gd name="connsiteY3" fmla="*/ 1566112 h 1927139"/>
              <a:gd name="connsiteX4" fmla="*/ 61395 w 1011073"/>
              <a:gd name="connsiteY4" fmla="*/ 1689937 h 1927139"/>
              <a:gd name="connsiteX5" fmla="*/ 18533 w 1011073"/>
              <a:gd name="connsiteY5" fmla="*/ 1861387 h 1927139"/>
              <a:gd name="connsiteX6" fmla="*/ 0 w 1011073"/>
              <a:gd name="connsiteY6" fmla="*/ 1927139 h 1927139"/>
              <a:gd name="connsiteX7" fmla="*/ 117147 w 1011073"/>
              <a:gd name="connsiteY7" fmla="*/ 1892329 h 1927139"/>
              <a:gd name="connsiteX8" fmla="*/ 452618 w 1011073"/>
              <a:gd name="connsiteY8" fmla="*/ 1771563 h 1927139"/>
              <a:gd name="connsiteX9" fmla="*/ 722193 w 1011073"/>
              <a:gd name="connsiteY9" fmla="*/ 1581294 h 1927139"/>
              <a:gd name="connsiteX10" fmla="*/ 871181 w 1011073"/>
              <a:gd name="connsiteY10" fmla="*/ 1399857 h 1927139"/>
              <a:gd name="connsiteX11" fmla="*/ 974360 w 1011073"/>
              <a:gd name="connsiteY11" fmla="*/ 1206152 h 1927139"/>
              <a:gd name="connsiteX12" fmla="*/ 1011030 w 1011073"/>
              <a:gd name="connsiteY12" fmla="*/ 982603 h 1927139"/>
              <a:gd name="connsiteX13" fmla="*/ 978862 w 1011073"/>
              <a:gd name="connsiteY13" fmla="*/ 696464 h 1927139"/>
              <a:gd name="connsiteX14" fmla="*/ 866430 w 1011073"/>
              <a:gd name="connsiteY14" fmla="*/ 475556 h 1927139"/>
              <a:gd name="connsiteX15" fmla="*/ 699758 w 1011073"/>
              <a:gd name="connsiteY15" fmla="*/ 279918 h 1927139"/>
              <a:gd name="connsiteX16" fmla="*/ 537297 w 1011073"/>
              <a:gd name="connsiteY16" fmla="*/ 155993 h 1927139"/>
              <a:gd name="connsiteX17" fmla="*/ 221767 w 1011073"/>
              <a:gd name="connsiteY17" fmla="*/ 0 h 1927139"/>
              <a:gd name="connsiteX0" fmla="*/ 109020 w 1011073"/>
              <a:gd name="connsiteY0" fmla="*/ 1251787 h 1927139"/>
              <a:gd name="connsiteX1" fmla="*/ 99496 w 1011073"/>
              <a:gd name="connsiteY1" fmla="*/ 1413712 h 1927139"/>
              <a:gd name="connsiteX2" fmla="*/ 82826 w 1011073"/>
              <a:gd name="connsiteY2" fmla="*/ 1566112 h 1927139"/>
              <a:gd name="connsiteX3" fmla="*/ 61395 w 1011073"/>
              <a:gd name="connsiteY3" fmla="*/ 1689937 h 1927139"/>
              <a:gd name="connsiteX4" fmla="*/ 18533 w 1011073"/>
              <a:gd name="connsiteY4" fmla="*/ 1861387 h 1927139"/>
              <a:gd name="connsiteX5" fmla="*/ 0 w 1011073"/>
              <a:gd name="connsiteY5" fmla="*/ 1927139 h 1927139"/>
              <a:gd name="connsiteX6" fmla="*/ 117147 w 1011073"/>
              <a:gd name="connsiteY6" fmla="*/ 1892329 h 1927139"/>
              <a:gd name="connsiteX7" fmla="*/ 452618 w 1011073"/>
              <a:gd name="connsiteY7" fmla="*/ 1771563 h 1927139"/>
              <a:gd name="connsiteX8" fmla="*/ 722193 w 1011073"/>
              <a:gd name="connsiteY8" fmla="*/ 1581294 h 1927139"/>
              <a:gd name="connsiteX9" fmla="*/ 871181 w 1011073"/>
              <a:gd name="connsiteY9" fmla="*/ 1399857 h 1927139"/>
              <a:gd name="connsiteX10" fmla="*/ 974360 w 1011073"/>
              <a:gd name="connsiteY10" fmla="*/ 1206152 h 1927139"/>
              <a:gd name="connsiteX11" fmla="*/ 1011030 w 1011073"/>
              <a:gd name="connsiteY11" fmla="*/ 982603 h 1927139"/>
              <a:gd name="connsiteX12" fmla="*/ 978862 w 1011073"/>
              <a:gd name="connsiteY12" fmla="*/ 696464 h 1927139"/>
              <a:gd name="connsiteX13" fmla="*/ 866430 w 1011073"/>
              <a:gd name="connsiteY13" fmla="*/ 475556 h 1927139"/>
              <a:gd name="connsiteX14" fmla="*/ 699758 w 1011073"/>
              <a:gd name="connsiteY14" fmla="*/ 279918 h 1927139"/>
              <a:gd name="connsiteX15" fmla="*/ 537297 w 1011073"/>
              <a:gd name="connsiteY15" fmla="*/ 155993 h 1927139"/>
              <a:gd name="connsiteX16" fmla="*/ 221767 w 1011073"/>
              <a:gd name="connsiteY16" fmla="*/ 0 h 1927139"/>
              <a:gd name="connsiteX0" fmla="*/ 99496 w 1011073"/>
              <a:gd name="connsiteY0" fmla="*/ 1413712 h 1927139"/>
              <a:gd name="connsiteX1" fmla="*/ 82826 w 1011073"/>
              <a:gd name="connsiteY1" fmla="*/ 1566112 h 1927139"/>
              <a:gd name="connsiteX2" fmla="*/ 61395 w 1011073"/>
              <a:gd name="connsiteY2" fmla="*/ 1689937 h 1927139"/>
              <a:gd name="connsiteX3" fmla="*/ 18533 w 1011073"/>
              <a:gd name="connsiteY3" fmla="*/ 1861387 h 1927139"/>
              <a:gd name="connsiteX4" fmla="*/ 0 w 1011073"/>
              <a:gd name="connsiteY4" fmla="*/ 1927139 h 1927139"/>
              <a:gd name="connsiteX5" fmla="*/ 117147 w 1011073"/>
              <a:gd name="connsiteY5" fmla="*/ 1892329 h 1927139"/>
              <a:gd name="connsiteX6" fmla="*/ 452618 w 1011073"/>
              <a:gd name="connsiteY6" fmla="*/ 1771563 h 1927139"/>
              <a:gd name="connsiteX7" fmla="*/ 722193 w 1011073"/>
              <a:gd name="connsiteY7" fmla="*/ 1581294 h 1927139"/>
              <a:gd name="connsiteX8" fmla="*/ 871181 w 1011073"/>
              <a:gd name="connsiteY8" fmla="*/ 1399857 h 1927139"/>
              <a:gd name="connsiteX9" fmla="*/ 974360 w 1011073"/>
              <a:gd name="connsiteY9" fmla="*/ 1206152 h 1927139"/>
              <a:gd name="connsiteX10" fmla="*/ 1011030 w 1011073"/>
              <a:gd name="connsiteY10" fmla="*/ 982603 h 1927139"/>
              <a:gd name="connsiteX11" fmla="*/ 978862 w 1011073"/>
              <a:gd name="connsiteY11" fmla="*/ 696464 h 1927139"/>
              <a:gd name="connsiteX12" fmla="*/ 866430 w 1011073"/>
              <a:gd name="connsiteY12" fmla="*/ 475556 h 1927139"/>
              <a:gd name="connsiteX13" fmla="*/ 699758 w 1011073"/>
              <a:gd name="connsiteY13" fmla="*/ 279918 h 1927139"/>
              <a:gd name="connsiteX14" fmla="*/ 537297 w 1011073"/>
              <a:gd name="connsiteY14" fmla="*/ 155993 h 1927139"/>
              <a:gd name="connsiteX15" fmla="*/ 221767 w 1011073"/>
              <a:gd name="connsiteY15" fmla="*/ 0 h 1927139"/>
              <a:gd name="connsiteX0" fmla="*/ 82826 w 1011073"/>
              <a:gd name="connsiteY0" fmla="*/ 1566112 h 1927139"/>
              <a:gd name="connsiteX1" fmla="*/ 61395 w 1011073"/>
              <a:gd name="connsiteY1" fmla="*/ 1689937 h 1927139"/>
              <a:gd name="connsiteX2" fmla="*/ 18533 w 1011073"/>
              <a:gd name="connsiteY2" fmla="*/ 1861387 h 1927139"/>
              <a:gd name="connsiteX3" fmla="*/ 0 w 1011073"/>
              <a:gd name="connsiteY3" fmla="*/ 1927139 h 1927139"/>
              <a:gd name="connsiteX4" fmla="*/ 117147 w 1011073"/>
              <a:gd name="connsiteY4" fmla="*/ 1892329 h 1927139"/>
              <a:gd name="connsiteX5" fmla="*/ 452618 w 1011073"/>
              <a:gd name="connsiteY5" fmla="*/ 1771563 h 1927139"/>
              <a:gd name="connsiteX6" fmla="*/ 722193 w 1011073"/>
              <a:gd name="connsiteY6" fmla="*/ 1581294 h 1927139"/>
              <a:gd name="connsiteX7" fmla="*/ 871181 w 1011073"/>
              <a:gd name="connsiteY7" fmla="*/ 1399857 h 1927139"/>
              <a:gd name="connsiteX8" fmla="*/ 974360 w 1011073"/>
              <a:gd name="connsiteY8" fmla="*/ 1206152 h 1927139"/>
              <a:gd name="connsiteX9" fmla="*/ 1011030 w 1011073"/>
              <a:gd name="connsiteY9" fmla="*/ 982603 h 1927139"/>
              <a:gd name="connsiteX10" fmla="*/ 978862 w 1011073"/>
              <a:gd name="connsiteY10" fmla="*/ 696464 h 1927139"/>
              <a:gd name="connsiteX11" fmla="*/ 866430 w 1011073"/>
              <a:gd name="connsiteY11" fmla="*/ 475556 h 1927139"/>
              <a:gd name="connsiteX12" fmla="*/ 699758 w 1011073"/>
              <a:gd name="connsiteY12" fmla="*/ 279918 h 1927139"/>
              <a:gd name="connsiteX13" fmla="*/ 537297 w 1011073"/>
              <a:gd name="connsiteY13" fmla="*/ 155993 h 1927139"/>
              <a:gd name="connsiteX14" fmla="*/ 221767 w 1011073"/>
              <a:gd name="connsiteY14" fmla="*/ 0 h 1927139"/>
              <a:gd name="connsiteX0" fmla="*/ 61395 w 1011073"/>
              <a:gd name="connsiteY0" fmla="*/ 1689937 h 1927139"/>
              <a:gd name="connsiteX1" fmla="*/ 18533 w 1011073"/>
              <a:gd name="connsiteY1" fmla="*/ 1861387 h 1927139"/>
              <a:gd name="connsiteX2" fmla="*/ 0 w 1011073"/>
              <a:gd name="connsiteY2" fmla="*/ 1927139 h 1927139"/>
              <a:gd name="connsiteX3" fmla="*/ 117147 w 1011073"/>
              <a:gd name="connsiteY3" fmla="*/ 1892329 h 1927139"/>
              <a:gd name="connsiteX4" fmla="*/ 452618 w 1011073"/>
              <a:gd name="connsiteY4" fmla="*/ 1771563 h 1927139"/>
              <a:gd name="connsiteX5" fmla="*/ 722193 w 1011073"/>
              <a:gd name="connsiteY5" fmla="*/ 1581294 h 1927139"/>
              <a:gd name="connsiteX6" fmla="*/ 871181 w 1011073"/>
              <a:gd name="connsiteY6" fmla="*/ 1399857 h 1927139"/>
              <a:gd name="connsiteX7" fmla="*/ 974360 w 1011073"/>
              <a:gd name="connsiteY7" fmla="*/ 1206152 h 1927139"/>
              <a:gd name="connsiteX8" fmla="*/ 1011030 w 1011073"/>
              <a:gd name="connsiteY8" fmla="*/ 982603 h 1927139"/>
              <a:gd name="connsiteX9" fmla="*/ 978862 w 1011073"/>
              <a:gd name="connsiteY9" fmla="*/ 696464 h 1927139"/>
              <a:gd name="connsiteX10" fmla="*/ 866430 w 1011073"/>
              <a:gd name="connsiteY10" fmla="*/ 475556 h 1927139"/>
              <a:gd name="connsiteX11" fmla="*/ 699758 w 1011073"/>
              <a:gd name="connsiteY11" fmla="*/ 279918 h 1927139"/>
              <a:gd name="connsiteX12" fmla="*/ 537297 w 1011073"/>
              <a:gd name="connsiteY12" fmla="*/ 155993 h 1927139"/>
              <a:gd name="connsiteX13" fmla="*/ 221767 w 1011073"/>
              <a:gd name="connsiteY13" fmla="*/ 0 h 1927139"/>
              <a:gd name="connsiteX0" fmla="*/ 18533 w 1011073"/>
              <a:gd name="connsiteY0" fmla="*/ 1861387 h 1927139"/>
              <a:gd name="connsiteX1" fmla="*/ 0 w 1011073"/>
              <a:gd name="connsiteY1" fmla="*/ 1927139 h 1927139"/>
              <a:gd name="connsiteX2" fmla="*/ 117147 w 1011073"/>
              <a:gd name="connsiteY2" fmla="*/ 1892329 h 1927139"/>
              <a:gd name="connsiteX3" fmla="*/ 452618 w 1011073"/>
              <a:gd name="connsiteY3" fmla="*/ 1771563 h 1927139"/>
              <a:gd name="connsiteX4" fmla="*/ 722193 w 1011073"/>
              <a:gd name="connsiteY4" fmla="*/ 1581294 h 1927139"/>
              <a:gd name="connsiteX5" fmla="*/ 871181 w 1011073"/>
              <a:gd name="connsiteY5" fmla="*/ 1399857 h 1927139"/>
              <a:gd name="connsiteX6" fmla="*/ 974360 w 1011073"/>
              <a:gd name="connsiteY6" fmla="*/ 1206152 h 1927139"/>
              <a:gd name="connsiteX7" fmla="*/ 1011030 w 1011073"/>
              <a:gd name="connsiteY7" fmla="*/ 982603 h 1927139"/>
              <a:gd name="connsiteX8" fmla="*/ 978862 w 1011073"/>
              <a:gd name="connsiteY8" fmla="*/ 696464 h 1927139"/>
              <a:gd name="connsiteX9" fmla="*/ 866430 w 1011073"/>
              <a:gd name="connsiteY9" fmla="*/ 475556 h 1927139"/>
              <a:gd name="connsiteX10" fmla="*/ 699758 w 1011073"/>
              <a:gd name="connsiteY10" fmla="*/ 279918 h 1927139"/>
              <a:gd name="connsiteX11" fmla="*/ 537297 w 1011073"/>
              <a:gd name="connsiteY11" fmla="*/ 155993 h 1927139"/>
              <a:gd name="connsiteX12" fmla="*/ 221767 w 1011073"/>
              <a:gd name="connsiteY12" fmla="*/ 0 h 1927139"/>
              <a:gd name="connsiteX0" fmla="*/ 0 w 1011073"/>
              <a:gd name="connsiteY0" fmla="*/ 1927139 h 1927139"/>
              <a:gd name="connsiteX1" fmla="*/ 117147 w 1011073"/>
              <a:gd name="connsiteY1" fmla="*/ 1892329 h 1927139"/>
              <a:gd name="connsiteX2" fmla="*/ 452618 w 1011073"/>
              <a:gd name="connsiteY2" fmla="*/ 1771563 h 1927139"/>
              <a:gd name="connsiteX3" fmla="*/ 722193 w 1011073"/>
              <a:gd name="connsiteY3" fmla="*/ 1581294 h 1927139"/>
              <a:gd name="connsiteX4" fmla="*/ 871181 w 1011073"/>
              <a:gd name="connsiteY4" fmla="*/ 1399857 h 1927139"/>
              <a:gd name="connsiteX5" fmla="*/ 974360 w 1011073"/>
              <a:gd name="connsiteY5" fmla="*/ 1206152 h 1927139"/>
              <a:gd name="connsiteX6" fmla="*/ 1011030 w 1011073"/>
              <a:gd name="connsiteY6" fmla="*/ 982603 h 1927139"/>
              <a:gd name="connsiteX7" fmla="*/ 978862 w 1011073"/>
              <a:gd name="connsiteY7" fmla="*/ 696464 h 1927139"/>
              <a:gd name="connsiteX8" fmla="*/ 866430 w 1011073"/>
              <a:gd name="connsiteY8" fmla="*/ 475556 h 1927139"/>
              <a:gd name="connsiteX9" fmla="*/ 699758 w 1011073"/>
              <a:gd name="connsiteY9" fmla="*/ 279918 h 1927139"/>
              <a:gd name="connsiteX10" fmla="*/ 537297 w 1011073"/>
              <a:gd name="connsiteY10" fmla="*/ 155993 h 1927139"/>
              <a:gd name="connsiteX11" fmla="*/ 221767 w 1011073"/>
              <a:gd name="connsiteY11" fmla="*/ 0 h 1927139"/>
              <a:gd name="connsiteX0" fmla="*/ 0 w 893926"/>
              <a:gd name="connsiteY0" fmla="*/ 1892329 h 1892329"/>
              <a:gd name="connsiteX1" fmla="*/ 335471 w 893926"/>
              <a:gd name="connsiteY1" fmla="*/ 1771563 h 1892329"/>
              <a:gd name="connsiteX2" fmla="*/ 605046 w 893926"/>
              <a:gd name="connsiteY2" fmla="*/ 1581294 h 1892329"/>
              <a:gd name="connsiteX3" fmla="*/ 754034 w 893926"/>
              <a:gd name="connsiteY3" fmla="*/ 1399857 h 1892329"/>
              <a:gd name="connsiteX4" fmla="*/ 857213 w 893926"/>
              <a:gd name="connsiteY4" fmla="*/ 1206152 h 1892329"/>
              <a:gd name="connsiteX5" fmla="*/ 893883 w 893926"/>
              <a:gd name="connsiteY5" fmla="*/ 982603 h 1892329"/>
              <a:gd name="connsiteX6" fmla="*/ 861715 w 893926"/>
              <a:gd name="connsiteY6" fmla="*/ 696464 h 1892329"/>
              <a:gd name="connsiteX7" fmla="*/ 749283 w 893926"/>
              <a:gd name="connsiteY7" fmla="*/ 475556 h 1892329"/>
              <a:gd name="connsiteX8" fmla="*/ 582611 w 893926"/>
              <a:gd name="connsiteY8" fmla="*/ 279918 h 1892329"/>
              <a:gd name="connsiteX9" fmla="*/ 420150 w 893926"/>
              <a:gd name="connsiteY9" fmla="*/ 155993 h 1892329"/>
              <a:gd name="connsiteX10" fmla="*/ 104620 w 893926"/>
              <a:gd name="connsiteY10" fmla="*/ 0 h 189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3926" h="1892329">
                <a:moveTo>
                  <a:pt x="0" y="1892329"/>
                </a:moveTo>
                <a:cubicBezTo>
                  <a:pt x="78957" y="1877286"/>
                  <a:pt x="234630" y="1823402"/>
                  <a:pt x="335471" y="1771563"/>
                </a:cubicBezTo>
                <a:cubicBezTo>
                  <a:pt x="436312" y="1719724"/>
                  <a:pt x="535286" y="1643245"/>
                  <a:pt x="605046" y="1581294"/>
                </a:cubicBezTo>
                <a:cubicBezTo>
                  <a:pt x="674806" y="1519343"/>
                  <a:pt x="712006" y="1462381"/>
                  <a:pt x="754034" y="1399857"/>
                </a:cubicBezTo>
                <a:cubicBezTo>
                  <a:pt x="796062" y="1337333"/>
                  <a:pt x="833905" y="1275694"/>
                  <a:pt x="857213" y="1206152"/>
                </a:cubicBezTo>
                <a:cubicBezTo>
                  <a:pt x="880521" y="1136610"/>
                  <a:pt x="893133" y="1067551"/>
                  <a:pt x="893883" y="982603"/>
                </a:cubicBezTo>
                <a:cubicBezTo>
                  <a:pt x="894633" y="897655"/>
                  <a:pt x="885815" y="780972"/>
                  <a:pt x="861715" y="696464"/>
                </a:cubicBezTo>
                <a:cubicBezTo>
                  <a:pt x="837615" y="611956"/>
                  <a:pt x="795800" y="544980"/>
                  <a:pt x="749283" y="475556"/>
                </a:cubicBezTo>
                <a:cubicBezTo>
                  <a:pt x="702766" y="406132"/>
                  <a:pt x="637466" y="333178"/>
                  <a:pt x="582611" y="279918"/>
                </a:cubicBezTo>
                <a:cubicBezTo>
                  <a:pt x="527756" y="226658"/>
                  <a:pt x="499815" y="202646"/>
                  <a:pt x="420150" y="155993"/>
                </a:cubicBezTo>
                <a:cubicBezTo>
                  <a:pt x="340485" y="109340"/>
                  <a:pt x="209797" y="51998"/>
                  <a:pt x="104620" y="0"/>
                </a:cubicBezTo>
              </a:path>
            </a:pathLst>
          </a:custGeom>
          <a:blipFill>
            <a:blip r:embed="rId3">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sp>
        <p:nvSpPr>
          <p:cNvPr id="154" name="Tekstboks 153"/>
          <p:cNvSpPr txBox="1"/>
          <p:nvPr/>
        </p:nvSpPr>
        <p:spPr>
          <a:xfrm>
            <a:off x="6093017" y="3873783"/>
            <a:ext cx="1056700"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Rørvæg</a:t>
            </a:r>
          </a:p>
        </p:txBody>
      </p:sp>
      <p:sp>
        <p:nvSpPr>
          <p:cNvPr id="175" name="Tekstboks 174"/>
          <p:cNvSpPr txBox="1"/>
          <p:nvPr/>
        </p:nvSpPr>
        <p:spPr>
          <a:xfrm>
            <a:off x="2436453" y="3873783"/>
            <a:ext cx="928459"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Væske</a:t>
            </a:r>
          </a:p>
        </p:txBody>
      </p:sp>
      <p:grpSp>
        <p:nvGrpSpPr>
          <p:cNvPr id="4" name="Gruppe 3"/>
          <p:cNvGrpSpPr/>
          <p:nvPr/>
        </p:nvGrpSpPr>
        <p:grpSpPr>
          <a:xfrm>
            <a:off x="7820038" y="6315730"/>
            <a:ext cx="578173" cy="1212295"/>
            <a:chOff x="7994416" y="3036251"/>
            <a:chExt cx="578173" cy="1212295"/>
          </a:xfrm>
        </p:grpSpPr>
        <p:sp>
          <p:nvSpPr>
            <p:cNvPr id="52" name="Rektangel 51"/>
            <p:cNvSpPr/>
            <p:nvPr/>
          </p:nvSpPr>
          <p:spPr>
            <a:xfrm>
              <a:off x="7994416" y="3724421"/>
              <a:ext cx="535056" cy="52412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1" name="Gruppe 30"/>
            <p:cNvGrpSpPr/>
            <p:nvPr/>
          </p:nvGrpSpPr>
          <p:grpSpPr>
            <a:xfrm>
              <a:off x="8127336" y="3036251"/>
              <a:ext cx="445253" cy="373349"/>
              <a:chOff x="7374328" y="5723244"/>
              <a:chExt cx="445253" cy="373349"/>
            </a:xfrm>
          </p:grpSpPr>
          <p:pic>
            <p:nvPicPr>
              <p:cNvPr id="32"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Tekstboks 32"/>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sp>
        <p:nvSpPr>
          <p:cNvPr id="5" name="Tekstboks 4"/>
          <p:cNvSpPr txBox="1"/>
          <p:nvPr/>
        </p:nvSpPr>
        <p:spPr>
          <a:xfrm>
            <a:off x="5430809" y="1460452"/>
            <a:ext cx="3095719" cy="646331"/>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Sulfatreducerende bakterier </a:t>
            </a:r>
          </a:p>
          <a:p>
            <a:r>
              <a:rPr lang="da-DK" dirty="0">
                <a:latin typeface="Arial" panose="020B0604020202020204" pitchFamily="34" charset="0"/>
                <a:cs typeface="Arial" panose="020B0604020202020204" pitchFamily="34" charset="0"/>
              </a:rPr>
              <a:t>       (basisk) </a:t>
            </a:r>
          </a:p>
        </p:txBody>
      </p:sp>
      <p:sp>
        <p:nvSpPr>
          <p:cNvPr id="67" name="Kombinationstegning 66"/>
          <p:cNvSpPr/>
          <p:nvPr/>
        </p:nvSpPr>
        <p:spPr>
          <a:xfrm>
            <a:off x="3699239" y="1767961"/>
            <a:ext cx="1474754" cy="4575487"/>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34498 w 624489"/>
              <a:gd name="connsiteY24" fmla="*/ 1724569 h 1990005"/>
              <a:gd name="connsiteX25" fmla="*/ 75409 w 624489"/>
              <a:gd name="connsiteY25"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34498 w 624489"/>
              <a:gd name="connsiteY23" fmla="*/ 1724569 h 1990005"/>
              <a:gd name="connsiteX24" fmla="*/ 75409 w 624489"/>
              <a:gd name="connsiteY24"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373817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73595 w 624489"/>
              <a:gd name="connsiteY17" fmla="*/ 678492 h 1990005"/>
              <a:gd name="connsiteX18" fmla="*/ 204551 w 624489"/>
              <a:gd name="connsiteY18" fmla="*/ 1002342 h 1990005"/>
              <a:gd name="connsiteX19" fmla="*/ 190264 w 624489"/>
              <a:gd name="connsiteY19" fmla="*/ 1409030 h 1990005"/>
              <a:gd name="connsiteX20" fmla="*/ 134498 w 624489"/>
              <a:gd name="connsiteY20" fmla="*/ 1724569 h 1990005"/>
              <a:gd name="connsiteX21" fmla="*/ 75409 w 624489"/>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5064 w 624202"/>
              <a:gd name="connsiteY10" fmla="*/ 319636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4202" h="1990005">
                <a:moveTo>
                  <a:pt x="267604" y="1977582"/>
                </a:moveTo>
                <a:cubicBezTo>
                  <a:pt x="317931" y="1995894"/>
                  <a:pt x="464562" y="1991390"/>
                  <a:pt x="511190" y="1980552"/>
                </a:cubicBezTo>
                <a:cubicBezTo>
                  <a:pt x="557818" y="1969714"/>
                  <a:pt x="534565" y="1907095"/>
                  <a:pt x="549390" y="1827628"/>
                </a:cubicBezTo>
                <a:cubicBezTo>
                  <a:pt x="564215" y="1748161"/>
                  <a:pt x="588749" y="1589312"/>
                  <a:pt x="600138" y="1503749"/>
                </a:cubicBezTo>
                <a:cubicBezTo>
                  <a:pt x="611527" y="1418186"/>
                  <a:pt x="613833" y="1375317"/>
                  <a:pt x="617726" y="1314250"/>
                </a:cubicBezTo>
                <a:cubicBezTo>
                  <a:pt x="621619" y="1253183"/>
                  <a:pt x="623327" y="1203822"/>
                  <a:pt x="623495" y="1137349"/>
                </a:cubicBezTo>
                <a:cubicBezTo>
                  <a:pt x="623663" y="1070876"/>
                  <a:pt x="626703" y="998446"/>
                  <a:pt x="618734" y="915413"/>
                </a:cubicBezTo>
                <a:cubicBezTo>
                  <a:pt x="610765" y="832380"/>
                  <a:pt x="587223" y="706402"/>
                  <a:pt x="575682" y="639152"/>
                </a:cubicBezTo>
                <a:cubicBezTo>
                  <a:pt x="564141" y="571902"/>
                  <a:pt x="558131" y="550080"/>
                  <a:pt x="549490" y="511913"/>
                </a:cubicBezTo>
                <a:cubicBezTo>
                  <a:pt x="540849" y="473747"/>
                  <a:pt x="532572" y="442026"/>
                  <a:pt x="523837" y="410153"/>
                </a:cubicBezTo>
                <a:cubicBezTo>
                  <a:pt x="515102" y="378280"/>
                  <a:pt x="506819" y="354874"/>
                  <a:pt x="497080" y="320672"/>
                </a:cubicBezTo>
                <a:cubicBezTo>
                  <a:pt x="487341" y="286470"/>
                  <a:pt x="484200" y="257562"/>
                  <a:pt x="465403" y="204941"/>
                </a:cubicBezTo>
                <a:cubicBezTo>
                  <a:pt x="446606" y="152320"/>
                  <a:pt x="415729" y="74771"/>
                  <a:pt x="384296" y="4944"/>
                </a:cubicBezTo>
                <a:cubicBezTo>
                  <a:pt x="322627" y="1400"/>
                  <a:pt x="290464" y="-4427"/>
                  <a:pt x="226415" y="5544"/>
                </a:cubicBezTo>
                <a:cubicBezTo>
                  <a:pt x="162366" y="15515"/>
                  <a:pt x="130232" y="25198"/>
                  <a:pt x="0" y="64767"/>
                </a:cubicBezTo>
                <a:cubicBezTo>
                  <a:pt x="35398" y="118400"/>
                  <a:pt x="56953" y="187267"/>
                  <a:pt x="75963" y="240342"/>
                </a:cubicBezTo>
                <a:cubicBezTo>
                  <a:pt x="94973" y="293417"/>
                  <a:pt x="97791" y="310192"/>
                  <a:pt x="114063" y="383217"/>
                </a:cubicBezTo>
                <a:cubicBezTo>
                  <a:pt x="130335" y="456242"/>
                  <a:pt x="158514" y="575304"/>
                  <a:pt x="173595" y="678492"/>
                </a:cubicBezTo>
                <a:cubicBezTo>
                  <a:pt x="183120" y="758661"/>
                  <a:pt x="201773" y="880586"/>
                  <a:pt x="204551" y="1002342"/>
                </a:cubicBezTo>
                <a:cubicBezTo>
                  <a:pt x="203757" y="1097905"/>
                  <a:pt x="201939" y="1288659"/>
                  <a:pt x="190264" y="1409030"/>
                </a:cubicBezTo>
                <a:cubicBezTo>
                  <a:pt x="179382" y="1494476"/>
                  <a:pt x="153640" y="1637275"/>
                  <a:pt x="134498" y="1724569"/>
                </a:cubicBezTo>
                <a:cubicBezTo>
                  <a:pt x="115356" y="1811863"/>
                  <a:pt x="98428" y="1841515"/>
                  <a:pt x="75409" y="1932796"/>
                </a:cubicBezTo>
              </a:path>
            </a:pathLst>
          </a:custGeom>
          <a:gradFill flip="none" rotWithShape="1">
            <a:gsLst>
              <a:gs pos="0">
                <a:schemeClr val="bg2">
                  <a:lumMod val="50000"/>
                </a:schemeClr>
              </a:gs>
              <a:gs pos="100000">
                <a:schemeClr val="bg2">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51" name="Kombinationstegning 150"/>
          <p:cNvSpPr/>
          <p:nvPr/>
        </p:nvSpPr>
        <p:spPr>
          <a:xfrm>
            <a:off x="4564325" y="1763518"/>
            <a:ext cx="1528693" cy="4552212"/>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7032" h="1979882">
                <a:moveTo>
                  <a:pt x="315983" y="1950099"/>
                </a:moveTo>
                <a:cubicBezTo>
                  <a:pt x="350436" y="1953437"/>
                  <a:pt x="485949" y="1878740"/>
                  <a:pt x="549224" y="1878871"/>
                </a:cubicBezTo>
                <a:cubicBezTo>
                  <a:pt x="568152" y="1818952"/>
                  <a:pt x="557359" y="1876071"/>
                  <a:pt x="569648" y="1826717"/>
                </a:cubicBezTo>
                <a:cubicBezTo>
                  <a:pt x="584962" y="1762614"/>
                  <a:pt x="584288" y="1760511"/>
                  <a:pt x="593737" y="1706936"/>
                </a:cubicBezTo>
                <a:cubicBezTo>
                  <a:pt x="603186" y="1653361"/>
                  <a:pt x="618985" y="1567353"/>
                  <a:pt x="626343" y="1505265"/>
                </a:cubicBezTo>
                <a:cubicBezTo>
                  <a:pt x="633701" y="1443177"/>
                  <a:pt x="634663" y="1389261"/>
                  <a:pt x="637884" y="1334408"/>
                </a:cubicBezTo>
                <a:cubicBezTo>
                  <a:pt x="641105" y="1279555"/>
                  <a:pt x="644829" y="1237443"/>
                  <a:pt x="645669" y="1176149"/>
                </a:cubicBezTo>
                <a:cubicBezTo>
                  <a:pt x="646509" y="1114855"/>
                  <a:pt x="649380" y="1047948"/>
                  <a:pt x="642923" y="966641"/>
                </a:cubicBezTo>
                <a:cubicBezTo>
                  <a:pt x="636466" y="885334"/>
                  <a:pt x="619475" y="769713"/>
                  <a:pt x="606927" y="688309"/>
                </a:cubicBezTo>
                <a:cubicBezTo>
                  <a:pt x="594379" y="606905"/>
                  <a:pt x="574761" y="513966"/>
                  <a:pt x="567632" y="478216"/>
                </a:cubicBezTo>
                <a:cubicBezTo>
                  <a:pt x="560503" y="442466"/>
                  <a:pt x="568520" y="490665"/>
                  <a:pt x="564153" y="473809"/>
                </a:cubicBezTo>
                <a:cubicBezTo>
                  <a:pt x="559786" y="456953"/>
                  <a:pt x="550830" y="412316"/>
                  <a:pt x="541427" y="377078"/>
                </a:cubicBezTo>
                <a:cubicBezTo>
                  <a:pt x="532024" y="341840"/>
                  <a:pt x="523509" y="311725"/>
                  <a:pt x="507735" y="262383"/>
                </a:cubicBezTo>
                <a:cubicBezTo>
                  <a:pt x="491961" y="213041"/>
                  <a:pt x="478218" y="150855"/>
                  <a:pt x="446785" y="81028"/>
                </a:cubicBezTo>
                <a:cubicBezTo>
                  <a:pt x="385116" y="40200"/>
                  <a:pt x="260564" y="24708"/>
                  <a:pt x="186100" y="11203"/>
                </a:cubicBezTo>
                <a:cubicBezTo>
                  <a:pt x="111636" y="-2302"/>
                  <a:pt x="138295" y="6001"/>
                  <a:pt x="0" y="0"/>
                </a:cubicBezTo>
                <a:cubicBezTo>
                  <a:pt x="26759" y="42407"/>
                  <a:pt x="46073" y="81466"/>
                  <a:pt x="66461" y="131097"/>
                </a:cubicBezTo>
                <a:cubicBezTo>
                  <a:pt x="86849" y="180728"/>
                  <a:pt x="106665" y="246190"/>
                  <a:pt x="122326" y="297784"/>
                </a:cubicBezTo>
                <a:cubicBezTo>
                  <a:pt x="137987" y="349378"/>
                  <a:pt x="148520" y="393828"/>
                  <a:pt x="160426" y="440659"/>
                </a:cubicBezTo>
                <a:cubicBezTo>
                  <a:pt x="172332" y="487490"/>
                  <a:pt x="183842" y="529560"/>
                  <a:pt x="193764" y="578772"/>
                </a:cubicBezTo>
                <a:cubicBezTo>
                  <a:pt x="203686" y="627985"/>
                  <a:pt x="212021" y="683547"/>
                  <a:pt x="219958" y="735934"/>
                </a:cubicBezTo>
                <a:cubicBezTo>
                  <a:pt x="227895" y="788321"/>
                  <a:pt x="236230" y="839122"/>
                  <a:pt x="241389" y="893097"/>
                </a:cubicBezTo>
                <a:cubicBezTo>
                  <a:pt x="246548" y="947072"/>
                  <a:pt x="250120" y="997078"/>
                  <a:pt x="250914" y="1059784"/>
                </a:cubicBezTo>
                <a:cubicBezTo>
                  <a:pt x="251708" y="1122490"/>
                  <a:pt x="248532" y="1207422"/>
                  <a:pt x="246151" y="1269334"/>
                </a:cubicBezTo>
                <a:cubicBezTo>
                  <a:pt x="243770" y="1331246"/>
                  <a:pt x="240993" y="1378872"/>
                  <a:pt x="236627" y="1431259"/>
                </a:cubicBezTo>
                <a:cubicBezTo>
                  <a:pt x="232261" y="1483646"/>
                  <a:pt x="226307" y="1537622"/>
                  <a:pt x="219957" y="1583659"/>
                </a:cubicBezTo>
                <a:cubicBezTo>
                  <a:pt x="213607" y="1629697"/>
                  <a:pt x="205042" y="1674425"/>
                  <a:pt x="198526" y="1707484"/>
                </a:cubicBezTo>
                <a:cubicBezTo>
                  <a:pt x="192010" y="1740543"/>
                  <a:pt x="192309" y="1736611"/>
                  <a:pt x="180861" y="1782011"/>
                </a:cubicBezTo>
                <a:cubicBezTo>
                  <a:pt x="169413" y="1827411"/>
                  <a:pt x="152854" y="1888601"/>
                  <a:pt x="129835" y="1979882"/>
                </a:cubicBezTo>
              </a:path>
            </a:pathLst>
          </a:custGeom>
          <a:gradFill flip="none" rotWithShape="1">
            <a:gsLst>
              <a:gs pos="0">
                <a:schemeClr val="accent3">
                  <a:lumMod val="50000"/>
                </a:schemeClr>
              </a:gs>
              <a:gs pos="100000">
                <a:schemeClr val="accent3">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68" name="Tekstboks 67"/>
          <p:cNvSpPr txBox="1"/>
          <p:nvPr/>
        </p:nvSpPr>
        <p:spPr>
          <a:xfrm>
            <a:off x="2494947" y="1261420"/>
            <a:ext cx="2762295" cy="369332"/>
          </a:xfrm>
          <a:prstGeom prst="rect">
            <a:avLst/>
          </a:prstGeom>
          <a:noFill/>
        </p:spPr>
        <p:txBody>
          <a:bodyPr wrap="none" rtlCol="0">
            <a:spAutoFit/>
          </a:bodyPr>
          <a:lstStyle/>
          <a:p>
            <a:pPr algn="ctr"/>
            <a:r>
              <a:rPr lang="da-DK" dirty="0" err="1">
                <a:latin typeface="Arial" panose="020B0604020202020204" pitchFamily="34" charset="0"/>
                <a:cs typeface="Arial" panose="020B0604020202020204" pitchFamily="34" charset="0"/>
              </a:rPr>
              <a:t>Denitrificerende</a:t>
            </a:r>
            <a:r>
              <a:rPr lang="da-DK" dirty="0">
                <a:latin typeface="Arial" panose="020B0604020202020204" pitchFamily="34" charset="0"/>
                <a:cs typeface="Arial" panose="020B0604020202020204" pitchFamily="34" charset="0"/>
              </a:rPr>
              <a:t> bakterier</a:t>
            </a:r>
          </a:p>
        </p:txBody>
      </p:sp>
      <p:sp>
        <p:nvSpPr>
          <p:cNvPr id="89" name="Tekstboks 88"/>
          <p:cNvSpPr txBox="1"/>
          <p:nvPr/>
        </p:nvSpPr>
        <p:spPr>
          <a:xfrm>
            <a:off x="1957955" y="1583295"/>
            <a:ext cx="1762021" cy="369332"/>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Aerob bakterier</a:t>
            </a:r>
          </a:p>
        </p:txBody>
      </p:sp>
      <p:pic>
        <p:nvPicPr>
          <p:cNvPr id="105" name="Billede 10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4640191" y="3368112"/>
            <a:ext cx="202661" cy="202661"/>
          </a:xfrm>
          <a:prstGeom prst="rect">
            <a:avLst/>
          </a:prstGeom>
        </p:spPr>
      </p:pic>
      <p:pic>
        <p:nvPicPr>
          <p:cNvPr id="106" name="Billede 10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5586379" y="4638000"/>
            <a:ext cx="202661" cy="202661"/>
          </a:xfrm>
          <a:prstGeom prst="rect">
            <a:avLst/>
          </a:prstGeom>
        </p:spPr>
      </p:pic>
      <p:pic>
        <p:nvPicPr>
          <p:cNvPr id="107" name="Billede 10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4554964" y="4341146"/>
            <a:ext cx="202661" cy="202661"/>
          </a:xfrm>
          <a:prstGeom prst="rect">
            <a:avLst/>
          </a:prstGeom>
        </p:spPr>
      </p:pic>
      <p:pic>
        <p:nvPicPr>
          <p:cNvPr id="108" name="Billede 10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5383718" y="4022001"/>
            <a:ext cx="202661" cy="202661"/>
          </a:xfrm>
          <a:prstGeom prst="rect">
            <a:avLst/>
          </a:prstGeom>
        </p:spPr>
      </p:pic>
      <p:grpSp>
        <p:nvGrpSpPr>
          <p:cNvPr id="10" name="Gruppe 9"/>
          <p:cNvGrpSpPr/>
          <p:nvPr/>
        </p:nvGrpSpPr>
        <p:grpSpPr>
          <a:xfrm>
            <a:off x="3674453" y="5368470"/>
            <a:ext cx="2353876" cy="369332"/>
            <a:chOff x="3674453" y="5368470"/>
            <a:chExt cx="2353876" cy="369332"/>
          </a:xfrm>
        </p:grpSpPr>
        <p:sp>
          <p:nvSpPr>
            <p:cNvPr id="153" name="Tekstboks 152"/>
            <p:cNvSpPr txBox="1"/>
            <p:nvPr/>
          </p:nvSpPr>
          <p:spPr>
            <a:xfrm>
              <a:off x="4576345" y="5368470"/>
              <a:ext cx="877163" cy="369332"/>
            </a:xfrm>
            <a:prstGeom prst="rect">
              <a:avLst/>
            </a:prstGeom>
            <a:noFill/>
          </p:spPr>
          <p:txBody>
            <a:bodyPr wrap="none" rtlCol="0">
              <a:spAutoFit/>
            </a:bodyPr>
            <a:lstStyle/>
            <a:p>
              <a:r>
                <a:rPr lang="da-DK" dirty="0">
                  <a:solidFill>
                    <a:schemeClr val="bg1"/>
                  </a:solidFill>
                  <a:latin typeface="Arial" panose="020B0604020202020204" pitchFamily="34" charset="0"/>
                  <a:cs typeface="Arial" panose="020B0604020202020204" pitchFamily="34" charset="0"/>
                </a:rPr>
                <a:t>Biofilm</a:t>
              </a:r>
            </a:p>
          </p:txBody>
        </p:sp>
        <p:cxnSp>
          <p:nvCxnSpPr>
            <p:cNvPr id="37906" name="Lige pilforbindelse 37905"/>
            <p:cNvCxnSpPr/>
            <p:nvPr/>
          </p:nvCxnSpPr>
          <p:spPr>
            <a:xfrm>
              <a:off x="5421448" y="5551839"/>
              <a:ext cx="606881" cy="1"/>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cxnSp>
          <p:nvCxnSpPr>
            <p:cNvPr id="37902" name="Lige pilforbindelse 37901"/>
            <p:cNvCxnSpPr/>
            <p:nvPr/>
          </p:nvCxnSpPr>
          <p:spPr>
            <a:xfrm flipH="1" flipV="1">
              <a:off x="3674453" y="5551839"/>
              <a:ext cx="880511" cy="1297"/>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grpSp>
      <p:pic>
        <p:nvPicPr>
          <p:cNvPr id="104" name="Billede 10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3850011" y="4638001"/>
            <a:ext cx="202661" cy="202661"/>
          </a:xfrm>
          <a:prstGeom prst="rect">
            <a:avLst/>
          </a:prstGeom>
        </p:spPr>
      </p:pic>
      <p:pic>
        <p:nvPicPr>
          <p:cNvPr id="112" name="Billede 11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3951341" y="3653162"/>
            <a:ext cx="202661" cy="202661"/>
          </a:xfrm>
          <a:prstGeom prst="rect">
            <a:avLst/>
          </a:prstGeom>
        </p:spPr>
      </p:pic>
      <p:sp>
        <p:nvSpPr>
          <p:cNvPr id="143" name="Ellipse 142"/>
          <p:cNvSpPr/>
          <p:nvPr/>
        </p:nvSpPr>
        <p:spPr>
          <a:xfrm>
            <a:off x="2207719" y="1730953"/>
            <a:ext cx="4875303" cy="4621465"/>
          </a:xfrm>
          <a:prstGeom prst="ellipse">
            <a:avLst/>
          </a:prstGeom>
          <a:noFill/>
          <a:ln w="793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3" name="Gruppe 22"/>
          <p:cNvGrpSpPr/>
          <p:nvPr/>
        </p:nvGrpSpPr>
        <p:grpSpPr>
          <a:xfrm>
            <a:off x="5328672" y="1688808"/>
            <a:ext cx="141818" cy="496549"/>
            <a:chOff x="7051138" y="1702594"/>
            <a:chExt cx="141818" cy="496549"/>
          </a:xfrm>
        </p:grpSpPr>
        <p:cxnSp>
          <p:nvCxnSpPr>
            <p:cNvPr id="18" name="Lige forbindelse 17"/>
            <p:cNvCxnSpPr/>
            <p:nvPr/>
          </p:nvCxnSpPr>
          <p:spPr>
            <a:xfrm flipV="1">
              <a:off x="7153275" y="1702594"/>
              <a:ext cx="39681" cy="145029"/>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Lige pilforbindelse 8"/>
            <p:cNvCxnSpPr/>
            <p:nvPr/>
          </p:nvCxnSpPr>
          <p:spPr>
            <a:xfrm flipH="1">
              <a:off x="7051138" y="1835944"/>
              <a:ext cx="102137" cy="363199"/>
            </a:xfrm>
            <a:prstGeom prst="straightConnector1">
              <a:avLst/>
            </a:prstGeom>
            <a:ln w="12700">
              <a:solidFill>
                <a:schemeClr val="bg1"/>
              </a:solidFill>
              <a:tailEnd type="arrow"/>
            </a:ln>
          </p:spPr>
          <p:style>
            <a:lnRef idx="2">
              <a:schemeClr val="accent1"/>
            </a:lnRef>
            <a:fillRef idx="0">
              <a:schemeClr val="accent1"/>
            </a:fillRef>
            <a:effectRef idx="1">
              <a:schemeClr val="accent1"/>
            </a:effectRef>
            <a:fontRef idx="minor">
              <a:schemeClr val="tx1"/>
            </a:fontRef>
          </p:style>
        </p:cxnSp>
      </p:grpSp>
      <p:cxnSp>
        <p:nvCxnSpPr>
          <p:cNvPr id="109" name="Lige pilforbindelse 108"/>
          <p:cNvCxnSpPr/>
          <p:nvPr/>
        </p:nvCxnSpPr>
        <p:spPr>
          <a:xfrm>
            <a:off x="4062990" y="1563479"/>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27" name="Lige pilforbindelse 26"/>
          <p:cNvCxnSpPr/>
          <p:nvPr/>
        </p:nvCxnSpPr>
        <p:spPr>
          <a:xfrm>
            <a:off x="3401982" y="1822158"/>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92101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89"/>
                                        </p:tgtEl>
                                        <p:attrNameLst>
                                          <p:attrName>style.visibility</p:attrName>
                                        </p:attrNameLst>
                                      </p:cBhvr>
                                      <p:to>
                                        <p:strVal val="visible"/>
                                      </p:to>
                                    </p:set>
                                  </p:childTnLst>
                                </p:cTn>
                              </p:par>
                              <p:par>
                                <p:cTn id="14" presetID="22" presetClass="entr" presetSubtype="4" fill="hold" nodeType="withEffect">
                                  <p:stCondLst>
                                    <p:cond delay="0"/>
                                  </p:stCondLst>
                                  <p:childTnLst>
                                    <p:set>
                                      <p:cBhvr>
                                        <p:cTn id="15" dur="1" fill="hold">
                                          <p:stCondLst>
                                            <p:cond delay="0"/>
                                          </p:stCondLst>
                                        </p:cTn>
                                        <p:tgtEl>
                                          <p:spTgt spid="104"/>
                                        </p:tgtEl>
                                        <p:attrNameLst>
                                          <p:attrName>style.visibility</p:attrName>
                                        </p:attrNameLst>
                                      </p:cBhvr>
                                      <p:to>
                                        <p:strVal val="visible"/>
                                      </p:to>
                                    </p:set>
                                    <p:animEffect transition="in" filter="wipe(down)">
                                      <p:cBhvr>
                                        <p:cTn id="16" dur="500"/>
                                        <p:tgtEl>
                                          <p:spTgt spid="104"/>
                                        </p:tgtEl>
                                      </p:cBhvr>
                                    </p:animEffect>
                                  </p:childTnLst>
                                </p:cTn>
                              </p:par>
                              <p:par>
                                <p:cTn id="17" presetID="22" presetClass="entr" presetSubtype="4"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wipe(down)">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68"/>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109"/>
                                        </p:tgtEl>
                                        <p:attrNameLst>
                                          <p:attrName>style.visibility</p:attrName>
                                        </p:attrNameLst>
                                      </p:cBhvr>
                                      <p:to>
                                        <p:strVal val="visible"/>
                                      </p:to>
                                    </p:set>
                                  </p:childTnLst>
                                </p:cTn>
                              </p:par>
                              <p:par>
                                <p:cTn id="26" presetID="22" presetClass="entr" presetSubtype="4" fill="hold" nodeType="withEffect">
                                  <p:stCondLst>
                                    <p:cond delay="0"/>
                                  </p:stCondLst>
                                  <p:childTnLst>
                                    <p:set>
                                      <p:cBhvr>
                                        <p:cTn id="27" dur="1" fill="hold">
                                          <p:stCondLst>
                                            <p:cond delay="0"/>
                                          </p:stCondLst>
                                        </p:cTn>
                                        <p:tgtEl>
                                          <p:spTgt spid="107"/>
                                        </p:tgtEl>
                                        <p:attrNameLst>
                                          <p:attrName>style.visibility</p:attrName>
                                        </p:attrNameLst>
                                      </p:cBhvr>
                                      <p:to>
                                        <p:strVal val="visible"/>
                                      </p:to>
                                    </p:set>
                                    <p:animEffect transition="in" filter="wipe(down)">
                                      <p:cBhvr>
                                        <p:cTn id="28" dur="500"/>
                                        <p:tgtEl>
                                          <p:spTgt spid="107"/>
                                        </p:tgtEl>
                                      </p:cBhvr>
                                    </p:animEffect>
                                  </p:childTnLst>
                                </p:cTn>
                              </p:par>
                              <p:par>
                                <p:cTn id="29" presetID="22" presetClass="entr" presetSubtype="4" fill="hold" nodeType="withEffect">
                                  <p:stCondLst>
                                    <p:cond delay="0"/>
                                  </p:stCondLst>
                                  <p:childTnLst>
                                    <p:set>
                                      <p:cBhvr>
                                        <p:cTn id="30" dur="1" fill="hold">
                                          <p:stCondLst>
                                            <p:cond delay="0"/>
                                          </p:stCondLst>
                                        </p:cTn>
                                        <p:tgtEl>
                                          <p:spTgt spid="105"/>
                                        </p:tgtEl>
                                        <p:attrNameLst>
                                          <p:attrName>style.visibility</p:attrName>
                                        </p:attrNameLst>
                                      </p:cBhvr>
                                      <p:to>
                                        <p:strVal val="visible"/>
                                      </p:to>
                                    </p:set>
                                    <p:animEffect transition="in" filter="wipe(down)">
                                      <p:cBhvr>
                                        <p:cTn id="31" dur="500"/>
                                        <p:tgtEl>
                                          <p:spTgt spid="105"/>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23"/>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5"/>
                                        </p:tgtEl>
                                        <p:attrNameLst>
                                          <p:attrName>style.visibility</p:attrName>
                                        </p:attrNameLst>
                                      </p:cBhvr>
                                      <p:to>
                                        <p:strVal val="visible"/>
                                      </p:to>
                                    </p:set>
                                  </p:childTnLst>
                                </p:cTn>
                              </p:par>
                              <p:par>
                                <p:cTn id="38" presetID="22" presetClass="entr" presetSubtype="4"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Effect transition="in" filter="wipe(down)">
                                      <p:cBhvr>
                                        <p:cTn id="40" dur="500"/>
                                        <p:tgtEl>
                                          <p:spTgt spid="108"/>
                                        </p:tgtEl>
                                      </p:cBhvr>
                                    </p:animEffect>
                                  </p:childTnLst>
                                </p:cTn>
                              </p:par>
                              <p:par>
                                <p:cTn id="41" presetID="22" presetClass="entr" presetSubtype="4" fill="hold" nodeType="withEffect">
                                  <p:stCondLst>
                                    <p:cond delay="0"/>
                                  </p:stCondLst>
                                  <p:childTnLst>
                                    <p:set>
                                      <p:cBhvr>
                                        <p:cTn id="42" dur="1" fill="hold">
                                          <p:stCondLst>
                                            <p:cond delay="0"/>
                                          </p:stCondLst>
                                        </p:cTn>
                                        <p:tgtEl>
                                          <p:spTgt spid="106"/>
                                        </p:tgtEl>
                                        <p:attrNameLst>
                                          <p:attrName>style.visibility</p:attrName>
                                        </p:attrNameLst>
                                      </p:cBhvr>
                                      <p:to>
                                        <p:strVal val="visible"/>
                                      </p:to>
                                    </p:set>
                                    <p:animEffect transition="in" filter="wipe(down)">
                                      <p:cBhvr>
                                        <p:cTn id="43"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8" grpId="0"/>
      <p:bldP spid="8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4" name="Kombinationstegning 37893"/>
          <p:cNvSpPr/>
          <p:nvPr/>
        </p:nvSpPr>
        <p:spPr>
          <a:xfrm>
            <a:off x="2221858" y="2059060"/>
            <a:ext cx="1582489" cy="4043746"/>
          </a:xfrm>
          <a:custGeom>
            <a:avLst/>
            <a:gdLst>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093330 w 1162563"/>
              <a:gd name="connsiteY17" fmla="*/ 1847587 h 2031086"/>
              <a:gd name="connsiteX18" fmla="*/ 1138574 w 1162563"/>
              <a:gd name="connsiteY18" fmla="*/ 1630894 h 2031086"/>
              <a:gd name="connsiteX19" fmla="*/ 1157624 w 1162563"/>
              <a:gd name="connsiteY19" fmla="*/ 1416581 h 2031086"/>
              <a:gd name="connsiteX20" fmla="*/ 1162387 w 1162563"/>
              <a:gd name="connsiteY20" fmla="*/ 1130831 h 2031086"/>
              <a:gd name="connsiteX21" fmla="*/ 1157624 w 1162563"/>
              <a:gd name="connsiteY21" fmla="*/ 854606 h 2031086"/>
              <a:gd name="connsiteX22" fmla="*/ 1124287 w 1162563"/>
              <a:gd name="connsiteY22" fmla="*/ 711731 h 2031086"/>
              <a:gd name="connsiteX23" fmla="*/ 1052849 w 1162563"/>
              <a:gd name="connsiteY23" fmla="*/ 397406 h 2031086"/>
              <a:gd name="connsiteX24" fmla="*/ 971887 w 1162563"/>
              <a:gd name="connsiteY24" fmla="*/ 187856 h 2031086"/>
              <a:gd name="connsiteX25" fmla="*/ 948074 w 1162563"/>
              <a:gd name="connsiteY25" fmla="*/ 106894 h 2031086"/>
              <a:gd name="connsiteX26" fmla="*/ 886162 w 1162563"/>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1256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6606 w 1153007"/>
              <a:gd name="connsiteY0" fmla="*/ 6881 h 2031086"/>
              <a:gd name="connsiteX1" fmla="*/ 776593 w 1153007"/>
              <a:gd name="connsiteY1" fmla="*/ 16406 h 2031086"/>
              <a:gd name="connsiteX2" fmla="*/ 614668 w 1153007"/>
              <a:gd name="connsiteY2" fmla="*/ 78319 h 2031086"/>
              <a:gd name="connsiteX3" fmla="*/ 414643 w 1153007"/>
              <a:gd name="connsiteY3" fmla="*/ 197381 h 2031086"/>
              <a:gd name="connsiteX4" fmla="*/ 224143 w 1153007"/>
              <a:gd name="connsiteY4" fmla="*/ 397406 h 2031086"/>
              <a:gd name="connsiteX5" fmla="*/ 133656 w 1153007"/>
              <a:gd name="connsiteY5" fmla="*/ 521231 h 2031086"/>
              <a:gd name="connsiteX6" fmla="*/ 78887 w 1153007"/>
              <a:gd name="connsiteY6" fmla="*/ 728400 h 2031086"/>
              <a:gd name="connsiteX7" fmla="*/ 2687 w 1153007"/>
              <a:gd name="connsiteY7" fmla="*/ 1009388 h 2031086"/>
              <a:gd name="connsiteX8" fmla="*/ 24118 w 1153007"/>
              <a:gd name="connsiteY8" fmla="*/ 1235606 h 2031086"/>
              <a:gd name="connsiteX9" fmla="*/ 90793 w 1153007"/>
              <a:gd name="connsiteY9" fmla="*/ 1426106 h 2031086"/>
              <a:gd name="connsiteX10" fmla="*/ 195568 w 1153007"/>
              <a:gd name="connsiteY10" fmla="*/ 1616606 h 2031086"/>
              <a:gd name="connsiteX11" fmla="*/ 319393 w 1153007"/>
              <a:gd name="connsiteY11" fmla="*/ 1749956 h 2031086"/>
              <a:gd name="connsiteX12" fmla="*/ 452743 w 1153007"/>
              <a:gd name="connsiteY12" fmla="*/ 1869019 h 2031086"/>
              <a:gd name="connsiteX13" fmla="*/ 586093 w 1153007"/>
              <a:gd name="connsiteY13" fmla="*/ 1949981 h 2031086"/>
              <a:gd name="connsiteX14" fmla="*/ 819456 w 1153007"/>
              <a:gd name="connsiteY14" fmla="*/ 2007131 h 2031086"/>
              <a:gd name="connsiteX15" fmla="*/ 1033768 w 1153007"/>
              <a:gd name="connsiteY15" fmla="*/ 2030944 h 2031086"/>
              <a:gd name="connsiteX16" fmla="*/ 1076631 w 1153007"/>
              <a:gd name="connsiteY16" fmla="*/ 1854731 h 2031086"/>
              <a:gd name="connsiteX17" fmla="*/ 1083774 w 1153007"/>
              <a:gd name="connsiteY17" fmla="*/ 1847587 h 2031086"/>
              <a:gd name="connsiteX18" fmla="*/ 1129018 w 1153007"/>
              <a:gd name="connsiteY18" fmla="*/ 1630894 h 2031086"/>
              <a:gd name="connsiteX19" fmla="*/ 1148068 w 1153007"/>
              <a:gd name="connsiteY19" fmla="*/ 1416581 h 2031086"/>
              <a:gd name="connsiteX20" fmla="*/ 1152831 w 1153007"/>
              <a:gd name="connsiteY20" fmla="*/ 1130831 h 2031086"/>
              <a:gd name="connsiteX21" fmla="*/ 1148068 w 1153007"/>
              <a:gd name="connsiteY21" fmla="*/ 854606 h 2031086"/>
              <a:gd name="connsiteX22" fmla="*/ 1114731 w 1153007"/>
              <a:gd name="connsiteY22" fmla="*/ 711731 h 2031086"/>
              <a:gd name="connsiteX23" fmla="*/ 1043293 w 1153007"/>
              <a:gd name="connsiteY23" fmla="*/ 397406 h 2031086"/>
              <a:gd name="connsiteX24" fmla="*/ 962331 w 1153007"/>
              <a:gd name="connsiteY24" fmla="*/ 187856 h 2031086"/>
              <a:gd name="connsiteX25" fmla="*/ 938518 w 1153007"/>
              <a:gd name="connsiteY25" fmla="*/ 106894 h 2031086"/>
              <a:gd name="connsiteX26" fmla="*/ 876606 w 1153007"/>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64937 w 1150914"/>
              <a:gd name="connsiteY12" fmla="*/ 1861875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81681 w 1150914"/>
              <a:gd name="connsiteY17" fmla="*/ 1847587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107875 w 1150914"/>
              <a:gd name="connsiteY17" fmla="*/ 1752336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7882"/>
              <a:gd name="connsiteY0" fmla="*/ 6881 h 2031110"/>
              <a:gd name="connsiteX1" fmla="*/ 774500 w 1157882"/>
              <a:gd name="connsiteY1" fmla="*/ 16406 h 2031110"/>
              <a:gd name="connsiteX2" fmla="*/ 612575 w 1157882"/>
              <a:gd name="connsiteY2" fmla="*/ 78319 h 2031110"/>
              <a:gd name="connsiteX3" fmla="*/ 412550 w 1157882"/>
              <a:gd name="connsiteY3" fmla="*/ 197381 h 2031110"/>
              <a:gd name="connsiteX4" fmla="*/ 222050 w 1157882"/>
              <a:gd name="connsiteY4" fmla="*/ 397406 h 2031110"/>
              <a:gd name="connsiteX5" fmla="*/ 131563 w 1157882"/>
              <a:gd name="connsiteY5" fmla="*/ 521231 h 2031110"/>
              <a:gd name="connsiteX6" fmla="*/ 41075 w 1157882"/>
              <a:gd name="connsiteY6" fmla="*/ 726018 h 2031110"/>
              <a:gd name="connsiteX7" fmla="*/ 594 w 1157882"/>
              <a:gd name="connsiteY7" fmla="*/ 1009388 h 2031110"/>
              <a:gd name="connsiteX8" fmla="*/ 22025 w 1157882"/>
              <a:gd name="connsiteY8" fmla="*/ 1235606 h 2031110"/>
              <a:gd name="connsiteX9" fmla="*/ 88700 w 1157882"/>
              <a:gd name="connsiteY9" fmla="*/ 1426106 h 2031110"/>
              <a:gd name="connsiteX10" fmla="*/ 198237 w 1157882"/>
              <a:gd name="connsiteY10" fmla="*/ 1614225 h 2031110"/>
              <a:gd name="connsiteX11" fmla="*/ 317300 w 1157882"/>
              <a:gd name="connsiteY11" fmla="*/ 1749956 h 2031110"/>
              <a:gd name="connsiteX12" fmla="*/ 464937 w 1157882"/>
              <a:gd name="connsiteY12" fmla="*/ 1861875 h 2031110"/>
              <a:gd name="connsiteX13" fmla="*/ 607813 w 1157882"/>
              <a:gd name="connsiteY13" fmla="*/ 1938075 h 2031110"/>
              <a:gd name="connsiteX14" fmla="*/ 817363 w 1157882"/>
              <a:gd name="connsiteY14" fmla="*/ 2007131 h 2031110"/>
              <a:gd name="connsiteX15" fmla="*/ 1031675 w 1157882"/>
              <a:gd name="connsiteY15" fmla="*/ 2030944 h 2031110"/>
              <a:gd name="connsiteX16" fmla="*/ 1081681 w 1157882"/>
              <a:gd name="connsiteY16" fmla="*/ 1854731 h 2031110"/>
              <a:gd name="connsiteX17" fmla="*/ 1107875 w 1157882"/>
              <a:gd name="connsiteY17" fmla="*/ 1752336 h 2031110"/>
              <a:gd name="connsiteX18" fmla="*/ 1126925 w 1157882"/>
              <a:gd name="connsiteY18" fmla="*/ 1630894 h 2031110"/>
              <a:gd name="connsiteX19" fmla="*/ 1145975 w 1157882"/>
              <a:gd name="connsiteY19" fmla="*/ 1416581 h 2031110"/>
              <a:gd name="connsiteX20" fmla="*/ 1157882 w 1157882"/>
              <a:gd name="connsiteY20" fmla="*/ 1130831 h 2031110"/>
              <a:gd name="connsiteX21" fmla="*/ 1145975 w 1157882"/>
              <a:gd name="connsiteY21" fmla="*/ 854606 h 2031110"/>
              <a:gd name="connsiteX22" fmla="*/ 1112638 w 1157882"/>
              <a:gd name="connsiteY22" fmla="*/ 711731 h 2031110"/>
              <a:gd name="connsiteX23" fmla="*/ 1041200 w 1157882"/>
              <a:gd name="connsiteY23" fmla="*/ 397406 h 2031110"/>
              <a:gd name="connsiteX24" fmla="*/ 960238 w 1157882"/>
              <a:gd name="connsiteY24" fmla="*/ 187856 h 2031110"/>
              <a:gd name="connsiteX25" fmla="*/ 936425 w 1157882"/>
              <a:gd name="connsiteY25" fmla="*/ 106894 h 2031110"/>
              <a:gd name="connsiteX26" fmla="*/ 874513 w 1157882"/>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12638 w 1157897"/>
              <a:gd name="connsiteY22" fmla="*/ 711731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0 h 2033754"/>
              <a:gd name="connsiteX1" fmla="*/ 774500 w 1157897"/>
              <a:gd name="connsiteY1" fmla="*/ 19050 h 2033754"/>
              <a:gd name="connsiteX2" fmla="*/ 612575 w 1157897"/>
              <a:gd name="connsiteY2" fmla="*/ 80963 h 2033754"/>
              <a:gd name="connsiteX3" fmla="*/ 412550 w 1157897"/>
              <a:gd name="connsiteY3" fmla="*/ 200025 h 2033754"/>
              <a:gd name="connsiteX4" fmla="*/ 222050 w 1157897"/>
              <a:gd name="connsiteY4" fmla="*/ 400050 h 2033754"/>
              <a:gd name="connsiteX5" fmla="*/ 131563 w 1157897"/>
              <a:gd name="connsiteY5" fmla="*/ 523875 h 2033754"/>
              <a:gd name="connsiteX6" fmla="*/ 41075 w 1157897"/>
              <a:gd name="connsiteY6" fmla="*/ 728662 h 2033754"/>
              <a:gd name="connsiteX7" fmla="*/ 594 w 1157897"/>
              <a:gd name="connsiteY7" fmla="*/ 1012032 h 2033754"/>
              <a:gd name="connsiteX8" fmla="*/ 22025 w 1157897"/>
              <a:gd name="connsiteY8" fmla="*/ 1238250 h 2033754"/>
              <a:gd name="connsiteX9" fmla="*/ 88700 w 1157897"/>
              <a:gd name="connsiteY9" fmla="*/ 1428750 h 2033754"/>
              <a:gd name="connsiteX10" fmla="*/ 198237 w 1157897"/>
              <a:gd name="connsiteY10" fmla="*/ 1616869 h 2033754"/>
              <a:gd name="connsiteX11" fmla="*/ 317300 w 1157897"/>
              <a:gd name="connsiteY11" fmla="*/ 1752600 h 2033754"/>
              <a:gd name="connsiteX12" fmla="*/ 464937 w 1157897"/>
              <a:gd name="connsiteY12" fmla="*/ 1864519 h 2033754"/>
              <a:gd name="connsiteX13" fmla="*/ 607813 w 1157897"/>
              <a:gd name="connsiteY13" fmla="*/ 1940719 h 2033754"/>
              <a:gd name="connsiteX14" fmla="*/ 817363 w 1157897"/>
              <a:gd name="connsiteY14" fmla="*/ 2009775 h 2033754"/>
              <a:gd name="connsiteX15" fmla="*/ 1031675 w 1157897"/>
              <a:gd name="connsiteY15" fmla="*/ 2033588 h 2033754"/>
              <a:gd name="connsiteX16" fmla="*/ 1081681 w 1157897"/>
              <a:gd name="connsiteY16" fmla="*/ 1857375 h 2033754"/>
              <a:gd name="connsiteX17" fmla="*/ 1107875 w 1157897"/>
              <a:gd name="connsiteY17" fmla="*/ 1754980 h 2033754"/>
              <a:gd name="connsiteX18" fmla="*/ 1126925 w 1157897"/>
              <a:gd name="connsiteY18" fmla="*/ 1633538 h 2033754"/>
              <a:gd name="connsiteX19" fmla="*/ 1145975 w 1157897"/>
              <a:gd name="connsiteY19" fmla="*/ 1419225 h 2033754"/>
              <a:gd name="connsiteX20" fmla="*/ 1157882 w 1157897"/>
              <a:gd name="connsiteY20" fmla="*/ 1133475 h 2033754"/>
              <a:gd name="connsiteX21" fmla="*/ 1143594 w 1157897"/>
              <a:gd name="connsiteY21" fmla="*/ 862012 h 2033754"/>
              <a:gd name="connsiteX22" fmla="*/ 1103113 w 1157897"/>
              <a:gd name="connsiteY22" fmla="*/ 635794 h 2033754"/>
              <a:gd name="connsiteX23" fmla="*/ 1041200 w 1157897"/>
              <a:gd name="connsiteY23" fmla="*/ 400050 h 2033754"/>
              <a:gd name="connsiteX24" fmla="*/ 986432 w 1157897"/>
              <a:gd name="connsiteY24" fmla="*/ 240506 h 2033754"/>
              <a:gd name="connsiteX25" fmla="*/ 936425 w 1157897"/>
              <a:gd name="connsiteY25" fmla="*/ 109538 h 2033754"/>
              <a:gd name="connsiteX26" fmla="*/ 876895 w 1157897"/>
              <a:gd name="connsiteY26" fmla="*/ 0 h 2033754"/>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36337 w 1157897"/>
              <a:gd name="connsiteY4" fmla="*/ 366712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783251 w 1157897"/>
              <a:gd name="connsiteY0" fmla="*/ 54437 h 2014719"/>
              <a:gd name="connsiteX1" fmla="*/ 774500 w 1157897"/>
              <a:gd name="connsiteY1" fmla="*/ 15 h 2014719"/>
              <a:gd name="connsiteX2" fmla="*/ 612575 w 1157897"/>
              <a:gd name="connsiteY2" fmla="*/ 61928 h 2014719"/>
              <a:gd name="connsiteX3" fmla="*/ 412550 w 1157897"/>
              <a:gd name="connsiteY3" fmla="*/ 180990 h 2014719"/>
              <a:gd name="connsiteX4" fmla="*/ 236337 w 1157897"/>
              <a:gd name="connsiteY4" fmla="*/ 345296 h 2014719"/>
              <a:gd name="connsiteX5" fmla="*/ 131563 w 1157897"/>
              <a:gd name="connsiteY5" fmla="*/ 504840 h 2014719"/>
              <a:gd name="connsiteX6" fmla="*/ 41075 w 1157897"/>
              <a:gd name="connsiteY6" fmla="*/ 709627 h 2014719"/>
              <a:gd name="connsiteX7" fmla="*/ 594 w 1157897"/>
              <a:gd name="connsiteY7" fmla="*/ 992997 h 2014719"/>
              <a:gd name="connsiteX8" fmla="*/ 22025 w 1157897"/>
              <a:gd name="connsiteY8" fmla="*/ 1219215 h 2014719"/>
              <a:gd name="connsiteX9" fmla="*/ 88700 w 1157897"/>
              <a:gd name="connsiteY9" fmla="*/ 1409715 h 2014719"/>
              <a:gd name="connsiteX10" fmla="*/ 198237 w 1157897"/>
              <a:gd name="connsiteY10" fmla="*/ 1597834 h 2014719"/>
              <a:gd name="connsiteX11" fmla="*/ 317300 w 1157897"/>
              <a:gd name="connsiteY11" fmla="*/ 1733565 h 2014719"/>
              <a:gd name="connsiteX12" fmla="*/ 464937 w 1157897"/>
              <a:gd name="connsiteY12" fmla="*/ 1845484 h 2014719"/>
              <a:gd name="connsiteX13" fmla="*/ 607813 w 1157897"/>
              <a:gd name="connsiteY13" fmla="*/ 1921684 h 2014719"/>
              <a:gd name="connsiteX14" fmla="*/ 817363 w 1157897"/>
              <a:gd name="connsiteY14" fmla="*/ 1990740 h 2014719"/>
              <a:gd name="connsiteX15" fmla="*/ 1031675 w 1157897"/>
              <a:gd name="connsiteY15" fmla="*/ 2014553 h 2014719"/>
              <a:gd name="connsiteX16" fmla="*/ 1081681 w 1157897"/>
              <a:gd name="connsiteY16" fmla="*/ 1838340 h 2014719"/>
              <a:gd name="connsiteX17" fmla="*/ 1107875 w 1157897"/>
              <a:gd name="connsiteY17" fmla="*/ 1735945 h 2014719"/>
              <a:gd name="connsiteX18" fmla="*/ 1126925 w 1157897"/>
              <a:gd name="connsiteY18" fmla="*/ 1614503 h 2014719"/>
              <a:gd name="connsiteX19" fmla="*/ 1145975 w 1157897"/>
              <a:gd name="connsiteY19" fmla="*/ 1400190 h 2014719"/>
              <a:gd name="connsiteX20" fmla="*/ 1157882 w 1157897"/>
              <a:gd name="connsiteY20" fmla="*/ 1114440 h 2014719"/>
              <a:gd name="connsiteX21" fmla="*/ 1143594 w 1157897"/>
              <a:gd name="connsiteY21" fmla="*/ 842977 h 2014719"/>
              <a:gd name="connsiteX22" fmla="*/ 1103113 w 1157897"/>
              <a:gd name="connsiteY22" fmla="*/ 616759 h 2014719"/>
              <a:gd name="connsiteX23" fmla="*/ 1041200 w 1157897"/>
              <a:gd name="connsiteY23" fmla="*/ 381015 h 2014719"/>
              <a:gd name="connsiteX24" fmla="*/ 986432 w 1157897"/>
              <a:gd name="connsiteY24" fmla="*/ 221471 h 2014719"/>
              <a:gd name="connsiteX25" fmla="*/ 936425 w 1157897"/>
              <a:gd name="connsiteY25" fmla="*/ 90503 h 2014719"/>
              <a:gd name="connsiteX26" fmla="*/ 783251 w 1157897"/>
              <a:gd name="connsiteY26" fmla="*/ 54437 h 2014719"/>
              <a:gd name="connsiteX0" fmla="*/ 936425 w 1157897"/>
              <a:gd name="connsiteY0" fmla="*/ 90909 h 2015125"/>
              <a:gd name="connsiteX1" fmla="*/ 774500 w 1157897"/>
              <a:gd name="connsiteY1" fmla="*/ 421 h 2015125"/>
              <a:gd name="connsiteX2" fmla="*/ 612575 w 1157897"/>
              <a:gd name="connsiteY2" fmla="*/ 62334 h 2015125"/>
              <a:gd name="connsiteX3" fmla="*/ 412550 w 1157897"/>
              <a:gd name="connsiteY3" fmla="*/ 181396 h 2015125"/>
              <a:gd name="connsiteX4" fmla="*/ 236337 w 1157897"/>
              <a:gd name="connsiteY4" fmla="*/ 345702 h 2015125"/>
              <a:gd name="connsiteX5" fmla="*/ 131563 w 1157897"/>
              <a:gd name="connsiteY5" fmla="*/ 505246 h 2015125"/>
              <a:gd name="connsiteX6" fmla="*/ 41075 w 1157897"/>
              <a:gd name="connsiteY6" fmla="*/ 710033 h 2015125"/>
              <a:gd name="connsiteX7" fmla="*/ 594 w 1157897"/>
              <a:gd name="connsiteY7" fmla="*/ 993403 h 2015125"/>
              <a:gd name="connsiteX8" fmla="*/ 22025 w 1157897"/>
              <a:gd name="connsiteY8" fmla="*/ 1219621 h 2015125"/>
              <a:gd name="connsiteX9" fmla="*/ 88700 w 1157897"/>
              <a:gd name="connsiteY9" fmla="*/ 1410121 h 2015125"/>
              <a:gd name="connsiteX10" fmla="*/ 198237 w 1157897"/>
              <a:gd name="connsiteY10" fmla="*/ 1598240 h 2015125"/>
              <a:gd name="connsiteX11" fmla="*/ 317300 w 1157897"/>
              <a:gd name="connsiteY11" fmla="*/ 1733971 h 2015125"/>
              <a:gd name="connsiteX12" fmla="*/ 464937 w 1157897"/>
              <a:gd name="connsiteY12" fmla="*/ 1845890 h 2015125"/>
              <a:gd name="connsiteX13" fmla="*/ 607813 w 1157897"/>
              <a:gd name="connsiteY13" fmla="*/ 1922090 h 2015125"/>
              <a:gd name="connsiteX14" fmla="*/ 817363 w 1157897"/>
              <a:gd name="connsiteY14" fmla="*/ 1991146 h 2015125"/>
              <a:gd name="connsiteX15" fmla="*/ 1031675 w 1157897"/>
              <a:gd name="connsiteY15" fmla="*/ 2014959 h 2015125"/>
              <a:gd name="connsiteX16" fmla="*/ 1081681 w 1157897"/>
              <a:gd name="connsiteY16" fmla="*/ 1838746 h 2015125"/>
              <a:gd name="connsiteX17" fmla="*/ 1107875 w 1157897"/>
              <a:gd name="connsiteY17" fmla="*/ 1736351 h 2015125"/>
              <a:gd name="connsiteX18" fmla="*/ 1126925 w 1157897"/>
              <a:gd name="connsiteY18" fmla="*/ 1614909 h 2015125"/>
              <a:gd name="connsiteX19" fmla="*/ 1145975 w 1157897"/>
              <a:gd name="connsiteY19" fmla="*/ 1400596 h 2015125"/>
              <a:gd name="connsiteX20" fmla="*/ 1157882 w 1157897"/>
              <a:gd name="connsiteY20" fmla="*/ 1114846 h 2015125"/>
              <a:gd name="connsiteX21" fmla="*/ 1143594 w 1157897"/>
              <a:gd name="connsiteY21" fmla="*/ 843383 h 2015125"/>
              <a:gd name="connsiteX22" fmla="*/ 1103113 w 1157897"/>
              <a:gd name="connsiteY22" fmla="*/ 617165 h 2015125"/>
              <a:gd name="connsiteX23" fmla="*/ 1041200 w 1157897"/>
              <a:gd name="connsiteY23" fmla="*/ 381421 h 2015125"/>
              <a:gd name="connsiteX24" fmla="*/ 986432 w 1157897"/>
              <a:gd name="connsiteY24" fmla="*/ 221877 h 2015125"/>
              <a:gd name="connsiteX25" fmla="*/ 936425 w 1157897"/>
              <a:gd name="connsiteY25" fmla="*/ 90909 h 2015125"/>
              <a:gd name="connsiteX0" fmla="*/ 936425 w 1157897"/>
              <a:gd name="connsiteY0" fmla="*/ 34217 h 1958433"/>
              <a:gd name="connsiteX1" fmla="*/ 612575 w 1157897"/>
              <a:gd name="connsiteY1" fmla="*/ 5642 h 1958433"/>
              <a:gd name="connsiteX2" fmla="*/ 412550 w 1157897"/>
              <a:gd name="connsiteY2" fmla="*/ 124704 h 1958433"/>
              <a:gd name="connsiteX3" fmla="*/ 236337 w 1157897"/>
              <a:gd name="connsiteY3" fmla="*/ 289010 h 1958433"/>
              <a:gd name="connsiteX4" fmla="*/ 131563 w 1157897"/>
              <a:gd name="connsiteY4" fmla="*/ 448554 h 1958433"/>
              <a:gd name="connsiteX5" fmla="*/ 41075 w 1157897"/>
              <a:gd name="connsiteY5" fmla="*/ 653341 h 1958433"/>
              <a:gd name="connsiteX6" fmla="*/ 594 w 1157897"/>
              <a:gd name="connsiteY6" fmla="*/ 936711 h 1958433"/>
              <a:gd name="connsiteX7" fmla="*/ 22025 w 1157897"/>
              <a:gd name="connsiteY7" fmla="*/ 1162929 h 1958433"/>
              <a:gd name="connsiteX8" fmla="*/ 88700 w 1157897"/>
              <a:gd name="connsiteY8" fmla="*/ 1353429 h 1958433"/>
              <a:gd name="connsiteX9" fmla="*/ 198237 w 1157897"/>
              <a:gd name="connsiteY9" fmla="*/ 1541548 h 1958433"/>
              <a:gd name="connsiteX10" fmla="*/ 317300 w 1157897"/>
              <a:gd name="connsiteY10" fmla="*/ 1677279 h 1958433"/>
              <a:gd name="connsiteX11" fmla="*/ 464937 w 1157897"/>
              <a:gd name="connsiteY11" fmla="*/ 1789198 h 1958433"/>
              <a:gd name="connsiteX12" fmla="*/ 607813 w 1157897"/>
              <a:gd name="connsiteY12" fmla="*/ 1865398 h 1958433"/>
              <a:gd name="connsiteX13" fmla="*/ 817363 w 1157897"/>
              <a:gd name="connsiteY13" fmla="*/ 1934454 h 1958433"/>
              <a:gd name="connsiteX14" fmla="*/ 1031675 w 1157897"/>
              <a:gd name="connsiteY14" fmla="*/ 1958267 h 1958433"/>
              <a:gd name="connsiteX15" fmla="*/ 1081681 w 1157897"/>
              <a:gd name="connsiteY15" fmla="*/ 1782054 h 1958433"/>
              <a:gd name="connsiteX16" fmla="*/ 1107875 w 1157897"/>
              <a:gd name="connsiteY16" fmla="*/ 1679659 h 1958433"/>
              <a:gd name="connsiteX17" fmla="*/ 1126925 w 1157897"/>
              <a:gd name="connsiteY17" fmla="*/ 1558217 h 1958433"/>
              <a:gd name="connsiteX18" fmla="*/ 1145975 w 1157897"/>
              <a:gd name="connsiteY18" fmla="*/ 1343904 h 1958433"/>
              <a:gd name="connsiteX19" fmla="*/ 1157882 w 1157897"/>
              <a:gd name="connsiteY19" fmla="*/ 1058154 h 1958433"/>
              <a:gd name="connsiteX20" fmla="*/ 1143594 w 1157897"/>
              <a:gd name="connsiteY20" fmla="*/ 786691 h 1958433"/>
              <a:gd name="connsiteX21" fmla="*/ 1103113 w 1157897"/>
              <a:gd name="connsiteY21" fmla="*/ 560473 h 1958433"/>
              <a:gd name="connsiteX22" fmla="*/ 1041200 w 1157897"/>
              <a:gd name="connsiteY22" fmla="*/ 324729 h 1958433"/>
              <a:gd name="connsiteX23" fmla="*/ 986432 w 1157897"/>
              <a:gd name="connsiteY23" fmla="*/ 165185 h 1958433"/>
              <a:gd name="connsiteX24" fmla="*/ 936425 w 1157897"/>
              <a:gd name="connsiteY24" fmla="*/ 34217 h 1958433"/>
              <a:gd name="connsiteX0" fmla="*/ 936425 w 1157897"/>
              <a:gd name="connsiteY0" fmla="*/ 568 h 1924784"/>
              <a:gd name="connsiteX1" fmla="*/ 412550 w 1157897"/>
              <a:gd name="connsiteY1" fmla="*/ 91055 h 1924784"/>
              <a:gd name="connsiteX2" fmla="*/ 236337 w 1157897"/>
              <a:gd name="connsiteY2" fmla="*/ 255361 h 1924784"/>
              <a:gd name="connsiteX3" fmla="*/ 131563 w 1157897"/>
              <a:gd name="connsiteY3" fmla="*/ 414905 h 1924784"/>
              <a:gd name="connsiteX4" fmla="*/ 41075 w 1157897"/>
              <a:gd name="connsiteY4" fmla="*/ 619692 h 1924784"/>
              <a:gd name="connsiteX5" fmla="*/ 594 w 1157897"/>
              <a:gd name="connsiteY5" fmla="*/ 903062 h 1924784"/>
              <a:gd name="connsiteX6" fmla="*/ 22025 w 1157897"/>
              <a:gd name="connsiteY6" fmla="*/ 1129280 h 1924784"/>
              <a:gd name="connsiteX7" fmla="*/ 88700 w 1157897"/>
              <a:gd name="connsiteY7" fmla="*/ 1319780 h 1924784"/>
              <a:gd name="connsiteX8" fmla="*/ 198237 w 1157897"/>
              <a:gd name="connsiteY8" fmla="*/ 1507899 h 1924784"/>
              <a:gd name="connsiteX9" fmla="*/ 317300 w 1157897"/>
              <a:gd name="connsiteY9" fmla="*/ 1643630 h 1924784"/>
              <a:gd name="connsiteX10" fmla="*/ 464937 w 1157897"/>
              <a:gd name="connsiteY10" fmla="*/ 1755549 h 1924784"/>
              <a:gd name="connsiteX11" fmla="*/ 607813 w 1157897"/>
              <a:gd name="connsiteY11" fmla="*/ 1831749 h 1924784"/>
              <a:gd name="connsiteX12" fmla="*/ 817363 w 1157897"/>
              <a:gd name="connsiteY12" fmla="*/ 1900805 h 1924784"/>
              <a:gd name="connsiteX13" fmla="*/ 1031675 w 1157897"/>
              <a:gd name="connsiteY13" fmla="*/ 1924618 h 1924784"/>
              <a:gd name="connsiteX14" fmla="*/ 1081681 w 1157897"/>
              <a:gd name="connsiteY14" fmla="*/ 1748405 h 1924784"/>
              <a:gd name="connsiteX15" fmla="*/ 1107875 w 1157897"/>
              <a:gd name="connsiteY15" fmla="*/ 1646010 h 1924784"/>
              <a:gd name="connsiteX16" fmla="*/ 1126925 w 1157897"/>
              <a:gd name="connsiteY16" fmla="*/ 1524568 h 1924784"/>
              <a:gd name="connsiteX17" fmla="*/ 1145975 w 1157897"/>
              <a:gd name="connsiteY17" fmla="*/ 1310255 h 1924784"/>
              <a:gd name="connsiteX18" fmla="*/ 1157882 w 1157897"/>
              <a:gd name="connsiteY18" fmla="*/ 1024505 h 1924784"/>
              <a:gd name="connsiteX19" fmla="*/ 1143594 w 1157897"/>
              <a:gd name="connsiteY19" fmla="*/ 753042 h 1924784"/>
              <a:gd name="connsiteX20" fmla="*/ 1103113 w 1157897"/>
              <a:gd name="connsiteY20" fmla="*/ 526824 h 1924784"/>
              <a:gd name="connsiteX21" fmla="*/ 1041200 w 1157897"/>
              <a:gd name="connsiteY21" fmla="*/ 291080 h 1924784"/>
              <a:gd name="connsiteX22" fmla="*/ 986432 w 1157897"/>
              <a:gd name="connsiteY22" fmla="*/ 131536 h 1924784"/>
              <a:gd name="connsiteX23" fmla="*/ 936425 w 1157897"/>
              <a:gd name="connsiteY23" fmla="*/ 568 h 1924784"/>
              <a:gd name="connsiteX0" fmla="*/ 517145 w 1157897"/>
              <a:gd name="connsiteY0" fmla="*/ 949 h 1895666"/>
              <a:gd name="connsiteX1" fmla="*/ 412550 w 1157897"/>
              <a:gd name="connsiteY1" fmla="*/ 61937 h 1895666"/>
              <a:gd name="connsiteX2" fmla="*/ 236337 w 1157897"/>
              <a:gd name="connsiteY2" fmla="*/ 226243 h 1895666"/>
              <a:gd name="connsiteX3" fmla="*/ 131563 w 1157897"/>
              <a:gd name="connsiteY3" fmla="*/ 385787 h 1895666"/>
              <a:gd name="connsiteX4" fmla="*/ 41075 w 1157897"/>
              <a:gd name="connsiteY4" fmla="*/ 590574 h 1895666"/>
              <a:gd name="connsiteX5" fmla="*/ 594 w 1157897"/>
              <a:gd name="connsiteY5" fmla="*/ 873944 h 1895666"/>
              <a:gd name="connsiteX6" fmla="*/ 22025 w 1157897"/>
              <a:gd name="connsiteY6" fmla="*/ 1100162 h 1895666"/>
              <a:gd name="connsiteX7" fmla="*/ 88700 w 1157897"/>
              <a:gd name="connsiteY7" fmla="*/ 1290662 h 1895666"/>
              <a:gd name="connsiteX8" fmla="*/ 198237 w 1157897"/>
              <a:gd name="connsiteY8" fmla="*/ 1478781 h 1895666"/>
              <a:gd name="connsiteX9" fmla="*/ 317300 w 1157897"/>
              <a:gd name="connsiteY9" fmla="*/ 1614512 h 1895666"/>
              <a:gd name="connsiteX10" fmla="*/ 464937 w 1157897"/>
              <a:gd name="connsiteY10" fmla="*/ 1726431 h 1895666"/>
              <a:gd name="connsiteX11" fmla="*/ 607813 w 1157897"/>
              <a:gd name="connsiteY11" fmla="*/ 1802631 h 1895666"/>
              <a:gd name="connsiteX12" fmla="*/ 817363 w 1157897"/>
              <a:gd name="connsiteY12" fmla="*/ 1871687 h 1895666"/>
              <a:gd name="connsiteX13" fmla="*/ 1031675 w 1157897"/>
              <a:gd name="connsiteY13" fmla="*/ 1895500 h 1895666"/>
              <a:gd name="connsiteX14" fmla="*/ 1081681 w 1157897"/>
              <a:gd name="connsiteY14" fmla="*/ 1719287 h 1895666"/>
              <a:gd name="connsiteX15" fmla="*/ 1107875 w 1157897"/>
              <a:gd name="connsiteY15" fmla="*/ 1616892 h 1895666"/>
              <a:gd name="connsiteX16" fmla="*/ 1126925 w 1157897"/>
              <a:gd name="connsiteY16" fmla="*/ 1495450 h 1895666"/>
              <a:gd name="connsiteX17" fmla="*/ 1145975 w 1157897"/>
              <a:gd name="connsiteY17" fmla="*/ 1281137 h 1895666"/>
              <a:gd name="connsiteX18" fmla="*/ 1157882 w 1157897"/>
              <a:gd name="connsiteY18" fmla="*/ 995387 h 1895666"/>
              <a:gd name="connsiteX19" fmla="*/ 1143594 w 1157897"/>
              <a:gd name="connsiteY19" fmla="*/ 723924 h 1895666"/>
              <a:gd name="connsiteX20" fmla="*/ 1103113 w 1157897"/>
              <a:gd name="connsiteY20" fmla="*/ 497706 h 1895666"/>
              <a:gd name="connsiteX21" fmla="*/ 1041200 w 1157897"/>
              <a:gd name="connsiteY21" fmla="*/ 261962 h 1895666"/>
              <a:gd name="connsiteX22" fmla="*/ 986432 w 1157897"/>
              <a:gd name="connsiteY22" fmla="*/ 102418 h 1895666"/>
              <a:gd name="connsiteX23" fmla="*/ 517145 w 1157897"/>
              <a:gd name="connsiteY23" fmla="*/ 949 h 1895666"/>
              <a:gd name="connsiteX0" fmla="*/ 517145 w 1157897"/>
              <a:gd name="connsiteY0" fmla="*/ 10094 h 1904811"/>
              <a:gd name="connsiteX1" fmla="*/ 412550 w 1157897"/>
              <a:gd name="connsiteY1" fmla="*/ 71082 h 1904811"/>
              <a:gd name="connsiteX2" fmla="*/ 236337 w 1157897"/>
              <a:gd name="connsiteY2" fmla="*/ 235388 h 1904811"/>
              <a:gd name="connsiteX3" fmla="*/ 131563 w 1157897"/>
              <a:gd name="connsiteY3" fmla="*/ 394932 h 1904811"/>
              <a:gd name="connsiteX4" fmla="*/ 41075 w 1157897"/>
              <a:gd name="connsiteY4" fmla="*/ 599719 h 1904811"/>
              <a:gd name="connsiteX5" fmla="*/ 594 w 1157897"/>
              <a:gd name="connsiteY5" fmla="*/ 883089 h 1904811"/>
              <a:gd name="connsiteX6" fmla="*/ 22025 w 1157897"/>
              <a:gd name="connsiteY6" fmla="*/ 1109307 h 1904811"/>
              <a:gd name="connsiteX7" fmla="*/ 88700 w 1157897"/>
              <a:gd name="connsiteY7" fmla="*/ 1299807 h 1904811"/>
              <a:gd name="connsiteX8" fmla="*/ 198237 w 1157897"/>
              <a:gd name="connsiteY8" fmla="*/ 1487926 h 1904811"/>
              <a:gd name="connsiteX9" fmla="*/ 317300 w 1157897"/>
              <a:gd name="connsiteY9" fmla="*/ 1623657 h 1904811"/>
              <a:gd name="connsiteX10" fmla="*/ 464937 w 1157897"/>
              <a:gd name="connsiteY10" fmla="*/ 1735576 h 1904811"/>
              <a:gd name="connsiteX11" fmla="*/ 607813 w 1157897"/>
              <a:gd name="connsiteY11" fmla="*/ 1811776 h 1904811"/>
              <a:gd name="connsiteX12" fmla="*/ 817363 w 1157897"/>
              <a:gd name="connsiteY12" fmla="*/ 1880832 h 1904811"/>
              <a:gd name="connsiteX13" fmla="*/ 1031675 w 1157897"/>
              <a:gd name="connsiteY13" fmla="*/ 1904645 h 1904811"/>
              <a:gd name="connsiteX14" fmla="*/ 1081681 w 1157897"/>
              <a:gd name="connsiteY14" fmla="*/ 1728432 h 1904811"/>
              <a:gd name="connsiteX15" fmla="*/ 1107875 w 1157897"/>
              <a:gd name="connsiteY15" fmla="*/ 1626037 h 1904811"/>
              <a:gd name="connsiteX16" fmla="*/ 1126925 w 1157897"/>
              <a:gd name="connsiteY16" fmla="*/ 1504595 h 1904811"/>
              <a:gd name="connsiteX17" fmla="*/ 1145975 w 1157897"/>
              <a:gd name="connsiteY17" fmla="*/ 1290282 h 1904811"/>
              <a:gd name="connsiteX18" fmla="*/ 1157882 w 1157897"/>
              <a:gd name="connsiteY18" fmla="*/ 1004532 h 1904811"/>
              <a:gd name="connsiteX19" fmla="*/ 1143594 w 1157897"/>
              <a:gd name="connsiteY19" fmla="*/ 733069 h 1904811"/>
              <a:gd name="connsiteX20" fmla="*/ 1103113 w 1157897"/>
              <a:gd name="connsiteY20" fmla="*/ 506851 h 1904811"/>
              <a:gd name="connsiteX21" fmla="*/ 1041200 w 1157897"/>
              <a:gd name="connsiteY21" fmla="*/ 271107 h 1904811"/>
              <a:gd name="connsiteX22" fmla="*/ 517145 w 1157897"/>
              <a:gd name="connsiteY22" fmla="*/ 10094 h 1904811"/>
              <a:gd name="connsiteX0" fmla="*/ 517145 w 1157897"/>
              <a:gd name="connsiteY0" fmla="*/ 26432 h 1921149"/>
              <a:gd name="connsiteX1" fmla="*/ 412550 w 1157897"/>
              <a:gd name="connsiteY1" fmla="*/ 87420 h 1921149"/>
              <a:gd name="connsiteX2" fmla="*/ 236337 w 1157897"/>
              <a:gd name="connsiteY2" fmla="*/ 251726 h 1921149"/>
              <a:gd name="connsiteX3" fmla="*/ 131563 w 1157897"/>
              <a:gd name="connsiteY3" fmla="*/ 411270 h 1921149"/>
              <a:gd name="connsiteX4" fmla="*/ 41075 w 1157897"/>
              <a:gd name="connsiteY4" fmla="*/ 616057 h 1921149"/>
              <a:gd name="connsiteX5" fmla="*/ 594 w 1157897"/>
              <a:gd name="connsiteY5" fmla="*/ 899427 h 1921149"/>
              <a:gd name="connsiteX6" fmla="*/ 22025 w 1157897"/>
              <a:gd name="connsiteY6" fmla="*/ 1125645 h 1921149"/>
              <a:gd name="connsiteX7" fmla="*/ 88700 w 1157897"/>
              <a:gd name="connsiteY7" fmla="*/ 1316145 h 1921149"/>
              <a:gd name="connsiteX8" fmla="*/ 198237 w 1157897"/>
              <a:gd name="connsiteY8" fmla="*/ 1504264 h 1921149"/>
              <a:gd name="connsiteX9" fmla="*/ 317300 w 1157897"/>
              <a:gd name="connsiteY9" fmla="*/ 1639995 h 1921149"/>
              <a:gd name="connsiteX10" fmla="*/ 464937 w 1157897"/>
              <a:gd name="connsiteY10" fmla="*/ 1751914 h 1921149"/>
              <a:gd name="connsiteX11" fmla="*/ 607813 w 1157897"/>
              <a:gd name="connsiteY11" fmla="*/ 1828114 h 1921149"/>
              <a:gd name="connsiteX12" fmla="*/ 817363 w 1157897"/>
              <a:gd name="connsiteY12" fmla="*/ 1897170 h 1921149"/>
              <a:gd name="connsiteX13" fmla="*/ 1031675 w 1157897"/>
              <a:gd name="connsiteY13" fmla="*/ 1920983 h 1921149"/>
              <a:gd name="connsiteX14" fmla="*/ 1081681 w 1157897"/>
              <a:gd name="connsiteY14" fmla="*/ 1744770 h 1921149"/>
              <a:gd name="connsiteX15" fmla="*/ 1107875 w 1157897"/>
              <a:gd name="connsiteY15" fmla="*/ 1642375 h 1921149"/>
              <a:gd name="connsiteX16" fmla="*/ 1126925 w 1157897"/>
              <a:gd name="connsiteY16" fmla="*/ 1520933 h 1921149"/>
              <a:gd name="connsiteX17" fmla="*/ 1145975 w 1157897"/>
              <a:gd name="connsiteY17" fmla="*/ 1306620 h 1921149"/>
              <a:gd name="connsiteX18" fmla="*/ 1157882 w 1157897"/>
              <a:gd name="connsiteY18" fmla="*/ 1020870 h 1921149"/>
              <a:gd name="connsiteX19" fmla="*/ 1143594 w 1157897"/>
              <a:gd name="connsiteY19" fmla="*/ 749407 h 1921149"/>
              <a:gd name="connsiteX20" fmla="*/ 1103113 w 1157897"/>
              <a:gd name="connsiteY20" fmla="*/ 523189 h 1921149"/>
              <a:gd name="connsiteX21" fmla="*/ 517145 w 1157897"/>
              <a:gd name="connsiteY21" fmla="*/ 26432 h 1921149"/>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0 h 1894717"/>
              <a:gd name="connsiteX1" fmla="*/ 412550 w 1187161"/>
              <a:gd name="connsiteY1" fmla="*/ 60988 h 1894717"/>
              <a:gd name="connsiteX2" fmla="*/ 236337 w 1187161"/>
              <a:gd name="connsiteY2" fmla="*/ 225294 h 1894717"/>
              <a:gd name="connsiteX3" fmla="*/ 131563 w 1187161"/>
              <a:gd name="connsiteY3" fmla="*/ 384838 h 1894717"/>
              <a:gd name="connsiteX4" fmla="*/ 41075 w 1187161"/>
              <a:gd name="connsiteY4" fmla="*/ 589625 h 1894717"/>
              <a:gd name="connsiteX5" fmla="*/ 594 w 1187161"/>
              <a:gd name="connsiteY5" fmla="*/ 872995 h 1894717"/>
              <a:gd name="connsiteX6" fmla="*/ 22025 w 1187161"/>
              <a:gd name="connsiteY6" fmla="*/ 1099213 h 1894717"/>
              <a:gd name="connsiteX7" fmla="*/ 88700 w 1187161"/>
              <a:gd name="connsiteY7" fmla="*/ 1289713 h 1894717"/>
              <a:gd name="connsiteX8" fmla="*/ 198237 w 1187161"/>
              <a:gd name="connsiteY8" fmla="*/ 1477832 h 1894717"/>
              <a:gd name="connsiteX9" fmla="*/ 317300 w 1187161"/>
              <a:gd name="connsiteY9" fmla="*/ 1613563 h 1894717"/>
              <a:gd name="connsiteX10" fmla="*/ 464937 w 1187161"/>
              <a:gd name="connsiteY10" fmla="*/ 1725482 h 1894717"/>
              <a:gd name="connsiteX11" fmla="*/ 607813 w 1187161"/>
              <a:gd name="connsiteY11" fmla="*/ 1801682 h 1894717"/>
              <a:gd name="connsiteX12" fmla="*/ 817363 w 1187161"/>
              <a:gd name="connsiteY12" fmla="*/ 1870738 h 1894717"/>
              <a:gd name="connsiteX13" fmla="*/ 1031675 w 1187161"/>
              <a:gd name="connsiteY13" fmla="*/ 1894551 h 1894717"/>
              <a:gd name="connsiteX14" fmla="*/ 1081681 w 1187161"/>
              <a:gd name="connsiteY14" fmla="*/ 1718338 h 1894717"/>
              <a:gd name="connsiteX15" fmla="*/ 1107875 w 1187161"/>
              <a:gd name="connsiteY15" fmla="*/ 1615943 h 1894717"/>
              <a:gd name="connsiteX16" fmla="*/ 1126925 w 1187161"/>
              <a:gd name="connsiteY16" fmla="*/ 1494501 h 1894717"/>
              <a:gd name="connsiteX17" fmla="*/ 1145975 w 1187161"/>
              <a:gd name="connsiteY17" fmla="*/ 1280188 h 1894717"/>
              <a:gd name="connsiteX18" fmla="*/ 1157882 w 1187161"/>
              <a:gd name="connsiteY18" fmla="*/ 994438 h 1894717"/>
              <a:gd name="connsiteX19" fmla="*/ 1143594 w 1187161"/>
              <a:gd name="connsiteY19" fmla="*/ 722975 h 1894717"/>
              <a:gd name="connsiteX20" fmla="*/ 623360 w 1187161"/>
              <a:gd name="connsiteY20" fmla="*/ 269198 h 1894717"/>
              <a:gd name="connsiteX21" fmla="*/ 517145 w 1187161"/>
              <a:gd name="connsiteY21" fmla="*/ 0 h 1894717"/>
              <a:gd name="connsiteX0" fmla="*/ 517145 w 1194757"/>
              <a:gd name="connsiteY0" fmla="*/ 0 h 1894717"/>
              <a:gd name="connsiteX1" fmla="*/ 412550 w 1194757"/>
              <a:gd name="connsiteY1" fmla="*/ 60988 h 1894717"/>
              <a:gd name="connsiteX2" fmla="*/ 236337 w 1194757"/>
              <a:gd name="connsiteY2" fmla="*/ 225294 h 1894717"/>
              <a:gd name="connsiteX3" fmla="*/ 131563 w 1194757"/>
              <a:gd name="connsiteY3" fmla="*/ 384838 h 1894717"/>
              <a:gd name="connsiteX4" fmla="*/ 41075 w 1194757"/>
              <a:gd name="connsiteY4" fmla="*/ 589625 h 1894717"/>
              <a:gd name="connsiteX5" fmla="*/ 594 w 1194757"/>
              <a:gd name="connsiteY5" fmla="*/ 872995 h 1894717"/>
              <a:gd name="connsiteX6" fmla="*/ 22025 w 1194757"/>
              <a:gd name="connsiteY6" fmla="*/ 1099213 h 1894717"/>
              <a:gd name="connsiteX7" fmla="*/ 88700 w 1194757"/>
              <a:gd name="connsiteY7" fmla="*/ 1289713 h 1894717"/>
              <a:gd name="connsiteX8" fmla="*/ 198237 w 1194757"/>
              <a:gd name="connsiteY8" fmla="*/ 1477832 h 1894717"/>
              <a:gd name="connsiteX9" fmla="*/ 317300 w 1194757"/>
              <a:gd name="connsiteY9" fmla="*/ 1613563 h 1894717"/>
              <a:gd name="connsiteX10" fmla="*/ 464937 w 1194757"/>
              <a:gd name="connsiteY10" fmla="*/ 1725482 h 1894717"/>
              <a:gd name="connsiteX11" fmla="*/ 607813 w 1194757"/>
              <a:gd name="connsiteY11" fmla="*/ 1801682 h 1894717"/>
              <a:gd name="connsiteX12" fmla="*/ 817363 w 1194757"/>
              <a:gd name="connsiteY12" fmla="*/ 1870738 h 1894717"/>
              <a:gd name="connsiteX13" fmla="*/ 1031675 w 1194757"/>
              <a:gd name="connsiteY13" fmla="*/ 1894551 h 1894717"/>
              <a:gd name="connsiteX14" fmla="*/ 1081681 w 1194757"/>
              <a:gd name="connsiteY14" fmla="*/ 1718338 h 1894717"/>
              <a:gd name="connsiteX15" fmla="*/ 1107875 w 1194757"/>
              <a:gd name="connsiteY15" fmla="*/ 1615943 h 1894717"/>
              <a:gd name="connsiteX16" fmla="*/ 1126925 w 1194757"/>
              <a:gd name="connsiteY16" fmla="*/ 1494501 h 1894717"/>
              <a:gd name="connsiteX17" fmla="*/ 1145975 w 1194757"/>
              <a:gd name="connsiteY17" fmla="*/ 1280188 h 1894717"/>
              <a:gd name="connsiteX18" fmla="*/ 1157882 w 1194757"/>
              <a:gd name="connsiteY18" fmla="*/ 994438 h 1894717"/>
              <a:gd name="connsiteX19" fmla="*/ 623360 w 1194757"/>
              <a:gd name="connsiteY19" fmla="*/ 269198 h 1894717"/>
              <a:gd name="connsiteX20" fmla="*/ 517145 w 1194757"/>
              <a:gd name="connsiteY20" fmla="*/ 0 h 1894717"/>
              <a:gd name="connsiteX0" fmla="*/ 517145 w 1173095"/>
              <a:gd name="connsiteY0" fmla="*/ 0 h 1894717"/>
              <a:gd name="connsiteX1" fmla="*/ 412550 w 1173095"/>
              <a:gd name="connsiteY1" fmla="*/ 60988 h 1894717"/>
              <a:gd name="connsiteX2" fmla="*/ 236337 w 1173095"/>
              <a:gd name="connsiteY2" fmla="*/ 225294 h 1894717"/>
              <a:gd name="connsiteX3" fmla="*/ 131563 w 1173095"/>
              <a:gd name="connsiteY3" fmla="*/ 384838 h 1894717"/>
              <a:gd name="connsiteX4" fmla="*/ 41075 w 1173095"/>
              <a:gd name="connsiteY4" fmla="*/ 589625 h 1894717"/>
              <a:gd name="connsiteX5" fmla="*/ 594 w 1173095"/>
              <a:gd name="connsiteY5" fmla="*/ 872995 h 1894717"/>
              <a:gd name="connsiteX6" fmla="*/ 22025 w 1173095"/>
              <a:gd name="connsiteY6" fmla="*/ 1099213 h 1894717"/>
              <a:gd name="connsiteX7" fmla="*/ 88700 w 1173095"/>
              <a:gd name="connsiteY7" fmla="*/ 1289713 h 1894717"/>
              <a:gd name="connsiteX8" fmla="*/ 198237 w 1173095"/>
              <a:gd name="connsiteY8" fmla="*/ 1477832 h 1894717"/>
              <a:gd name="connsiteX9" fmla="*/ 317300 w 1173095"/>
              <a:gd name="connsiteY9" fmla="*/ 1613563 h 1894717"/>
              <a:gd name="connsiteX10" fmla="*/ 464937 w 1173095"/>
              <a:gd name="connsiteY10" fmla="*/ 1725482 h 1894717"/>
              <a:gd name="connsiteX11" fmla="*/ 607813 w 1173095"/>
              <a:gd name="connsiteY11" fmla="*/ 1801682 h 1894717"/>
              <a:gd name="connsiteX12" fmla="*/ 817363 w 1173095"/>
              <a:gd name="connsiteY12" fmla="*/ 1870738 h 1894717"/>
              <a:gd name="connsiteX13" fmla="*/ 1031675 w 1173095"/>
              <a:gd name="connsiteY13" fmla="*/ 1894551 h 1894717"/>
              <a:gd name="connsiteX14" fmla="*/ 1081681 w 1173095"/>
              <a:gd name="connsiteY14" fmla="*/ 1718338 h 1894717"/>
              <a:gd name="connsiteX15" fmla="*/ 1107875 w 1173095"/>
              <a:gd name="connsiteY15" fmla="*/ 1615943 h 1894717"/>
              <a:gd name="connsiteX16" fmla="*/ 1126925 w 1173095"/>
              <a:gd name="connsiteY16" fmla="*/ 1494501 h 1894717"/>
              <a:gd name="connsiteX17" fmla="*/ 1145975 w 1173095"/>
              <a:gd name="connsiteY17" fmla="*/ 1280188 h 1894717"/>
              <a:gd name="connsiteX18" fmla="*/ 718444 w 1173095"/>
              <a:gd name="connsiteY18" fmla="*/ 809019 h 1894717"/>
              <a:gd name="connsiteX19" fmla="*/ 623360 w 1173095"/>
              <a:gd name="connsiteY19" fmla="*/ 269198 h 1894717"/>
              <a:gd name="connsiteX20" fmla="*/ 517145 w 1173095"/>
              <a:gd name="connsiteY20" fmla="*/ 0 h 1894717"/>
              <a:gd name="connsiteX0" fmla="*/ 517145 w 1153086"/>
              <a:gd name="connsiteY0" fmla="*/ 0 h 1894717"/>
              <a:gd name="connsiteX1" fmla="*/ 412550 w 1153086"/>
              <a:gd name="connsiteY1" fmla="*/ 60988 h 1894717"/>
              <a:gd name="connsiteX2" fmla="*/ 236337 w 1153086"/>
              <a:gd name="connsiteY2" fmla="*/ 225294 h 1894717"/>
              <a:gd name="connsiteX3" fmla="*/ 131563 w 1153086"/>
              <a:gd name="connsiteY3" fmla="*/ 384838 h 1894717"/>
              <a:gd name="connsiteX4" fmla="*/ 41075 w 1153086"/>
              <a:gd name="connsiteY4" fmla="*/ 589625 h 1894717"/>
              <a:gd name="connsiteX5" fmla="*/ 594 w 1153086"/>
              <a:gd name="connsiteY5" fmla="*/ 872995 h 1894717"/>
              <a:gd name="connsiteX6" fmla="*/ 22025 w 1153086"/>
              <a:gd name="connsiteY6" fmla="*/ 1099213 h 1894717"/>
              <a:gd name="connsiteX7" fmla="*/ 88700 w 1153086"/>
              <a:gd name="connsiteY7" fmla="*/ 1289713 h 1894717"/>
              <a:gd name="connsiteX8" fmla="*/ 198237 w 1153086"/>
              <a:gd name="connsiteY8" fmla="*/ 1477832 h 1894717"/>
              <a:gd name="connsiteX9" fmla="*/ 317300 w 1153086"/>
              <a:gd name="connsiteY9" fmla="*/ 1613563 h 1894717"/>
              <a:gd name="connsiteX10" fmla="*/ 464937 w 1153086"/>
              <a:gd name="connsiteY10" fmla="*/ 1725482 h 1894717"/>
              <a:gd name="connsiteX11" fmla="*/ 607813 w 1153086"/>
              <a:gd name="connsiteY11" fmla="*/ 1801682 h 1894717"/>
              <a:gd name="connsiteX12" fmla="*/ 817363 w 1153086"/>
              <a:gd name="connsiteY12" fmla="*/ 1870738 h 1894717"/>
              <a:gd name="connsiteX13" fmla="*/ 1031675 w 1153086"/>
              <a:gd name="connsiteY13" fmla="*/ 1894551 h 1894717"/>
              <a:gd name="connsiteX14" fmla="*/ 1081681 w 1153086"/>
              <a:gd name="connsiteY14" fmla="*/ 1718338 h 1894717"/>
              <a:gd name="connsiteX15" fmla="*/ 1107875 w 1153086"/>
              <a:gd name="connsiteY15" fmla="*/ 1615943 h 1894717"/>
              <a:gd name="connsiteX16" fmla="*/ 1126925 w 1153086"/>
              <a:gd name="connsiteY16" fmla="*/ 1494501 h 1894717"/>
              <a:gd name="connsiteX17" fmla="*/ 718444 w 1153086"/>
              <a:gd name="connsiteY17" fmla="*/ 809019 h 1894717"/>
              <a:gd name="connsiteX18" fmla="*/ 623360 w 1153086"/>
              <a:gd name="connsiteY18" fmla="*/ 269198 h 1894717"/>
              <a:gd name="connsiteX19" fmla="*/ 517145 w 1153086"/>
              <a:gd name="connsiteY19" fmla="*/ 0 h 1894717"/>
              <a:gd name="connsiteX0" fmla="*/ 517145 w 1133929"/>
              <a:gd name="connsiteY0" fmla="*/ 0 h 1894717"/>
              <a:gd name="connsiteX1" fmla="*/ 412550 w 1133929"/>
              <a:gd name="connsiteY1" fmla="*/ 60988 h 1894717"/>
              <a:gd name="connsiteX2" fmla="*/ 236337 w 1133929"/>
              <a:gd name="connsiteY2" fmla="*/ 225294 h 1894717"/>
              <a:gd name="connsiteX3" fmla="*/ 131563 w 1133929"/>
              <a:gd name="connsiteY3" fmla="*/ 384838 h 1894717"/>
              <a:gd name="connsiteX4" fmla="*/ 41075 w 1133929"/>
              <a:gd name="connsiteY4" fmla="*/ 589625 h 1894717"/>
              <a:gd name="connsiteX5" fmla="*/ 594 w 1133929"/>
              <a:gd name="connsiteY5" fmla="*/ 872995 h 1894717"/>
              <a:gd name="connsiteX6" fmla="*/ 22025 w 1133929"/>
              <a:gd name="connsiteY6" fmla="*/ 1099213 h 1894717"/>
              <a:gd name="connsiteX7" fmla="*/ 88700 w 1133929"/>
              <a:gd name="connsiteY7" fmla="*/ 1289713 h 1894717"/>
              <a:gd name="connsiteX8" fmla="*/ 198237 w 1133929"/>
              <a:gd name="connsiteY8" fmla="*/ 1477832 h 1894717"/>
              <a:gd name="connsiteX9" fmla="*/ 317300 w 1133929"/>
              <a:gd name="connsiteY9" fmla="*/ 1613563 h 1894717"/>
              <a:gd name="connsiteX10" fmla="*/ 464937 w 1133929"/>
              <a:gd name="connsiteY10" fmla="*/ 1725482 h 1894717"/>
              <a:gd name="connsiteX11" fmla="*/ 607813 w 1133929"/>
              <a:gd name="connsiteY11" fmla="*/ 1801682 h 1894717"/>
              <a:gd name="connsiteX12" fmla="*/ 817363 w 1133929"/>
              <a:gd name="connsiteY12" fmla="*/ 1870738 h 1894717"/>
              <a:gd name="connsiteX13" fmla="*/ 1031675 w 1133929"/>
              <a:gd name="connsiteY13" fmla="*/ 1894551 h 1894717"/>
              <a:gd name="connsiteX14" fmla="*/ 1081681 w 1133929"/>
              <a:gd name="connsiteY14" fmla="*/ 1718338 h 1894717"/>
              <a:gd name="connsiteX15" fmla="*/ 1107875 w 1133929"/>
              <a:gd name="connsiteY15" fmla="*/ 1615943 h 1894717"/>
              <a:gd name="connsiteX16" fmla="*/ 683456 w 1133929"/>
              <a:gd name="connsiteY16" fmla="*/ 1486073 h 1894717"/>
              <a:gd name="connsiteX17" fmla="*/ 718444 w 1133929"/>
              <a:gd name="connsiteY17" fmla="*/ 809019 h 1894717"/>
              <a:gd name="connsiteX18" fmla="*/ 623360 w 1133929"/>
              <a:gd name="connsiteY18" fmla="*/ 269198 h 1894717"/>
              <a:gd name="connsiteX19" fmla="*/ 517145 w 1133929"/>
              <a:gd name="connsiteY19" fmla="*/ 0 h 1894717"/>
              <a:gd name="connsiteX0" fmla="*/ 517145 w 1102379"/>
              <a:gd name="connsiteY0" fmla="*/ 0 h 1894717"/>
              <a:gd name="connsiteX1" fmla="*/ 412550 w 1102379"/>
              <a:gd name="connsiteY1" fmla="*/ 60988 h 1894717"/>
              <a:gd name="connsiteX2" fmla="*/ 236337 w 1102379"/>
              <a:gd name="connsiteY2" fmla="*/ 225294 h 1894717"/>
              <a:gd name="connsiteX3" fmla="*/ 131563 w 1102379"/>
              <a:gd name="connsiteY3" fmla="*/ 384838 h 1894717"/>
              <a:gd name="connsiteX4" fmla="*/ 41075 w 1102379"/>
              <a:gd name="connsiteY4" fmla="*/ 589625 h 1894717"/>
              <a:gd name="connsiteX5" fmla="*/ 594 w 1102379"/>
              <a:gd name="connsiteY5" fmla="*/ 872995 h 1894717"/>
              <a:gd name="connsiteX6" fmla="*/ 22025 w 1102379"/>
              <a:gd name="connsiteY6" fmla="*/ 1099213 h 1894717"/>
              <a:gd name="connsiteX7" fmla="*/ 88700 w 1102379"/>
              <a:gd name="connsiteY7" fmla="*/ 1289713 h 1894717"/>
              <a:gd name="connsiteX8" fmla="*/ 198237 w 1102379"/>
              <a:gd name="connsiteY8" fmla="*/ 1477832 h 1894717"/>
              <a:gd name="connsiteX9" fmla="*/ 317300 w 1102379"/>
              <a:gd name="connsiteY9" fmla="*/ 1613563 h 1894717"/>
              <a:gd name="connsiteX10" fmla="*/ 464937 w 1102379"/>
              <a:gd name="connsiteY10" fmla="*/ 1725482 h 1894717"/>
              <a:gd name="connsiteX11" fmla="*/ 607813 w 1102379"/>
              <a:gd name="connsiteY11" fmla="*/ 1801682 h 1894717"/>
              <a:gd name="connsiteX12" fmla="*/ 817363 w 1102379"/>
              <a:gd name="connsiteY12" fmla="*/ 1870738 h 1894717"/>
              <a:gd name="connsiteX13" fmla="*/ 1031675 w 1102379"/>
              <a:gd name="connsiteY13" fmla="*/ 1894551 h 1894717"/>
              <a:gd name="connsiteX14" fmla="*/ 1081681 w 1102379"/>
              <a:gd name="connsiteY14" fmla="*/ 1718338 h 1894717"/>
              <a:gd name="connsiteX15" fmla="*/ 683456 w 1102379"/>
              <a:gd name="connsiteY15" fmla="*/ 1486073 h 1894717"/>
              <a:gd name="connsiteX16" fmla="*/ 718444 w 1102379"/>
              <a:gd name="connsiteY16" fmla="*/ 809019 h 1894717"/>
              <a:gd name="connsiteX17" fmla="*/ 623360 w 1102379"/>
              <a:gd name="connsiteY17" fmla="*/ 269198 h 1894717"/>
              <a:gd name="connsiteX18" fmla="*/ 517145 w 1102379"/>
              <a:gd name="connsiteY18" fmla="*/ 0 h 1894717"/>
              <a:gd name="connsiteX0" fmla="*/ 517145 w 1031675"/>
              <a:gd name="connsiteY0" fmla="*/ 0 h 1894717"/>
              <a:gd name="connsiteX1" fmla="*/ 412550 w 1031675"/>
              <a:gd name="connsiteY1" fmla="*/ 60988 h 1894717"/>
              <a:gd name="connsiteX2" fmla="*/ 236337 w 1031675"/>
              <a:gd name="connsiteY2" fmla="*/ 225294 h 1894717"/>
              <a:gd name="connsiteX3" fmla="*/ 131563 w 1031675"/>
              <a:gd name="connsiteY3" fmla="*/ 384838 h 1894717"/>
              <a:gd name="connsiteX4" fmla="*/ 41075 w 1031675"/>
              <a:gd name="connsiteY4" fmla="*/ 589625 h 1894717"/>
              <a:gd name="connsiteX5" fmla="*/ 594 w 1031675"/>
              <a:gd name="connsiteY5" fmla="*/ 872995 h 1894717"/>
              <a:gd name="connsiteX6" fmla="*/ 22025 w 1031675"/>
              <a:gd name="connsiteY6" fmla="*/ 1099213 h 1894717"/>
              <a:gd name="connsiteX7" fmla="*/ 88700 w 1031675"/>
              <a:gd name="connsiteY7" fmla="*/ 1289713 h 1894717"/>
              <a:gd name="connsiteX8" fmla="*/ 198237 w 1031675"/>
              <a:gd name="connsiteY8" fmla="*/ 1477832 h 1894717"/>
              <a:gd name="connsiteX9" fmla="*/ 317300 w 1031675"/>
              <a:gd name="connsiteY9" fmla="*/ 1613563 h 1894717"/>
              <a:gd name="connsiteX10" fmla="*/ 464937 w 1031675"/>
              <a:gd name="connsiteY10" fmla="*/ 1725482 h 1894717"/>
              <a:gd name="connsiteX11" fmla="*/ 607813 w 1031675"/>
              <a:gd name="connsiteY11" fmla="*/ 1801682 h 1894717"/>
              <a:gd name="connsiteX12" fmla="*/ 817363 w 1031675"/>
              <a:gd name="connsiteY12" fmla="*/ 1870738 h 1894717"/>
              <a:gd name="connsiteX13" fmla="*/ 1031675 w 1031675"/>
              <a:gd name="connsiteY13" fmla="*/ 1894551 h 1894717"/>
              <a:gd name="connsiteX14" fmla="*/ 683456 w 1031675"/>
              <a:gd name="connsiteY14" fmla="*/ 1486073 h 1894717"/>
              <a:gd name="connsiteX15" fmla="*/ 718444 w 1031675"/>
              <a:gd name="connsiteY15" fmla="*/ 809019 h 1894717"/>
              <a:gd name="connsiteX16" fmla="*/ 623360 w 1031675"/>
              <a:gd name="connsiteY16" fmla="*/ 269198 h 1894717"/>
              <a:gd name="connsiteX17" fmla="*/ 517145 w 1031675"/>
              <a:gd name="connsiteY17" fmla="*/ 0 h 1894717"/>
              <a:gd name="connsiteX0" fmla="*/ 517145 w 818222"/>
              <a:gd name="connsiteY0" fmla="*/ 0 h 1886095"/>
              <a:gd name="connsiteX1" fmla="*/ 412550 w 818222"/>
              <a:gd name="connsiteY1" fmla="*/ 60988 h 1886095"/>
              <a:gd name="connsiteX2" fmla="*/ 236337 w 818222"/>
              <a:gd name="connsiteY2" fmla="*/ 225294 h 1886095"/>
              <a:gd name="connsiteX3" fmla="*/ 131563 w 818222"/>
              <a:gd name="connsiteY3" fmla="*/ 384838 h 1886095"/>
              <a:gd name="connsiteX4" fmla="*/ 41075 w 818222"/>
              <a:gd name="connsiteY4" fmla="*/ 589625 h 1886095"/>
              <a:gd name="connsiteX5" fmla="*/ 594 w 818222"/>
              <a:gd name="connsiteY5" fmla="*/ 872995 h 1886095"/>
              <a:gd name="connsiteX6" fmla="*/ 22025 w 818222"/>
              <a:gd name="connsiteY6" fmla="*/ 1099213 h 1886095"/>
              <a:gd name="connsiteX7" fmla="*/ 88700 w 818222"/>
              <a:gd name="connsiteY7" fmla="*/ 1289713 h 1886095"/>
              <a:gd name="connsiteX8" fmla="*/ 198237 w 818222"/>
              <a:gd name="connsiteY8" fmla="*/ 1477832 h 1886095"/>
              <a:gd name="connsiteX9" fmla="*/ 317300 w 818222"/>
              <a:gd name="connsiteY9" fmla="*/ 1613563 h 1886095"/>
              <a:gd name="connsiteX10" fmla="*/ 464937 w 818222"/>
              <a:gd name="connsiteY10" fmla="*/ 1725482 h 1886095"/>
              <a:gd name="connsiteX11" fmla="*/ 607813 w 818222"/>
              <a:gd name="connsiteY11" fmla="*/ 1801682 h 1886095"/>
              <a:gd name="connsiteX12" fmla="*/ 817363 w 818222"/>
              <a:gd name="connsiteY12" fmla="*/ 1870738 h 1886095"/>
              <a:gd name="connsiteX13" fmla="*/ 683456 w 818222"/>
              <a:gd name="connsiteY13" fmla="*/ 1486073 h 1886095"/>
              <a:gd name="connsiteX14" fmla="*/ 718444 w 818222"/>
              <a:gd name="connsiteY14" fmla="*/ 809019 h 1886095"/>
              <a:gd name="connsiteX15" fmla="*/ 623360 w 818222"/>
              <a:gd name="connsiteY15" fmla="*/ 269198 h 1886095"/>
              <a:gd name="connsiteX16" fmla="*/ 517145 w 818222"/>
              <a:gd name="connsiteY16" fmla="*/ 0 h 1886095"/>
              <a:gd name="connsiteX0" fmla="*/ 517145 w 719094"/>
              <a:gd name="connsiteY0" fmla="*/ 0 h 1812156"/>
              <a:gd name="connsiteX1" fmla="*/ 412550 w 719094"/>
              <a:gd name="connsiteY1" fmla="*/ 60988 h 1812156"/>
              <a:gd name="connsiteX2" fmla="*/ 236337 w 719094"/>
              <a:gd name="connsiteY2" fmla="*/ 225294 h 1812156"/>
              <a:gd name="connsiteX3" fmla="*/ 131563 w 719094"/>
              <a:gd name="connsiteY3" fmla="*/ 384838 h 1812156"/>
              <a:gd name="connsiteX4" fmla="*/ 41075 w 719094"/>
              <a:gd name="connsiteY4" fmla="*/ 589625 h 1812156"/>
              <a:gd name="connsiteX5" fmla="*/ 594 w 719094"/>
              <a:gd name="connsiteY5" fmla="*/ 872995 h 1812156"/>
              <a:gd name="connsiteX6" fmla="*/ 22025 w 719094"/>
              <a:gd name="connsiteY6" fmla="*/ 1099213 h 1812156"/>
              <a:gd name="connsiteX7" fmla="*/ 88700 w 719094"/>
              <a:gd name="connsiteY7" fmla="*/ 1289713 h 1812156"/>
              <a:gd name="connsiteX8" fmla="*/ 198237 w 719094"/>
              <a:gd name="connsiteY8" fmla="*/ 1477832 h 1812156"/>
              <a:gd name="connsiteX9" fmla="*/ 317300 w 719094"/>
              <a:gd name="connsiteY9" fmla="*/ 1613563 h 1812156"/>
              <a:gd name="connsiteX10" fmla="*/ 464937 w 719094"/>
              <a:gd name="connsiteY10" fmla="*/ 1725482 h 1812156"/>
              <a:gd name="connsiteX11" fmla="*/ 607813 w 719094"/>
              <a:gd name="connsiteY11" fmla="*/ 1801682 h 1812156"/>
              <a:gd name="connsiteX12" fmla="*/ 683456 w 719094"/>
              <a:gd name="connsiteY12" fmla="*/ 1486073 h 1812156"/>
              <a:gd name="connsiteX13" fmla="*/ 718444 w 719094"/>
              <a:gd name="connsiteY13" fmla="*/ 809019 h 1812156"/>
              <a:gd name="connsiteX14" fmla="*/ 623360 w 719094"/>
              <a:gd name="connsiteY14" fmla="*/ 269198 h 1812156"/>
              <a:gd name="connsiteX15" fmla="*/ 517145 w 719094"/>
              <a:gd name="connsiteY15" fmla="*/ 0 h 1812156"/>
              <a:gd name="connsiteX0" fmla="*/ 517145 w 720986"/>
              <a:gd name="connsiteY0" fmla="*/ 0 h 1812156"/>
              <a:gd name="connsiteX1" fmla="*/ 412550 w 720986"/>
              <a:gd name="connsiteY1" fmla="*/ 60988 h 1812156"/>
              <a:gd name="connsiteX2" fmla="*/ 236337 w 720986"/>
              <a:gd name="connsiteY2" fmla="*/ 225294 h 1812156"/>
              <a:gd name="connsiteX3" fmla="*/ 131563 w 720986"/>
              <a:gd name="connsiteY3" fmla="*/ 384838 h 1812156"/>
              <a:gd name="connsiteX4" fmla="*/ 41075 w 720986"/>
              <a:gd name="connsiteY4" fmla="*/ 589625 h 1812156"/>
              <a:gd name="connsiteX5" fmla="*/ 594 w 720986"/>
              <a:gd name="connsiteY5" fmla="*/ 872995 h 1812156"/>
              <a:gd name="connsiteX6" fmla="*/ 22025 w 720986"/>
              <a:gd name="connsiteY6" fmla="*/ 1099213 h 1812156"/>
              <a:gd name="connsiteX7" fmla="*/ 88700 w 720986"/>
              <a:gd name="connsiteY7" fmla="*/ 1289713 h 1812156"/>
              <a:gd name="connsiteX8" fmla="*/ 198237 w 720986"/>
              <a:gd name="connsiteY8" fmla="*/ 1477832 h 1812156"/>
              <a:gd name="connsiteX9" fmla="*/ 317300 w 720986"/>
              <a:gd name="connsiteY9" fmla="*/ 1613563 h 1812156"/>
              <a:gd name="connsiteX10" fmla="*/ 464937 w 720986"/>
              <a:gd name="connsiteY10" fmla="*/ 1725482 h 1812156"/>
              <a:gd name="connsiteX11" fmla="*/ 607813 w 720986"/>
              <a:gd name="connsiteY11" fmla="*/ 1801682 h 1812156"/>
              <a:gd name="connsiteX12" fmla="*/ 683456 w 720986"/>
              <a:gd name="connsiteY12" fmla="*/ 1486073 h 1812156"/>
              <a:gd name="connsiteX13" fmla="*/ 718444 w 720986"/>
              <a:gd name="connsiteY13" fmla="*/ 809019 h 1812156"/>
              <a:gd name="connsiteX14" fmla="*/ 623360 w 720986"/>
              <a:gd name="connsiteY14" fmla="*/ 269198 h 1812156"/>
              <a:gd name="connsiteX15" fmla="*/ 517145 w 720986"/>
              <a:gd name="connsiteY15" fmla="*/ 0 h 1812156"/>
              <a:gd name="connsiteX0" fmla="*/ 517145 w 718489"/>
              <a:gd name="connsiteY0" fmla="*/ 0 h 1812156"/>
              <a:gd name="connsiteX1" fmla="*/ 412550 w 718489"/>
              <a:gd name="connsiteY1" fmla="*/ 60988 h 1812156"/>
              <a:gd name="connsiteX2" fmla="*/ 236337 w 718489"/>
              <a:gd name="connsiteY2" fmla="*/ 225294 h 1812156"/>
              <a:gd name="connsiteX3" fmla="*/ 131563 w 718489"/>
              <a:gd name="connsiteY3" fmla="*/ 384838 h 1812156"/>
              <a:gd name="connsiteX4" fmla="*/ 41075 w 718489"/>
              <a:gd name="connsiteY4" fmla="*/ 589625 h 1812156"/>
              <a:gd name="connsiteX5" fmla="*/ 594 w 718489"/>
              <a:gd name="connsiteY5" fmla="*/ 872995 h 1812156"/>
              <a:gd name="connsiteX6" fmla="*/ 22025 w 718489"/>
              <a:gd name="connsiteY6" fmla="*/ 1099213 h 1812156"/>
              <a:gd name="connsiteX7" fmla="*/ 88700 w 718489"/>
              <a:gd name="connsiteY7" fmla="*/ 1289713 h 1812156"/>
              <a:gd name="connsiteX8" fmla="*/ 198237 w 718489"/>
              <a:gd name="connsiteY8" fmla="*/ 1477832 h 1812156"/>
              <a:gd name="connsiteX9" fmla="*/ 317300 w 718489"/>
              <a:gd name="connsiteY9" fmla="*/ 1613563 h 1812156"/>
              <a:gd name="connsiteX10" fmla="*/ 464937 w 718489"/>
              <a:gd name="connsiteY10" fmla="*/ 1725482 h 1812156"/>
              <a:gd name="connsiteX11" fmla="*/ 607813 w 718489"/>
              <a:gd name="connsiteY11" fmla="*/ 1801682 h 1812156"/>
              <a:gd name="connsiteX12" fmla="*/ 635078 w 718489"/>
              <a:gd name="connsiteY12" fmla="*/ 1486073 h 1812156"/>
              <a:gd name="connsiteX13" fmla="*/ 718444 w 718489"/>
              <a:gd name="connsiteY13" fmla="*/ 809019 h 1812156"/>
              <a:gd name="connsiteX14" fmla="*/ 623360 w 718489"/>
              <a:gd name="connsiteY14" fmla="*/ 269198 h 1812156"/>
              <a:gd name="connsiteX15" fmla="*/ 517145 w 718489"/>
              <a:gd name="connsiteY15" fmla="*/ 0 h 1812156"/>
              <a:gd name="connsiteX0" fmla="*/ 517145 w 718491"/>
              <a:gd name="connsiteY0" fmla="*/ 0 h 1800563"/>
              <a:gd name="connsiteX1" fmla="*/ 412550 w 718491"/>
              <a:gd name="connsiteY1" fmla="*/ 60988 h 1800563"/>
              <a:gd name="connsiteX2" fmla="*/ 236337 w 718491"/>
              <a:gd name="connsiteY2" fmla="*/ 225294 h 1800563"/>
              <a:gd name="connsiteX3" fmla="*/ 131563 w 718491"/>
              <a:gd name="connsiteY3" fmla="*/ 384838 h 1800563"/>
              <a:gd name="connsiteX4" fmla="*/ 41075 w 718491"/>
              <a:gd name="connsiteY4" fmla="*/ 589625 h 1800563"/>
              <a:gd name="connsiteX5" fmla="*/ 594 w 718491"/>
              <a:gd name="connsiteY5" fmla="*/ 872995 h 1800563"/>
              <a:gd name="connsiteX6" fmla="*/ 22025 w 718491"/>
              <a:gd name="connsiteY6" fmla="*/ 1099213 h 1800563"/>
              <a:gd name="connsiteX7" fmla="*/ 88700 w 718491"/>
              <a:gd name="connsiteY7" fmla="*/ 1289713 h 1800563"/>
              <a:gd name="connsiteX8" fmla="*/ 198237 w 718491"/>
              <a:gd name="connsiteY8" fmla="*/ 1477832 h 1800563"/>
              <a:gd name="connsiteX9" fmla="*/ 317300 w 718491"/>
              <a:gd name="connsiteY9" fmla="*/ 1613563 h 1800563"/>
              <a:gd name="connsiteX10" fmla="*/ 464937 w 718491"/>
              <a:gd name="connsiteY10" fmla="*/ 1725482 h 1800563"/>
              <a:gd name="connsiteX11" fmla="*/ 555403 w 718491"/>
              <a:gd name="connsiteY11" fmla="*/ 1789040 h 1800563"/>
              <a:gd name="connsiteX12" fmla="*/ 635078 w 718491"/>
              <a:gd name="connsiteY12" fmla="*/ 1486073 h 1800563"/>
              <a:gd name="connsiteX13" fmla="*/ 718444 w 718491"/>
              <a:gd name="connsiteY13" fmla="*/ 809019 h 1800563"/>
              <a:gd name="connsiteX14" fmla="*/ 623360 w 718491"/>
              <a:gd name="connsiteY14" fmla="*/ 269198 h 1800563"/>
              <a:gd name="connsiteX15" fmla="*/ 517145 w 718491"/>
              <a:gd name="connsiteY15" fmla="*/ 0 h 1800563"/>
              <a:gd name="connsiteX0" fmla="*/ 517145 w 678238"/>
              <a:gd name="connsiteY0" fmla="*/ 0 h 1800563"/>
              <a:gd name="connsiteX1" fmla="*/ 412550 w 678238"/>
              <a:gd name="connsiteY1" fmla="*/ 60988 h 1800563"/>
              <a:gd name="connsiteX2" fmla="*/ 236337 w 678238"/>
              <a:gd name="connsiteY2" fmla="*/ 225294 h 1800563"/>
              <a:gd name="connsiteX3" fmla="*/ 131563 w 678238"/>
              <a:gd name="connsiteY3" fmla="*/ 384838 h 1800563"/>
              <a:gd name="connsiteX4" fmla="*/ 41075 w 678238"/>
              <a:gd name="connsiteY4" fmla="*/ 589625 h 1800563"/>
              <a:gd name="connsiteX5" fmla="*/ 594 w 678238"/>
              <a:gd name="connsiteY5" fmla="*/ 872995 h 1800563"/>
              <a:gd name="connsiteX6" fmla="*/ 22025 w 678238"/>
              <a:gd name="connsiteY6" fmla="*/ 1099213 h 1800563"/>
              <a:gd name="connsiteX7" fmla="*/ 88700 w 678238"/>
              <a:gd name="connsiteY7" fmla="*/ 1289713 h 1800563"/>
              <a:gd name="connsiteX8" fmla="*/ 198237 w 678238"/>
              <a:gd name="connsiteY8" fmla="*/ 1477832 h 1800563"/>
              <a:gd name="connsiteX9" fmla="*/ 317300 w 678238"/>
              <a:gd name="connsiteY9" fmla="*/ 1613563 h 1800563"/>
              <a:gd name="connsiteX10" fmla="*/ 464937 w 678238"/>
              <a:gd name="connsiteY10" fmla="*/ 1725482 h 1800563"/>
              <a:gd name="connsiteX11" fmla="*/ 555403 w 678238"/>
              <a:gd name="connsiteY11" fmla="*/ 1789040 h 1800563"/>
              <a:gd name="connsiteX12" fmla="*/ 635078 w 678238"/>
              <a:gd name="connsiteY12" fmla="*/ 1486073 h 1800563"/>
              <a:gd name="connsiteX13" fmla="*/ 678129 w 678238"/>
              <a:gd name="connsiteY13" fmla="*/ 809019 h 1800563"/>
              <a:gd name="connsiteX14" fmla="*/ 623360 w 678238"/>
              <a:gd name="connsiteY14" fmla="*/ 269198 h 1800563"/>
              <a:gd name="connsiteX15" fmla="*/ 517145 w 678238"/>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64937 w 679613"/>
              <a:gd name="connsiteY10" fmla="*/ 1725482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8756"/>
              <a:gd name="connsiteY0" fmla="*/ 0 h 1789040"/>
              <a:gd name="connsiteX1" fmla="*/ 412550 w 678756"/>
              <a:gd name="connsiteY1" fmla="*/ 60988 h 1789040"/>
              <a:gd name="connsiteX2" fmla="*/ 236337 w 678756"/>
              <a:gd name="connsiteY2" fmla="*/ 225294 h 1789040"/>
              <a:gd name="connsiteX3" fmla="*/ 131563 w 678756"/>
              <a:gd name="connsiteY3" fmla="*/ 384838 h 1789040"/>
              <a:gd name="connsiteX4" fmla="*/ 41075 w 678756"/>
              <a:gd name="connsiteY4" fmla="*/ 589625 h 1789040"/>
              <a:gd name="connsiteX5" fmla="*/ 594 w 678756"/>
              <a:gd name="connsiteY5" fmla="*/ 872995 h 1789040"/>
              <a:gd name="connsiteX6" fmla="*/ 22025 w 678756"/>
              <a:gd name="connsiteY6" fmla="*/ 1099213 h 1789040"/>
              <a:gd name="connsiteX7" fmla="*/ 88700 w 678756"/>
              <a:gd name="connsiteY7" fmla="*/ 1289713 h 1789040"/>
              <a:gd name="connsiteX8" fmla="*/ 198237 w 678756"/>
              <a:gd name="connsiteY8" fmla="*/ 1477832 h 1789040"/>
              <a:gd name="connsiteX9" fmla="*/ 317300 w 678756"/>
              <a:gd name="connsiteY9" fmla="*/ 1613563 h 1789040"/>
              <a:gd name="connsiteX10" fmla="*/ 458890 w 678756"/>
              <a:gd name="connsiteY10" fmla="*/ 1726536 h 1789040"/>
              <a:gd name="connsiteX11" fmla="*/ 555403 w 678756"/>
              <a:gd name="connsiteY11" fmla="*/ 1789040 h 1789040"/>
              <a:gd name="connsiteX12" fmla="*/ 620968 w 678756"/>
              <a:gd name="connsiteY12" fmla="*/ 1489234 h 1789040"/>
              <a:gd name="connsiteX13" fmla="*/ 678129 w 678756"/>
              <a:gd name="connsiteY13" fmla="*/ 809019 h 1789040"/>
              <a:gd name="connsiteX14" fmla="*/ 583045 w 678756"/>
              <a:gd name="connsiteY14" fmla="*/ 273412 h 1789040"/>
              <a:gd name="connsiteX15" fmla="*/ 517145 w 678756"/>
              <a:gd name="connsiteY15" fmla="*/ 0 h 1789040"/>
              <a:gd name="connsiteX0" fmla="*/ 517145 w 664849"/>
              <a:gd name="connsiteY0" fmla="*/ 0 h 1789040"/>
              <a:gd name="connsiteX1" fmla="*/ 412550 w 664849"/>
              <a:gd name="connsiteY1" fmla="*/ 60988 h 1789040"/>
              <a:gd name="connsiteX2" fmla="*/ 236337 w 664849"/>
              <a:gd name="connsiteY2" fmla="*/ 225294 h 1789040"/>
              <a:gd name="connsiteX3" fmla="*/ 131563 w 664849"/>
              <a:gd name="connsiteY3" fmla="*/ 384838 h 1789040"/>
              <a:gd name="connsiteX4" fmla="*/ 41075 w 664849"/>
              <a:gd name="connsiteY4" fmla="*/ 589625 h 1789040"/>
              <a:gd name="connsiteX5" fmla="*/ 594 w 664849"/>
              <a:gd name="connsiteY5" fmla="*/ 872995 h 1789040"/>
              <a:gd name="connsiteX6" fmla="*/ 22025 w 664849"/>
              <a:gd name="connsiteY6" fmla="*/ 1099213 h 1789040"/>
              <a:gd name="connsiteX7" fmla="*/ 88700 w 664849"/>
              <a:gd name="connsiteY7" fmla="*/ 1289713 h 1789040"/>
              <a:gd name="connsiteX8" fmla="*/ 198237 w 664849"/>
              <a:gd name="connsiteY8" fmla="*/ 1477832 h 1789040"/>
              <a:gd name="connsiteX9" fmla="*/ 317300 w 664849"/>
              <a:gd name="connsiteY9" fmla="*/ 1613563 h 1789040"/>
              <a:gd name="connsiteX10" fmla="*/ 458890 w 664849"/>
              <a:gd name="connsiteY10" fmla="*/ 1726536 h 1789040"/>
              <a:gd name="connsiteX11" fmla="*/ 555403 w 664849"/>
              <a:gd name="connsiteY11" fmla="*/ 1789040 h 1789040"/>
              <a:gd name="connsiteX12" fmla="*/ 620968 w 664849"/>
              <a:gd name="connsiteY12" fmla="*/ 1489234 h 1789040"/>
              <a:gd name="connsiteX13" fmla="*/ 664019 w 664849"/>
              <a:gd name="connsiteY13" fmla="*/ 812179 h 1789040"/>
              <a:gd name="connsiteX14" fmla="*/ 583045 w 664849"/>
              <a:gd name="connsiteY14" fmla="*/ 273412 h 1789040"/>
              <a:gd name="connsiteX15" fmla="*/ 517145 w 664849"/>
              <a:gd name="connsiteY15" fmla="*/ 0 h 1789040"/>
              <a:gd name="connsiteX0" fmla="*/ 517145 w 669802"/>
              <a:gd name="connsiteY0" fmla="*/ 0 h 1789040"/>
              <a:gd name="connsiteX1" fmla="*/ 412550 w 669802"/>
              <a:gd name="connsiteY1" fmla="*/ 60988 h 1789040"/>
              <a:gd name="connsiteX2" fmla="*/ 236337 w 669802"/>
              <a:gd name="connsiteY2" fmla="*/ 225294 h 1789040"/>
              <a:gd name="connsiteX3" fmla="*/ 131563 w 669802"/>
              <a:gd name="connsiteY3" fmla="*/ 384838 h 1789040"/>
              <a:gd name="connsiteX4" fmla="*/ 41075 w 669802"/>
              <a:gd name="connsiteY4" fmla="*/ 589625 h 1789040"/>
              <a:gd name="connsiteX5" fmla="*/ 594 w 669802"/>
              <a:gd name="connsiteY5" fmla="*/ 872995 h 1789040"/>
              <a:gd name="connsiteX6" fmla="*/ 22025 w 669802"/>
              <a:gd name="connsiteY6" fmla="*/ 1099213 h 1789040"/>
              <a:gd name="connsiteX7" fmla="*/ 88700 w 669802"/>
              <a:gd name="connsiteY7" fmla="*/ 1289713 h 1789040"/>
              <a:gd name="connsiteX8" fmla="*/ 198237 w 669802"/>
              <a:gd name="connsiteY8" fmla="*/ 1477832 h 1789040"/>
              <a:gd name="connsiteX9" fmla="*/ 317300 w 669802"/>
              <a:gd name="connsiteY9" fmla="*/ 1613563 h 1789040"/>
              <a:gd name="connsiteX10" fmla="*/ 458890 w 669802"/>
              <a:gd name="connsiteY10" fmla="*/ 1726536 h 1789040"/>
              <a:gd name="connsiteX11" fmla="*/ 555403 w 669802"/>
              <a:gd name="connsiteY11" fmla="*/ 1789040 h 1789040"/>
              <a:gd name="connsiteX12" fmla="*/ 620968 w 669802"/>
              <a:gd name="connsiteY12" fmla="*/ 1489234 h 1789040"/>
              <a:gd name="connsiteX13" fmla="*/ 669058 w 669802"/>
              <a:gd name="connsiteY13" fmla="*/ 856427 h 1789040"/>
              <a:gd name="connsiteX14" fmla="*/ 583045 w 669802"/>
              <a:gd name="connsiteY14" fmla="*/ 273412 h 1789040"/>
              <a:gd name="connsiteX15" fmla="*/ 517145 w 669802"/>
              <a:gd name="connsiteY15" fmla="*/ 0 h 178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802" h="1789040">
                <a:moveTo>
                  <a:pt x="517145" y="0"/>
                </a:moveTo>
                <a:cubicBezTo>
                  <a:pt x="477978" y="36937"/>
                  <a:pt x="459351" y="23439"/>
                  <a:pt x="412550" y="60988"/>
                </a:cubicBezTo>
                <a:cubicBezTo>
                  <a:pt x="365749" y="98537"/>
                  <a:pt x="283168" y="171319"/>
                  <a:pt x="236337" y="225294"/>
                </a:cubicBezTo>
                <a:cubicBezTo>
                  <a:pt x="189506" y="279269"/>
                  <a:pt x="164107" y="324116"/>
                  <a:pt x="131563" y="384838"/>
                </a:cubicBezTo>
                <a:cubicBezTo>
                  <a:pt x="99019" y="445560"/>
                  <a:pt x="62903" y="508266"/>
                  <a:pt x="41075" y="589625"/>
                </a:cubicBezTo>
                <a:cubicBezTo>
                  <a:pt x="19247" y="670984"/>
                  <a:pt x="3769" y="788064"/>
                  <a:pt x="594" y="872995"/>
                </a:cubicBezTo>
                <a:cubicBezTo>
                  <a:pt x="-2581" y="957926"/>
                  <a:pt x="7341" y="1029760"/>
                  <a:pt x="22025" y="1099213"/>
                </a:cubicBezTo>
                <a:cubicBezTo>
                  <a:pt x="36709" y="1168666"/>
                  <a:pt x="59331" y="1226610"/>
                  <a:pt x="88700" y="1289713"/>
                </a:cubicBezTo>
                <a:cubicBezTo>
                  <a:pt x="118069" y="1352816"/>
                  <a:pt x="160137" y="1423857"/>
                  <a:pt x="198237" y="1477832"/>
                </a:cubicBezTo>
                <a:cubicBezTo>
                  <a:pt x="236337" y="1531807"/>
                  <a:pt x="273858" y="1572112"/>
                  <a:pt x="317300" y="1613563"/>
                </a:cubicBezTo>
                <a:cubicBezTo>
                  <a:pt x="360742" y="1655014"/>
                  <a:pt x="419206" y="1697290"/>
                  <a:pt x="458890" y="1726536"/>
                </a:cubicBezTo>
                <a:cubicBezTo>
                  <a:pt x="498574" y="1755782"/>
                  <a:pt x="497818" y="1749927"/>
                  <a:pt x="555403" y="1789040"/>
                </a:cubicBezTo>
                <a:cubicBezTo>
                  <a:pt x="577258" y="1689105"/>
                  <a:pt x="602026" y="1644670"/>
                  <a:pt x="620968" y="1489234"/>
                </a:cubicBezTo>
                <a:cubicBezTo>
                  <a:pt x="639911" y="1333799"/>
                  <a:pt x="675378" y="1059064"/>
                  <a:pt x="669058" y="856427"/>
                </a:cubicBezTo>
                <a:cubicBezTo>
                  <a:pt x="662738" y="653790"/>
                  <a:pt x="608364" y="416150"/>
                  <a:pt x="583045" y="273412"/>
                </a:cubicBezTo>
                <a:cubicBezTo>
                  <a:pt x="557726" y="130674"/>
                  <a:pt x="552280" y="34702"/>
                  <a:pt x="517145" y="0"/>
                </a:cubicBezTo>
                <a:close/>
              </a:path>
            </a:pathLst>
          </a:custGeom>
          <a:solidFill>
            <a:schemeClr val="bg1">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dirty="0">
              <a:latin typeface="Arial" panose="020B0604020202020204" pitchFamily="34" charset="0"/>
              <a:cs typeface="Arial" panose="020B0604020202020204" pitchFamily="34" charset="0"/>
            </a:endParaRPr>
          </a:p>
        </p:txBody>
      </p:sp>
      <p:sp>
        <p:nvSpPr>
          <p:cNvPr id="69" name="Kombinationstegning 68"/>
          <p:cNvSpPr/>
          <p:nvPr/>
        </p:nvSpPr>
        <p:spPr>
          <a:xfrm>
            <a:off x="3350211" y="1929855"/>
            <a:ext cx="879622" cy="4297504"/>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9768 w 626653"/>
              <a:gd name="connsiteY0" fmla="*/ 1977582 h 1990005"/>
              <a:gd name="connsiteX1" fmla="*/ 513354 w 626653"/>
              <a:gd name="connsiteY1" fmla="*/ 1980552 h 1990005"/>
              <a:gd name="connsiteX2" fmla="*/ 551554 w 626653"/>
              <a:gd name="connsiteY2" fmla="*/ 1827628 h 1990005"/>
              <a:gd name="connsiteX3" fmla="*/ 602302 w 626653"/>
              <a:gd name="connsiteY3" fmla="*/ 1503749 h 1990005"/>
              <a:gd name="connsiteX4" fmla="*/ 619890 w 626653"/>
              <a:gd name="connsiteY4" fmla="*/ 1314250 h 1990005"/>
              <a:gd name="connsiteX5" fmla="*/ 625659 w 626653"/>
              <a:gd name="connsiteY5" fmla="*/ 1137349 h 1990005"/>
              <a:gd name="connsiteX6" fmla="*/ 620898 w 626653"/>
              <a:gd name="connsiteY6" fmla="*/ 915413 h 1990005"/>
              <a:gd name="connsiteX7" fmla="*/ 572807 w 626653"/>
              <a:gd name="connsiteY7" fmla="*/ 639152 h 1990005"/>
              <a:gd name="connsiteX8" fmla="*/ 523433 w 626653"/>
              <a:gd name="connsiteY8" fmla="*/ 420774 h 1990005"/>
              <a:gd name="connsiteX9" fmla="*/ 519954 w 626653"/>
              <a:gd name="connsiteY9" fmla="*/ 416367 h 1990005"/>
              <a:gd name="connsiteX10" fmla="*/ 497228 w 626653"/>
              <a:gd name="connsiteY10" fmla="*/ 319636 h 1990005"/>
              <a:gd name="connsiteX11" fmla="*/ 463536 w 626653"/>
              <a:gd name="connsiteY11" fmla="*/ 204941 h 1990005"/>
              <a:gd name="connsiteX12" fmla="*/ 386460 w 626653"/>
              <a:gd name="connsiteY12" fmla="*/ 4944 h 1990005"/>
              <a:gd name="connsiteX13" fmla="*/ 228579 w 626653"/>
              <a:gd name="connsiteY13" fmla="*/ 5544 h 1990005"/>
              <a:gd name="connsiteX14" fmla="*/ 2164 w 626653"/>
              <a:gd name="connsiteY14" fmla="*/ 64767 h 1990005"/>
              <a:gd name="connsiteX15" fmla="*/ 116227 w 626653"/>
              <a:gd name="connsiteY15" fmla="*/ 383217 h 1990005"/>
              <a:gd name="connsiteX16" fmla="*/ 149565 w 626653"/>
              <a:gd name="connsiteY16" fmla="*/ 521330 h 1990005"/>
              <a:gd name="connsiteX17" fmla="*/ 175759 w 626653"/>
              <a:gd name="connsiteY17" fmla="*/ 678492 h 1990005"/>
              <a:gd name="connsiteX18" fmla="*/ 197190 w 626653"/>
              <a:gd name="connsiteY18" fmla="*/ 835655 h 1990005"/>
              <a:gd name="connsiteX19" fmla="*/ 206715 w 626653"/>
              <a:gd name="connsiteY19" fmla="*/ 1002342 h 1990005"/>
              <a:gd name="connsiteX20" fmla="*/ 201952 w 626653"/>
              <a:gd name="connsiteY20" fmla="*/ 1211892 h 1990005"/>
              <a:gd name="connsiteX21" fmla="*/ 192428 w 626653"/>
              <a:gd name="connsiteY21" fmla="*/ 1373817 h 1990005"/>
              <a:gd name="connsiteX22" fmla="*/ 175758 w 626653"/>
              <a:gd name="connsiteY22" fmla="*/ 1526217 h 1990005"/>
              <a:gd name="connsiteX23" fmla="*/ 154327 w 626653"/>
              <a:gd name="connsiteY23" fmla="*/ 1650042 h 1990005"/>
              <a:gd name="connsiteX24" fmla="*/ 136662 w 626653"/>
              <a:gd name="connsiteY24" fmla="*/ 1724569 h 1990005"/>
              <a:gd name="connsiteX25" fmla="*/ 77573 w 626653"/>
              <a:gd name="connsiteY25" fmla="*/ 1932796 h 1990005"/>
              <a:gd name="connsiteX0" fmla="*/ 240098 w 596983"/>
              <a:gd name="connsiteY0" fmla="*/ 1985601 h 1998024"/>
              <a:gd name="connsiteX1" fmla="*/ 483684 w 596983"/>
              <a:gd name="connsiteY1" fmla="*/ 1988571 h 1998024"/>
              <a:gd name="connsiteX2" fmla="*/ 521884 w 596983"/>
              <a:gd name="connsiteY2" fmla="*/ 1835647 h 1998024"/>
              <a:gd name="connsiteX3" fmla="*/ 572632 w 596983"/>
              <a:gd name="connsiteY3" fmla="*/ 1511768 h 1998024"/>
              <a:gd name="connsiteX4" fmla="*/ 590220 w 596983"/>
              <a:gd name="connsiteY4" fmla="*/ 1322269 h 1998024"/>
              <a:gd name="connsiteX5" fmla="*/ 595989 w 596983"/>
              <a:gd name="connsiteY5" fmla="*/ 1145368 h 1998024"/>
              <a:gd name="connsiteX6" fmla="*/ 591228 w 596983"/>
              <a:gd name="connsiteY6" fmla="*/ 923432 h 1998024"/>
              <a:gd name="connsiteX7" fmla="*/ 543137 w 596983"/>
              <a:gd name="connsiteY7" fmla="*/ 647171 h 1998024"/>
              <a:gd name="connsiteX8" fmla="*/ 493763 w 596983"/>
              <a:gd name="connsiteY8" fmla="*/ 428793 h 1998024"/>
              <a:gd name="connsiteX9" fmla="*/ 490284 w 596983"/>
              <a:gd name="connsiteY9" fmla="*/ 424386 h 1998024"/>
              <a:gd name="connsiteX10" fmla="*/ 467558 w 596983"/>
              <a:gd name="connsiteY10" fmla="*/ 327655 h 1998024"/>
              <a:gd name="connsiteX11" fmla="*/ 433866 w 596983"/>
              <a:gd name="connsiteY11" fmla="*/ 212960 h 1998024"/>
              <a:gd name="connsiteX12" fmla="*/ 356790 w 596983"/>
              <a:gd name="connsiteY12" fmla="*/ 12963 h 1998024"/>
              <a:gd name="connsiteX13" fmla="*/ 198909 w 596983"/>
              <a:gd name="connsiteY13" fmla="*/ 13563 h 1998024"/>
              <a:gd name="connsiteX14" fmla="*/ 2731 w 596983"/>
              <a:gd name="connsiteY14" fmla="*/ 182567 h 1998024"/>
              <a:gd name="connsiteX15" fmla="*/ 86557 w 596983"/>
              <a:gd name="connsiteY15" fmla="*/ 391236 h 1998024"/>
              <a:gd name="connsiteX16" fmla="*/ 119895 w 596983"/>
              <a:gd name="connsiteY16" fmla="*/ 529349 h 1998024"/>
              <a:gd name="connsiteX17" fmla="*/ 146089 w 596983"/>
              <a:gd name="connsiteY17" fmla="*/ 686511 h 1998024"/>
              <a:gd name="connsiteX18" fmla="*/ 167520 w 596983"/>
              <a:gd name="connsiteY18" fmla="*/ 843674 h 1998024"/>
              <a:gd name="connsiteX19" fmla="*/ 177045 w 596983"/>
              <a:gd name="connsiteY19" fmla="*/ 1010361 h 1998024"/>
              <a:gd name="connsiteX20" fmla="*/ 172282 w 596983"/>
              <a:gd name="connsiteY20" fmla="*/ 1219911 h 1998024"/>
              <a:gd name="connsiteX21" fmla="*/ 162758 w 596983"/>
              <a:gd name="connsiteY21" fmla="*/ 1381836 h 1998024"/>
              <a:gd name="connsiteX22" fmla="*/ 146088 w 596983"/>
              <a:gd name="connsiteY22" fmla="*/ 1534236 h 1998024"/>
              <a:gd name="connsiteX23" fmla="*/ 124657 w 596983"/>
              <a:gd name="connsiteY23" fmla="*/ 1658061 h 1998024"/>
              <a:gd name="connsiteX24" fmla="*/ 106992 w 596983"/>
              <a:gd name="connsiteY24" fmla="*/ 1732588 h 1998024"/>
              <a:gd name="connsiteX25" fmla="*/ 47903 w 596983"/>
              <a:gd name="connsiteY25" fmla="*/ 1940815 h 1998024"/>
              <a:gd name="connsiteX0" fmla="*/ 240098 w 596983"/>
              <a:gd name="connsiteY0" fmla="*/ 1972927 h 1985350"/>
              <a:gd name="connsiteX1" fmla="*/ 483684 w 596983"/>
              <a:gd name="connsiteY1" fmla="*/ 1975897 h 1985350"/>
              <a:gd name="connsiteX2" fmla="*/ 521884 w 596983"/>
              <a:gd name="connsiteY2" fmla="*/ 1822973 h 1985350"/>
              <a:gd name="connsiteX3" fmla="*/ 572632 w 596983"/>
              <a:gd name="connsiteY3" fmla="*/ 1499094 h 1985350"/>
              <a:gd name="connsiteX4" fmla="*/ 590220 w 596983"/>
              <a:gd name="connsiteY4" fmla="*/ 1309595 h 1985350"/>
              <a:gd name="connsiteX5" fmla="*/ 595989 w 596983"/>
              <a:gd name="connsiteY5" fmla="*/ 1132694 h 1985350"/>
              <a:gd name="connsiteX6" fmla="*/ 591228 w 596983"/>
              <a:gd name="connsiteY6" fmla="*/ 910758 h 1985350"/>
              <a:gd name="connsiteX7" fmla="*/ 543137 w 596983"/>
              <a:gd name="connsiteY7" fmla="*/ 634497 h 1985350"/>
              <a:gd name="connsiteX8" fmla="*/ 493763 w 596983"/>
              <a:gd name="connsiteY8" fmla="*/ 416119 h 1985350"/>
              <a:gd name="connsiteX9" fmla="*/ 490284 w 596983"/>
              <a:gd name="connsiteY9" fmla="*/ 411712 h 1985350"/>
              <a:gd name="connsiteX10" fmla="*/ 467558 w 596983"/>
              <a:gd name="connsiteY10" fmla="*/ 314981 h 1985350"/>
              <a:gd name="connsiteX11" fmla="*/ 433866 w 596983"/>
              <a:gd name="connsiteY11" fmla="*/ 200286 h 1985350"/>
              <a:gd name="connsiteX12" fmla="*/ 356790 w 596983"/>
              <a:gd name="connsiteY12" fmla="*/ 289 h 1985350"/>
              <a:gd name="connsiteX13" fmla="*/ 182783 w 596983"/>
              <a:gd name="connsiteY13" fmla="*/ 54744 h 1985350"/>
              <a:gd name="connsiteX14" fmla="*/ 2731 w 596983"/>
              <a:gd name="connsiteY14" fmla="*/ 169893 h 1985350"/>
              <a:gd name="connsiteX15" fmla="*/ 86557 w 596983"/>
              <a:gd name="connsiteY15" fmla="*/ 378562 h 1985350"/>
              <a:gd name="connsiteX16" fmla="*/ 119895 w 596983"/>
              <a:gd name="connsiteY16" fmla="*/ 516675 h 1985350"/>
              <a:gd name="connsiteX17" fmla="*/ 146089 w 596983"/>
              <a:gd name="connsiteY17" fmla="*/ 673837 h 1985350"/>
              <a:gd name="connsiteX18" fmla="*/ 167520 w 596983"/>
              <a:gd name="connsiteY18" fmla="*/ 831000 h 1985350"/>
              <a:gd name="connsiteX19" fmla="*/ 177045 w 596983"/>
              <a:gd name="connsiteY19" fmla="*/ 997687 h 1985350"/>
              <a:gd name="connsiteX20" fmla="*/ 172282 w 596983"/>
              <a:gd name="connsiteY20" fmla="*/ 1207237 h 1985350"/>
              <a:gd name="connsiteX21" fmla="*/ 162758 w 596983"/>
              <a:gd name="connsiteY21" fmla="*/ 1369162 h 1985350"/>
              <a:gd name="connsiteX22" fmla="*/ 146088 w 596983"/>
              <a:gd name="connsiteY22" fmla="*/ 1521562 h 1985350"/>
              <a:gd name="connsiteX23" fmla="*/ 124657 w 596983"/>
              <a:gd name="connsiteY23" fmla="*/ 1645387 h 1985350"/>
              <a:gd name="connsiteX24" fmla="*/ 106992 w 596983"/>
              <a:gd name="connsiteY24" fmla="*/ 1719914 h 1985350"/>
              <a:gd name="connsiteX25" fmla="*/ 47903 w 596983"/>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5351 w 592236"/>
              <a:gd name="connsiteY0" fmla="*/ 1972945 h 1985368"/>
              <a:gd name="connsiteX1" fmla="*/ 478937 w 592236"/>
              <a:gd name="connsiteY1" fmla="*/ 1975915 h 1985368"/>
              <a:gd name="connsiteX2" fmla="*/ 517137 w 592236"/>
              <a:gd name="connsiteY2" fmla="*/ 1822991 h 1985368"/>
              <a:gd name="connsiteX3" fmla="*/ 567885 w 592236"/>
              <a:gd name="connsiteY3" fmla="*/ 1499112 h 1985368"/>
              <a:gd name="connsiteX4" fmla="*/ 585473 w 592236"/>
              <a:gd name="connsiteY4" fmla="*/ 1309613 h 1985368"/>
              <a:gd name="connsiteX5" fmla="*/ 591242 w 592236"/>
              <a:gd name="connsiteY5" fmla="*/ 1132712 h 1985368"/>
              <a:gd name="connsiteX6" fmla="*/ 586481 w 592236"/>
              <a:gd name="connsiteY6" fmla="*/ 910776 h 1985368"/>
              <a:gd name="connsiteX7" fmla="*/ 538390 w 592236"/>
              <a:gd name="connsiteY7" fmla="*/ 634515 h 1985368"/>
              <a:gd name="connsiteX8" fmla="*/ 489016 w 592236"/>
              <a:gd name="connsiteY8" fmla="*/ 416137 h 1985368"/>
              <a:gd name="connsiteX9" fmla="*/ 485537 w 592236"/>
              <a:gd name="connsiteY9" fmla="*/ 411730 h 1985368"/>
              <a:gd name="connsiteX10" fmla="*/ 462811 w 592236"/>
              <a:gd name="connsiteY10" fmla="*/ 314999 h 1985368"/>
              <a:gd name="connsiteX11" fmla="*/ 429119 w 592236"/>
              <a:gd name="connsiteY11" fmla="*/ 200304 h 1985368"/>
              <a:gd name="connsiteX12" fmla="*/ 352043 w 592236"/>
              <a:gd name="connsiteY12" fmla="*/ 307 h 1985368"/>
              <a:gd name="connsiteX13" fmla="*/ 178036 w 592236"/>
              <a:gd name="connsiteY13" fmla="*/ 54762 h 1985368"/>
              <a:gd name="connsiteX14" fmla="*/ 0 w 592236"/>
              <a:gd name="connsiteY14" fmla="*/ 182339 h 1985368"/>
              <a:gd name="connsiteX15" fmla="*/ 81810 w 592236"/>
              <a:gd name="connsiteY15" fmla="*/ 378580 h 1985368"/>
              <a:gd name="connsiteX16" fmla="*/ 115148 w 592236"/>
              <a:gd name="connsiteY16" fmla="*/ 516693 h 1985368"/>
              <a:gd name="connsiteX17" fmla="*/ 141342 w 592236"/>
              <a:gd name="connsiteY17" fmla="*/ 673855 h 1985368"/>
              <a:gd name="connsiteX18" fmla="*/ 162773 w 592236"/>
              <a:gd name="connsiteY18" fmla="*/ 831018 h 1985368"/>
              <a:gd name="connsiteX19" fmla="*/ 172298 w 592236"/>
              <a:gd name="connsiteY19" fmla="*/ 997705 h 1985368"/>
              <a:gd name="connsiteX20" fmla="*/ 167535 w 592236"/>
              <a:gd name="connsiteY20" fmla="*/ 1207255 h 1985368"/>
              <a:gd name="connsiteX21" fmla="*/ 158011 w 592236"/>
              <a:gd name="connsiteY21" fmla="*/ 1369180 h 1985368"/>
              <a:gd name="connsiteX22" fmla="*/ 141341 w 592236"/>
              <a:gd name="connsiteY22" fmla="*/ 1521580 h 1985368"/>
              <a:gd name="connsiteX23" fmla="*/ 119910 w 592236"/>
              <a:gd name="connsiteY23" fmla="*/ 1645405 h 1985368"/>
              <a:gd name="connsiteX24" fmla="*/ 102245 w 592236"/>
              <a:gd name="connsiteY24" fmla="*/ 1719932 h 1985368"/>
              <a:gd name="connsiteX25" fmla="*/ 43156 w 592236"/>
              <a:gd name="connsiteY25" fmla="*/ 1928159 h 1985368"/>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208718 w 719144"/>
              <a:gd name="connsiteY15" fmla="*/ 378455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139496 w 719144"/>
              <a:gd name="connsiteY15" fmla="*/ 274888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8357 h 1990780"/>
              <a:gd name="connsiteX1" fmla="*/ 605845 w 719144"/>
              <a:gd name="connsiteY1" fmla="*/ 1981327 h 1990780"/>
              <a:gd name="connsiteX2" fmla="*/ 644045 w 719144"/>
              <a:gd name="connsiteY2" fmla="*/ 1828403 h 1990780"/>
              <a:gd name="connsiteX3" fmla="*/ 694793 w 719144"/>
              <a:gd name="connsiteY3" fmla="*/ 1504524 h 1990780"/>
              <a:gd name="connsiteX4" fmla="*/ 712381 w 719144"/>
              <a:gd name="connsiteY4" fmla="*/ 1315025 h 1990780"/>
              <a:gd name="connsiteX5" fmla="*/ 718150 w 719144"/>
              <a:gd name="connsiteY5" fmla="*/ 1138124 h 1990780"/>
              <a:gd name="connsiteX6" fmla="*/ 713389 w 719144"/>
              <a:gd name="connsiteY6" fmla="*/ 916188 h 1990780"/>
              <a:gd name="connsiteX7" fmla="*/ 665298 w 719144"/>
              <a:gd name="connsiteY7" fmla="*/ 639927 h 1990780"/>
              <a:gd name="connsiteX8" fmla="*/ 615924 w 719144"/>
              <a:gd name="connsiteY8" fmla="*/ 421549 h 1990780"/>
              <a:gd name="connsiteX9" fmla="*/ 612445 w 719144"/>
              <a:gd name="connsiteY9" fmla="*/ 417142 h 1990780"/>
              <a:gd name="connsiteX10" fmla="*/ 589719 w 719144"/>
              <a:gd name="connsiteY10" fmla="*/ 320411 h 1990780"/>
              <a:gd name="connsiteX11" fmla="*/ 556027 w 719144"/>
              <a:gd name="connsiteY11" fmla="*/ 205716 h 1990780"/>
              <a:gd name="connsiteX12" fmla="*/ 478951 w 719144"/>
              <a:gd name="connsiteY12" fmla="*/ 5719 h 1990780"/>
              <a:gd name="connsiteX13" fmla="*/ 251105 w 719144"/>
              <a:gd name="connsiteY13" fmla="*/ 4247 h 1990780"/>
              <a:gd name="connsiteX14" fmla="*/ 0 w 719144"/>
              <a:gd name="connsiteY14" fmla="*/ 57257 h 1990780"/>
              <a:gd name="connsiteX15" fmla="*/ 139496 w 719144"/>
              <a:gd name="connsiteY15" fmla="*/ 280425 h 1990780"/>
              <a:gd name="connsiteX16" fmla="*/ 242056 w 719144"/>
              <a:gd name="connsiteY16" fmla="*/ 522105 h 1990780"/>
              <a:gd name="connsiteX17" fmla="*/ 268250 w 719144"/>
              <a:gd name="connsiteY17" fmla="*/ 679267 h 1990780"/>
              <a:gd name="connsiteX18" fmla="*/ 289681 w 719144"/>
              <a:gd name="connsiteY18" fmla="*/ 836430 h 1990780"/>
              <a:gd name="connsiteX19" fmla="*/ 299206 w 719144"/>
              <a:gd name="connsiteY19" fmla="*/ 1003117 h 1990780"/>
              <a:gd name="connsiteX20" fmla="*/ 294443 w 719144"/>
              <a:gd name="connsiteY20" fmla="*/ 1212667 h 1990780"/>
              <a:gd name="connsiteX21" fmla="*/ 284919 w 719144"/>
              <a:gd name="connsiteY21" fmla="*/ 1374592 h 1990780"/>
              <a:gd name="connsiteX22" fmla="*/ 268249 w 719144"/>
              <a:gd name="connsiteY22" fmla="*/ 1526992 h 1990780"/>
              <a:gd name="connsiteX23" fmla="*/ 246818 w 719144"/>
              <a:gd name="connsiteY23" fmla="*/ 1650817 h 1990780"/>
              <a:gd name="connsiteX24" fmla="*/ 229153 w 719144"/>
              <a:gd name="connsiteY24" fmla="*/ 1725344 h 1990780"/>
              <a:gd name="connsiteX25" fmla="*/ 170064 w 719144"/>
              <a:gd name="connsiteY25" fmla="*/ 1933571 h 1990780"/>
              <a:gd name="connsiteX0" fmla="*/ 374493 w 731378"/>
              <a:gd name="connsiteY0" fmla="*/ 1981464 h 1993887"/>
              <a:gd name="connsiteX1" fmla="*/ 618079 w 731378"/>
              <a:gd name="connsiteY1" fmla="*/ 1984434 h 1993887"/>
              <a:gd name="connsiteX2" fmla="*/ 656279 w 731378"/>
              <a:gd name="connsiteY2" fmla="*/ 1831510 h 1993887"/>
              <a:gd name="connsiteX3" fmla="*/ 707027 w 731378"/>
              <a:gd name="connsiteY3" fmla="*/ 1507631 h 1993887"/>
              <a:gd name="connsiteX4" fmla="*/ 724615 w 731378"/>
              <a:gd name="connsiteY4" fmla="*/ 1318132 h 1993887"/>
              <a:gd name="connsiteX5" fmla="*/ 730384 w 731378"/>
              <a:gd name="connsiteY5" fmla="*/ 1141231 h 1993887"/>
              <a:gd name="connsiteX6" fmla="*/ 725623 w 731378"/>
              <a:gd name="connsiteY6" fmla="*/ 919295 h 1993887"/>
              <a:gd name="connsiteX7" fmla="*/ 677532 w 731378"/>
              <a:gd name="connsiteY7" fmla="*/ 643034 h 1993887"/>
              <a:gd name="connsiteX8" fmla="*/ 628158 w 731378"/>
              <a:gd name="connsiteY8" fmla="*/ 424656 h 1993887"/>
              <a:gd name="connsiteX9" fmla="*/ 624679 w 731378"/>
              <a:gd name="connsiteY9" fmla="*/ 420249 h 1993887"/>
              <a:gd name="connsiteX10" fmla="*/ 601953 w 731378"/>
              <a:gd name="connsiteY10" fmla="*/ 323518 h 1993887"/>
              <a:gd name="connsiteX11" fmla="*/ 568261 w 731378"/>
              <a:gd name="connsiteY11" fmla="*/ 208823 h 1993887"/>
              <a:gd name="connsiteX12" fmla="*/ 491185 w 731378"/>
              <a:gd name="connsiteY12" fmla="*/ 8826 h 1993887"/>
              <a:gd name="connsiteX13" fmla="*/ 12234 w 731378"/>
              <a:gd name="connsiteY13" fmla="*/ 60364 h 1993887"/>
              <a:gd name="connsiteX14" fmla="*/ 151730 w 731378"/>
              <a:gd name="connsiteY14" fmla="*/ 283532 h 1993887"/>
              <a:gd name="connsiteX15" fmla="*/ 254290 w 731378"/>
              <a:gd name="connsiteY15" fmla="*/ 525212 h 1993887"/>
              <a:gd name="connsiteX16" fmla="*/ 280484 w 731378"/>
              <a:gd name="connsiteY16" fmla="*/ 682374 h 1993887"/>
              <a:gd name="connsiteX17" fmla="*/ 301915 w 731378"/>
              <a:gd name="connsiteY17" fmla="*/ 839537 h 1993887"/>
              <a:gd name="connsiteX18" fmla="*/ 311440 w 731378"/>
              <a:gd name="connsiteY18" fmla="*/ 1006224 h 1993887"/>
              <a:gd name="connsiteX19" fmla="*/ 306677 w 731378"/>
              <a:gd name="connsiteY19" fmla="*/ 1215774 h 1993887"/>
              <a:gd name="connsiteX20" fmla="*/ 297153 w 731378"/>
              <a:gd name="connsiteY20" fmla="*/ 1377699 h 1993887"/>
              <a:gd name="connsiteX21" fmla="*/ 280483 w 731378"/>
              <a:gd name="connsiteY21" fmla="*/ 1530099 h 1993887"/>
              <a:gd name="connsiteX22" fmla="*/ 259052 w 731378"/>
              <a:gd name="connsiteY22" fmla="*/ 1653924 h 1993887"/>
              <a:gd name="connsiteX23" fmla="*/ 241387 w 731378"/>
              <a:gd name="connsiteY23" fmla="*/ 1728451 h 1993887"/>
              <a:gd name="connsiteX24" fmla="*/ 182298 w 731378"/>
              <a:gd name="connsiteY24" fmla="*/ 1936678 h 1993887"/>
              <a:gd name="connsiteX0" fmla="*/ 362259 w 719144"/>
              <a:gd name="connsiteY0" fmla="*/ 1981464 h 1993887"/>
              <a:gd name="connsiteX1" fmla="*/ 605845 w 719144"/>
              <a:gd name="connsiteY1" fmla="*/ 1984434 h 1993887"/>
              <a:gd name="connsiteX2" fmla="*/ 644045 w 719144"/>
              <a:gd name="connsiteY2" fmla="*/ 1831510 h 1993887"/>
              <a:gd name="connsiteX3" fmla="*/ 694793 w 719144"/>
              <a:gd name="connsiteY3" fmla="*/ 1507631 h 1993887"/>
              <a:gd name="connsiteX4" fmla="*/ 712381 w 719144"/>
              <a:gd name="connsiteY4" fmla="*/ 1318132 h 1993887"/>
              <a:gd name="connsiteX5" fmla="*/ 718150 w 719144"/>
              <a:gd name="connsiteY5" fmla="*/ 1141231 h 1993887"/>
              <a:gd name="connsiteX6" fmla="*/ 713389 w 719144"/>
              <a:gd name="connsiteY6" fmla="*/ 919295 h 1993887"/>
              <a:gd name="connsiteX7" fmla="*/ 665298 w 719144"/>
              <a:gd name="connsiteY7" fmla="*/ 643034 h 1993887"/>
              <a:gd name="connsiteX8" fmla="*/ 615924 w 719144"/>
              <a:gd name="connsiteY8" fmla="*/ 424656 h 1993887"/>
              <a:gd name="connsiteX9" fmla="*/ 612445 w 719144"/>
              <a:gd name="connsiteY9" fmla="*/ 420249 h 1993887"/>
              <a:gd name="connsiteX10" fmla="*/ 589719 w 719144"/>
              <a:gd name="connsiteY10" fmla="*/ 323518 h 1993887"/>
              <a:gd name="connsiteX11" fmla="*/ 556027 w 719144"/>
              <a:gd name="connsiteY11" fmla="*/ 208823 h 1993887"/>
              <a:gd name="connsiteX12" fmla="*/ 478951 w 719144"/>
              <a:gd name="connsiteY12" fmla="*/ 8826 h 1993887"/>
              <a:gd name="connsiteX13" fmla="*/ 0 w 719144"/>
              <a:gd name="connsiteY13" fmla="*/ 60364 h 1993887"/>
              <a:gd name="connsiteX14" fmla="*/ 139496 w 719144"/>
              <a:gd name="connsiteY14" fmla="*/ 283532 h 1993887"/>
              <a:gd name="connsiteX15" fmla="*/ 242056 w 719144"/>
              <a:gd name="connsiteY15" fmla="*/ 525212 h 1993887"/>
              <a:gd name="connsiteX16" fmla="*/ 268250 w 719144"/>
              <a:gd name="connsiteY16" fmla="*/ 682374 h 1993887"/>
              <a:gd name="connsiteX17" fmla="*/ 289681 w 719144"/>
              <a:gd name="connsiteY17" fmla="*/ 839537 h 1993887"/>
              <a:gd name="connsiteX18" fmla="*/ 299206 w 719144"/>
              <a:gd name="connsiteY18" fmla="*/ 1006224 h 1993887"/>
              <a:gd name="connsiteX19" fmla="*/ 294443 w 719144"/>
              <a:gd name="connsiteY19" fmla="*/ 1215774 h 1993887"/>
              <a:gd name="connsiteX20" fmla="*/ 284919 w 719144"/>
              <a:gd name="connsiteY20" fmla="*/ 1377699 h 1993887"/>
              <a:gd name="connsiteX21" fmla="*/ 268249 w 719144"/>
              <a:gd name="connsiteY21" fmla="*/ 1530099 h 1993887"/>
              <a:gd name="connsiteX22" fmla="*/ 246818 w 719144"/>
              <a:gd name="connsiteY22" fmla="*/ 1653924 h 1993887"/>
              <a:gd name="connsiteX23" fmla="*/ 229153 w 719144"/>
              <a:gd name="connsiteY23" fmla="*/ 1728451 h 1993887"/>
              <a:gd name="connsiteX24" fmla="*/ 170064 w 719144"/>
              <a:gd name="connsiteY24" fmla="*/ 1936678 h 1993887"/>
              <a:gd name="connsiteX0" fmla="*/ 362259 w 719144"/>
              <a:gd name="connsiteY0" fmla="*/ 1980207 h 1992630"/>
              <a:gd name="connsiteX1" fmla="*/ 605845 w 719144"/>
              <a:gd name="connsiteY1" fmla="*/ 1983177 h 1992630"/>
              <a:gd name="connsiteX2" fmla="*/ 644045 w 719144"/>
              <a:gd name="connsiteY2" fmla="*/ 1830253 h 1992630"/>
              <a:gd name="connsiteX3" fmla="*/ 694793 w 719144"/>
              <a:gd name="connsiteY3" fmla="*/ 1506374 h 1992630"/>
              <a:gd name="connsiteX4" fmla="*/ 712381 w 719144"/>
              <a:gd name="connsiteY4" fmla="*/ 1316875 h 1992630"/>
              <a:gd name="connsiteX5" fmla="*/ 718150 w 719144"/>
              <a:gd name="connsiteY5" fmla="*/ 1139974 h 1992630"/>
              <a:gd name="connsiteX6" fmla="*/ 713389 w 719144"/>
              <a:gd name="connsiteY6" fmla="*/ 918038 h 1992630"/>
              <a:gd name="connsiteX7" fmla="*/ 665298 w 719144"/>
              <a:gd name="connsiteY7" fmla="*/ 641777 h 1992630"/>
              <a:gd name="connsiteX8" fmla="*/ 615924 w 719144"/>
              <a:gd name="connsiteY8" fmla="*/ 423399 h 1992630"/>
              <a:gd name="connsiteX9" fmla="*/ 612445 w 719144"/>
              <a:gd name="connsiteY9" fmla="*/ 418992 h 1992630"/>
              <a:gd name="connsiteX10" fmla="*/ 589719 w 719144"/>
              <a:gd name="connsiteY10" fmla="*/ 322261 h 1992630"/>
              <a:gd name="connsiteX11" fmla="*/ 556027 w 719144"/>
              <a:gd name="connsiteY11" fmla="*/ 207566 h 1992630"/>
              <a:gd name="connsiteX12" fmla="*/ 478951 w 719144"/>
              <a:gd name="connsiteY12" fmla="*/ 7569 h 1992630"/>
              <a:gd name="connsiteX13" fmla="*/ 0 w 719144"/>
              <a:gd name="connsiteY13" fmla="*/ 59107 h 1992630"/>
              <a:gd name="connsiteX14" fmla="*/ 139496 w 719144"/>
              <a:gd name="connsiteY14" fmla="*/ 282275 h 1992630"/>
              <a:gd name="connsiteX15" fmla="*/ 242056 w 719144"/>
              <a:gd name="connsiteY15" fmla="*/ 523955 h 1992630"/>
              <a:gd name="connsiteX16" fmla="*/ 268250 w 719144"/>
              <a:gd name="connsiteY16" fmla="*/ 681117 h 1992630"/>
              <a:gd name="connsiteX17" fmla="*/ 289681 w 719144"/>
              <a:gd name="connsiteY17" fmla="*/ 838280 h 1992630"/>
              <a:gd name="connsiteX18" fmla="*/ 299206 w 719144"/>
              <a:gd name="connsiteY18" fmla="*/ 1004967 h 1992630"/>
              <a:gd name="connsiteX19" fmla="*/ 294443 w 719144"/>
              <a:gd name="connsiteY19" fmla="*/ 1214517 h 1992630"/>
              <a:gd name="connsiteX20" fmla="*/ 284919 w 719144"/>
              <a:gd name="connsiteY20" fmla="*/ 1376442 h 1992630"/>
              <a:gd name="connsiteX21" fmla="*/ 268249 w 719144"/>
              <a:gd name="connsiteY21" fmla="*/ 1528842 h 1992630"/>
              <a:gd name="connsiteX22" fmla="*/ 246818 w 719144"/>
              <a:gd name="connsiteY22" fmla="*/ 1652667 h 1992630"/>
              <a:gd name="connsiteX23" fmla="*/ 229153 w 719144"/>
              <a:gd name="connsiteY23" fmla="*/ 1727194 h 1992630"/>
              <a:gd name="connsiteX24" fmla="*/ 170064 w 719144"/>
              <a:gd name="connsiteY24" fmla="*/ 1935421 h 1992630"/>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556027 w 719144"/>
              <a:gd name="connsiteY11" fmla="*/ 220663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31607 w 719144"/>
              <a:gd name="connsiteY24" fmla="*/ 1826309 h 2005727"/>
              <a:gd name="connsiteX0" fmla="*/ 366105 w 719144"/>
              <a:gd name="connsiteY0" fmla="*/ 1908379 h 1997274"/>
              <a:gd name="connsiteX1" fmla="*/ 605845 w 719144"/>
              <a:gd name="connsiteY1" fmla="*/ 1996274 h 1997274"/>
              <a:gd name="connsiteX2" fmla="*/ 644045 w 719144"/>
              <a:gd name="connsiteY2" fmla="*/ 1843350 h 1997274"/>
              <a:gd name="connsiteX3" fmla="*/ 694793 w 719144"/>
              <a:gd name="connsiteY3" fmla="*/ 1519471 h 1997274"/>
              <a:gd name="connsiteX4" fmla="*/ 712381 w 719144"/>
              <a:gd name="connsiteY4" fmla="*/ 1329972 h 1997274"/>
              <a:gd name="connsiteX5" fmla="*/ 718150 w 719144"/>
              <a:gd name="connsiteY5" fmla="*/ 1153071 h 1997274"/>
              <a:gd name="connsiteX6" fmla="*/ 713389 w 719144"/>
              <a:gd name="connsiteY6" fmla="*/ 931135 h 1997274"/>
              <a:gd name="connsiteX7" fmla="*/ 665298 w 719144"/>
              <a:gd name="connsiteY7" fmla="*/ 654874 h 1997274"/>
              <a:gd name="connsiteX8" fmla="*/ 615924 w 719144"/>
              <a:gd name="connsiteY8" fmla="*/ 436496 h 1997274"/>
              <a:gd name="connsiteX9" fmla="*/ 612445 w 719144"/>
              <a:gd name="connsiteY9" fmla="*/ 432089 h 1997274"/>
              <a:gd name="connsiteX10" fmla="*/ 589719 w 719144"/>
              <a:gd name="connsiteY10" fmla="*/ 335358 h 1997274"/>
              <a:gd name="connsiteX11" fmla="*/ 444502 w 719144"/>
              <a:gd name="connsiteY11" fmla="*/ 222735 h 1997274"/>
              <a:gd name="connsiteX12" fmla="*/ 302050 w 719144"/>
              <a:gd name="connsiteY12" fmla="*/ 6167 h 1997274"/>
              <a:gd name="connsiteX13" fmla="*/ 0 w 719144"/>
              <a:gd name="connsiteY13" fmla="*/ 72204 h 1997274"/>
              <a:gd name="connsiteX14" fmla="*/ 139496 w 719144"/>
              <a:gd name="connsiteY14" fmla="*/ 295372 h 1997274"/>
              <a:gd name="connsiteX15" fmla="*/ 242056 w 719144"/>
              <a:gd name="connsiteY15" fmla="*/ 537052 h 1997274"/>
              <a:gd name="connsiteX16" fmla="*/ 268250 w 719144"/>
              <a:gd name="connsiteY16" fmla="*/ 694214 h 1997274"/>
              <a:gd name="connsiteX17" fmla="*/ 289681 w 719144"/>
              <a:gd name="connsiteY17" fmla="*/ 851377 h 1997274"/>
              <a:gd name="connsiteX18" fmla="*/ 299206 w 719144"/>
              <a:gd name="connsiteY18" fmla="*/ 1018064 h 1997274"/>
              <a:gd name="connsiteX19" fmla="*/ 294443 w 719144"/>
              <a:gd name="connsiteY19" fmla="*/ 1227614 h 1997274"/>
              <a:gd name="connsiteX20" fmla="*/ 284919 w 719144"/>
              <a:gd name="connsiteY20" fmla="*/ 1389539 h 1997274"/>
              <a:gd name="connsiteX21" fmla="*/ 268249 w 719144"/>
              <a:gd name="connsiteY21" fmla="*/ 1541939 h 1997274"/>
              <a:gd name="connsiteX22" fmla="*/ 246818 w 719144"/>
              <a:gd name="connsiteY22" fmla="*/ 1665764 h 1997274"/>
              <a:gd name="connsiteX23" fmla="*/ 229153 w 719144"/>
              <a:gd name="connsiteY23" fmla="*/ 1740291 h 1997274"/>
              <a:gd name="connsiteX24" fmla="*/ 131607 w 719144"/>
              <a:gd name="connsiteY24" fmla="*/ 1826309 h 1997274"/>
              <a:gd name="connsiteX0" fmla="*/ 366105 w 719144"/>
              <a:gd name="connsiteY0" fmla="*/ 1908379 h 1932021"/>
              <a:gd name="connsiteX1" fmla="*/ 644302 w 719144"/>
              <a:gd name="connsiteY1" fmla="*/ 1927920 h 1932021"/>
              <a:gd name="connsiteX2" fmla="*/ 644045 w 719144"/>
              <a:gd name="connsiteY2" fmla="*/ 1843350 h 1932021"/>
              <a:gd name="connsiteX3" fmla="*/ 694793 w 719144"/>
              <a:gd name="connsiteY3" fmla="*/ 1519471 h 1932021"/>
              <a:gd name="connsiteX4" fmla="*/ 712381 w 719144"/>
              <a:gd name="connsiteY4" fmla="*/ 1329972 h 1932021"/>
              <a:gd name="connsiteX5" fmla="*/ 718150 w 719144"/>
              <a:gd name="connsiteY5" fmla="*/ 1153071 h 1932021"/>
              <a:gd name="connsiteX6" fmla="*/ 713389 w 719144"/>
              <a:gd name="connsiteY6" fmla="*/ 931135 h 1932021"/>
              <a:gd name="connsiteX7" fmla="*/ 665298 w 719144"/>
              <a:gd name="connsiteY7" fmla="*/ 654874 h 1932021"/>
              <a:gd name="connsiteX8" fmla="*/ 615924 w 719144"/>
              <a:gd name="connsiteY8" fmla="*/ 436496 h 1932021"/>
              <a:gd name="connsiteX9" fmla="*/ 612445 w 719144"/>
              <a:gd name="connsiteY9" fmla="*/ 432089 h 1932021"/>
              <a:gd name="connsiteX10" fmla="*/ 589719 w 719144"/>
              <a:gd name="connsiteY10" fmla="*/ 335358 h 1932021"/>
              <a:gd name="connsiteX11" fmla="*/ 444502 w 719144"/>
              <a:gd name="connsiteY11" fmla="*/ 222735 h 1932021"/>
              <a:gd name="connsiteX12" fmla="*/ 302050 w 719144"/>
              <a:gd name="connsiteY12" fmla="*/ 6167 h 1932021"/>
              <a:gd name="connsiteX13" fmla="*/ 0 w 719144"/>
              <a:gd name="connsiteY13" fmla="*/ 72204 h 1932021"/>
              <a:gd name="connsiteX14" fmla="*/ 139496 w 719144"/>
              <a:gd name="connsiteY14" fmla="*/ 295372 h 1932021"/>
              <a:gd name="connsiteX15" fmla="*/ 242056 w 719144"/>
              <a:gd name="connsiteY15" fmla="*/ 537052 h 1932021"/>
              <a:gd name="connsiteX16" fmla="*/ 268250 w 719144"/>
              <a:gd name="connsiteY16" fmla="*/ 694214 h 1932021"/>
              <a:gd name="connsiteX17" fmla="*/ 289681 w 719144"/>
              <a:gd name="connsiteY17" fmla="*/ 851377 h 1932021"/>
              <a:gd name="connsiteX18" fmla="*/ 299206 w 719144"/>
              <a:gd name="connsiteY18" fmla="*/ 1018064 h 1932021"/>
              <a:gd name="connsiteX19" fmla="*/ 294443 w 719144"/>
              <a:gd name="connsiteY19" fmla="*/ 1227614 h 1932021"/>
              <a:gd name="connsiteX20" fmla="*/ 284919 w 719144"/>
              <a:gd name="connsiteY20" fmla="*/ 1389539 h 1932021"/>
              <a:gd name="connsiteX21" fmla="*/ 268249 w 719144"/>
              <a:gd name="connsiteY21" fmla="*/ 1541939 h 1932021"/>
              <a:gd name="connsiteX22" fmla="*/ 246818 w 719144"/>
              <a:gd name="connsiteY22" fmla="*/ 1665764 h 1932021"/>
              <a:gd name="connsiteX23" fmla="*/ 229153 w 719144"/>
              <a:gd name="connsiteY23" fmla="*/ 1740291 h 1932021"/>
              <a:gd name="connsiteX24" fmla="*/ 131607 w 719144"/>
              <a:gd name="connsiteY24" fmla="*/ 1826309 h 1932021"/>
              <a:gd name="connsiteX0" fmla="*/ 369950 w 719144"/>
              <a:gd name="connsiteY0" fmla="*/ 1895951 h 1930587"/>
              <a:gd name="connsiteX1" fmla="*/ 644302 w 719144"/>
              <a:gd name="connsiteY1" fmla="*/ 1927920 h 1930587"/>
              <a:gd name="connsiteX2" fmla="*/ 644045 w 719144"/>
              <a:gd name="connsiteY2" fmla="*/ 1843350 h 1930587"/>
              <a:gd name="connsiteX3" fmla="*/ 694793 w 719144"/>
              <a:gd name="connsiteY3" fmla="*/ 1519471 h 1930587"/>
              <a:gd name="connsiteX4" fmla="*/ 712381 w 719144"/>
              <a:gd name="connsiteY4" fmla="*/ 1329972 h 1930587"/>
              <a:gd name="connsiteX5" fmla="*/ 718150 w 719144"/>
              <a:gd name="connsiteY5" fmla="*/ 1153071 h 1930587"/>
              <a:gd name="connsiteX6" fmla="*/ 713389 w 719144"/>
              <a:gd name="connsiteY6" fmla="*/ 931135 h 1930587"/>
              <a:gd name="connsiteX7" fmla="*/ 665298 w 719144"/>
              <a:gd name="connsiteY7" fmla="*/ 654874 h 1930587"/>
              <a:gd name="connsiteX8" fmla="*/ 615924 w 719144"/>
              <a:gd name="connsiteY8" fmla="*/ 436496 h 1930587"/>
              <a:gd name="connsiteX9" fmla="*/ 612445 w 719144"/>
              <a:gd name="connsiteY9" fmla="*/ 432089 h 1930587"/>
              <a:gd name="connsiteX10" fmla="*/ 589719 w 719144"/>
              <a:gd name="connsiteY10" fmla="*/ 335358 h 1930587"/>
              <a:gd name="connsiteX11" fmla="*/ 444502 w 719144"/>
              <a:gd name="connsiteY11" fmla="*/ 222735 h 1930587"/>
              <a:gd name="connsiteX12" fmla="*/ 302050 w 719144"/>
              <a:gd name="connsiteY12" fmla="*/ 6167 h 1930587"/>
              <a:gd name="connsiteX13" fmla="*/ 0 w 719144"/>
              <a:gd name="connsiteY13" fmla="*/ 72204 h 1930587"/>
              <a:gd name="connsiteX14" fmla="*/ 139496 w 719144"/>
              <a:gd name="connsiteY14" fmla="*/ 295372 h 1930587"/>
              <a:gd name="connsiteX15" fmla="*/ 242056 w 719144"/>
              <a:gd name="connsiteY15" fmla="*/ 537052 h 1930587"/>
              <a:gd name="connsiteX16" fmla="*/ 268250 w 719144"/>
              <a:gd name="connsiteY16" fmla="*/ 694214 h 1930587"/>
              <a:gd name="connsiteX17" fmla="*/ 289681 w 719144"/>
              <a:gd name="connsiteY17" fmla="*/ 851377 h 1930587"/>
              <a:gd name="connsiteX18" fmla="*/ 299206 w 719144"/>
              <a:gd name="connsiteY18" fmla="*/ 1018064 h 1930587"/>
              <a:gd name="connsiteX19" fmla="*/ 294443 w 719144"/>
              <a:gd name="connsiteY19" fmla="*/ 1227614 h 1930587"/>
              <a:gd name="connsiteX20" fmla="*/ 284919 w 719144"/>
              <a:gd name="connsiteY20" fmla="*/ 1389539 h 1930587"/>
              <a:gd name="connsiteX21" fmla="*/ 268249 w 719144"/>
              <a:gd name="connsiteY21" fmla="*/ 1541939 h 1930587"/>
              <a:gd name="connsiteX22" fmla="*/ 246818 w 719144"/>
              <a:gd name="connsiteY22" fmla="*/ 1665764 h 1930587"/>
              <a:gd name="connsiteX23" fmla="*/ 229153 w 719144"/>
              <a:gd name="connsiteY23" fmla="*/ 1740291 h 1930587"/>
              <a:gd name="connsiteX24" fmla="*/ 131607 w 719144"/>
              <a:gd name="connsiteY24" fmla="*/ 1826309 h 1930587"/>
              <a:gd name="connsiteX0" fmla="*/ 369950 w 719144"/>
              <a:gd name="connsiteY0" fmla="*/ 1895951 h 1924951"/>
              <a:gd name="connsiteX1" fmla="*/ 625074 w 719144"/>
              <a:gd name="connsiteY1" fmla="*/ 1921706 h 1924951"/>
              <a:gd name="connsiteX2" fmla="*/ 644045 w 719144"/>
              <a:gd name="connsiteY2" fmla="*/ 1843350 h 1924951"/>
              <a:gd name="connsiteX3" fmla="*/ 694793 w 719144"/>
              <a:gd name="connsiteY3" fmla="*/ 1519471 h 1924951"/>
              <a:gd name="connsiteX4" fmla="*/ 712381 w 719144"/>
              <a:gd name="connsiteY4" fmla="*/ 1329972 h 1924951"/>
              <a:gd name="connsiteX5" fmla="*/ 718150 w 719144"/>
              <a:gd name="connsiteY5" fmla="*/ 1153071 h 1924951"/>
              <a:gd name="connsiteX6" fmla="*/ 713389 w 719144"/>
              <a:gd name="connsiteY6" fmla="*/ 931135 h 1924951"/>
              <a:gd name="connsiteX7" fmla="*/ 665298 w 719144"/>
              <a:gd name="connsiteY7" fmla="*/ 654874 h 1924951"/>
              <a:gd name="connsiteX8" fmla="*/ 615924 w 719144"/>
              <a:gd name="connsiteY8" fmla="*/ 436496 h 1924951"/>
              <a:gd name="connsiteX9" fmla="*/ 612445 w 719144"/>
              <a:gd name="connsiteY9" fmla="*/ 432089 h 1924951"/>
              <a:gd name="connsiteX10" fmla="*/ 589719 w 719144"/>
              <a:gd name="connsiteY10" fmla="*/ 335358 h 1924951"/>
              <a:gd name="connsiteX11" fmla="*/ 444502 w 719144"/>
              <a:gd name="connsiteY11" fmla="*/ 222735 h 1924951"/>
              <a:gd name="connsiteX12" fmla="*/ 302050 w 719144"/>
              <a:gd name="connsiteY12" fmla="*/ 6167 h 1924951"/>
              <a:gd name="connsiteX13" fmla="*/ 0 w 719144"/>
              <a:gd name="connsiteY13" fmla="*/ 72204 h 1924951"/>
              <a:gd name="connsiteX14" fmla="*/ 139496 w 719144"/>
              <a:gd name="connsiteY14" fmla="*/ 295372 h 1924951"/>
              <a:gd name="connsiteX15" fmla="*/ 242056 w 719144"/>
              <a:gd name="connsiteY15" fmla="*/ 537052 h 1924951"/>
              <a:gd name="connsiteX16" fmla="*/ 268250 w 719144"/>
              <a:gd name="connsiteY16" fmla="*/ 694214 h 1924951"/>
              <a:gd name="connsiteX17" fmla="*/ 289681 w 719144"/>
              <a:gd name="connsiteY17" fmla="*/ 851377 h 1924951"/>
              <a:gd name="connsiteX18" fmla="*/ 299206 w 719144"/>
              <a:gd name="connsiteY18" fmla="*/ 1018064 h 1924951"/>
              <a:gd name="connsiteX19" fmla="*/ 294443 w 719144"/>
              <a:gd name="connsiteY19" fmla="*/ 1227614 h 1924951"/>
              <a:gd name="connsiteX20" fmla="*/ 284919 w 719144"/>
              <a:gd name="connsiteY20" fmla="*/ 1389539 h 1924951"/>
              <a:gd name="connsiteX21" fmla="*/ 268249 w 719144"/>
              <a:gd name="connsiteY21" fmla="*/ 1541939 h 1924951"/>
              <a:gd name="connsiteX22" fmla="*/ 246818 w 719144"/>
              <a:gd name="connsiteY22" fmla="*/ 1665764 h 1924951"/>
              <a:gd name="connsiteX23" fmla="*/ 229153 w 719144"/>
              <a:gd name="connsiteY23" fmla="*/ 1740291 h 1924951"/>
              <a:gd name="connsiteX24" fmla="*/ 131607 w 719144"/>
              <a:gd name="connsiteY24" fmla="*/ 1826309 h 1924951"/>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229153 w 719144"/>
              <a:gd name="connsiteY23" fmla="*/ 1740291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183005 w 719144"/>
              <a:gd name="connsiteY23" fmla="*/ 1713364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183005 w 719144"/>
              <a:gd name="connsiteY22" fmla="*/ 1713364 h 1924749"/>
              <a:gd name="connsiteX23" fmla="*/ 131607 w 719144"/>
              <a:gd name="connsiteY23"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183005 w 719144"/>
              <a:gd name="connsiteY21" fmla="*/ 1713364 h 1924749"/>
              <a:gd name="connsiteX22" fmla="*/ 131607 w 719144"/>
              <a:gd name="connsiteY22"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183005 w 719144"/>
              <a:gd name="connsiteY20" fmla="*/ 1713364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67610 w 719144"/>
              <a:gd name="connsiteY20" fmla="*/ 1471017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341509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341509 w 719144"/>
              <a:gd name="connsiteY17" fmla="*/ 1018064 h 1924749"/>
              <a:gd name="connsiteX18" fmla="*/ 267610 w 719144"/>
              <a:gd name="connsiteY18" fmla="*/ 1471017 h 1924749"/>
              <a:gd name="connsiteX19" fmla="*/ 104687 w 719144"/>
              <a:gd name="connsiteY19"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68250 w 719144"/>
              <a:gd name="connsiteY15" fmla="*/ 694214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444502 w 719144"/>
              <a:gd name="connsiteY10" fmla="*/ 222735 h 1924749"/>
              <a:gd name="connsiteX11" fmla="*/ 302050 w 719144"/>
              <a:gd name="connsiteY11" fmla="*/ 6167 h 1924749"/>
              <a:gd name="connsiteX12" fmla="*/ 0 w 719144"/>
              <a:gd name="connsiteY12" fmla="*/ 72204 h 1924749"/>
              <a:gd name="connsiteX13" fmla="*/ 139496 w 719144"/>
              <a:gd name="connsiteY13" fmla="*/ 295372 h 1924749"/>
              <a:gd name="connsiteX14" fmla="*/ 299016 w 719144"/>
              <a:gd name="connsiteY14" fmla="*/ 634145 h 1924749"/>
              <a:gd name="connsiteX15" fmla="*/ 341509 w 719144"/>
              <a:gd name="connsiteY15" fmla="*/ 1018064 h 1924749"/>
              <a:gd name="connsiteX16" fmla="*/ 267610 w 719144"/>
              <a:gd name="connsiteY16" fmla="*/ 1471017 h 1924749"/>
              <a:gd name="connsiteX17" fmla="*/ 104687 w 719144"/>
              <a:gd name="connsiteY17"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444502 w 719144"/>
              <a:gd name="connsiteY9" fmla="*/ 222735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302050 w 719144"/>
              <a:gd name="connsiteY9" fmla="*/ 6167 h 1924749"/>
              <a:gd name="connsiteX10" fmla="*/ 0 w 719144"/>
              <a:gd name="connsiteY10" fmla="*/ 72204 h 1924749"/>
              <a:gd name="connsiteX11" fmla="*/ 139496 w 719144"/>
              <a:gd name="connsiteY11" fmla="*/ 295372 h 1924749"/>
              <a:gd name="connsiteX12" fmla="*/ 299016 w 719144"/>
              <a:gd name="connsiteY12" fmla="*/ 634145 h 1924749"/>
              <a:gd name="connsiteX13" fmla="*/ 341509 w 719144"/>
              <a:gd name="connsiteY13" fmla="*/ 1018064 h 1924749"/>
              <a:gd name="connsiteX14" fmla="*/ 267610 w 719144"/>
              <a:gd name="connsiteY14" fmla="*/ 1471017 h 1924749"/>
              <a:gd name="connsiteX15" fmla="*/ 104687 w 719144"/>
              <a:gd name="connsiteY15"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442253 w 719144"/>
              <a:gd name="connsiteY9" fmla="*/ 254779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35013"/>
              <a:gd name="connsiteY0" fmla="*/ 1895951 h 1924749"/>
              <a:gd name="connsiteX1" fmla="*/ 625074 w 735013"/>
              <a:gd name="connsiteY1" fmla="*/ 1921706 h 1924749"/>
              <a:gd name="connsiteX2" fmla="*/ 644045 w 735013"/>
              <a:gd name="connsiteY2" fmla="*/ 1843350 h 1924749"/>
              <a:gd name="connsiteX3" fmla="*/ 694793 w 735013"/>
              <a:gd name="connsiteY3" fmla="*/ 1519471 h 1924749"/>
              <a:gd name="connsiteX4" fmla="*/ 712381 w 735013"/>
              <a:gd name="connsiteY4" fmla="*/ 1329972 h 1924749"/>
              <a:gd name="connsiteX5" fmla="*/ 718150 w 735013"/>
              <a:gd name="connsiteY5" fmla="*/ 1153071 h 1924749"/>
              <a:gd name="connsiteX6" fmla="*/ 713389 w 735013"/>
              <a:gd name="connsiteY6" fmla="*/ 931135 h 1924749"/>
              <a:gd name="connsiteX7" fmla="*/ 444502 w 735013"/>
              <a:gd name="connsiteY7" fmla="*/ 222735 h 1924749"/>
              <a:gd name="connsiteX8" fmla="*/ 442253 w 735013"/>
              <a:gd name="connsiteY8" fmla="*/ 254779 h 1924749"/>
              <a:gd name="connsiteX9" fmla="*/ 302050 w 735013"/>
              <a:gd name="connsiteY9" fmla="*/ 6167 h 1924749"/>
              <a:gd name="connsiteX10" fmla="*/ 0 w 735013"/>
              <a:gd name="connsiteY10" fmla="*/ 72204 h 1924749"/>
              <a:gd name="connsiteX11" fmla="*/ 139496 w 735013"/>
              <a:gd name="connsiteY11" fmla="*/ 295372 h 1924749"/>
              <a:gd name="connsiteX12" fmla="*/ 299016 w 735013"/>
              <a:gd name="connsiteY12" fmla="*/ 634145 h 1924749"/>
              <a:gd name="connsiteX13" fmla="*/ 341509 w 735013"/>
              <a:gd name="connsiteY13" fmla="*/ 1018064 h 1924749"/>
              <a:gd name="connsiteX14" fmla="*/ 267610 w 735013"/>
              <a:gd name="connsiteY14" fmla="*/ 1471017 h 1924749"/>
              <a:gd name="connsiteX15" fmla="*/ 104687 w 735013"/>
              <a:gd name="connsiteY15" fmla="*/ 1807667 h 1924749"/>
              <a:gd name="connsiteX0" fmla="*/ 369950 w 733664"/>
              <a:gd name="connsiteY0" fmla="*/ 1895951 h 1924749"/>
              <a:gd name="connsiteX1" fmla="*/ 625074 w 733664"/>
              <a:gd name="connsiteY1" fmla="*/ 1921706 h 1924749"/>
              <a:gd name="connsiteX2" fmla="*/ 644045 w 733664"/>
              <a:gd name="connsiteY2" fmla="*/ 1843350 h 1924749"/>
              <a:gd name="connsiteX3" fmla="*/ 694793 w 733664"/>
              <a:gd name="connsiteY3" fmla="*/ 1519471 h 1924749"/>
              <a:gd name="connsiteX4" fmla="*/ 712381 w 733664"/>
              <a:gd name="connsiteY4" fmla="*/ 1329972 h 1924749"/>
              <a:gd name="connsiteX5" fmla="*/ 713389 w 733664"/>
              <a:gd name="connsiteY5" fmla="*/ 931135 h 1924749"/>
              <a:gd name="connsiteX6" fmla="*/ 444502 w 733664"/>
              <a:gd name="connsiteY6" fmla="*/ 222735 h 1924749"/>
              <a:gd name="connsiteX7" fmla="*/ 442253 w 733664"/>
              <a:gd name="connsiteY7" fmla="*/ 254779 h 1924749"/>
              <a:gd name="connsiteX8" fmla="*/ 302050 w 733664"/>
              <a:gd name="connsiteY8" fmla="*/ 6167 h 1924749"/>
              <a:gd name="connsiteX9" fmla="*/ 0 w 733664"/>
              <a:gd name="connsiteY9" fmla="*/ 72204 h 1924749"/>
              <a:gd name="connsiteX10" fmla="*/ 139496 w 733664"/>
              <a:gd name="connsiteY10" fmla="*/ 295372 h 1924749"/>
              <a:gd name="connsiteX11" fmla="*/ 299016 w 733664"/>
              <a:gd name="connsiteY11" fmla="*/ 634145 h 1924749"/>
              <a:gd name="connsiteX12" fmla="*/ 341509 w 733664"/>
              <a:gd name="connsiteY12" fmla="*/ 1018064 h 1924749"/>
              <a:gd name="connsiteX13" fmla="*/ 267610 w 733664"/>
              <a:gd name="connsiteY13" fmla="*/ 1471017 h 1924749"/>
              <a:gd name="connsiteX14" fmla="*/ 104687 w 733664"/>
              <a:gd name="connsiteY14" fmla="*/ 1807667 h 1924749"/>
              <a:gd name="connsiteX0" fmla="*/ 369950 w 713250"/>
              <a:gd name="connsiteY0" fmla="*/ 1895951 h 1924749"/>
              <a:gd name="connsiteX1" fmla="*/ 625074 w 713250"/>
              <a:gd name="connsiteY1" fmla="*/ 1921706 h 1924749"/>
              <a:gd name="connsiteX2" fmla="*/ 644045 w 713250"/>
              <a:gd name="connsiteY2" fmla="*/ 1843350 h 1924749"/>
              <a:gd name="connsiteX3" fmla="*/ 694793 w 713250"/>
              <a:gd name="connsiteY3" fmla="*/ 1519471 h 1924749"/>
              <a:gd name="connsiteX4" fmla="*/ 712381 w 713250"/>
              <a:gd name="connsiteY4" fmla="*/ 1329972 h 1924749"/>
              <a:gd name="connsiteX5" fmla="*/ 671087 w 713250"/>
              <a:gd name="connsiteY5" fmla="*/ 933206 h 1924749"/>
              <a:gd name="connsiteX6" fmla="*/ 444502 w 713250"/>
              <a:gd name="connsiteY6" fmla="*/ 222735 h 1924749"/>
              <a:gd name="connsiteX7" fmla="*/ 442253 w 713250"/>
              <a:gd name="connsiteY7" fmla="*/ 254779 h 1924749"/>
              <a:gd name="connsiteX8" fmla="*/ 302050 w 713250"/>
              <a:gd name="connsiteY8" fmla="*/ 6167 h 1924749"/>
              <a:gd name="connsiteX9" fmla="*/ 0 w 713250"/>
              <a:gd name="connsiteY9" fmla="*/ 72204 h 1924749"/>
              <a:gd name="connsiteX10" fmla="*/ 139496 w 713250"/>
              <a:gd name="connsiteY10" fmla="*/ 295372 h 1924749"/>
              <a:gd name="connsiteX11" fmla="*/ 299016 w 713250"/>
              <a:gd name="connsiteY11" fmla="*/ 634145 h 1924749"/>
              <a:gd name="connsiteX12" fmla="*/ 341509 w 713250"/>
              <a:gd name="connsiteY12" fmla="*/ 1018064 h 1924749"/>
              <a:gd name="connsiteX13" fmla="*/ 267610 w 713250"/>
              <a:gd name="connsiteY13" fmla="*/ 1471017 h 1924749"/>
              <a:gd name="connsiteX14" fmla="*/ 104687 w 713250"/>
              <a:gd name="connsiteY14" fmla="*/ 1807667 h 1924749"/>
              <a:gd name="connsiteX0" fmla="*/ 369950 w 714394"/>
              <a:gd name="connsiteY0" fmla="*/ 1895951 h 1924749"/>
              <a:gd name="connsiteX1" fmla="*/ 625074 w 714394"/>
              <a:gd name="connsiteY1" fmla="*/ 1921706 h 1924749"/>
              <a:gd name="connsiteX2" fmla="*/ 644045 w 714394"/>
              <a:gd name="connsiteY2" fmla="*/ 1843350 h 1924749"/>
              <a:gd name="connsiteX3" fmla="*/ 694793 w 714394"/>
              <a:gd name="connsiteY3" fmla="*/ 1519471 h 1924749"/>
              <a:gd name="connsiteX4" fmla="*/ 712381 w 714394"/>
              <a:gd name="connsiteY4" fmla="*/ 1329972 h 1924749"/>
              <a:gd name="connsiteX5" fmla="*/ 651858 w 714394"/>
              <a:gd name="connsiteY5" fmla="*/ 933206 h 1924749"/>
              <a:gd name="connsiteX6" fmla="*/ 444502 w 714394"/>
              <a:gd name="connsiteY6" fmla="*/ 222735 h 1924749"/>
              <a:gd name="connsiteX7" fmla="*/ 442253 w 714394"/>
              <a:gd name="connsiteY7" fmla="*/ 254779 h 1924749"/>
              <a:gd name="connsiteX8" fmla="*/ 302050 w 714394"/>
              <a:gd name="connsiteY8" fmla="*/ 6167 h 1924749"/>
              <a:gd name="connsiteX9" fmla="*/ 0 w 714394"/>
              <a:gd name="connsiteY9" fmla="*/ 72204 h 1924749"/>
              <a:gd name="connsiteX10" fmla="*/ 139496 w 714394"/>
              <a:gd name="connsiteY10" fmla="*/ 295372 h 1924749"/>
              <a:gd name="connsiteX11" fmla="*/ 299016 w 714394"/>
              <a:gd name="connsiteY11" fmla="*/ 634145 h 1924749"/>
              <a:gd name="connsiteX12" fmla="*/ 341509 w 714394"/>
              <a:gd name="connsiteY12" fmla="*/ 1018064 h 1924749"/>
              <a:gd name="connsiteX13" fmla="*/ 267610 w 714394"/>
              <a:gd name="connsiteY13" fmla="*/ 1471017 h 1924749"/>
              <a:gd name="connsiteX14" fmla="*/ 104687 w 714394"/>
              <a:gd name="connsiteY14" fmla="*/ 1807667 h 1924749"/>
              <a:gd name="connsiteX0" fmla="*/ 369950 w 695036"/>
              <a:gd name="connsiteY0" fmla="*/ 1895951 h 1924749"/>
              <a:gd name="connsiteX1" fmla="*/ 625074 w 695036"/>
              <a:gd name="connsiteY1" fmla="*/ 1921706 h 1924749"/>
              <a:gd name="connsiteX2" fmla="*/ 644045 w 695036"/>
              <a:gd name="connsiteY2" fmla="*/ 1843350 h 1924749"/>
              <a:gd name="connsiteX3" fmla="*/ 694793 w 695036"/>
              <a:gd name="connsiteY3" fmla="*/ 1519471 h 1924749"/>
              <a:gd name="connsiteX4" fmla="*/ 651858 w 695036"/>
              <a:gd name="connsiteY4" fmla="*/ 933206 h 1924749"/>
              <a:gd name="connsiteX5" fmla="*/ 444502 w 695036"/>
              <a:gd name="connsiteY5" fmla="*/ 222735 h 1924749"/>
              <a:gd name="connsiteX6" fmla="*/ 442253 w 695036"/>
              <a:gd name="connsiteY6" fmla="*/ 254779 h 1924749"/>
              <a:gd name="connsiteX7" fmla="*/ 302050 w 695036"/>
              <a:gd name="connsiteY7" fmla="*/ 6167 h 1924749"/>
              <a:gd name="connsiteX8" fmla="*/ 0 w 695036"/>
              <a:gd name="connsiteY8" fmla="*/ 72204 h 1924749"/>
              <a:gd name="connsiteX9" fmla="*/ 139496 w 695036"/>
              <a:gd name="connsiteY9" fmla="*/ 295372 h 1924749"/>
              <a:gd name="connsiteX10" fmla="*/ 299016 w 695036"/>
              <a:gd name="connsiteY10" fmla="*/ 634145 h 1924749"/>
              <a:gd name="connsiteX11" fmla="*/ 341509 w 695036"/>
              <a:gd name="connsiteY11" fmla="*/ 1018064 h 1924749"/>
              <a:gd name="connsiteX12" fmla="*/ 267610 w 695036"/>
              <a:gd name="connsiteY12" fmla="*/ 1471017 h 1924749"/>
              <a:gd name="connsiteX13" fmla="*/ 104687 w 695036"/>
              <a:gd name="connsiteY13" fmla="*/ 1807667 h 1924749"/>
              <a:gd name="connsiteX0" fmla="*/ 369950 w 665685"/>
              <a:gd name="connsiteY0" fmla="*/ 1895951 h 1940452"/>
              <a:gd name="connsiteX1" fmla="*/ 625074 w 665685"/>
              <a:gd name="connsiteY1" fmla="*/ 1921706 h 1940452"/>
              <a:gd name="connsiteX2" fmla="*/ 644045 w 665685"/>
              <a:gd name="connsiteY2" fmla="*/ 1843350 h 1940452"/>
              <a:gd name="connsiteX3" fmla="*/ 651858 w 665685"/>
              <a:gd name="connsiteY3" fmla="*/ 933206 h 1940452"/>
              <a:gd name="connsiteX4" fmla="*/ 444502 w 665685"/>
              <a:gd name="connsiteY4" fmla="*/ 222735 h 1940452"/>
              <a:gd name="connsiteX5" fmla="*/ 442253 w 665685"/>
              <a:gd name="connsiteY5" fmla="*/ 254779 h 1940452"/>
              <a:gd name="connsiteX6" fmla="*/ 302050 w 665685"/>
              <a:gd name="connsiteY6" fmla="*/ 6167 h 1940452"/>
              <a:gd name="connsiteX7" fmla="*/ 0 w 665685"/>
              <a:gd name="connsiteY7" fmla="*/ 72204 h 1940452"/>
              <a:gd name="connsiteX8" fmla="*/ 139496 w 665685"/>
              <a:gd name="connsiteY8" fmla="*/ 295372 h 1940452"/>
              <a:gd name="connsiteX9" fmla="*/ 299016 w 665685"/>
              <a:gd name="connsiteY9" fmla="*/ 634145 h 1940452"/>
              <a:gd name="connsiteX10" fmla="*/ 341509 w 665685"/>
              <a:gd name="connsiteY10" fmla="*/ 1018064 h 1940452"/>
              <a:gd name="connsiteX11" fmla="*/ 267610 w 665685"/>
              <a:gd name="connsiteY11" fmla="*/ 1471017 h 1940452"/>
              <a:gd name="connsiteX12" fmla="*/ 104687 w 665685"/>
              <a:gd name="connsiteY12" fmla="*/ 1807667 h 1940452"/>
              <a:gd name="connsiteX0" fmla="*/ 369950 w 669002"/>
              <a:gd name="connsiteY0" fmla="*/ 1895951 h 1990111"/>
              <a:gd name="connsiteX1" fmla="*/ 625074 w 669002"/>
              <a:gd name="connsiteY1" fmla="*/ 1921706 h 1990111"/>
              <a:gd name="connsiteX2" fmla="*/ 651858 w 669002"/>
              <a:gd name="connsiteY2" fmla="*/ 933206 h 1990111"/>
              <a:gd name="connsiteX3" fmla="*/ 444502 w 669002"/>
              <a:gd name="connsiteY3" fmla="*/ 222735 h 1990111"/>
              <a:gd name="connsiteX4" fmla="*/ 442253 w 669002"/>
              <a:gd name="connsiteY4" fmla="*/ 254779 h 1990111"/>
              <a:gd name="connsiteX5" fmla="*/ 302050 w 669002"/>
              <a:gd name="connsiteY5" fmla="*/ 6167 h 1990111"/>
              <a:gd name="connsiteX6" fmla="*/ 0 w 669002"/>
              <a:gd name="connsiteY6" fmla="*/ 72204 h 1990111"/>
              <a:gd name="connsiteX7" fmla="*/ 139496 w 669002"/>
              <a:gd name="connsiteY7" fmla="*/ 295372 h 1990111"/>
              <a:gd name="connsiteX8" fmla="*/ 299016 w 669002"/>
              <a:gd name="connsiteY8" fmla="*/ 634145 h 1990111"/>
              <a:gd name="connsiteX9" fmla="*/ 341509 w 669002"/>
              <a:gd name="connsiteY9" fmla="*/ 1018064 h 1990111"/>
              <a:gd name="connsiteX10" fmla="*/ 267610 w 669002"/>
              <a:gd name="connsiteY10" fmla="*/ 1471017 h 1990111"/>
              <a:gd name="connsiteX11" fmla="*/ 104687 w 669002"/>
              <a:gd name="connsiteY11" fmla="*/ 1807667 h 1990111"/>
              <a:gd name="connsiteX0" fmla="*/ 369950 w 653515"/>
              <a:gd name="connsiteY0" fmla="*/ 1895951 h 1932969"/>
              <a:gd name="connsiteX1" fmla="*/ 532777 w 653515"/>
              <a:gd name="connsiteY1" fmla="*/ 1836781 h 1932969"/>
              <a:gd name="connsiteX2" fmla="*/ 651858 w 653515"/>
              <a:gd name="connsiteY2" fmla="*/ 933206 h 1932969"/>
              <a:gd name="connsiteX3" fmla="*/ 444502 w 653515"/>
              <a:gd name="connsiteY3" fmla="*/ 222735 h 1932969"/>
              <a:gd name="connsiteX4" fmla="*/ 442253 w 653515"/>
              <a:gd name="connsiteY4" fmla="*/ 254779 h 1932969"/>
              <a:gd name="connsiteX5" fmla="*/ 302050 w 653515"/>
              <a:gd name="connsiteY5" fmla="*/ 6167 h 1932969"/>
              <a:gd name="connsiteX6" fmla="*/ 0 w 653515"/>
              <a:gd name="connsiteY6" fmla="*/ 72204 h 1932969"/>
              <a:gd name="connsiteX7" fmla="*/ 139496 w 653515"/>
              <a:gd name="connsiteY7" fmla="*/ 295372 h 1932969"/>
              <a:gd name="connsiteX8" fmla="*/ 299016 w 653515"/>
              <a:gd name="connsiteY8" fmla="*/ 634145 h 1932969"/>
              <a:gd name="connsiteX9" fmla="*/ 341509 w 653515"/>
              <a:gd name="connsiteY9" fmla="*/ 1018064 h 1932969"/>
              <a:gd name="connsiteX10" fmla="*/ 267610 w 653515"/>
              <a:gd name="connsiteY10" fmla="*/ 1471017 h 1932969"/>
              <a:gd name="connsiteX11" fmla="*/ 104687 w 653515"/>
              <a:gd name="connsiteY11" fmla="*/ 1807667 h 1932969"/>
              <a:gd name="connsiteX0" fmla="*/ 369950 w 652456"/>
              <a:gd name="connsiteY0" fmla="*/ 1895951 h 1895951"/>
              <a:gd name="connsiteX1" fmla="*/ 651858 w 652456"/>
              <a:gd name="connsiteY1" fmla="*/ 933206 h 1895951"/>
              <a:gd name="connsiteX2" fmla="*/ 444502 w 652456"/>
              <a:gd name="connsiteY2" fmla="*/ 222735 h 1895951"/>
              <a:gd name="connsiteX3" fmla="*/ 442253 w 652456"/>
              <a:gd name="connsiteY3" fmla="*/ 254779 h 1895951"/>
              <a:gd name="connsiteX4" fmla="*/ 302050 w 652456"/>
              <a:gd name="connsiteY4" fmla="*/ 6167 h 1895951"/>
              <a:gd name="connsiteX5" fmla="*/ 0 w 652456"/>
              <a:gd name="connsiteY5" fmla="*/ 72204 h 1895951"/>
              <a:gd name="connsiteX6" fmla="*/ 139496 w 652456"/>
              <a:gd name="connsiteY6" fmla="*/ 295372 h 1895951"/>
              <a:gd name="connsiteX7" fmla="*/ 299016 w 652456"/>
              <a:gd name="connsiteY7" fmla="*/ 634145 h 1895951"/>
              <a:gd name="connsiteX8" fmla="*/ 341509 w 652456"/>
              <a:gd name="connsiteY8" fmla="*/ 1018064 h 1895951"/>
              <a:gd name="connsiteX9" fmla="*/ 267610 w 652456"/>
              <a:gd name="connsiteY9" fmla="*/ 1471017 h 1895951"/>
              <a:gd name="connsiteX10" fmla="*/ 104687 w 652456"/>
              <a:gd name="connsiteY10" fmla="*/ 1807667 h 1895951"/>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99016 w 651928"/>
              <a:gd name="connsiteY7" fmla="*/ 634145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43791 w 651928"/>
              <a:gd name="connsiteY9" fmla="*/ 1451774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22419 w 651928"/>
              <a:gd name="connsiteY8" fmla="*/ 1377275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16396 w 651928"/>
              <a:gd name="connsiteY7" fmla="*/ 657531 h 1887666"/>
              <a:gd name="connsiteX8" fmla="*/ 234329 w 651928"/>
              <a:gd name="connsiteY8" fmla="*/ 1305780 h 1887666"/>
              <a:gd name="connsiteX9" fmla="*/ 69332 w 651928"/>
              <a:gd name="connsiteY9" fmla="*/ 1804994 h 1887666"/>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296986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99705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4"/>
              <a:gd name="connsiteY0" fmla="*/ 1887208 h 1887208"/>
              <a:gd name="connsiteX1" fmla="*/ 686469 w 686534"/>
              <a:gd name="connsiteY1" fmla="*/ 932748 h 1887208"/>
              <a:gd name="connsiteX2" fmla="*/ 476864 w 686534"/>
              <a:gd name="connsiteY2" fmla="*/ 254321 h 1887208"/>
              <a:gd name="connsiteX3" fmla="*/ 336661 w 686534"/>
              <a:gd name="connsiteY3" fmla="*/ 5709 h 1887208"/>
              <a:gd name="connsiteX4" fmla="*/ 0 w 686534"/>
              <a:gd name="connsiteY4" fmla="*/ 77960 h 1887208"/>
              <a:gd name="connsiteX5" fmla="*/ 147187 w 686534"/>
              <a:gd name="connsiteY5" fmla="*/ 344627 h 1887208"/>
              <a:gd name="connsiteX6" fmla="*/ 270235 w 686534"/>
              <a:gd name="connsiteY6" fmla="*/ 657073 h 1887208"/>
              <a:gd name="connsiteX7" fmla="*/ 303551 w 686534"/>
              <a:gd name="connsiteY7" fmla="*/ 1127187 h 1887208"/>
              <a:gd name="connsiteX8" fmla="*/ 103943 w 686534"/>
              <a:gd name="connsiteY8" fmla="*/ 1804536 h 1887208"/>
              <a:gd name="connsiteX0" fmla="*/ 454555 w 686628"/>
              <a:gd name="connsiteY0" fmla="*/ 1887208 h 1887208"/>
              <a:gd name="connsiteX1" fmla="*/ 686469 w 686628"/>
              <a:gd name="connsiteY1" fmla="*/ 932748 h 1887208"/>
              <a:gd name="connsiteX2" fmla="*/ 488401 w 686628"/>
              <a:gd name="connsiteY2" fmla="*/ 254321 h 1887208"/>
              <a:gd name="connsiteX3" fmla="*/ 336661 w 686628"/>
              <a:gd name="connsiteY3" fmla="*/ 5709 h 1887208"/>
              <a:gd name="connsiteX4" fmla="*/ 0 w 686628"/>
              <a:gd name="connsiteY4" fmla="*/ 77960 h 1887208"/>
              <a:gd name="connsiteX5" fmla="*/ 147187 w 686628"/>
              <a:gd name="connsiteY5" fmla="*/ 344627 h 1887208"/>
              <a:gd name="connsiteX6" fmla="*/ 270235 w 686628"/>
              <a:gd name="connsiteY6" fmla="*/ 657073 h 1887208"/>
              <a:gd name="connsiteX7" fmla="*/ 303551 w 686628"/>
              <a:gd name="connsiteY7" fmla="*/ 1127187 h 1887208"/>
              <a:gd name="connsiteX8" fmla="*/ 103943 w 686628"/>
              <a:gd name="connsiteY8" fmla="*/ 1804536 h 1887208"/>
              <a:gd name="connsiteX0" fmla="*/ 454555 w 686975"/>
              <a:gd name="connsiteY0" fmla="*/ 1887208 h 1887208"/>
              <a:gd name="connsiteX1" fmla="*/ 686469 w 686975"/>
              <a:gd name="connsiteY1" fmla="*/ 932748 h 1887208"/>
              <a:gd name="connsiteX2" fmla="*/ 511475 w 686975"/>
              <a:gd name="connsiteY2" fmla="*/ 254321 h 1887208"/>
              <a:gd name="connsiteX3" fmla="*/ 336661 w 686975"/>
              <a:gd name="connsiteY3" fmla="*/ 5709 h 1887208"/>
              <a:gd name="connsiteX4" fmla="*/ 0 w 686975"/>
              <a:gd name="connsiteY4" fmla="*/ 77960 h 1887208"/>
              <a:gd name="connsiteX5" fmla="*/ 147187 w 686975"/>
              <a:gd name="connsiteY5" fmla="*/ 344627 h 1887208"/>
              <a:gd name="connsiteX6" fmla="*/ 270235 w 686975"/>
              <a:gd name="connsiteY6" fmla="*/ 657073 h 1887208"/>
              <a:gd name="connsiteX7" fmla="*/ 303551 w 686975"/>
              <a:gd name="connsiteY7" fmla="*/ 1127187 h 1887208"/>
              <a:gd name="connsiteX8" fmla="*/ 103943 w 686975"/>
              <a:gd name="connsiteY8" fmla="*/ 1804536 h 1887208"/>
              <a:gd name="connsiteX0" fmla="*/ 454555 w 688815"/>
              <a:gd name="connsiteY0" fmla="*/ 1887208 h 1887208"/>
              <a:gd name="connsiteX1" fmla="*/ 601912 w 688815"/>
              <a:gd name="connsiteY1" fmla="*/ 1335160 h 1887208"/>
              <a:gd name="connsiteX2" fmla="*/ 686469 w 688815"/>
              <a:gd name="connsiteY2" fmla="*/ 932748 h 1887208"/>
              <a:gd name="connsiteX3" fmla="*/ 511475 w 688815"/>
              <a:gd name="connsiteY3" fmla="*/ 254321 h 1887208"/>
              <a:gd name="connsiteX4" fmla="*/ 336661 w 688815"/>
              <a:gd name="connsiteY4" fmla="*/ 5709 h 1887208"/>
              <a:gd name="connsiteX5" fmla="*/ 0 w 688815"/>
              <a:gd name="connsiteY5" fmla="*/ 77960 h 1887208"/>
              <a:gd name="connsiteX6" fmla="*/ 147187 w 688815"/>
              <a:gd name="connsiteY6" fmla="*/ 344627 h 1887208"/>
              <a:gd name="connsiteX7" fmla="*/ 270235 w 688815"/>
              <a:gd name="connsiteY7" fmla="*/ 657073 h 1887208"/>
              <a:gd name="connsiteX8" fmla="*/ 303551 w 688815"/>
              <a:gd name="connsiteY8" fmla="*/ 1127187 h 1887208"/>
              <a:gd name="connsiteX9" fmla="*/ 103943 w 688815"/>
              <a:gd name="connsiteY9" fmla="*/ 1804536 h 1887208"/>
              <a:gd name="connsiteX0" fmla="*/ 454555 w 689851"/>
              <a:gd name="connsiteY0" fmla="*/ 1887208 h 1887208"/>
              <a:gd name="connsiteX1" fmla="*/ 613821 w 689851"/>
              <a:gd name="connsiteY1" fmla="*/ 1412134 h 1887208"/>
              <a:gd name="connsiteX2" fmla="*/ 686469 w 689851"/>
              <a:gd name="connsiteY2" fmla="*/ 932748 h 1887208"/>
              <a:gd name="connsiteX3" fmla="*/ 511475 w 689851"/>
              <a:gd name="connsiteY3" fmla="*/ 254321 h 1887208"/>
              <a:gd name="connsiteX4" fmla="*/ 336661 w 689851"/>
              <a:gd name="connsiteY4" fmla="*/ 5709 h 1887208"/>
              <a:gd name="connsiteX5" fmla="*/ 0 w 689851"/>
              <a:gd name="connsiteY5" fmla="*/ 77960 h 1887208"/>
              <a:gd name="connsiteX6" fmla="*/ 147187 w 689851"/>
              <a:gd name="connsiteY6" fmla="*/ 344627 h 1887208"/>
              <a:gd name="connsiteX7" fmla="*/ 270235 w 689851"/>
              <a:gd name="connsiteY7" fmla="*/ 657073 h 1887208"/>
              <a:gd name="connsiteX8" fmla="*/ 303551 w 689851"/>
              <a:gd name="connsiteY8" fmla="*/ 1127187 h 1887208"/>
              <a:gd name="connsiteX9" fmla="*/ 103943 w 689851"/>
              <a:gd name="connsiteY9" fmla="*/ 1804536 h 1887208"/>
              <a:gd name="connsiteX0" fmla="*/ 454555 w 699754"/>
              <a:gd name="connsiteY0" fmla="*/ 1887208 h 1887208"/>
              <a:gd name="connsiteX1" fmla="*/ 661458 w 699754"/>
              <a:gd name="connsiteY1" fmla="*/ 1418548 h 1887208"/>
              <a:gd name="connsiteX2" fmla="*/ 686469 w 699754"/>
              <a:gd name="connsiteY2" fmla="*/ 932748 h 1887208"/>
              <a:gd name="connsiteX3" fmla="*/ 511475 w 699754"/>
              <a:gd name="connsiteY3" fmla="*/ 254321 h 1887208"/>
              <a:gd name="connsiteX4" fmla="*/ 336661 w 699754"/>
              <a:gd name="connsiteY4" fmla="*/ 5709 h 1887208"/>
              <a:gd name="connsiteX5" fmla="*/ 0 w 699754"/>
              <a:gd name="connsiteY5" fmla="*/ 77960 h 1887208"/>
              <a:gd name="connsiteX6" fmla="*/ 147187 w 699754"/>
              <a:gd name="connsiteY6" fmla="*/ 344627 h 1887208"/>
              <a:gd name="connsiteX7" fmla="*/ 270235 w 699754"/>
              <a:gd name="connsiteY7" fmla="*/ 657073 h 1887208"/>
              <a:gd name="connsiteX8" fmla="*/ 303551 w 699754"/>
              <a:gd name="connsiteY8" fmla="*/ 1127187 h 1887208"/>
              <a:gd name="connsiteX9" fmla="*/ 103943 w 699754"/>
              <a:gd name="connsiteY9" fmla="*/ 1804536 h 1887208"/>
              <a:gd name="connsiteX0" fmla="*/ 454555 w 691374"/>
              <a:gd name="connsiteY0" fmla="*/ 1887208 h 1887208"/>
              <a:gd name="connsiteX1" fmla="*/ 661458 w 691374"/>
              <a:gd name="connsiteY1" fmla="*/ 1418548 h 1887208"/>
              <a:gd name="connsiteX2" fmla="*/ 686469 w 691374"/>
              <a:gd name="connsiteY2" fmla="*/ 932748 h 1887208"/>
              <a:gd name="connsiteX3" fmla="*/ 625730 w 691374"/>
              <a:gd name="connsiteY3" fmla="*/ 552595 h 1887208"/>
              <a:gd name="connsiteX4" fmla="*/ 511475 w 691374"/>
              <a:gd name="connsiteY4" fmla="*/ 254321 h 1887208"/>
              <a:gd name="connsiteX5" fmla="*/ 336661 w 691374"/>
              <a:gd name="connsiteY5" fmla="*/ 5709 h 1887208"/>
              <a:gd name="connsiteX6" fmla="*/ 0 w 691374"/>
              <a:gd name="connsiteY6" fmla="*/ 77960 h 1887208"/>
              <a:gd name="connsiteX7" fmla="*/ 147187 w 691374"/>
              <a:gd name="connsiteY7" fmla="*/ 344627 h 1887208"/>
              <a:gd name="connsiteX8" fmla="*/ 270235 w 691374"/>
              <a:gd name="connsiteY8" fmla="*/ 657073 h 1887208"/>
              <a:gd name="connsiteX9" fmla="*/ 303551 w 691374"/>
              <a:gd name="connsiteY9" fmla="*/ 1127187 h 1887208"/>
              <a:gd name="connsiteX10" fmla="*/ 103943 w 691374"/>
              <a:gd name="connsiteY10" fmla="*/ 1804536 h 1887208"/>
              <a:gd name="connsiteX0" fmla="*/ 454555 w 688804"/>
              <a:gd name="connsiteY0" fmla="*/ 1887208 h 1887208"/>
              <a:gd name="connsiteX1" fmla="*/ 661458 w 688804"/>
              <a:gd name="connsiteY1" fmla="*/ 1418548 h 1887208"/>
              <a:gd name="connsiteX2" fmla="*/ 686469 w 688804"/>
              <a:gd name="connsiteY2" fmla="*/ 932748 h 1887208"/>
              <a:gd name="connsiteX3" fmla="*/ 661457 w 688804"/>
              <a:gd name="connsiteY3" fmla="*/ 559009 h 1887208"/>
              <a:gd name="connsiteX4" fmla="*/ 511475 w 688804"/>
              <a:gd name="connsiteY4" fmla="*/ 254321 h 1887208"/>
              <a:gd name="connsiteX5" fmla="*/ 336661 w 688804"/>
              <a:gd name="connsiteY5" fmla="*/ 5709 h 1887208"/>
              <a:gd name="connsiteX6" fmla="*/ 0 w 688804"/>
              <a:gd name="connsiteY6" fmla="*/ 77960 h 1887208"/>
              <a:gd name="connsiteX7" fmla="*/ 147187 w 688804"/>
              <a:gd name="connsiteY7" fmla="*/ 344627 h 1887208"/>
              <a:gd name="connsiteX8" fmla="*/ 270235 w 688804"/>
              <a:gd name="connsiteY8" fmla="*/ 657073 h 1887208"/>
              <a:gd name="connsiteX9" fmla="*/ 303551 w 688804"/>
              <a:gd name="connsiteY9" fmla="*/ 1127187 h 1887208"/>
              <a:gd name="connsiteX10" fmla="*/ 103943 w 688804"/>
              <a:gd name="connsiteY10" fmla="*/ 1804536 h 1887208"/>
              <a:gd name="connsiteX0" fmla="*/ 454555 w 710287"/>
              <a:gd name="connsiteY0" fmla="*/ 1887208 h 1887208"/>
              <a:gd name="connsiteX1" fmla="*/ 661458 w 710287"/>
              <a:gd name="connsiteY1" fmla="*/ 1418548 h 1887208"/>
              <a:gd name="connsiteX2" fmla="*/ 710287 w 710287"/>
              <a:gd name="connsiteY2" fmla="*/ 932748 h 1887208"/>
              <a:gd name="connsiteX3" fmla="*/ 661457 w 710287"/>
              <a:gd name="connsiteY3" fmla="*/ 559009 h 1887208"/>
              <a:gd name="connsiteX4" fmla="*/ 511475 w 710287"/>
              <a:gd name="connsiteY4" fmla="*/ 254321 h 1887208"/>
              <a:gd name="connsiteX5" fmla="*/ 336661 w 710287"/>
              <a:gd name="connsiteY5" fmla="*/ 5709 h 1887208"/>
              <a:gd name="connsiteX6" fmla="*/ 0 w 710287"/>
              <a:gd name="connsiteY6" fmla="*/ 77960 h 1887208"/>
              <a:gd name="connsiteX7" fmla="*/ 147187 w 710287"/>
              <a:gd name="connsiteY7" fmla="*/ 344627 h 1887208"/>
              <a:gd name="connsiteX8" fmla="*/ 270235 w 710287"/>
              <a:gd name="connsiteY8" fmla="*/ 657073 h 1887208"/>
              <a:gd name="connsiteX9" fmla="*/ 303551 w 710287"/>
              <a:gd name="connsiteY9" fmla="*/ 1127187 h 1887208"/>
              <a:gd name="connsiteX10" fmla="*/ 103943 w 710287"/>
              <a:gd name="connsiteY10" fmla="*/ 1804536 h 1887208"/>
              <a:gd name="connsiteX0" fmla="*/ 454555 w 710287"/>
              <a:gd name="connsiteY0" fmla="*/ 1887208 h 1906992"/>
              <a:gd name="connsiteX1" fmla="*/ 482819 w 710287"/>
              <a:gd name="connsiteY1" fmla="*/ 1867561 h 1906992"/>
              <a:gd name="connsiteX2" fmla="*/ 661458 w 710287"/>
              <a:gd name="connsiteY2" fmla="*/ 1418548 h 1906992"/>
              <a:gd name="connsiteX3" fmla="*/ 710287 w 710287"/>
              <a:gd name="connsiteY3" fmla="*/ 932748 h 1906992"/>
              <a:gd name="connsiteX4" fmla="*/ 661457 w 710287"/>
              <a:gd name="connsiteY4" fmla="*/ 559009 h 1906992"/>
              <a:gd name="connsiteX5" fmla="*/ 511475 w 710287"/>
              <a:gd name="connsiteY5" fmla="*/ 254321 h 1906992"/>
              <a:gd name="connsiteX6" fmla="*/ 336661 w 710287"/>
              <a:gd name="connsiteY6" fmla="*/ 5709 h 1906992"/>
              <a:gd name="connsiteX7" fmla="*/ 0 w 710287"/>
              <a:gd name="connsiteY7" fmla="*/ 77960 h 1906992"/>
              <a:gd name="connsiteX8" fmla="*/ 147187 w 710287"/>
              <a:gd name="connsiteY8" fmla="*/ 344627 h 1906992"/>
              <a:gd name="connsiteX9" fmla="*/ 270235 w 710287"/>
              <a:gd name="connsiteY9" fmla="*/ 657073 h 1906992"/>
              <a:gd name="connsiteX10" fmla="*/ 303551 w 710287"/>
              <a:gd name="connsiteY10" fmla="*/ 1127187 h 1906992"/>
              <a:gd name="connsiteX11" fmla="*/ 103943 w 710287"/>
              <a:gd name="connsiteY11" fmla="*/ 1804536 h 1906992"/>
              <a:gd name="connsiteX0" fmla="*/ 454555 w 710287"/>
              <a:gd name="connsiteY0" fmla="*/ 1881499 h 1901283"/>
              <a:gd name="connsiteX1" fmla="*/ 482819 w 710287"/>
              <a:gd name="connsiteY1" fmla="*/ 1861852 h 1901283"/>
              <a:gd name="connsiteX2" fmla="*/ 661458 w 710287"/>
              <a:gd name="connsiteY2" fmla="*/ 1412839 h 1901283"/>
              <a:gd name="connsiteX3" fmla="*/ 710287 w 710287"/>
              <a:gd name="connsiteY3" fmla="*/ 927039 h 1901283"/>
              <a:gd name="connsiteX4" fmla="*/ 661457 w 710287"/>
              <a:gd name="connsiteY4" fmla="*/ 553300 h 1901283"/>
              <a:gd name="connsiteX5" fmla="*/ 511475 w 710287"/>
              <a:gd name="connsiteY5" fmla="*/ 248612 h 1901283"/>
              <a:gd name="connsiteX6" fmla="*/ 336661 w 710287"/>
              <a:gd name="connsiteY6" fmla="*/ 0 h 1901283"/>
              <a:gd name="connsiteX7" fmla="*/ 0 w 710287"/>
              <a:gd name="connsiteY7" fmla="*/ 72251 h 1901283"/>
              <a:gd name="connsiteX8" fmla="*/ 147187 w 710287"/>
              <a:gd name="connsiteY8" fmla="*/ 338918 h 1901283"/>
              <a:gd name="connsiteX9" fmla="*/ 270235 w 710287"/>
              <a:gd name="connsiteY9" fmla="*/ 651364 h 1901283"/>
              <a:gd name="connsiteX10" fmla="*/ 303551 w 710287"/>
              <a:gd name="connsiteY10" fmla="*/ 1121478 h 1901283"/>
              <a:gd name="connsiteX11" fmla="*/ 103943 w 710287"/>
              <a:gd name="connsiteY11" fmla="*/ 1798827 h 1901283"/>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 name="connsiteX0" fmla="*/ 482819 w 710287"/>
              <a:gd name="connsiteY0" fmla="*/ 1869101 h 1869101"/>
              <a:gd name="connsiteX1" fmla="*/ 661458 w 710287"/>
              <a:gd name="connsiteY1" fmla="*/ 1420088 h 1869101"/>
              <a:gd name="connsiteX2" fmla="*/ 710287 w 710287"/>
              <a:gd name="connsiteY2" fmla="*/ 934288 h 1869101"/>
              <a:gd name="connsiteX3" fmla="*/ 661457 w 710287"/>
              <a:gd name="connsiteY3" fmla="*/ 560549 h 1869101"/>
              <a:gd name="connsiteX4" fmla="*/ 511475 w 710287"/>
              <a:gd name="connsiteY4" fmla="*/ 255861 h 1869101"/>
              <a:gd name="connsiteX5" fmla="*/ 328969 w 710287"/>
              <a:gd name="connsiteY5" fmla="*/ 0 h 1869101"/>
              <a:gd name="connsiteX6" fmla="*/ 0 w 710287"/>
              <a:gd name="connsiteY6" fmla="*/ 79500 h 1869101"/>
              <a:gd name="connsiteX7" fmla="*/ 147187 w 710287"/>
              <a:gd name="connsiteY7" fmla="*/ 346167 h 1869101"/>
              <a:gd name="connsiteX8" fmla="*/ 270235 w 710287"/>
              <a:gd name="connsiteY8" fmla="*/ 658613 h 1869101"/>
              <a:gd name="connsiteX9" fmla="*/ 303551 w 710287"/>
              <a:gd name="connsiteY9" fmla="*/ 1128727 h 1869101"/>
              <a:gd name="connsiteX10" fmla="*/ 103943 w 710287"/>
              <a:gd name="connsiteY10" fmla="*/ 1806076 h 1869101"/>
              <a:gd name="connsiteX0" fmla="*/ 482819 w 710287"/>
              <a:gd name="connsiteY0" fmla="*/ 1869101 h 1869101"/>
              <a:gd name="connsiteX1" fmla="*/ 661458 w 710287"/>
              <a:gd name="connsiteY1" fmla="*/ 1420088 h 1869101"/>
              <a:gd name="connsiteX2" fmla="*/ 710287 w 710287"/>
              <a:gd name="connsiteY2" fmla="*/ 934288 h 1869101"/>
              <a:gd name="connsiteX3" fmla="*/ 661457 w 710287"/>
              <a:gd name="connsiteY3" fmla="*/ 560549 h 1869101"/>
              <a:gd name="connsiteX4" fmla="*/ 511475 w 710287"/>
              <a:gd name="connsiteY4" fmla="*/ 255861 h 1869101"/>
              <a:gd name="connsiteX5" fmla="*/ 328969 w 710287"/>
              <a:gd name="connsiteY5" fmla="*/ 0 h 1869101"/>
              <a:gd name="connsiteX6" fmla="*/ 0 w 710287"/>
              <a:gd name="connsiteY6" fmla="*/ 79500 h 1869101"/>
              <a:gd name="connsiteX7" fmla="*/ 147187 w 710287"/>
              <a:gd name="connsiteY7" fmla="*/ 346167 h 1869101"/>
              <a:gd name="connsiteX8" fmla="*/ 270235 w 710287"/>
              <a:gd name="connsiteY8" fmla="*/ 658613 h 1869101"/>
              <a:gd name="connsiteX9" fmla="*/ 303551 w 710287"/>
              <a:gd name="connsiteY9" fmla="*/ 1128727 h 1869101"/>
              <a:gd name="connsiteX10" fmla="*/ 115480 w 710287"/>
              <a:gd name="connsiteY10" fmla="*/ 1795719 h 186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0287" h="1869101">
                <a:moveTo>
                  <a:pt x="482819" y="1869101"/>
                </a:moveTo>
                <a:cubicBezTo>
                  <a:pt x="517303" y="1790991"/>
                  <a:pt x="617592" y="1574821"/>
                  <a:pt x="661458" y="1420088"/>
                </a:cubicBezTo>
                <a:cubicBezTo>
                  <a:pt x="705324" y="1265355"/>
                  <a:pt x="710287" y="1077544"/>
                  <a:pt x="710287" y="934288"/>
                </a:cubicBezTo>
                <a:cubicBezTo>
                  <a:pt x="710287" y="791032"/>
                  <a:pt x="690623" y="673620"/>
                  <a:pt x="661457" y="560549"/>
                </a:cubicBezTo>
                <a:cubicBezTo>
                  <a:pt x="632291" y="447478"/>
                  <a:pt x="559653" y="347009"/>
                  <a:pt x="511475" y="255861"/>
                </a:cubicBezTo>
                <a:cubicBezTo>
                  <a:pt x="487733" y="219766"/>
                  <a:pt x="362940" y="43203"/>
                  <a:pt x="328969" y="0"/>
                </a:cubicBezTo>
                <a:cubicBezTo>
                  <a:pt x="245912" y="12541"/>
                  <a:pt x="68114" y="44073"/>
                  <a:pt x="0" y="79500"/>
                </a:cubicBezTo>
                <a:cubicBezTo>
                  <a:pt x="39567" y="131498"/>
                  <a:pt x="102148" y="249648"/>
                  <a:pt x="147187" y="346167"/>
                </a:cubicBezTo>
                <a:cubicBezTo>
                  <a:pt x="192226" y="442686"/>
                  <a:pt x="244174" y="528186"/>
                  <a:pt x="270235" y="658613"/>
                </a:cubicBezTo>
                <a:cubicBezTo>
                  <a:pt x="296296" y="789040"/>
                  <a:pt x="315883" y="933341"/>
                  <a:pt x="303551" y="1128727"/>
                </a:cubicBezTo>
                <a:cubicBezTo>
                  <a:pt x="291219" y="1324113"/>
                  <a:pt x="204888" y="1618790"/>
                  <a:pt x="115480" y="1795719"/>
                </a:cubicBezTo>
              </a:path>
            </a:pathLst>
          </a:custGeom>
          <a:gradFill flip="none" rotWithShape="1">
            <a:gsLst>
              <a:gs pos="0">
                <a:srgbClr val="FF9900"/>
              </a:gs>
              <a:gs pos="100000">
                <a:srgbClr val="FFFF66"/>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16" name="Tekstboks 115"/>
          <p:cNvSpPr txBox="1"/>
          <p:nvPr/>
        </p:nvSpPr>
        <p:spPr>
          <a:xfrm>
            <a:off x="2758611" y="4872900"/>
            <a:ext cx="478016" cy="400110"/>
          </a:xfrm>
          <a:prstGeom prst="rect">
            <a:avLst/>
          </a:prstGeom>
          <a:noFill/>
        </p:spPr>
        <p:txBody>
          <a:bodyPr wrap="none" rtlCol="0">
            <a:spAutoFit/>
          </a:bodyPr>
          <a:lstStyle/>
          <a:p>
            <a:r>
              <a:rPr lang="da-DK" sz="2000" b="1" dirty="0">
                <a:solidFill>
                  <a:srgbClr val="2401A3"/>
                </a:solidFill>
                <a:latin typeface="Arial" panose="020B0604020202020204" pitchFamily="34" charset="0"/>
                <a:cs typeface="Arial" panose="020B0604020202020204" pitchFamily="34" charset="0"/>
              </a:rPr>
              <a:t>O</a:t>
            </a:r>
            <a:r>
              <a:rPr lang="da-DK" sz="2000" b="1" baseline="-25000" dirty="0">
                <a:solidFill>
                  <a:srgbClr val="2401A3"/>
                </a:solidFill>
                <a:latin typeface="Arial" panose="020B0604020202020204" pitchFamily="34" charset="0"/>
                <a:cs typeface="Arial" panose="020B0604020202020204" pitchFamily="34" charset="0"/>
              </a:rPr>
              <a:t>2</a:t>
            </a:r>
            <a:endParaRPr lang="da-DK" sz="2000" b="1" baseline="58000" dirty="0">
              <a:solidFill>
                <a:srgbClr val="2401A3"/>
              </a:solidFill>
              <a:latin typeface="Arial" panose="020B0604020202020204" pitchFamily="34" charset="0"/>
              <a:cs typeface="Arial" panose="020B0604020202020204" pitchFamily="34" charset="0"/>
            </a:endParaRPr>
          </a:p>
        </p:txBody>
      </p:sp>
      <p:sp>
        <p:nvSpPr>
          <p:cNvPr id="2" name="Titel 1"/>
          <p:cNvSpPr>
            <a:spLocks noGrp="1"/>
          </p:cNvSpPr>
          <p:nvPr>
            <p:ph type="title"/>
          </p:nvPr>
        </p:nvSpPr>
        <p:spPr/>
        <p:txBody>
          <a:bodyPr lIns="36000" rIns="36000">
            <a:normAutofit/>
          </a:bodyPr>
          <a:lstStyle/>
          <a:p>
            <a:r>
              <a:rPr lang="da-DK" dirty="0">
                <a:cs typeface="Arial" panose="020B0604020202020204" pitchFamily="34" charset="0"/>
              </a:rPr>
              <a:t>Aerob omsætning af organisk stof - animation</a:t>
            </a:r>
          </a:p>
        </p:txBody>
      </p:sp>
      <p:sp>
        <p:nvSpPr>
          <p:cNvPr id="7" name="Pladsholder til sidefod 6"/>
          <p:cNvSpPr>
            <a:spLocks noGrp="1"/>
          </p:cNvSpPr>
          <p:nvPr>
            <p:ph type="ftr" sz="quarter" idx="3"/>
          </p:nvPr>
        </p:nvSpPr>
        <p:spPr>
          <a:xfrm>
            <a:off x="602885" y="6400065"/>
            <a:ext cx="5425444"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17</a:t>
            </a:fld>
            <a:endParaRPr lang="fr-FR" dirty="0">
              <a:cs typeface="Arial" panose="020B0604020202020204" pitchFamily="34" charset="0"/>
            </a:endParaRPr>
          </a:p>
        </p:txBody>
      </p:sp>
      <p:sp>
        <p:nvSpPr>
          <p:cNvPr id="37893" name="Kombinationstegning 37892"/>
          <p:cNvSpPr/>
          <p:nvPr/>
        </p:nvSpPr>
        <p:spPr>
          <a:xfrm>
            <a:off x="5470490" y="1929855"/>
            <a:ext cx="1612580" cy="4277208"/>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555932 w 633509"/>
              <a:gd name="connsiteY29" fmla="*/ 86697 h 2052942"/>
              <a:gd name="connsiteX30" fmla="*/ 404813 w 633509"/>
              <a:gd name="connsiteY30" fmla="*/ 28880 h 2052942"/>
              <a:gd name="connsiteX31" fmla="*/ 335757 w 633509"/>
              <a:gd name="connsiteY31" fmla="*/ 16974 h 2052942"/>
              <a:gd name="connsiteX32" fmla="*/ 233363 w 633509"/>
              <a:gd name="connsiteY32" fmla="*/ 5067 h 2052942"/>
              <a:gd name="connsiteX33" fmla="*/ 147638 w 633509"/>
              <a:gd name="connsiteY33" fmla="*/ 305 h 2052942"/>
              <a:gd name="connsiteX34" fmla="*/ 0 w 633509"/>
              <a:gd name="connsiteY34" fmla="*/ 9830 h 2052942"/>
              <a:gd name="connsiteX0" fmla="*/ 0 w 760720"/>
              <a:gd name="connsiteY0" fmla="*/ 9830 h 2052942"/>
              <a:gd name="connsiteX1" fmla="*/ 54769 w 760720"/>
              <a:gd name="connsiteY1" fmla="*/ 112223 h 2052942"/>
              <a:gd name="connsiteX2" fmla="*/ 90488 w 760720"/>
              <a:gd name="connsiteY2" fmla="*/ 209855 h 2052942"/>
              <a:gd name="connsiteX3" fmla="*/ 152400 w 760720"/>
              <a:gd name="connsiteY3" fmla="*/ 376542 h 2052942"/>
              <a:gd name="connsiteX4" fmla="*/ 190500 w 760720"/>
              <a:gd name="connsiteY4" fmla="*/ 519417 h 2052942"/>
              <a:gd name="connsiteX5" fmla="*/ 223838 w 760720"/>
              <a:gd name="connsiteY5" fmla="*/ 657530 h 2052942"/>
              <a:gd name="connsiteX6" fmla="*/ 250032 w 760720"/>
              <a:gd name="connsiteY6" fmla="*/ 814692 h 2052942"/>
              <a:gd name="connsiteX7" fmla="*/ 271463 w 760720"/>
              <a:gd name="connsiteY7" fmla="*/ 971855 h 2052942"/>
              <a:gd name="connsiteX8" fmla="*/ 280988 w 760720"/>
              <a:gd name="connsiteY8" fmla="*/ 1138542 h 2052942"/>
              <a:gd name="connsiteX9" fmla="*/ 276225 w 760720"/>
              <a:gd name="connsiteY9" fmla="*/ 1348092 h 2052942"/>
              <a:gd name="connsiteX10" fmla="*/ 266701 w 760720"/>
              <a:gd name="connsiteY10" fmla="*/ 1510017 h 2052942"/>
              <a:gd name="connsiteX11" fmla="*/ 250031 w 760720"/>
              <a:gd name="connsiteY11" fmla="*/ 1662417 h 2052942"/>
              <a:gd name="connsiteX12" fmla="*/ 228600 w 760720"/>
              <a:gd name="connsiteY12" fmla="*/ 1786242 h 2052942"/>
              <a:gd name="connsiteX13" fmla="*/ 185738 w 760720"/>
              <a:gd name="connsiteY13" fmla="*/ 1957692 h 2052942"/>
              <a:gd name="connsiteX14" fmla="*/ 161925 w 760720"/>
              <a:gd name="connsiteY14" fmla="*/ 2052942 h 2052942"/>
              <a:gd name="connsiteX15" fmla="*/ 250031 w 760720"/>
              <a:gd name="connsiteY15" fmla="*/ 2043417 h 2052942"/>
              <a:gd name="connsiteX16" fmla="*/ 352425 w 760720"/>
              <a:gd name="connsiteY16" fmla="*/ 2029130 h 2052942"/>
              <a:gd name="connsiteX17" fmla="*/ 461963 w 760720"/>
              <a:gd name="connsiteY17" fmla="*/ 2000555 h 2052942"/>
              <a:gd name="connsiteX18" fmla="*/ 550069 w 760720"/>
              <a:gd name="connsiteY18" fmla="*/ 1974361 h 2052942"/>
              <a:gd name="connsiteX19" fmla="*/ 590550 w 760720"/>
              <a:gd name="connsiteY19" fmla="*/ 1781480 h 2052942"/>
              <a:gd name="connsiteX20" fmla="*/ 619125 w 760720"/>
              <a:gd name="connsiteY20" fmla="*/ 1567167 h 2052942"/>
              <a:gd name="connsiteX21" fmla="*/ 628650 w 760720"/>
              <a:gd name="connsiteY21" fmla="*/ 1410005 h 2052942"/>
              <a:gd name="connsiteX22" fmla="*/ 633412 w 760720"/>
              <a:gd name="connsiteY22" fmla="*/ 1243318 h 2052942"/>
              <a:gd name="connsiteX23" fmla="*/ 628650 w 760720"/>
              <a:gd name="connsiteY23" fmla="*/ 1043292 h 2052942"/>
              <a:gd name="connsiteX24" fmla="*/ 597694 w 760720"/>
              <a:gd name="connsiteY24" fmla="*/ 767067 h 2052942"/>
              <a:gd name="connsiteX25" fmla="*/ 561975 w 760720"/>
              <a:gd name="connsiteY25" fmla="*/ 569423 h 2052942"/>
              <a:gd name="connsiteX26" fmla="*/ 509588 w 760720"/>
              <a:gd name="connsiteY26" fmla="*/ 352730 h 2052942"/>
              <a:gd name="connsiteX27" fmla="*/ 464343 w 760720"/>
              <a:gd name="connsiteY27" fmla="*/ 190805 h 2052942"/>
              <a:gd name="connsiteX28" fmla="*/ 759943 w 760720"/>
              <a:gd name="connsiteY28" fmla="*/ 210158 h 2052942"/>
              <a:gd name="connsiteX29" fmla="*/ 555932 w 760720"/>
              <a:gd name="connsiteY29" fmla="*/ 86697 h 2052942"/>
              <a:gd name="connsiteX30" fmla="*/ 404813 w 760720"/>
              <a:gd name="connsiteY30" fmla="*/ 28880 h 2052942"/>
              <a:gd name="connsiteX31" fmla="*/ 335757 w 760720"/>
              <a:gd name="connsiteY31" fmla="*/ 16974 h 2052942"/>
              <a:gd name="connsiteX32" fmla="*/ 233363 w 760720"/>
              <a:gd name="connsiteY32" fmla="*/ 5067 h 2052942"/>
              <a:gd name="connsiteX33" fmla="*/ 147638 w 760720"/>
              <a:gd name="connsiteY33" fmla="*/ 305 h 2052942"/>
              <a:gd name="connsiteX34" fmla="*/ 0 w 760720"/>
              <a:gd name="connsiteY34" fmla="*/ 9830 h 2052942"/>
              <a:gd name="connsiteX0" fmla="*/ 0 w 919743"/>
              <a:gd name="connsiteY0" fmla="*/ 9830 h 2052942"/>
              <a:gd name="connsiteX1" fmla="*/ 54769 w 919743"/>
              <a:gd name="connsiteY1" fmla="*/ 112223 h 2052942"/>
              <a:gd name="connsiteX2" fmla="*/ 90488 w 919743"/>
              <a:gd name="connsiteY2" fmla="*/ 209855 h 2052942"/>
              <a:gd name="connsiteX3" fmla="*/ 152400 w 919743"/>
              <a:gd name="connsiteY3" fmla="*/ 376542 h 2052942"/>
              <a:gd name="connsiteX4" fmla="*/ 190500 w 919743"/>
              <a:gd name="connsiteY4" fmla="*/ 519417 h 2052942"/>
              <a:gd name="connsiteX5" fmla="*/ 223838 w 919743"/>
              <a:gd name="connsiteY5" fmla="*/ 657530 h 2052942"/>
              <a:gd name="connsiteX6" fmla="*/ 250032 w 919743"/>
              <a:gd name="connsiteY6" fmla="*/ 814692 h 2052942"/>
              <a:gd name="connsiteX7" fmla="*/ 271463 w 919743"/>
              <a:gd name="connsiteY7" fmla="*/ 971855 h 2052942"/>
              <a:gd name="connsiteX8" fmla="*/ 280988 w 919743"/>
              <a:gd name="connsiteY8" fmla="*/ 1138542 h 2052942"/>
              <a:gd name="connsiteX9" fmla="*/ 276225 w 919743"/>
              <a:gd name="connsiteY9" fmla="*/ 1348092 h 2052942"/>
              <a:gd name="connsiteX10" fmla="*/ 266701 w 919743"/>
              <a:gd name="connsiteY10" fmla="*/ 1510017 h 2052942"/>
              <a:gd name="connsiteX11" fmla="*/ 250031 w 919743"/>
              <a:gd name="connsiteY11" fmla="*/ 1662417 h 2052942"/>
              <a:gd name="connsiteX12" fmla="*/ 228600 w 919743"/>
              <a:gd name="connsiteY12" fmla="*/ 1786242 h 2052942"/>
              <a:gd name="connsiteX13" fmla="*/ 185738 w 919743"/>
              <a:gd name="connsiteY13" fmla="*/ 1957692 h 2052942"/>
              <a:gd name="connsiteX14" fmla="*/ 161925 w 919743"/>
              <a:gd name="connsiteY14" fmla="*/ 2052942 h 2052942"/>
              <a:gd name="connsiteX15" fmla="*/ 250031 w 919743"/>
              <a:gd name="connsiteY15" fmla="*/ 2043417 h 2052942"/>
              <a:gd name="connsiteX16" fmla="*/ 352425 w 919743"/>
              <a:gd name="connsiteY16" fmla="*/ 2029130 h 2052942"/>
              <a:gd name="connsiteX17" fmla="*/ 461963 w 919743"/>
              <a:gd name="connsiteY17" fmla="*/ 2000555 h 2052942"/>
              <a:gd name="connsiteX18" fmla="*/ 550069 w 919743"/>
              <a:gd name="connsiteY18" fmla="*/ 1974361 h 2052942"/>
              <a:gd name="connsiteX19" fmla="*/ 590550 w 919743"/>
              <a:gd name="connsiteY19" fmla="*/ 1781480 h 2052942"/>
              <a:gd name="connsiteX20" fmla="*/ 619125 w 919743"/>
              <a:gd name="connsiteY20" fmla="*/ 1567167 h 2052942"/>
              <a:gd name="connsiteX21" fmla="*/ 628650 w 919743"/>
              <a:gd name="connsiteY21" fmla="*/ 1410005 h 2052942"/>
              <a:gd name="connsiteX22" fmla="*/ 633412 w 919743"/>
              <a:gd name="connsiteY22" fmla="*/ 1243318 h 2052942"/>
              <a:gd name="connsiteX23" fmla="*/ 628650 w 919743"/>
              <a:gd name="connsiteY23" fmla="*/ 1043292 h 2052942"/>
              <a:gd name="connsiteX24" fmla="*/ 597694 w 919743"/>
              <a:gd name="connsiteY24" fmla="*/ 767067 h 2052942"/>
              <a:gd name="connsiteX25" fmla="*/ 561975 w 919743"/>
              <a:gd name="connsiteY25" fmla="*/ 569423 h 2052942"/>
              <a:gd name="connsiteX26" fmla="*/ 509588 w 919743"/>
              <a:gd name="connsiteY26" fmla="*/ 352730 h 2052942"/>
              <a:gd name="connsiteX27" fmla="*/ 911844 w 919743"/>
              <a:gd name="connsiteY27" fmla="*/ 357260 h 2052942"/>
              <a:gd name="connsiteX28" fmla="*/ 759943 w 919743"/>
              <a:gd name="connsiteY28" fmla="*/ 210158 h 2052942"/>
              <a:gd name="connsiteX29" fmla="*/ 555932 w 919743"/>
              <a:gd name="connsiteY29" fmla="*/ 86697 h 2052942"/>
              <a:gd name="connsiteX30" fmla="*/ 404813 w 919743"/>
              <a:gd name="connsiteY30" fmla="*/ 28880 h 2052942"/>
              <a:gd name="connsiteX31" fmla="*/ 335757 w 919743"/>
              <a:gd name="connsiteY31" fmla="*/ 16974 h 2052942"/>
              <a:gd name="connsiteX32" fmla="*/ 233363 w 919743"/>
              <a:gd name="connsiteY32" fmla="*/ 5067 h 2052942"/>
              <a:gd name="connsiteX33" fmla="*/ 147638 w 919743"/>
              <a:gd name="connsiteY33" fmla="*/ 305 h 2052942"/>
              <a:gd name="connsiteX34" fmla="*/ 0 w 919743"/>
              <a:gd name="connsiteY34" fmla="*/ 9830 h 2052942"/>
              <a:gd name="connsiteX0" fmla="*/ 0 w 1080377"/>
              <a:gd name="connsiteY0" fmla="*/ 9830 h 2052942"/>
              <a:gd name="connsiteX1" fmla="*/ 54769 w 1080377"/>
              <a:gd name="connsiteY1" fmla="*/ 112223 h 2052942"/>
              <a:gd name="connsiteX2" fmla="*/ 90488 w 1080377"/>
              <a:gd name="connsiteY2" fmla="*/ 209855 h 2052942"/>
              <a:gd name="connsiteX3" fmla="*/ 152400 w 1080377"/>
              <a:gd name="connsiteY3" fmla="*/ 376542 h 2052942"/>
              <a:gd name="connsiteX4" fmla="*/ 190500 w 1080377"/>
              <a:gd name="connsiteY4" fmla="*/ 519417 h 2052942"/>
              <a:gd name="connsiteX5" fmla="*/ 223838 w 1080377"/>
              <a:gd name="connsiteY5" fmla="*/ 657530 h 2052942"/>
              <a:gd name="connsiteX6" fmla="*/ 250032 w 1080377"/>
              <a:gd name="connsiteY6" fmla="*/ 814692 h 2052942"/>
              <a:gd name="connsiteX7" fmla="*/ 271463 w 1080377"/>
              <a:gd name="connsiteY7" fmla="*/ 971855 h 2052942"/>
              <a:gd name="connsiteX8" fmla="*/ 280988 w 1080377"/>
              <a:gd name="connsiteY8" fmla="*/ 1138542 h 2052942"/>
              <a:gd name="connsiteX9" fmla="*/ 276225 w 1080377"/>
              <a:gd name="connsiteY9" fmla="*/ 1348092 h 2052942"/>
              <a:gd name="connsiteX10" fmla="*/ 266701 w 1080377"/>
              <a:gd name="connsiteY10" fmla="*/ 1510017 h 2052942"/>
              <a:gd name="connsiteX11" fmla="*/ 250031 w 1080377"/>
              <a:gd name="connsiteY11" fmla="*/ 1662417 h 2052942"/>
              <a:gd name="connsiteX12" fmla="*/ 228600 w 1080377"/>
              <a:gd name="connsiteY12" fmla="*/ 1786242 h 2052942"/>
              <a:gd name="connsiteX13" fmla="*/ 185738 w 1080377"/>
              <a:gd name="connsiteY13" fmla="*/ 1957692 h 2052942"/>
              <a:gd name="connsiteX14" fmla="*/ 161925 w 1080377"/>
              <a:gd name="connsiteY14" fmla="*/ 2052942 h 2052942"/>
              <a:gd name="connsiteX15" fmla="*/ 250031 w 1080377"/>
              <a:gd name="connsiteY15" fmla="*/ 2043417 h 2052942"/>
              <a:gd name="connsiteX16" fmla="*/ 352425 w 1080377"/>
              <a:gd name="connsiteY16" fmla="*/ 2029130 h 2052942"/>
              <a:gd name="connsiteX17" fmla="*/ 461963 w 1080377"/>
              <a:gd name="connsiteY17" fmla="*/ 2000555 h 2052942"/>
              <a:gd name="connsiteX18" fmla="*/ 550069 w 1080377"/>
              <a:gd name="connsiteY18" fmla="*/ 1974361 h 2052942"/>
              <a:gd name="connsiteX19" fmla="*/ 590550 w 1080377"/>
              <a:gd name="connsiteY19" fmla="*/ 1781480 h 2052942"/>
              <a:gd name="connsiteX20" fmla="*/ 619125 w 1080377"/>
              <a:gd name="connsiteY20" fmla="*/ 1567167 h 2052942"/>
              <a:gd name="connsiteX21" fmla="*/ 628650 w 1080377"/>
              <a:gd name="connsiteY21" fmla="*/ 1410005 h 2052942"/>
              <a:gd name="connsiteX22" fmla="*/ 633412 w 1080377"/>
              <a:gd name="connsiteY22" fmla="*/ 1243318 h 2052942"/>
              <a:gd name="connsiteX23" fmla="*/ 628650 w 1080377"/>
              <a:gd name="connsiteY23" fmla="*/ 1043292 h 2052942"/>
              <a:gd name="connsiteX24" fmla="*/ 597694 w 1080377"/>
              <a:gd name="connsiteY24" fmla="*/ 767067 h 2052942"/>
              <a:gd name="connsiteX25" fmla="*/ 561975 w 1080377"/>
              <a:gd name="connsiteY25" fmla="*/ 569423 h 2052942"/>
              <a:gd name="connsiteX26" fmla="*/ 1067956 w 1080377"/>
              <a:gd name="connsiteY26" fmla="*/ 563433 h 2052942"/>
              <a:gd name="connsiteX27" fmla="*/ 911844 w 1080377"/>
              <a:gd name="connsiteY27" fmla="*/ 357260 h 2052942"/>
              <a:gd name="connsiteX28" fmla="*/ 759943 w 1080377"/>
              <a:gd name="connsiteY28" fmla="*/ 210158 h 2052942"/>
              <a:gd name="connsiteX29" fmla="*/ 555932 w 1080377"/>
              <a:gd name="connsiteY29" fmla="*/ 86697 h 2052942"/>
              <a:gd name="connsiteX30" fmla="*/ 404813 w 1080377"/>
              <a:gd name="connsiteY30" fmla="*/ 28880 h 2052942"/>
              <a:gd name="connsiteX31" fmla="*/ 335757 w 1080377"/>
              <a:gd name="connsiteY31" fmla="*/ 16974 h 2052942"/>
              <a:gd name="connsiteX32" fmla="*/ 233363 w 1080377"/>
              <a:gd name="connsiteY32" fmla="*/ 5067 h 2052942"/>
              <a:gd name="connsiteX33" fmla="*/ 147638 w 1080377"/>
              <a:gd name="connsiteY33" fmla="*/ 305 h 2052942"/>
              <a:gd name="connsiteX34" fmla="*/ 0 w 1080377"/>
              <a:gd name="connsiteY34" fmla="*/ 9830 h 2052942"/>
              <a:gd name="connsiteX0" fmla="*/ 0 w 1181762"/>
              <a:gd name="connsiteY0" fmla="*/ 9830 h 2052942"/>
              <a:gd name="connsiteX1" fmla="*/ 54769 w 1181762"/>
              <a:gd name="connsiteY1" fmla="*/ 112223 h 2052942"/>
              <a:gd name="connsiteX2" fmla="*/ 90488 w 1181762"/>
              <a:gd name="connsiteY2" fmla="*/ 209855 h 2052942"/>
              <a:gd name="connsiteX3" fmla="*/ 152400 w 1181762"/>
              <a:gd name="connsiteY3" fmla="*/ 376542 h 2052942"/>
              <a:gd name="connsiteX4" fmla="*/ 190500 w 1181762"/>
              <a:gd name="connsiteY4" fmla="*/ 519417 h 2052942"/>
              <a:gd name="connsiteX5" fmla="*/ 223838 w 1181762"/>
              <a:gd name="connsiteY5" fmla="*/ 657530 h 2052942"/>
              <a:gd name="connsiteX6" fmla="*/ 250032 w 1181762"/>
              <a:gd name="connsiteY6" fmla="*/ 814692 h 2052942"/>
              <a:gd name="connsiteX7" fmla="*/ 271463 w 1181762"/>
              <a:gd name="connsiteY7" fmla="*/ 971855 h 2052942"/>
              <a:gd name="connsiteX8" fmla="*/ 280988 w 1181762"/>
              <a:gd name="connsiteY8" fmla="*/ 1138542 h 2052942"/>
              <a:gd name="connsiteX9" fmla="*/ 276225 w 1181762"/>
              <a:gd name="connsiteY9" fmla="*/ 1348092 h 2052942"/>
              <a:gd name="connsiteX10" fmla="*/ 266701 w 1181762"/>
              <a:gd name="connsiteY10" fmla="*/ 1510017 h 2052942"/>
              <a:gd name="connsiteX11" fmla="*/ 250031 w 1181762"/>
              <a:gd name="connsiteY11" fmla="*/ 1662417 h 2052942"/>
              <a:gd name="connsiteX12" fmla="*/ 228600 w 1181762"/>
              <a:gd name="connsiteY12" fmla="*/ 1786242 h 2052942"/>
              <a:gd name="connsiteX13" fmla="*/ 185738 w 1181762"/>
              <a:gd name="connsiteY13" fmla="*/ 1957692 h 2052942"/>
              <a:gd name="connsiteX14" fmla="*/ 161925 w 1181762"/>
              <a:gd name="connsiteY14" fmla="*/ 2052942 h 2052942"/>
              <a:gd name="connsiteX15" fmla="*/ 250031 w 1181762"/>
              <a:gd name="connsiteY15" fmla="*/ 2043417 h 2052942"/>
              <a:gd name="connsiteX16" fmla="*/ 352425 w 1181762"/>
              <a:gd name="connsiteY16" fmla="*/ 2029130 h 2052942"/>
              <a:gd name="connsiteX17" fmla="*/ 461963 w 1181762"/>
              <a:gd name="connsiteY17" fmla="*/ 2000555 h 2052942"/>
              <a:gd name="connsiteX18" fmla="*/ 550069 w 1181762"/>
              <a:gd name="connsiteY18" fmla="*/ 1974361 h 2052942"/>
              <a:gd name="connsiteX19" fmla="*/ 590550 w 1181762"/>
              <a:gd name="connsiteY19" fmla="*/ 1781480 h 2052942"/>
              <a:gd name="connsiteX20" fmla="*/ 619125 w 1181762"/>
              <a:gd name="connsiteY20" fmla="*/ 1567167 h 2052942"/>
              <a:gd name="connsiteX21" fmla="*/ 628650 w 1181762"/>
              <a:gd name="connsiteY21" fmla="*/ 1410005 h 2052942"/>
              <a:gd name="connsiteX22" fmla="*/ 633412 w 1181762"/>
              <a:gd name="connsiteY22" fmla="*/ 1243318 h 2052942"/>
              <a:gd name="connsiteX23" fmla="*/ 628650 w 1181762"/>
              <a:gd name="connsiteY23" fmla="*/ 1043292 h 2052942"/>
              <a:gd name="connsiteX24" fmla="*/ 597694 w 1181762"/>
              <a:gd name="connsiteY24" fmla="*/ 767067 h 2052942"/>
              <a:gd name="connsiteX25" fmla="*/ 1156627 w 1181762"/>
              <a:gd name="connsiteY25" fmla="*/ 792769 h 2052942"/>
              <a:gd name="connsiteX26" fmla="*/ 1067956 w 1181762"/>
              <a:gd name="connsiteY26" fmla="*/ 563433 h 2052942"/>
              <a:gd name="connsiteX27" fmla="*/ 911844 w 1181762"/>
              <a:gd name="connsiteY27" fmla="*/ 357260 h 2052942"/>
              <a:gd name="connsiteX28" fmla="*/ 759943 w 1181762"/>
              <a:gd name="connsiteY28" fmla="*/ 210158 h 2052942"/>
              <a:gd name="connsiteX29" fmla="*/ 555932 w 1181762"/>
              <a:gd name="connsiteY29" fmla="*/ 86697 h 2052942"/>
              <a:gd name="connsiteX30" fmla="*/ 404813 w 1181762"/>
              <a:gd name="connsiteY30" fmla="*/ 28880 h 2052942"/>
              <a:gd name="connsiteX31" fmla="*/ 335757 w 1181762"/>
              <a:gd name="connsiteY31" fmla="*/ 16974 h 2052942"/>
              <a:gd name="connsiteX32" fmla="*/ 233363 w 1181762"/>
              <a:gd name="connsiteY32" fmla="*/ 5067 h 2052942"/>
              <a:gd name="connsiteX33" fmla="*/ 147638 w 1181762"/>
              <a:gd name="connsiteY33" fmla="*/ 305 h 2052942"/>
              <a:gd name="connsiteX34" fmla="*/ 0 w 1181762"/>
              <a:gd name="connsiteY34" fmla="*/ 9830 h 2052942"/>
              <a:gd name="connsiteX0" fmla="*/ 0 w 1215920"/>
              <a:gd name="connsiteY0" fmla="*/ 9830 h 2052942"/>
              <a:gd name="connsiteX1" fmla="*/ 54769 w 1215920"/>
              <a:gd name="connsiteY1" fmla="*/ 112223 h 2052942"/>
              <a:gd name="connsiteX2" fmla="*/ 90488 w 1215920"/>
              <a:gd name="connsiteY2" fmla="*/ 209855 h 2052942"/>
              <a:gd name="connsiteX3" fmla="*/ 152400 w 1215920"/>
              <a:gd name="connsiteY3" fmla="*/ 376542 h 2052942"/>
              <a:gd name="connsiteX4" fmla="*/ 190500 w 1215920"/>
              <a:gd name="connsiteY4" fmla="*/ 519417 h 2052942"/>
              <a:gd name="connsiteX5" fmla="*/ 223838 w 1215920"/>
              <a:gd name="connsiteY5" fmla="*/ 657530 h 2052942"/>
              <a:gd name="connsiteX6" fmla="*/ 250032 w 1215920"/>
              <a:gd name="connsiteY6" fmla="*/ 814692 h 2052942"/>
              <a:gd name="connsiteX7" fmla="*/ 271463 w 1215920"/>
              <a:gd name="connsiteY7" fmla="*/ 971855 h 2052942"/>
              <a:gd name="connsiteX8" fmla="*/ 280988 w 1215920"/>
              <a:gd name="connsiteY8" fmla="*/ 1138542 h 2052942"/>
              <a:gd name="connsiteX9" fmla="*/ 276225 w 1215920"/>
              <a:gd name="connsiteY9" fmla="*/ 1348092 h 2052942"/>
              <a:gd name="connsiteX10" fmla="*/ 266701 w 1215920"/>
              <a:gd name="connsiteY10" fmla="*/ 1510017 h 2052942"/>
              <a:gd name="connsiteX11" fmla="*/ 250031 w 1215920"/>
              <a:gd name="connsiteY11" fmla="*/ 1662417 h 2052942"/>
              <a:gd name="connsiteX12" fmla="*/ 228600 w 1215920"/>
              <a:gd name="connsiteY12" fmla="*/ 1786242 h 2052942"/>
              <a:gd name="connsiteX13" fmla="*/ 185738 w 1215920"/>
              <a:gd name="connsiteY13" fmla="*/ 1957692 h 2052942"/>
              <a:gd name="connsiteX14" fmla="*/ 161925 w 1215920"/>
              <a:gd name="connsiteY14" fmla="*/ 2052942 h 2052942"/>
              <a:gd name="connsiteX15" fmla="*/ 250031 w 1215920"/>
              <a:gd name="connsiteY15" fmla="*/ 2043417 h 2052942"/>
              <a:gd name="connsiteX16" fmla="*/ 352425 w 1215920"/>
              <a:gd name="connsiteY16" fmla="*/ 2029130 h 2052942"/>
              <a:gd name="connsiteX17" fmla="*/ 461963 w 1215920"/>
              <a:gd name="connsiteY17" fmla="*/ 2000555 h 2052942"/>
              <a:gd name="connsiteX18" fmla="*/ 550069 w 1215920"/>
              <a:gd name="connsiteY18" fmla="*/ 1974361 h 2052942"/>
              <a:gd name="connsiteX19" fmla="*/ 590550 w 1215920"/>
              <a:gd name="connsiteY19" fmla="*/ 1781480 h 2052942"/>
              <a:gd name="connsiteX20" fmla="*/ 619125 w 1215920"/>
              <a:gd name="connsiteY20" fmla="*/ 1567167 h 2052942"/>
              <a:gd name="connsiteX21" fmla="*/ 628650 w 1215920"/>
              <a:gd name="connsiteY21" fmla="*/ 1410005 h 2052942"/>
              <a:gd name="connsiteX22" fmla="*/ 633412 w 1215920"/>
              <a:gd name="connsiteY22" fmla="*/ 1243318 h 2052942"/>
              <a:gd name="connsiteX23" fmla="*/ 628650 w 1215920"/>
              <a:gd name="connsiteY23" fmla="*/ 1043292 h 2052942"/>
              <a:gd name="connsiteX24" fmla="*/ 1178235 w 1215920"/>
              <a:gd name="connsiteY24" fmla="*/ 1078908 h 2052942"/>
              <a:gd name="connsiteX25" fmla="*/ 1156627 w 1215920"/>
              <a:gd name="connsiteY25" fmla="*/ 792769 h 2052942"/>
              <a:gd name="connsiteX26" fmla="*/ 1067956 w 1215920"/>
              <a:gd name="connsiteY26" fmla="*/ 563433 h 2052942"/>
              <a:gd name="connsiteX27" fmla="*/ 911844 w 1215920"/>
              <a:gd name="connsiteY27" fmla="*/ 357260 h 2052942"/>
              <a:gd name="connsiteX28" fmla="*/ 759943 w 1215920"/>
              <a:gd name="connsiteY28" fmla="*/ 210158 h 2052942"/>
              <a:gd name="connsiteX29" fmla="*/ 555932 w 1215920"/>
              <a:gd name="connsiteY29" fmla="*/ 86697 h 2052942"/>
              <a:gd name="connsiteX30" fmla="*/ 404813 w 1215920"/>
              <a:gd name="connsiteY30" fmla="*/ 28880 h 2052942"/>
              <a:gd name="connsiteX31" fmla="*/ 335757 w 1215920"/>
              <a:gd name="connsiteY31" fmla="*/ 16974 h 2052942"/>
              <a:gd name="connsiteX32" fmla="*/ 233363 w 1215920"/>
              <a:gd name="connsiteY32" fmla="*/ 5067 h 2052942"/>
              <a:gd name="connsiteX33" fmla="*/ 147638 w 1215920"/>
              <a:gd name="connsiteY33" fmla="*/ 305 h 2052942"/>
              <a:gd name="connsiteX34" fmla="*/ 0 w 1215920"/>
              <a:gd name="connsiteY34" fmla="*/ 9830 h 2052942"/>
              <a:gd name="connsiteX0" fmla="*/ 0 w 1202165"/>
              <a:gd name="connsiteY0" fmla="*/ 9830 h 2052942"/>
              <a:gd name="connsiteX1" fmla="*/ 54769 w 1202165"/>
              <a:gd name="connsiteY1" fmla="*/ 112223 h 2052942"/>
              <a:gd name="connsiteX2" fmla="*/ 90488 w 1202165"/>
              <a:gd name="connsiteY2" fmla="*/ 209855 h 2052942"/>
              <a:gd name="connsiteX3" fmla="*/ 152400 w 1202165"/>
              <a:gd name="connsiteY3" fmla="*/ 376542 h 2052942"/>
              <a:gd name="connsiteX4" fmla="*/ 190500 w 1202165"/>
              <a:gd name="connsiteY4" fmla="*/ 519417 h 2052942"/>
              <a:gd name="connsiteX5" fmla="*/ 223838 w 1202165"/>
              <a:gd name="connsiteY5" fmla="*/ 657530 h 2052942"/>
              <a:gd name="connsiteX6" fmla="*/ 250032 w 1202165"/>
              <a:gd name="connsiteY6" fmla="*/ 814692 h 2052942"/>
              <a:gd name="connsiteX7" fmla="*/ 271463 w 1202165"/>
              <a:gd name="connsiteY7" fmla="*/ 971855 h 2052942"/>
              <a:gd name="connsiteX8" fmla="*/ 280988 w 1202165"/>
              <a:gd name="connsiteY8" fmla="*/ 1138542 h 2052942"/>
              <a:gd name="connsiteX9" fmla="*/ 276225 w 1202165"/>
              <a:gd name="connsiteY9" fmla="*/ 1348092 h 2052942"/>
              <a:gd name="connsiteX10" fmla="*/ 266701 w 1202165"/>
              <a:gd name="connsiteY10" fmla="*/ 1510017 h 2052942"/>
              <a:gd name="connsiteX11" fmla="*/ 250031 w 1202165"/>
              <a:gd name="connsiteY11" fmla="*/ 1662417 h 2052942"/>
              <a:gd name="connsiteX12" fmla="*/ 228600 w 1202165"/>
              <a:gd name="connsiteY12" fmla="*/ 1786242 h 2052942"/>
              <a:gd name="connsiteX13" fmla="*/ 185738 w 1202165"/>
              <a:gd name="connsiteY13" fmla="*/ 1957692 h 2052942"/>
              <a:gd name="connsiteX14" fmla="*/ 161925 w 1202165"/>
              <a:gd name="connsiteY14" fmla="*/ 2052942 h 2052942"/>
              <a:gd name="connsiteX15" fmla="*/ 250031 w 1202165"/>
              <a:gd name="connsiteY15" fmla="*/ 2043417 h 2052942"/>
              <a:gd name="connsiteX16" fmla="*/ 352425 w 1202165"/>
              <a:gd name="connsiteY16" fmla="*/ 2029130 h 2052942"/>
              <a:gd name="connsiteX17" fmla="*/ 461963 w 1202165"/>
              <a:gd name="connsiteY17" fmla="*/ 2000555 h 2052942"/>
              <a:gd name="connsiteX18" fmla="*/ 550069 w 1202165"/>
              <a:gd name="connsiteY18" fmla="*/ 1974361 h 2052942"/>
              <a:gd name="connsiteX19" fmla="*/ 590550 w 1202165"/>
              <a:gd name="connsiteY19" fmla="*/ 1781480 h 2052942"/>
              <a:gd name="connsiteX20" fmla="*/ 619125 w 1202165"/>
              <a:gd name="connsiteY20" fmla="*/ 1567167 h 2052942"/>
              <a:gd name="connsiteX21" fmla="*/ 628650 w 1202165"/>
              <a:gd name="connsiteY21" fmla="*/ 1410005 h 2052942"/>
              <a:gd name="connsiteX22" fmla="*/ 633412 w 1202165"/>
              <a:gd name="connsiteY22" fmla="*/ 1243318 h 2052942"/>
              <a:gd name="connsiteX23" fmla="*/ 1154766 w 1202165"/>
              <a:gd name="connsiteY23" fmla="*/ 1302457 h 2052942"/>
              <a:gd name="connsiteX24" fmla="*/ 1178235 w 1202165"/>
              <a:gd name="connsiteY24" fmla="*/ 1078908 h 2052942"/>
              <a:gd name="connsiteX25" fmla="*/ 1156627 w 1202165"/>
              <a:gd name="connsiteY25" fmla="*/ 792769 h 2052942"/>
              <a:gd name="connsiteX26" fmla="*/ 1067956 w 1202165"/>
              <a:gd name="connsiteY26" fmla="*/ 563433 h 2052942"/>
              <a:gd name="connsiteX27" fmla="*/ 911844 w 1202165"/>
              <a:gd name="connsiteY27" fmla="*/ 357260 h 2052942"/>
              <a:gd name="connsiteX28" fmla="*/ 759943 w 1202165"/>
              <a:gd name="connsiteY28" fmla="*/ 210158 h 2052942"/>
              <a:gd name="connsiteX29" fmla="*/ 555932 w 1202165"/>
              <a:gd name="connsiteY29" fmla="*/ 86697 h 2052942"/>
              <a:gd name="connsiteX30" fmla="*/ 404813 w 1202165"/>
              <a:gd name="connsiteY30" fmla="*/ 28880 h 2052942"/>
              <a:gd name="connsiteX31" fmla="*/ 335757 w 1202165"/>
              <a:gd name="connsiteY31" fmla="*/ 16974 h 2052942"/>
              <a:gd name="connsiteX32" fmla="*/ 233363 w 1202165"/>
              <a:gd name="connsiteY32" fmla="*/ 5067 h 2052942"/>
              <a:gd name="connsiteX33" fmla="*/ 147638 w 1202165"/>
              <a:gd name="connsiteY33" fmla="*/ 305 h 2052942"/>
              <a:gd name="connsiteX34" fmla="*/ 0 w 1202165"/>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628650 w 1178253"/>
              <a:gd name="connsiteY21" fmla="*/ 1410005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640944 w 1178253"/>
              <a:gd name="connsiteY19" fmla="*/ 1933186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640944 w 1178253"/>
              <a:gd name="connsiteY18" fmla="*/ 1933186 h 2052942"/>
              <a:gd name="connsiteX19" fmla="*/ 784418 w 1178253"/>
              <a:gd name="connsiteY19" fmla="*/ 1828439 h 2052942"/>
              <a:gd name="connsiteX20" fmla="*/ 928999 w 1178253"/>
              <a:gd name="connsiteY20" fmla="*/ 1696562 h 2052942"/>
              <a:gd name="connsiteX21" fmla="*/ 1064787 w 1178253"/>
              <a:gd name="connsiteY21" fmla="*/ 1502483 h 2052942"/>
              <a:gd name="connsiteX22" fmla="*/ 1154766 w 1178253"/>
              <a:gd name="connsiteY22" fmla="*/ 1302457 h 2052942"/>
              <a:gd name="connsiteX23" fmla="*/ 1178235 w 1178253"/>
              <a:gd name="connsiteY23" fmla="*/ 1078908 h 2052942"/>
              <a:gd name="connsiteX24" fmla="*/ 1156627 w 1178253"/>
              <a:gd name="connsiteY24" fmla="*/ 792769 h 2052942"/>
              <a:gd name="connsiteX25" fmla="*/ 1067956 w 1178253"/>
              <a:gd name="connsiteY25" fmla="*/ 563433 h 2052942"/>
              <a:gd name="connsiteX26" fmla="*/ 911844 w 1178253"/>
              <a:gd name="connsiteY26" fmla="*/ 357260 h 2052942"/>
              <a:gd name="connsiteX27" fmla="*/ 759943 w 1178253"/>
              <a:gd name="connsiteY27" fmla="*/ 210158 h 2052942"/>
              <a:gd name="connsiteX28" fmla="*/ 555932 w 1178253"/>
              <a:gd name="connsiteY28" fmla="*/ 86697 h 2052942"/>
              <a:gd name="connsiteX29" fmla="*/ 404813 w 1178253"/>
              <a:gd name="connsiteY29" fmla="*/ 28880 h 2052942"/>
              <a:gd name="connsiteX30" fmla="*/ 335757 w 1178253"/>
              <a:gd name="connsiteY30" fmla="*/ 16974 h 2052942"/>
              <a:gd name="connsiteX31" fmla="*/ 233363 w 1178253"/>
              <a:gd name="connsiteY31" fmla="*/ 5067 h 2052942"/>
              <a:gd name="connsiteX32" fmla="*/ 147638 w 1178253"/>
              <a:gd name="connsiteY32" fmla="*/ 305 h 2052942"/>
              <a:gd name="connsiteX33" fmla="*/ 0 w 1178253"/>
              <a:gd name="connsiteY33" fmla="*/ 9830 h 2052942"/>
              <a:gd name="connsiteX0" fmla="*/ 0 w 1178253"/>
              <a:gd name="connsiteY0" fmla="*/ 9830 h 2043683"/>
              <a:gd name="connsiteX1" fmla="*/ 54769 w 1178253"/>
              <a:gd name="connsiteY1" fmla="*/ 112223 h 2043683"/>
              <a:gd name="connsiteX2" fmla="*/ 90488 w 1178253"/>
              <a:gd name="connsiteY2" fmla="*/ 209855 h 2043683"/>
              <a:gd name="connsiteX3" fmla="*/ 152400 w 1178253"/>
              <a:gd name="connsiteY3" fmla="*/ 376542 h 2043683"/>
              <a:gd name="connsiteX4" fmla="*/ 190500 w 1178253"/>
              <a:gd name="connsiteY4" fmla="*/ 519417 h 2043683"/>
              <a:gd name="connsiteX5" fmla="*/ 223838 w 1178253"/>
              <a:gd name="connsiteY5" fmla="*/ 657530 h 2043683"/>
              <a:gd name="connsiteX6" fmla="*/ 250032 w 1178253"/>
              <a:gd name="connsiteY6" fmla="*/ 814692 h 2043683"/>
              <a:gd name="connsiteX7" fmla="*/ 271463 w 1178253"/>
              <a:gd name="connsiteY7" fmla="*/ 971855 h 2043683"/>
              <a:gd name="connsiteX8" fmla="*/ 280988 w 1178253"/>
              <a:gd name="connsiteY8" fmla="*/ 1138542 h 2043683"/>
              <a:gd name="connsiteX9" fmla="*/ 276225 w 1178253"/>
              <a:gd name="connsiteY9" fmla="*/ 1348092 h 2043683"/>
              <a:gd name="connsiteX10" fmla="*/ 266701 w 1178253"/>
              <a:gd name="connsiteY10" fmla="*/ 1510017 h 2043683"/>
              <a:gd name="connsiteX11" fmla="*/ 250031 w 1178253"/>
              <a:gd name="connsiteY11" fmla="*/ 1662417 h 2043683"/>
              <a:gd name="connsiteX12" fmla="*/ 228600 w 1178253"/>
              <a:gd name="connsiteY12" fmla="*/ 1786242 h 2043683"/>
              <a:gd name="connsiteX13" fmla="*/ 185738 w 1178253"/>
              <a:gd name="connsiteY13" fmla="*/ 1957692 h 2043683"/>
              <a:gd name="connsiteX14" fmla="*/ 167205 w 1178253"/>
              <a:gd name="connsiteY14" fmla="*/ 2023444 h 2043683"/>
              <a:gd name="connsiteX15" fmla="*/ 250031 w 1178253"/>
              <a:gd name="connsiteY15" fmla="*/ 2043417 h 2043683"/>
              <a:gd name="connsiteX16" fmla="*/ 352425 w 1178253"/>
              <a:gd name="connsiteY16" fmla="*/ 2029130 h 2043683"/>
              <a:gd name="connsiteX17" fmla="*/ 461963 w 1178253"/>
              <a:gd name="connsiteY17" fmla="*/ 2000555 h 2043683"/>
              <a:gd name="connsiteX18" fmla="*/ 640944 w 1178253"/>
              <a:gd name="connsiteY18" fmla="*/ 1933186 h 2043683"/>
              <a:gd name="connsiteX19" fmla="*/ 784418 w 1178253"/>
              <a:gd name="connsiteY19" fmla="*/ 1828439 h 2043683"/>
              <a:gd name="connsiteX20" fmla="*/ 928999 w 1178253"/>
              <a:gd name="connsiteY20" fmla="*/ 1696562 h 2043683"/>
              <a:gd name="connsiteX21" fmla="*/ 1064787 w 1178253"/>
              <a:gd name="connsiteY21" fmla="*/ 1502483 h 2043683"/>
              <a:gd name="connsiteX22" fmla="*/ 1154766 w 1178253"/>
              <a:gd name="connsiteY22" fmla="*/ 1302457 h 2043683"/>
              <a:gd name="connsiteX23" fmla="*/ 1178235 w 1178253"/>
              <a:gd name="connsiteY23" fmla="*/ 1078908 h 2043683"/>
              <a:gd name="connsiteX24" fmla="*/ 1156627 w 1178253"/>
              <a:gd name="connsiteY24" fmla="*/ 792769 h 2043683"/>
              <a:gd name="connsiteX25" fmla="*/ 1067956 w 1178253"/>
              <a:gd name="connsiteY25" fmla="*/ 563433 h 2043683"/>
              <a:gd name="connsiteX26" fmla="*/ 911844 w 1178253"/>
              <a:gd name="connsiteY26" fmla="*/ 357260 h 2043683"/>
              <a:gd name="connsiteX27" fmla="*/ 759943 w 1178253"/>
              <a:gd name="connsiteY27" fmla="*/ 210158 h 2043683"/>
              <a:gd name="connsiteX28" fmla="*/ 555932 w 1178253"/>
              <a:gd name="connsiteY28" fmla="*/ 86697 h 2043683"/>
              <a:gd name="connsiteX29" fmla="*/ 404813 w 1178253"/>
              <a:gd name="connsiteY29" fmla="*/ 28880 h 2043683"/>
              <a:gd name="connsiteX30" fmla="*/ 335757 w 1178253"/>
              <a:gd name="connsiteY30" fmla="*/ 16974 h 2043683"/>
              <a:gd name="connsiteX31" fmla="*/ 233363 w 1178253"/>
              <a:gd name="connsiteY31" fmla="*/ 5067 h 2043683"/>
              <a:gd name="connsiteX32" fmla="*/ 147638 w 1178253"/>
              <a:gd name="connsiteY32" fmla="*/ 305 h 2043683"/>
              <a:gd name="connsiteX33" fmla="*/ 0 w 1178253"/>
              <a:gd name="connsiteY33" fmla="*/ 9830 h 2043683"/>
              <a:gd name="connsiteX0" fmla="*/ 0 w 1178253"/>
              <a:gd name="connsiteY0" fmla="*/ 9830 h 2029312"/>
              <a:gd name="connsiteX1" fmla="*/ 54769 w 1178253"/>
              <a:gd name="connsiteY1" fmla="*/ 112223 h 2029312"/>
              <a:gd name="connsiteX2" fmla="*/ 90488 w 1178253"/>
              <a:gd name="connsiteY2" fmla="*/ 209855 h 2029312"/>
              <a:gd name="connsiteX3" fmla="*/ 152400 w 1178253"/>
              <a:gd name="connsiteY3" fmla="*/ 376542 h 2029312"/>
              <a:gd name="connsiteX4" fmla="*/ 190500 w 1178253"/>
              <a:gd name="connsiteY4" fmla="*/ 519417 h 2029312"/>
              <a:gd name="connsiteX5" fmla="*/ 223838 w 1178253"/>
              <a:gd name="connsiteY5" fmla="*/ 657530 h 2029312"/>
              <a:gd name="connsiteX6" fmla="*/ 250032 w 1178253"/>
              <a:gd name="connsiteY6" fmla="*/ 814692 h 2029312"/>
              <a:gd name="connsiteX7" fmla="*/ 271463 w 1178253"/>
              <a:gd name="connsiteY7" fmla="*/ 971855 h 2029312"/>
              <a:gd name="connsiteX8" fmla="*/ 280988 w 1178253"/>
              <a:gd name="connsiteY8" fmla="*/ 1138542 h 2029312"/>
              <a:gd name="connsiteX9" fmla="*/ 276225 w 1178253"/>
              <a:gd name="connsiteY9" fmla="*/ 1348092 h 2029312"/>
              <a:gd name="connsiteX10" fmla="*/ 266701 w 1178253"/>
              <a:gd name="connsiteY10" fmla="*/ 1510017 h 2029312"/>
              <a:gd name="connsiteX11" fmla="*/ 250031 w 1178253"/>
              <a:gd name="connsiteY11" fmla="*/ 1662417 h 2029312"/>
              <a:gd name="connsiteX12" fmla="*/ 228600 w 1178253"/>
              <a:gd name="connsiteY12" fmla="*/ 1786242 h 2029312"/>
              <a:gd name="connsiteX13" fmla="*/ 185738 w 1178253"/>
              <a:gd name="connsiteY13" fmla="*/ 1957692 h 2029312"/>
              <a:gd name="connsiteX14" fmla="*/ 167205 w 1178253"/>
              <a:gd name="connsiteY14" fmla="*/ 2023444 h 2029312"/>
              <a:gd name="connsiteX15" fmla="*/ 284352 w 1178253"/>
              <a:gd name="connsiteY15" fmla="*/ 1988634 h 2029312"/>
              <a:gd name="connsiteX16" fmla="*/ 352425 w 1178253"/>
              <a:gd name="connsiteY16" fmla="*/ 2029130 h 2029312"/>
              <a:gd name="connsiteX17" fmla="*/ 461963 w 1178253"/>
              <a:gd name="connsiteY17" fmla="*/ 2000555 h 2029312"/>
              <a:gd name="connsiteX18" fmla="*/ 640944 w 1178253"/>
              <a:gd name="connsiteY18" fmla="*/ 1933186 h 2029312"/>
              <a:gd name="connsiteX19" fmla="*/ 784418 w 1178253"/>
              <a:gd name="connsiteY19" fmla="*/ 1828439 h 2029312"/>
              <a:gd name="connsiteX20" fmla="*/ 928999 w 1178253"/>
              <a:gd name="connsiteY20" fmla="*/ 1696562 h 2029312"/>
              <a:gd name="connsiteX21" fmla="*/ 1064787 w 1178253"/>
              <a:gd name="connsiteY21" fmla="*/ 1502483 h 2029312"/>
              <a:gd name="connsiteX22" fmla="*/ 1154766 w 1178253"/>
              <a:gd name="connsiteY22" fmla="*/ 1302457 h 2029312"/>
              <a:gd name="connsiteX23" fmla="*/ 1178235 w 1178253"/>
              <a:gd name="connsiteY23" fmla="*/ 1078908 h 2029312"/>
              <a:gd name="connsiteX24" fmla="*/ 1156627 w 1178253"/>
              <a:gd name="connsiteY24" fmla="*/ 792769 h 2029312"/>
              <a:gd name="connsiteX25" fmla="*/ 1067956 w 1178253"/>
              <a:gd name="connsiteY25" fmla="*/ 563433 h 2029312"/>
              <a:gd name="connsiteX26" fmla="*/ 911844 w 1178253"/>
              <a:gd name="connsiteY26" fmla="*/ 357260 h 2029312"/>
              <a:gd name="connsiteX27" fmla="*/ 759943 w 1178253"/>
              <a:gd name="connsiteY27" fmla="*/ 210158 h 2029312"/>
              <a:gd name="connsiteX28" fmla="*/ 555932 w 1178253"/>
              <a:gd name="connsiteY28" fmla="*/ 86697 h 2029312"/>
              <a:gd name="connsiteX29" fmla="*/ 404813 w 1178253"/>
              <a:gd name="connsiteY29" fmla="*/ 28880 h 2029312"/>
              <a:gd name="connsiteX30" fmla="*/ 335757 w 1178253"/>
              <a:gd name="connsiteY30" fmla="*/ 16974 h 2029312"/>
              <a:gd name="connsiteX31" fmla="*/ 233363 w 1178253"/>
              <a:gd name="connsiteY31" fmla="*/ 5067 h 2029312"/>
              <a:gd name="connsiteX32" fmla="*/ 147638 w 1178253"/>
              <a:gd name="connsiteY32" fmla="*/ 305 h 2029312"/>
              <a:gd name="connsiteX33" fmla="*/ 0 w 1178253"/>
              <a:gd name="connsiteY33" fmla="*/ 9830 h 2029312"/>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461963 w 1178253"/>
              <a:gd name="connsiteY16" fmla="*/ 2000555 h 2023444"/>
              <a:gd name="connsiteX17" fmla="*/ 640944 w 1178253"/>
              <a:gd name="connsiteY17" fmla="*/ 1933186 h 2023444"/>
              <a:gd name="connsiteX18" fmla="*/ 784418 w 1178253"/>
              <a:gd name="connsiteY18" fmla="*/ 1828439 h 2023444"/>
              <a:gd name="connsiteX19" fmla="*/ 928999 w 1178253"/>
              <a:gd name="connsiteY19" fmla="*/ 1696562 h 2023444"/>
              <a:gd name="connsiteX20" fmla="*/ 1064787 w 1178253"/>
              <a:gd name="connsiteY20" fmla="*/ 1502483 h 2023444"/>
              <a:gd name="connsiteX21" fmla="*/ 1154766 w 1178253"/>
              <a:gd name="connsiteY21" fmla="*/ 1302457 h 2023444"/>
              <a:gd name="connsiteX22" fmla="*/ 1178235 w 1178253"/>
              <a:gd name="connsiteY22" fmla="*/ 1078908 h 2023444"/>
              <a:gd name="connsiteX23" fmla="*/ 1156627 w 1178253"/>
              <a:gd name="connsiteY23" fmla="*/ 792769 h 2023444"/>
              <a:gd name="connsiteX24" fmla="*/ 1067956 w 1178253"/>
              <a:gd name="connsiteY24" fmla="*/ 563433 h 2023444"/>
              <a:gd name="connsiteX25" fmla="*/ 911844 w 1178253"/>
              <a:gd name="connsiteY25" fmla="*/ 357260 h 2023444"/>
              <a:gd name="connsiteX26" fmla="*/ 759943 w 1178253"/>
              <a:gd name="connsiteY26" fmla="*/ 210158 h 2023444"/>
              <a:gd name="connsiteX27" fmla="*/ 555932 w 1178253"/>
              <a:gd name="connsiteY27" fmla="*/ 86697 h 2023444"/>
              <a:gd name="connsiteX28" fmla="*/ 404813 w 1178253"/>
              <a:gd name="connsiteY28" fmla="*/ 28880 h 2023444"/>
              <a:gd name="connsiteX29" fmla="*/ 335757 w 1178253"/>
              <a:gd name="connsiteY29" fmla="*/ 16974 h 2023444"/>
              <a:gd name="connsiteX30" fmla="*/ 233363 w 1178253"/>
              <a:gd name="connsiteY30" fmla="*/ 5067 h 2023444"/>
              <a:gd name="connsiteX31" fmla="*/ 147638 w 1178253"/>
              <a:gd name="connsiteY31" fmla="*/ 305 h 2023444"/>
              <a:gd name="connsiteX32" fmla="*/ 0 w 1178253"/>
              <a:gd name="connsiteY32"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40944 w 1178253"/>
              <a:gd name="connsiteY16" fmla="*/ 1933186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928999 w 1178253"/>
              <a:gd name="connsiteY17" fmla="*/ 1696562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38386 w 1178253"/>
              <a:gd name="connsiteY18" fmla="*/ 1496162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793"/>
              <a:gd name="connsiteY0" fmla="*/ 9830 h 2023444"/>
              <a:gd name="connsiteX1" fmla="*/ 54769 w 1178793"/>
              <a:gd name="connsiteY1" fmla="*/ 112223 h 2023444"/>
              <a:gd name="connsiteX2" fmla="*/ 90488 w 1178793"/>
              <a:gd name="connsiteY2" fmla="*/ 209855 h 2023444"/>
              <a:gd name="connsiteX3" fmla="*/ 152400 w 1178793"/>
              <a:gd name="connsiteY3" fmla="*/ 376542 h 2023444"/>
              <a:gd name="connsiteX4" fmla="*/ 190500 w 1178793"/>
              <a:gd name="connsiteY4" fmla="*/ 519417 h 2023444"/>
              <a:gd name="connsiteX5" fmla="*/ 223838 w 1178793"/>
              <a:gd name="connsiteY5" fmla="*/ 657530 h 2023444"/>
              <a:gd name="connsiteX6" fmla="*/ 250032 w 1178793"/>
              <a:gd name="connsiteY6" fmla="*/ 814692 h 2023444"/>
              <a:gd name="connsiteX7" fmla="*/ 271463 w 1178793"/>
              <a:gd name="connsiteY7" fmla="*/ 971855 h 2023444"/>
              <a:gd name="connsiteX8" fmla="*/ 280988 w 1178793"/>
              <a:gd name="connsiteY8" fmla="*/ 1138542 h 2023444"/>
              <a:gd name="connsiteX9" fmla="*/ 276225 w 1178793"/>
              <a:gd name="connsiteY9" fmla="*/ 1348092 h 2023444"/>
              <a:gd name="connsiteX10" fmla="*/ 266701 w 1178793"/>
              <a:gd name="connsiteY10" fmla="*/ 1510017 h 2023444"/>
              <a:gd name="connsiteX11" fmla="*/ 250031 w 1178793"/>
              <a:gd name="connsiteY11" fmla="*/ 1662417 h 2023444"/>
              <a:gd name="connsiteX12" fmla="*/ 228600 w 1178793"/>
              <a:gd name="connsiteY12" fmla="*/ 1786242 h 2023444"/>
              <a:gd name="connsiteX13" fmla="*/ 185738 w 1178793"/>
              <a:gd name="connsiteY13" fmla="*/ 1957692 h 2023444"/>
              <a:gd name="connsiteX14" fmla="*/ 167205 w 1178793"/>
              <a:gd name="connsiteY14" fmla="*/ 2023444 h 2023444"/>
              <a:gd name="connsiteX15" fmla="*/ 284352 w 1178793"/>
              <a:gd name="connsiteY15" fmla="*/ 1988634 h 2023444"/>
              <a:gd name="connsiteX16" fmla="*/ 619823 w 1178793"/>
              <a:gd name="connsiteY16" fmla="*/ 1867868 h 2023444"/>
              <a:gd name="connsiteX17" fmla="*/ 889398 w 1178793"/>
              <a:gd name="connsiteY17" fmla="*/ 1677599 h 2023444"/>
              <a:gd name="connsiteX18" fmla="*/ 1038386 w 1178793"/>
              <a:gd name="connsiteY18" fmla="*/ 1496162 h 2023444"/>
              <a:gd name="connsiteX19" fmla="*/ 1141565 w 1178793"/>
              <a:gd name="connsiteY19" fmla="*/ 1302457 h 2023444"/>
              <a:gd name="connsiteX20" fmla="*/ 1178235 w 1178793"/>
              <a:gd name="connsiteY20" fmla="*/ 1078908 h 2023444"/>
              <a:gd name="connsiteX21" fmla="*/ 1156627 w 1178793"/>
              <a:gd name="connsiteY21" fmla="*/ 792769 h 2023444"/>
              <a:gd name="connsiteX22" fmla="*/ 1067956 w 1178793"/>
              <a:gd name="connsiteY22" fmla="*/ 563433 h 2023444"/>
              <a:gd name="connsiteX23" fmla="*/ 911844 w 1178793"/>
              <a:gd name="connsiteY23" fmla="*/ 357260 h 2023444"/>
              <a:gd name="connsiteX24" fmla="*/ 759943 w 1178793"/>
              <a:gd name="connsiteY24" fmla="*/ 210158 h 2023444"/>
              <a:gd name="connsiteX25" fmla="*/ 555932 w 1178793"/>
              <a:gd name="connsiteY25" fmla="*/ 86697 h 2023444"/>
              <a:gd name="connsiteX26" fmla="*/ 404813 w 1178793"/>
              <a:gd name="connsiteY26" fmla="*/ 28880 h 2023444"/>
              <a:gd name="connsiteX27" fmla="*/ 335757 w 1178793"/>
              <a:gd name="connsiteY27" fmla="*/ 16974 h 2023444"/>
              <a:gd name="connsiteX28" fmla="*/ 233363 w 1178793"/>
              <a:gd name="connsiteY28" fmla="*/ 5067 h 2023444"/>
              <a:gd name="connsiteX29" fmla="*/ 147638 w 1178793"/>
              <a:gd name="connsiteY29" fmla="*/ 305 h 2023444"/>
              <a:gd name="connsiteX30" fmla="*/ 0 w 1178793"/>
              <a:gd name="connsiteY30" fmla="*/ 9830 h 2023444"/>
              <a:gd name="connsiteX0" fmla="*/ 0 w 1178262"/>
              <a:gd name="connsiteY0" fmla="*/ 9830 h 2023444"/>
              <a:gd name="connsiteX1" fmla="*/ 54769 w 1178262"/>
              <a:gd name="connsiteY1" fmla="*/ 112223 h 2023444"/>
              <a:gd name="connsiteX2" fmla="*/ 90488 w 1178262"/>
              <a:gd name="connsiteY2" fmla="*/ 209855 h 2023444"/>
              <a:gd name="connsiteX3" fmla="*/ 152400 w 1178262"/>
              <a:gd name="connsiteY3" fmla="*/ 376542 h 2023444"/>
              <a:gd name="connsiteX4" fmla="*/ 190500 w 1178262"/>
              <a:gd name="connsiteY4" fmla="*/ 519417 h 2023444"/>
              <a:gd name="connsiteX5" fmla="*/ 223838 w 1178262"/>
              <a:gd name="connsiteY5" fmla="*/ 657530 h 2023444"/>
              <a:gd name="connsiteX6" fmla="*/ 250032 w 1178262"/>
              <a:gd name="connsiteY6" fmla="*/ 814692 h 2023444"/>
              <a:gd name="connsiteX7" fmla="*/ 271463 w 1178262"/>
              <a:gd name="connsiteY7" fmla="*/ 971855 h 2023444"/>
              <a:gd name="connsiteX8" fmla="*/ 280988 w 1178262"/>
              <a:gd name="connsiteY8" fmla="*/ 1138542 h 2023444"/>
              <a:gd name="connsiteX9" fmla="*/ 276225 w 1178262"/>
              <a:gd name="connsiteY9" fmla="*/ 1348092 h 2023444"/>
              <a:gd name="connsiteX10" fmla="*/ 266701 w 1178262"/>
              <a:gd name="connsiteY10" fmla="*/ 1510017 h 2023444"/>
              <a:gd name="connsiteX11" fmla="*/ 250031 w 1178262"/>
              <a:gd name="connsiteY11" fmla="*/ 1662417 h 2023444"/>
              <a:gd name="connsiteX12" fmla="*/ 228600 w 1178262"/>
              <a:gd name="connsiteY12" fmla="*/ 1786242 h 2023444"/>
              <a:gd name="connsiteX13" fmla="*/ 185738 w 1178262"/>
              <a:gd name="connsiteY13" fmla="*/ 1957692 h 2023444"/>
              <a:gd name="connsiteX14" fmla="*/ 167205 w 1178262"/>
              <a:gd name="connsiteY14" fmla="*/ 2023444 h 2023444"/>
              <a:gd name="connsiteX15" fmla="*/ 284352 w 1178262"/>
              <a:gd name="connsiteY15" fmla="*/ 1988634 h 2023444"/>
              <a:gd name="connsiteX16" fmla="*/ 619823 w 1178262"/>
              <a:gd name="connsiteY16" fmla="*/ 1867868 h 2023444"/>
              <a:gd name="connsiteX17" fmla="*/ 889398 w 1178262"/>
              <a:gd name="connsiteY17" fmla="*/ 1677599 h 2023444"/>
              <a:gd name="connsiteX18" fmla="*/ 1038386 w 1178262"/>
              <a:gd name="connsiteY18" fmla="*/ 1496162 h 2023444"/>
              <a:gd name="connsiteX19" fmla="*/ 1141565 w 1178262"/>
              <a:gd name="connsiteY19" fmla="*/ 1302457 h 2023444"/>
              <a:gd name="connsiteX20" fmla="*/ 1178235 w 1178262"/>
              <a:gd name="connsiteY20" fmla="*/ 1078908 h 2023444"/>
              <a:gd name="connsiteX21" fmla="*/ 1146067 w 1178262"/>
              <a:gd name="connsiteY21" fmla="*/ 792769 h 2023444"/>
              <a:gd name="connsiteX22" fmla="*/ 1067956 w 1178262"/>
              <a:gd name="connsiteY22" fmla="*/ 563433 h 2023444"/>
              <a:gd name="connsiteX23" fmla="*/ 911844 w 1178262"/>
              <a:gd name="connsiteY23" fmla="*/ 357260 h 2023444"/>
              <a:gd name="connsiteX24" fmla="*/ 759943 w 1178262"/>
              <a:gd name="connsiteY24" fmla="*/ 210158 h 2023444"/>
              <a:gd name="connsiteX25" fmla="*/ 555932 w 1178262"/>
              <a:gd name="connsiteY25" fmla="*/ 86697 h 2023444"/>
              <a:gd name="connsiteX26" fmla="*/ 404813 w 1178262"/>
              <a:gd name="connsiteY26" fmla="*/ 28880 h 2023444"/>
              <a:gd name="connsiteX27" fmla="*/ 335757 w 1178262"/>
              <a:gd name="connsiteY27" fmla="*/ 16974 h 2023444"/>
              <a:gd name="connsiteX28" fmla="*/ 233363 w 1178262"/>
              <a:gd name="connsiteY28" fmla="*/ 5067 h 2023444"/>
              <a:gd name="connsiteX29" fmla="*/ 147638 w 1178262"/>
              <a:gd name="connsiteY29" fmla="*/ 305 h 2023444"/>
              <a:gd name="connsiteX30" fmla="*/ 0 w 1178262"/>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911844 w 1178278"/>
              <a:gd name="connsiteY23" fmla="*/ 357260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28262 w 1178278"/>
              <a:gd name="connsiteY24" fmla="*/ 222800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04502 w 1178278"/>
              <a:gd name="connsiteY24" fmla="*/ 25229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29" fmla="*/ 284052 w 1178278"/>
              <a:gd name="connsiteY29" fmla="*/ 45522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404813 w 1178278"/>
              <a:gd name="connsiteY26"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388972 w 1178278"/>
              <a:gd name="connsiteY26" fmla="*/ 96305 h 2023444"/>
              <a:gd name="connsiteX0" fmla="*/ 195159 w 1178278"/>
              <a:gd name="connsiteY0" fmla="*/ 43269 h 2015839"/>
              <a:gd name="connsiteX1" fmla="*/ 0 w 1178278"/>
              <a:gd name="connsiteY1" fmla="*/ 2225 h 2015839"/>
              <a:gd name="connsiteX2" fmla="*/ 54769 w 1178278"/>
              <a:gd name="connsiteY2" fmla="*/ 104618 h 2015839"/>
              <a:gd name="connsiteX3" fmla="*/ 90488 w 1178278"/>
              <a:gd name="connsiteY3" fmla="*/ 202250 h 2015839"/>
              <a:gd name="connsiteX4" fmla="*/ 152400 w 1178278"/>
              <a:gd name="connsiteY4" fmla="*/ 368937 h 2015839"/>
              <a:gd name="connsiteX5" fmla="*/ 190500 w 1178278"/>
              <a:gd name="connsiteY5" fmla="*/ 511812 h 2015839"/>
              <a:gd name="connsiteX6" fmla="*/ 223838 w 1178278"/>
              <a:gd name="connsiteY6" fmla="*/ 649925 h 2015839"/>
              <a:gd name="connsiteX7" fmla="*/ 250032 w 1178278"/>
              <a:gd name="connsiteY7" fmla="*/ 807087 h 2015839"/>
              <a:gd name="connsiteX8" fmla="*/ 271463 w 1178278"/>
              <a:gd name="connsiteY8" fmla="*/ 964250 h 2015839"/>
              <a:gd name="connsiteX9" fmla="*/ 280988 w 1178278"/>
              <a:gd name="connsiteY9" fmla="*/ 1130937 h 2015839"/>
              <a:gd name="connsiteX10" fmla="*/ 276225 w 1178278"/>
              <a:gd name="connsiteY10" fmla="*/ 1340487 h 2015839"/>
              <a:gd name="connsiteX11" fmla="*/ 266701 w 1178278"/>
              <a:gd name="connsiteY11" fmla="*/ 1502412 h 2015839"/>
              <a:gd name="connsiteX12" fmla="*/ 250031 w 1178278"/>
              <a:gd name="connsiteY12" fmla="*/ 1654812 h 2015839"/>
              <a:gd name="connsiteX13" fmla="*/ 228600 w 1178278"/>
              <a:gd name="connsiteY13" fmla="*/ 1778637 h 2015839"/>
              <a:gd name="connsiteX14" fmla="*/ 185738 w 1178278"/>
              <a:gd name="connsiteY14" fmla="*/ 1950087 h 2015839"/>
              <a:gd name="connsiteX15" fmla="*/ 167205 w 1178278"/>
              <a:gd name="connsiteY15" fmla="*/ 2015839 h 2015839"/>
              <a:gd name="connsiteX16" fmla="*/ 284352 w 1178278"/>
              <a:gd name="connsiteY16" fmla="*/ 1981029 h 2015839"/>
              <a:gd name="connsiteX17" fmla="*/ 619823 w 1178278"/>
              <a:gd name="connsiteY17" fmla="*/ 1860263 h 2015839"/>
              <a:gd name="connsiteX18" fmla="*/ 889398 w 1178278"/>
              <a:gd name="connsiteY18" fmla="*/ 1669994 h 2015839"/>
              <a:gd name="connsiteX19" fmla="*/ 1038386 w 1178278"/>
              <a:gd name="connsiteY19" fmla="*/ 1488557 h 2015839"/>
              <a:gd name="connsiteX20" fmla="*/ 1141565 w 1178278"/>
              <a:gd name="connsiteY20" fmla="*/ 1294852 h 2015839"/>
              <a:gd name="connsiteX21" fmla="*/ 1178235 w 1178278"/>
              <a:gd name="connsiteY21" fmla="*/ 1071303 h 2015839"/>
              <a:gd name="connsiteX22" fmla="*/ 1146067 w 1178278"/>
              <a:gd name="connsiteY22" fmla="*/ 785164 h 2015839"/>
              <a:gd name="connsiteX23" fmla="*/ 1033635 w 1178278"/>
              <a:gd name="connsiteY23" fmla="*/ 564256 h 2015839"/>
              <a:gd name="connsiteX24" fmla="*/ 866963 w 1178278"/>
              <a:gd name="connsiteY24" fmla="*/ 368618 h 2015839"/>
              <a:gd name="connsiteX25" fmla="*/ 704502 w 1178278"/>
              <a:gd name="connsiteY25" fmla="*/ 244693 h 2015839"/>
              <a:gd name="connsiteX26" fmla="*/ 388972 w 1178278"/>
              <a:gd name="connsiteY26" fmla="*/ 88700 h 2015839"/>
              <a:gd name="connsiteX0" fmla="*/ 144968 w 1128087"/>
              <a:gd name="connsiteY0" fmla="*/ 0 h 1972570"/>
              <a:gd name="connsiteX1" fmla="*/ 4578 w 1128087"/>
              <a:gd name="connsiteY1" fmla="*/ 61349 h 1972570"/>
              <a:gd name="connsiteX2" fmla="*/ 40297 w 1128087"/>
              <a:gd name="connsiteY2" fmla="*/ 158981 h 1972570"/>
              <a:gd name="connsiteX3" fmla="*/ 102209 w 1128087"/>
              <a:gd name="connsiteY3" fmla="*/ 325668 h 1972570"/>
              <a:gd name="connsiteX4" fmla="*/ 140309 w 1128087"/>
              <a:gd name="connsiteY4" fmla="*/ 468543 h 1972570"/>
              <a:gd name="connsiteX5" fmla="*/ 173647 w 1128087"/>
              <a:gd name="connsiteY5" fmla="*/ 606656 h 1972570"/>
              <a:gd name="connsiteX6" fmla="*/ 199841 w 1128087"/>
              <a:gd name="connsiteY6" fmla="*/ 763818 h 1972570"/>
              <a:gd name="connsiteX7" fmla="*/ 221272 w 1128087"/>
              <a:gd name="connsiteY7" fmla="*/ 920981 h 1972570"/>
              <a:gd name="connsiteX8" fmla="*/ 230797 w 1128087"/>
              <a:gd name="connsiteY8" fmla="*/ 1087668 h 1972570"/>
              <a:gd name="connsiteX9" fmla="*/ 226034 w 1128087"/>
              <a:gd name="connsiteY9" fmla="*/ 1297218 h 1972570"/>
              <a:gd name="connsiteX10" fmla="*/ 216510 w 1128087"/>
              <a:gd name="connsiteY10" fmla="*/ 1459143 h 1972570"/>
              <a:gd name="connsiteX11" fmla="*/ 199840 w 1128087"/>
              <a:gd name="connsiteY11" fmla="*/ 1611543 h 1972570"/>
              <a:gd name="connsiteX12" fmla="*/ 178409 w 1128087"/>
              <a:gd name="connsiteY12" fmla="*/ 1735368 h 1972570"/>
              <a:gd name="connsiteX13" fmla="*/ 135547 w 1128087"/>
              <a:gd name="connsiteY13" fmla="*/ 1906818 h 1972570"/>
              <a:gd name="connsiteX14" fmla="*/ 117014 w 1128087"/>
              <a:gd name="connsiteY14" fmla="*/ 1972570 h 1972570"/>
              <a:gd name="connsiteX15" fmla="*/ 234161 w 1128087"/>
              <a:gd name="connsiteY15" fmla="*/ 1937760 h 1972570"/>
              <a:gd name="connsiteX16" fmla="*/ 569632 w 1128087"/>
              <a:gd name="connsiteY16" fmla="*/ 1816994 h 1972570"/>
              <a:gd name="connsiteX17" fmla="*/ 839207 w 1128087"/>
              <a:gd name="connsiteY17" fmla="*/ 1626725 h 1972570"/>
              <a:gd name="connsiteX18" fmla="*/ 988195 w 1128087"/>
              <a:gd name="connsiteY18" fmla="*/ 1445288 h 1972570"/>
              <a:gd name="connsiteX19" fmla="*/ 1091374 w 1128087"/>
              <a:gd name="connsiteY19" fmla="*/ 1251583 h 1972570"/>
              <a:gd name="connsiteX20" fmla="*/ 1128044 w 1128087"/>
              <a:gd name="connsiteY20" fmla="*/ 1028034 h 1972570"/>
              <a:gd name="connsiteX21" fmla="*/ 1095876 w 1128087"/>
              <a:gd name="connsiteY21" fmla="*/ 741895 h 1972570"/>
              <a:gd name="connsiteX22" fmla="*/ 983444 w 1128087"/>
              <a:gd name="connsiteY22" fmla="*/ 520987 h 1972570"/>
              <a:gd name="connsiteX23" fmla="*/ 816772 w 1128087"/>
              <a:gd name="connsiteY23" fmla="*/ 325349 h 1972570"/>
              <a:gd name="connsiteX24" fmla="*/ 654311 w 1128087"/>
              <a:gd name="connsiteY24" fmla="*/ 201424 h 1972570"/>
              <a:gd name="connsiteX25" fmla="*/ 338781 w 1128087"/>
              <a:gd name="connsiteY25" fmla="*/ 45431 h 1972570"/>
              <a:gd name="connsiteX0" fmla="*/ 4578 w 1128087"/>
              <a:gd name="connsiteY0" fmla="*/ 15918 h 1927139"/>
              <a:gd name="connsiteX1" fmla="*/ 40297 w 1128087"/>
              <a:gd name="connsiteY1" fmla="*/ 113550 h 1927139"/>
              <a:gd name="connsiteX2" fmla="*/ 102209 w 1128087"/>
              <a:gd name="connsiteY2" fmla="*/ 280237 h 1927139"/>
              <a:gd name="connsiteX3" fmla="*/ 140309 w 1128087"/>
              <a:gd name="connsiteY3" fmla="*/ 423112 h 1927139"/>
              <a:gd name="connsiteX4" fmla="*/ 173647 w 1128087"/>
              <a:gd name="connsiteY4" fmla="*/ 561225 h 1927139"/>
              <a:gd name="connsiteX5" fmla="*/ 199841 w 1128087"/>
              <a:gd name="connsiteY5" fmla="*/ 718387 h 1927139"/>
              <a:gd name="connsiteX6" fmla="*/ 221272 w 1128087"/>
              <a:gd name="connsiteY6" fmla="*/ 875550 h 1927139"/>
              <a:gd name="connsiteX7" fmla="*/ 230797 w 1128087"/>
              <a:gd name="connsiteY7" fmla="*/ 1042237 h 1927139"/>
              <a:gd name="connsiteX8" fmla="*/ 226034 w 1128087"/>
              <a:gd name="connsiteY8" fmla="*/ 1251787 h 1927139"/>
              <a:gd name="connsiteX9" fmla="*/ 216510 w 1128087"/>
              <a:gd name="connsiteY9" fmla="*/ 1413712 h 1927139"/>
              <a:gd name="connsiteX10" fmla="*/ 199840 w 1128087"/>
              <a:gd name="connsiteY10" fmla="*/ 1566112 h 1927139"/>
              <a:gd name="connsiteX11" fmla="*/ 178409 w 1128087"/>
              <a:gd name="connsiteY11" fmla="*/ 1689937 h 1927139"/>
              <a:gd name="connsiteX12" fmla="*/ 135547 w 1128087"/>
              <a:gd name="connsiteY12" fmla="*/ 1861387 h 1927139"/>
              <a:gd name="connsiteX13" fmla="*/ 117014 w 1128087"/>
              <a:gd name="connsiteY13" fmla="*/ 1927139 h 1927139"/>
              <a:gd name="connsiteX14" fmla="*/ 234161 w 1128087"/>
              <a:gd name="connsiteY14" fmla="*/ 1892329 h 1927139"/>
              <a:gd name="connsiteX15" fmla="*/ 569632 w 1128087"/>
              <a:gd name="connsiteY15" fmla="*/ 1771563 h 1927139"/>
              <a:gd name="connsiteX16" fmla="*/ 839207 w 1128087"/>
              <a:gd name="connsiteY16" fmla="*/ 1581294 h 1927139"/>
              <a:gd name="connsiteX17" fmla="*/ 988195 w 1128087"/>
              <a:gd name="connsiteY17" fmla="*/ 1399857 h 1927139"/>
              <a:gd name="connsiteX18" fmla="*/ 1091374 w 1128087"/>
              <a:gd name="connsiteY18" fmla="*/ 1206152 h 1927139"/>
              <a:gd name="connsiteX19" fmla="*/ 1128044 w 1128087"/>
              <a:gd name="connsiteY19" fmla="*/ 982603 h 1927139"/>
              <a:gd name="connsiteX20" fmla="*/ 1095876 w 1128087"/>
              <a:gd name="connsiteY20" fmla="*/ 696464 h 1927139"/>
              <a:gd name="connsiteX21" fmla="*/ 983444 w 1128087"/>
              <a:gd name="connsiteY21" fmla="*/ 475556 h 1927139"/>
              <a:gd name="connsiteX22" fmla="*/ 816772 w 1128087"/>
              <a:gd name="connsiteY22" fmla="*/ 279918 h 1927139"/>
              <a:gd name="connsiteX23" fmla="*/ 654311 w 1128087"/>
              <a:gd name="connsiteY23" fmla="*/ 155993 h 1927139"/>
              <a:gd name="connsiteX24" fmla="*/ 338781 w 1128087"/>
              <a:gd name="connsiteY24" fmla="*/ 0 h 1927139"/>
              <a:gd name="connsiteX0" fmla="*/ 0 w 1087790"/>
              <a:gd name="connsiteY0" fmla="*/ 113550 h 1927139"/>
              <a:gd name="connsiteX1" fmla="*/ 61912 w 1087790"/>
              <a:gd name="connsiteY1" fmla="*/ 280237 h 1927139"/>
              <a:gd name="connsiteX2" fmla="*/ 100012 w 1087790"/>
              <a:gd name="connsiteY2" fmla="*/ 423112 h 1927139"/>
              <a:gd name="connsiteX3" fmla="*/ 133350 w 1087790"/>
              <a:gd name="connsiteY3" fmla="*/ 561225 h 1927139"/>
              <a:gd name="connsiteX4" fmla="*/ 159544 w 1087790"/>
              <a:gd name="connsiteY4" fmla="*/ 718387 h 1927139"/>
              <a:gd name="connsiteX5" fmla="*/ 180975 w 1087790"/>
              <a:gd name="connsiteY5" fmla="*/ 875550 h 1927139"/>
              <a:gd name="connsiteX6" fmla="*/ 190500 w 1087790"/>
              <a:gd name="connsiteY6" fmla="*/ 1042237 h 1927139"/>
              <a:gd name="connsiteX7" fmla="*/ 185737 w 1087790"/>
              <a:gd name="connsiteY7" fmla="*/ 1251787 h 1927139"/>
              <a:gd name="connsiteX8" fmla="*/ 176213 w 1087790"/>
              <a:gd name="connsiteY8" fmla="*/ 1413712 h 1927139"/>
              <a:gd name="connsiteX9" fmla="*/ 159543 w 1087790"/>
              <a:gd name="connsiteY9" fmla="*/ 1566112 h 1927139"/>
              <a:gd name="connsiteX10" fmla="*/ 138112 w 1087790"/>
              <a:gd name="connsiteY10" fmla="*/ 1689937 h 1927139"/>
              <a:gd name="connsiteX11" fmla="*/ 95250 w 1087790"/>
              <a:gd name="connsiteY11" fmla="*/ 1861387 h 1927139"/>
              <a:gd name="connsiteX12" fmla="*/ 76717 w 1087790"/>
              <a:gd name="connsiteY12" fmla="*/ 1927139 h 1927139"/>
              <a:gd name="connsiteX13" fmla="*/ 193864 w 1087790"/>
              <a:gd name="connsiteY13" fmla="*/ 1892329 h 1927139"/>
              <a:gd name="connsiteX14" fmla="*/ 529335 w 1087790"/>
              <a:gd name="connsiteY14" fmla="*/ 1771563 h 1927139"/>
              <a:gd name="connsiteX15" fmla="*/ 798910 w 1087790"/>
              <a:gd name="connsiteY15" fmla="*/ 1581294 h 1927139"/>
              <a:gd name="connsiteX16" fmla="*/ 947898 w 1087790"/>
              <a:gd name="connsiteY16" fmla="*/ 1399857 h 1927139"/>
              <a:gd name="connsiteX17" fmla="*/ 1051077 w 1087790"/>
              <a:gd name="connsiteY17" fmla="*/ 1206152 h 1927139"/>
              <a:gd name="connsiteX18" fmla="*/ 1087747 w 1087790"/>
              <a:gd name="connsiteY18" fmla="*/ 982603 h 1927139"/>
              <a:gd name="connsiteX19" fmla="*/ 1055579 w 1087790"/>
              <a:gd name="connsiteY19" fmla="*/ 696464 h 1927139"/>
              <a:gd name="connsiteX20" fmla="*/ 943147 w 1087790"/>
              <a:gd name="connsiteY20" fmla="*/ 475556 h 1927139"/>
              <a:gd name="connsiteX21" fmla="*/ 776475 w 1087790"/>
              <a:gd name="connsiteY21" fmla="*/ 279918 h 1927139"/>
              <a:gd name="connsiteX22" fmla="*/ 614014 w 1087790"/>
              <a:gd name="connsiteY22" fmla="*/ 155993 h 1927139"/>
              <a:gd name="connsiteX23" fmla="*/ 298484 w 1087790"/>
              <a:gd name="connsiteY23" fmla="*/ 0 h 1927139"/>
              <a:gd name="connsiteX0" fmla="*/ 0 w 1025878"/>
              <a:gd name="connsiteY0" fmla="*/ 280237 h 1927139"/>
              <a:gd name="connsiteX1" fmla="*/ 38100 w 1025878"/>
              <a:gd name="connsiteY1" fmla="*/ 423112 h 1927139"/>
              <a:gd name="connsiteX2" fmla="*/ 71438 w 1025878"/>
              <a:gd name="connsiteY2" fmla="*/ 561225 h 1927139"/>
              <a:gd name="connsiteX3" fmla="*/ 97632 w 1025878"/>
              <a:gd name="connsiteY3" fmla="*/ 718387 h 1927139"/>
              <a:gd name="connsiteX4" fmla="*/ 119063 w 1025878"/>
              <a:gd name="connsiteY4" fmla="*/ 875550 h 1927139"/>
              <a:gd name="connsiteX5" fmla="*/ 128588 w 1025878"/>
              <a:gd name="connsiteY5" fmla="*/ 1042237 h 1927139"/>
              <a:gd name="connsiteX6" fmla="*/ 123825 w 1025878"/>
              <a:gd name="connsiteY6" fmla="*/ 1251787 h 1927139"/>
              <a:gd name="connsiteX7" fmla="*/ 114301 w 1025878"/>
              <a:gd name="connsiteY7" fmla="*/ 1413712 h 1927139"/>
              <a:gd name="connsiteX8" fmla="*/ 97631 w 1025878"/>
              <a:gd name="connsiteY8" fmla="*/ 1566112 h 1927139"/>
              <a:gd name="connsiteX9" fmla="*/ 76200 w 1025878"/>
              <a:gd name="connsiteY9" fmla="*/ 1689937 h 1927139"/>
              <a:gd name="connsiteX10" fmla="*/ 33338 w 1025878"/>
              <a:gd name="connsiteY10" fmla="*/ 1861387 h 1927139"/>
              <a:gd name="connsiteX11" fmla="*/ 14805 w 1025878"/>
              <a:gd name="connsiteY11" fmla="*/ 1927139 h 1927139"/>
              <a:gd name="connsiteX12" fmla="*/ 131952 w 1025878"/>
              <a:gd name="connsiteY12" fmla="*/ 1892329 h 1927139"/>
              <a:gd name="connsiteX13" fmla="*/ 467423 w 1025878"/>
              <a:gd name="connsiteY13" fmla="*/ 1771563 h 1927139"/>
              <a:gd name="connsiteX14" fmla="*/ 736998 w 1025878"/>
              <a:gd name="connsiteY14" fmla="*/ 1581294 h 1927139"/>
              <a:gd name="connsiteX15" fmla="*/ 885986 w 1025878"/>
              <a:gd name="connsiteY15" fmla="*/ 1399857 h 1927139"/>
              <a:gd name="connsiteX16" fmla="*/ 989165 w 1025878"/>
              <a:gd name="connsiteY16" fmla="*/ 1206152 h 1927139"/>
              <a:gd name="connsiteX17" fmla="*/ 1025835 w 1025878"/>
              <a:gd name="connsiteY17" fmla="*/ 982603 h 1927139"/>
              <a:gd name="connsiteX18" fmla="*/ 993667 w 1025878"/>
              <a:gd name="connsiteY18" fmla="*/ 696464 h 1927139"/>
              <a:gd name="connsiteX19" fmla="*/ 881235 w 1025878"/>
              <a:gd name="connsiteY19" fmla="*/ 475556 h 1927139"/>
              <a:gd name="connsiteX20" fmla="*/ 714563 w 1025878"/>
              <a:gd name="connsiteY20" fmla="*/ 279918 h 1927139"/>
              <a:gd name="connsiteX21" fmla="*/ 552102 w 1025878"/>
              <a:gd name="connsiteY21" fmla="*/ 155993 h 1927139"/>
              <a:gd name="connsiteX22" fmla="*/ 236572 w 1025878"/>
              <a:gd name="connsiteY22" fmla="*/ 0 h 1927139"/>
              <a:gd name="connsiteX0" fmla="*/ 23295 w 1011073"/>
              <a:gd name="connsiteY0" fmla="*/ 423112 h 1927139"/>
              <a:gd name="connsiteX1" fmla="*/ 56633 w 1011073"/>
              <a:gd name="connsiteY1" fmla="*/ 561225 h 1927139"/>
              <a:gd name="connsiteX2" fmla="*/ 82827 w 1011073"/>
              <a:gd name="connsiteY2" fmla="*/ 718387 h 1927139"/>
              <a:gd name="connsiteX3" fmla="*/ 104258 w 1011073"/>
              <a:gd name="connsiteY3" fmla="*/ 875550 h 1927139"/>
              <a:gd name="connsiteX4" fmla="*/ 113783 w 1011073"/>
              <a:gd name="connsiteY4" fmla="*/ 1042237 h 1927139"/>
              <a:gd name="connsiteX5" fmla="*/ 109020 w 1011073"/>
              <a:gd name="connsiteY5" fmla="*/ 1251787 h 1927139"/>
              <a:gd name="connsiteX6" fmla="*/ 99496 w 1011073"/>
              <a:gd name="connsiteY6" fmla="*/ 1413712 h 1927139"/>
              <a:gd name="connsiteX7" fmla="*/ 82826 w 1011073"/>
              <a:gd name="connsiteY7" fmla="*/ 1566112 h 1927139"/>
              <a:gd name="connsiteX8" fmla="*/ 61395 w 1011073"/>
              <a:gd name="connsiteY8" fmla="*/ 1689937 h 1927139"/>
              <a:gd name="connsiteX9" fmla="*/ 18533 w 1011073"/>
              <a:gd name="connsiteY9" fmla="*/ 1861387 h 1927139"/>
              <a:gd name="connsiteX10" fmla="*/ 0 w 1011073"/>
              <a:gd name="connsiteY10" fmla="*/ 1927139 h 1927139"/>
              <a:gd name="connsiteX11" fmla="*/ 117147 w 1011073"/>
              <a:gd name="connsiteY11" fmla="*/ 1892329 h 1927139"/>
              <a:gd name="connsiteX12" fmla="*/ 452618 w 1011073"/>
              <a:gd name="connsiteY12" fmla="*/ 1771563 h 1927139"/>
              <a:gd name="connsiteX13" fmla="*/ 722193 w 1011073"/>
              <a:gd name="connsiteY13" fmla="*/ 1581294 h 1927139"/>
              <a:gd name="connsiteX14" fmla="*/ 871181 w 1011073"/>
              <a:gd name="connsiteY14" fmla="*/ 1399857 h 1927139"/>
              <a:gd name="connsiteX15" fmla="*/ 974360 w 1011073"/>
              <a:gd name="connsiteY15" fmla="*/ 1206152 h 1927139"/>
              <a:gd name="connsiteX16" fmla="*/ 1011030 w 1011073"/>
              <a:gd name="connsiteY16" fmla="*/ 982603 h 1927139"/>
              <a:gd name="connsiteX17" fmla="*/ 978862 w 1011073"/>
              <a:gd name="connsiteY17" fmla="*/ 696464 h 1927139"/>
              <a:gd name="connsiteX18" fmla="*/ 866430 w 1011073"/>
              <a:gd name="connsiteY18" fmla="*/ 475556 h 1927139"/>
              <a:gd name="connsiteX19" fmla="*/ 699758 w 1011073"/>
              <a:gd name="connsiteY19" fmla="*/ 279918 h 1927139"/>
              <a:gd name="connsiteX20" fmla="*/ 537297 w 1011073"/>
              <a:gd name="connsiteY20" fmla="*/ 155993 h 1927139"/>
              <a:gd name="connsiteX21" fmla="*/ 221767 w 1011073"/>
              <a:gd name="connsiteY21" fmla="*/ 0 h 1927139"/>
              <a:gd name="connsiteX0" fmla="*/ 56633 w 1011073"/>
              <a:gd name="connsiteY0" fmla="*/ 561225 h 1927139"/>
              <a:gd name="connsiteX1" fmla="*/ 82827 w 1011073"/>
              <a:gd name="connsiteY1" fmla="*/ 718387 h 1927139"/>
              <a:gd name="connsiteX2" fmla="*/ 104258 w 1011073"/>
              <a:gd name="connsiteY2" fmla="*/ 875550 h 1927139"/>
              <a:gd name="connsiteX3" fmla="*/ 113783 w 1011073"/>
              <a:gd name="connsiteY3" fmla="*/ 1042237 h 1927139"/>
              <a:gd name="connsiteX4" fmla="*/ 109020 w 1011073"/>
              <a:gd name="connsiteY4" fmla="*/ 1251787 h 1927139"/>
              <a:gd name="connsiteX5" fmla="*/ 99496 w 1011073"/>
              <a:gd name="connsiteY5" fmla="*/ 1413712 h 1927139"/>
              <a:gd name="connsiteX6" fmla="*/ 82826 w 1011073"/>
              <a:gd name="connsiteY6" fmla="*/ 1566112 h 1927139"/>
              <a:gd name="connsiteX7" fmla="*/ 61395 w 1011073"/>
              <a:gd name="connsiteY7" fmla="*/ 1689937 h 1927139"/>
              <a:gd name="connsiteX8" fmla="*/ 18533 w 1011073"/>
              <a:gd name="connsiteY8" fmla="*/ 1861387 h 1927139"/>
              <a:gd name="connsiteX9" fmla="*/ 0 w 1011073"/>
              <a:gd name="connsiteY9" fmla="*/ 1927139 h 1927139"/>
              <a:gd name="connsiteX10" fmla="*/ 117147 w 1011073"/>
              <a:gd name="connsiteY10" fmla="*/ 1892329 h 1927139"/>
              <a:gd name="connsiteX11" fmla="*/ 452618 w 1011073"/>
              <a:gd name="connsiteY11" fmla="*/ 1771563 h 1927139"/>
              <a:gd name="connsiteX12" fmla="*/ 722193 w 1011073"/>
              <a:gd name="connsiteY12" fmla="*/ 1581294 h 1927139"/>
              <a:gd name="connsiteX13" fmla="*/ 871181 w 1011073"/>
              <a:gd name="connsiteY13" fmla="*/ 1399857 h 1927139"/>
              <a:gd name="connsiteX14" fmla="*/ 974360 w 1011073"/>
              <a:gd name="connsiteY14" fmla="*/ 1206152 h 1927139"/>
              <a:gd name="connsiteX15" fmla="*/ 1011030 w 1011073"/>
              <a:gd name="connsiteY15" fmla="*/ 982603 h 1927139"/>
              <a:gd name="connsiteX16" fmla="*/ 978862 w 1011073"/>
              <a:gd name="connsiteY16" fmla="*/ 696464 h 1927139"/>
              <a:gd name="connsiteX17" fmla="*/ 866430 w 1011073"/>
              <a:gd name="connsiteY17" fmla="*/ 475556 h 1927139"/>
              <a:gd name="connsiteX18" fmla="*/ 699758 w 1011073"/>
              <a:gd name="connsiteY18" fmla="*/ 279918 h 1927139"/>
              <a:gd name="connsiteX19" fmla="*/ 537297 w 1011073"/>
              <a:gd name="connsiteY19" fmla="*/ 155993 h 1927139"/>
              <a:gd name="connsiteX20" fmla="*/ 221767 w 1011073"/>
              <a:gd name="connsiteY20" fmla="*/ 0 h 1927139"/>
              <a:gd name="connsiteX0" fmla="*/ 56633 w 1011073"/>
              <a:gd name="connsiteY0" fmla="*/ 561225 h 1927139"/>
              <a:gd name="connsiteX1" fmla="*/ 104258 w 1011073"/>
              <a:gd name="connsiteY1" fmla="*/ 875550 h 1927139"/>
              <a:gd name="connsiteX2" fmla="*/ 113783 w 1011073"/>
              <a:gd name="connsiteY2" fmla="*/ 1042237 h 1927139"/>
              <a:gd name="connsiteX3" fmla="*/ 109020 w 1011073"/>
              <a:gd name="connsiteY3" fmla="*/ 1251787 h 1927139"/>
              <a:gd name="connsiteX4" fmla="*/ 99496 w 1011073"/>
              <a:gd name="connsiteY4" fmla="*/ 1413712 h 1927139"/>
              <a:gd name="connsiteX5" fmla="*/ 82826 w 1011073"/>
              <a:gd name="connsiteY5" fmla="*/ 1566112 h 1927139"/>
              <a:gd name="connsiteX6" fmla="*/ 61395 w 1011073"/>
              <a:gd name="connsiteY6" fmla="*/ 1689937 h 1927139"/>
              <a:gd name="connsiteX7" fmla="*/ 18533 w 1011073"/>
              <a:gd name="connsiteY7" fmla="*/ 1861387 h 1927139"/>
              <a:gd name="connsiteX8" fmla="*/ 0 w 1011073"/>
              <a:gd name="connsiteY8" fmla="*/ 1927139 h 1927139"/>
              <a:gd name="connsiteX9" fmla="*/ 117147 w 1011073"/>
              <a:gd name="connsiteY9" fmla="*/ 1892329 h 1927139"/>
              <a:gd name="connsiteX10" fmla="*/ 452618 w 1011073"/>
              <a:gd name="connsiteY10" fmla="*/ 1771563 h 1927139"/>
              <a:gd name="connsiteX11" fmla="*/ 722193 w 1011073"/>
              <a:gd name="connsiteY11" fmla="*/ 1581294 h 1927139"/>
              <a:gd name="connsiteX12" fmla="*/ 871181 w 1011073"/>
              <a:gd name="connsiteY12" fmla="*/ 1399857 h 1927139"/>
              <a:gd name="connsiteX13" fmla="*/ 974360 w 1011073"/>
              <a:gd name="connsiteY13" fmla="*/ 1206152 h 1927139"/>
              <a:gd name="connsiteX14" fmla="*/ 1011030 w 1011073"/>
              <a:gd name="connsiteY14" fmla="*/ 982603 h 1927139"/>
              <a:gd name="connsiteX15" fmla="*/ 978862 w 1011073"/>
              <a:gd name="connsiteY15" fmla="*/ 696464 h 1927139"/>
              <a:gd name="connsiteX16" fmla="*/ 866430 w 1011073"/>
              <a:gd name="connsiteY16" fmla="*/ 475556 h 1927139"/>
              <a:gd name="connsiteX17" fmla="*/ 699758 w 1011073"/>
              <a:gd name="connsiteY17" fmla="*/ 279918 h 1927139"/>
              <a:gd name="connsiteX18" fmla="*/ 537297 w 1011073"/>
              <a:gd name="connsiteY18" fmla="*/ 155993 h 1927139"/>
              <a:gd name="connsiteX19" fmla="*/ 221767 w 1011073"/>
              <a:gd name="connsiteY19" fmla="*/ 0 h 1927139"/>
              <a:gd name="connsiteX0" fmla="*/ 104258 w 1011073"/>
              <a:gd name="connsiteY0" fmla="*/ 875550 h 1927139"/>
              <a:gd name="connsiteX1" fmla="*/ 113783 w 1011073"/>
              <a:gd name="connsiteY1" fmla="*/ 1042237 h 1927139"/>
              <a:gd name="connsiteX2" fmla="*/ 109020 w 1011073"/>
              <a:gd name="connsiteY2" fmla="*/ 1251787 h 1927139"/>
              <a:gd name="connsiteX3" fmla="*/ 99496 w 1011073"/>
              <a:gd name="connsiteY3" fmla="*/ 1413712 h 1927139"/>
              <a:gd name="connsiteX4" fmla="*/ 82826 w 1011073"/>
              <a:gd name="connsiteY4" fmla="*/ 1566112 h 1927139"/>
              <a:gd name="connsiteX5" fmla="*/ 61395 w 1011073"/>
              <a:gd name="connsiteY5" fmla="*/ 1689937 h 1927139"/>
              <a:gd name="connsiteX6" fmla="*/ 18533 w 1011073"/>
              <a:gd name="connsiteY6" fmla="*/ 1861387 h 1927139"/>
              <a:gd name="connsiteX7" fmla="*/ 0 w 1011073"/>
              <a:gd name="connsiteY7" fmla="*/ 1927139 h 1927139"/>
              <a:gd name="connsiteX8" fmla="*/ 117147 w 1011073"/>
              <a:gd name="connsiteY8" fmla="*/ 1892329 h 1927139"/>
              <a:gd name="connsiteX9" fmla="*/ 452618 w 1011073"/>
              <a:gd name="connsiteY9" fmla="*/ 1771563 h 1927139"/>
              <a:gd name="connsiteX10" fmla="*/ 722193 w 1011073"/>
              <a:gd name="connsiteY10" fmla="*/ 1581294 h 1927139"/>
              <a:gd name="connsiteX11" fmla="*/ 871181 w 1011073"/>
              <a:gd name="connsiteY11" fmla="*/ 1399857 h 1927139"/>
              <a:gd name="connsiteX12" fmla="*/ 974360 w 1011073"/>
              <a:gd name="connsiteY12" fmla="*/ 1206152 h 1927139"/>
              <a:gd name="connsiteX13" fmla="*/ 1011030 w 1011073"/>
              <a:gd name="connsiteY13" fmla="*/ 982603 h 1927139"/>
              <a:gd name="connsiteX14" fmla="*/ 978862 w 1011073"/>
              <a:gd name="connsiteY14" fmla="*/ 696464 h 1927139"/>
              <a:gd name="connsiteX15" fmla="*/ 866430 w 1011073"/>
              <a:gd name="connsiteY15" fmla="*/ 475556 h 1927139"/>
              <a:gd name="connsiteX16" fmla="*/ 699758 w 1011073"/>
              <a:gd name="connsiteY16" fmla="*/ 279918 h 1927139"/>
              <a:gd name="connsiteX17" fmla="*/ 537297 w 1011073"/>
              <a:gd name="connsiteY17" fmla="*/ 155993 h 1927139"/>
              <a:gd name="connsiteX18" fmla="*/ 221767 w 1011073"/>
              <a:gd name="connsiteY18" fmla="*/ 0 h 1927139"/>
              <a:gd name="connsiteX0" fmla="*/ 113783 w 1011073"/>
              <a:gd name="connsiteY0" fmla="*/ 1042237 h 1927139"/>
              <a:gd name="connsiteX1" fmla="*/ 109020 w 1011073"/>
              <a:gd name="connsiteY1" fmla="*/ 1251787 h 1927139"/>
              <a:gd name="connsiteX2" fmla="*/ 99496 w 1011073"/>
              <a:gd name="connsiteY2" fmla="*/ 1413712 h 1927139"/>
              <a:gd name="connsiteX3" fmla="*/ 82826 w 1011073"/>
              <a:gd name="connsiteY3" fmla="*/ 1566112 h 1927139"/>
              <a:gd name="connsiteX4" fmla="*/ 61395 w 1011073"/>
              <a:gd name="connsiteY4" fmla="*/ 1689937 h 1927139"/>
              <a:gd name="connsiteX5" fmla="*/ 18533 w 1011073"/>
              <a:gd name="connsiteY5" fmla="*/ 1861387 h 1927139"/>
              <a:gd name="connsiteX6" fmla="*/ 0 w 1011073"/>
              <a:gd name="connsiteY6" fmla="*/ 1927139 h 1927139"/>
              <a:gd name="connsiteX7" fmla="*/ 117147 w 1011073"/>
              <a:gd name="connsiteY7" fmla="*/ 1892329 h 1927139"/>
              <a:gd name="connsiteX8" fmla="*/ 452618 w 1011073"/>
              <a:gd name="connsiteY8" fmla="*/ 1771563 h 1927139"/>
              <a:gd name="connsiteX9" fmla="*/ 722193 w 1011073"/>
              <a:gd name="connsiteY9" fmla="*/ 1581294 h 1927139"/>
              <a:gd name="connsiteX10" fmla="*/ 871181 w 1011073"/>
              <a:gd name="connsiteY10" fmla="*/ 1399857 h 1927139"/>
              <a:gd name="connsiteX11" fmla="*/ 974360 w 1011073"/>
              <a:gd name="connsiteY11" fmla="*/ 1206152 h 1927139"/>
              <a:gd name="connsiteX12" fmla="*/ 1011030 w 1011073"/>
              <a:gd name="connsiteY12" fmla="*/ 982603 h 1927139"/>
              <a:gd name="connsiteX13" fmla="*/ 978862 w 1011073"/>
              <a:gd name="connsiteY13" fmla="*/ 696464 h 1927139"/>
              <a:gd name="connsiteX14" fmla="*/ 866430 w 1011073"/>
              <a:gd name="connsiteY14" fmla="*/ 475556 h 1927139"/>
              <a:gd name="connsiteX15" fmla="*/ 699758 w 1011073"/>
              <a:gd name="connsiteY15" fmla="*/ 279918 h 1927139"/>
              <a:gd name="connsiteX16" fmla="*/ 537297 w 1011073"/>
              <a:gd name="connsiteY16" fmla="*/ 155993 h 1927139"/>
              <a:gd name="connsiteX17" fmla="*/ 221767 w 1011073"/>
              <a:gd name="connsiteY17" fmla="*/ 0 h 1927139"/>
              <a:gd name="connsiteX0" fmla="*/ 109020 w 1011073"/>
              <a:gd name="connsiteY0" fmla="*/ 1251787 h 1927139"/>
              <a:gd name="connsiteX1" fmla="*/ 99496 w 1011073"/>
              <a:gd name="connsiteY1" fmla="*/ 1413712 h 1927139"/>
              <a:gd name="connsiteX2" fmla="*/ 82826 w 1011073"/>
              <a:gd name="connsiteY2" fmla="*/ 1566112 h 1927139"/>
              <a:gd name="connsiteX3" fmla="*/ 61395 w 1011073"/>
              <a:gd name="connsiteY3" fmla="*/ 1689937 h 1927139"/>
              <a:gd name="connsiteX4" fmla="*/ 18533 w 1011073"/>
              <a:gd name="connsiteY4" fmla="*/ 1861387 h 1927139"/>
              <a:gd name="connsiteX5" fmla="*/ 0 w 1011073"/>
              <a:gd name="connsiteY5" fmla="*/ 1927139 h 1927139"/>
              <a:gd name="connsiteX6" fmla="*/ 117147 w 1011073"/>
              <a:gd name="connsiteY6" fmla="*/ 1892329 h 1927139"/>
              <a:gd name="connsiteX7" fmla="*/ 452618 w 1011073"/>
              <a:gd name="connsiteY7" fmla="*/ 1771563 h 1927139"/>
              <a:gd name="connsiteX8" fmla="*/ 722193 w 1011073"/>
              <a:gd name="connsiteY8" fmla="*/ 1581294 h 1927139"/>
              <a:gd name="connsiteX9" fmla="*/ 871181 w 1011073"/>
              <a:gd name="connsiteY9" fmla="*/ 1399857 h 1927139"/>
              <a:gd name="connsiteX10" fmla="*/ 974360 w 1011073"/>
              <a:gd name="connsiteY10" fmla="*/ 1206152 h 1927139"/>
              <a:gd name="connsiteX11" fmla="*/ 1011030 w 1011073"/>
              <a:gd name="connsiteY11" fmla="*/ 982603 h 1927139"/>
              <a:gd name="connsiteX12" fmla="*/ 978862 w 1011073"/>
              <a:gd name="connsiteY12" fmla="*/ 696464 h 1927139"/>
              <a:gd name="connsiteX13" fmla="*/ 866430 w 1011073"/>
              <a:gd name="connsiteY13" fmla="*/ 475556 h 1927139"/>
              <a:gd name="connsiteX14" fmla="*/ 699758 w 1011073"/>
              <a:gd name="connsiteY14" fmla="*/ 279918 h 1927139"/>
              <a:gd name="connsiteX15" fmla="*/ 537297 w 1011073"/>
              <a:gd name="connsiteY15" fmla="*/ 155993 h 1927139"/>
              <a:gd name="connsiteX16" fmla="*/ 221767 w 1011073"/>
              <a:gd name="connsiteY16" fmla="*/ 0 h 1927139"/>
              <a:gd name="connsiteX0" fmla="*/ 99496 w 1011073"/>
              <a:gd name="connsiteY0" fmla="*/ 1413712 h 1927139"/>
              <a:gd name="connsiteX1" fmla="*/ 82826 w 1011073"/>
              <a:gd name="connsiteY1" fmla="*/ 1566112 h 1927139"/>
              <a:gd name="connsiteX2" fmla="*/ 61395 w 1011073"/>
              <a:gd name="connsiteY2" fmla="*/ 1689937 h 1927139"/>
              <a:gd name="connsiteX3" fmla="*/ 18533 w 1011073"/>
              <a:gd name="connsiteY3" fmla="*/ 1861387 h 1927139"/>
              <a:gd name="connsiteX4" fmla="*/ 0 w 1011073"/>
              <a:gd name="connsiteY4" fmla="*/ 1927139 h 1927139"/>
              <a:gd name="connsiteX5" fmla="*/ 117147 w 1011073"/>
              <a:gd name="connsiteY5" fmla="*/ 1892329 h 1927139"/>
              <a:gd name="connsiteX6" fmla="*/ 452618 w 1011073"/>
              <a:gd name="connsiteY6" fmla="*/ 1771563 h 1927139"/>
              <a:gd name="connsiteX7" fmla="*/ 722193 w 1011073"/>
              <a:gd name="connsiteY7" fmla="*/ 1581294 h 1927139"/>
              <a:gd name="connsiteX8" fmla="*/ 871181 w 1011073"/>
              <a:gd name="connsiteY8" fmla="*/ 1399857 h 1927139"/>
              <a:gd name="connsiteX9" fmla="*/ 974360 w 1011073"/>
              <a:gd name="connsiteY9" fmla="*/ 1206152 h 1927139"/>
              <a:gd name="connsiteX10" fmla="*/ 1011030 w 1011073"/>
              <a:gd name="connsiteY10" fmla="*/ 982603 h 1927139"/>
              <a:gd name="connsiteX11" fmla="*/ 978862 w 1011073"/>
              <a:gd name="connsiteY11" fmla="*/ 696464 h 1927139"/>
              <a:gd name="connsiteX12" fmla="*/ 866430 w 1011073"/>
              <a:gd name="connsiteY12" fmla="*/ 475556 h 1927139"/>
              <a:gd name="connsiteX13" fmla="*/ 699758 w 1011073"/>
              <a:gd name="connsiteY13" fmla="*/ 279918 h 1927139"/>
              <a:gd name="connsiteX14" fmla="*/ 537297 w 1011073"/>
              <a:gd name="connsiteY14" fmla="*/ 155993 h 1927139"/>
              <a:gd name="connsiteX15" fmla="*/ 221767 w 1011073"/>
              <a:gd name="connsiteY15" fmla="*/ 0 h 1927139"/>
              <a:gd name="connsiteX0" fmla="*/ 82826 w 1011073"/>
              <a:gd name="connsiteY0" fmla="*/ 1566112 h 1927139"/>
              <a:gd name="connsiteX1" fmla="*/ 61395 w 1011073"/>
              <a:gd name="connsiteY1" fmla="*/ 1689937 h 1927139"/>
              <a:gd name="connsiteX2" fmla="*/ 18533 w 1011073"/>
              <a:gd name="connsiteY2" fmla="*/ 1861387 h 1927139"/>
              <a:gd name="connsiteX3" fmla="*/ 0 w 1011073"/>
              <a:gd name="connsiteY3" fmla="*/ 1927139 h 1927139"/>
              <a:gd name="connsiteX4" fmla="*/ 117147 w 1011073"/>
              <a:gd name="connsiteY4" fmla="*/ 1892329 h 1927139"/>
              <a:gd name="connsiteX5" fmla="*/ 452618 w 1011073"/>
              <a:gd name="connsiteY5" fmla="*/ 1771563 h 1927139"/>
              <a:gd name="connsiteX6" fmla="*/ 722193 w 1011073"/>
              <a:gd name="connsiteY6" fmla="*/ 1581294 h 1927139"/>
              <a:gd name="connsiteX7" fmla="*/ 871181 w 1011073"/>
              <a:gd name="connsiteY7" fmla="*/ 1399857 h 1927139"/>
              <a:gd name="connsiteX8" fmla="*/ 974360 w 1011073"/>
              <a:gd name="connsiteY8" fmla="*/ 1206152 h 1927139"/>
              <a:gd name="connsiteX9" fmla="*/ 1011030 w 1011073"/>
              <a:gd name="connsiteY9" fmla="*/ 982603 h 1927139"/>
              <a:gd name="connsiteX10" fmla="*/ 978862 w 1011073"/>
              <a:gd name="connsiteY10" fmla="*/ 696464 h 1927139"/>
              <a:gd name="connsiteX11" fmla="*/ 866430 w 1011073"/>
              <a:gd name="connsiteY11" fmla="*/ 475556 h 1927139"/>
              <a:gd name="connsiteX12" fmla="*/ 699758 w 1011073"/>
              <a:gd name="connsiteY12" fmla="*/ 279918 h 1927139"/>
              <a:gd name="connsiteX13" fmla="*/ 537297 w 1011073"/>
              <a:gd name="connsiteY13" fmla="*/ 155993 h 1927139"/>
              <a:gd name="connsiteX14" fmla="*/ 221767 w 1011073"/>
              <a:gd name="connsiteY14" fmla="*/ 0 h 1927139"/>
              <a:gd name="connsiteX0" fmla="*/ 61395 w 1011073"/>
              <a:gd name="connsiteY0" fmla="*/ 1689937 h 1927139"/>
              <a:gd name="connsiteX1" fmla="*/ 18533 w 1011073"/>
              <a:gd name="connsiteY1" fmla="*/ 1861387 h 1927139"/>
              <a:gd name="connsiteX2" fmla="*/ 0 w 1011073"/>
              <a:gd name="connsiteY2" fmla="*/ 1927139 h 1927139"/>
              <a:gd name="connsiteX3" fmla="*/ 117147 w 1011073"/>
              <a:gd name="connsiteY3" fmla="*/ 1892329 h 1927139"/>
              <a:gd name="connsiteX4" fmla="*/ 452618 w 1011073"/>
              <a:gd name="connsiteY4" fmla="*/ 1771563 h 1927139"/>
              <a:gd name="connsiteX5" fmla="*/ 722193 w 1011073"/>
              <a:gd name="connsiteY5" fmla="*/ 1581294 h 1927139"/>
              <a:gd name="connsiteX6" fmla="*/ 871181 w 1011073"/>
              <a:gd name="connsiteY6" fmla="*/ 1399857 h 1927139"/>
              <a:gd name="connsiteX7" fmla="*/ 974360 w 1011073"/>
              <a:gd name="connsiteY7" fmla="*/ 1206152 h 1927139"/>
              <a:gd name="connsiteX8" fmla="*/ 1011030 w 1011073"/>
              <a:gd name="connsiteY8" fmla="*/ 982603 h 1927139"/>
              <a:gd name="connsiteX9" fmla="*/ 978862 w 1011073"/>
              <a:gd name="connsiteY9" fmla="*/ 696464 h 1927139"/>
              <a:gd name="connsiteX10" fmla="*/ 866430 w 1011073"/>
              <a:gd name="connsiteY10" fmla="*/ 475556 h 1927139"/>
              <a:gd name="connsiteX11" fmla="*/ 699758 w 1011073"/>
              <a:gd name="connsiteY11" fmla="*/ 279918 h 1927139"/>
              <a:gd name="connsiteX12" fmla="*/ 537297 w 1011073"/>
              <a:gd name="connsiteY12" fmla="*/ 155993 h 1927139"/>
              <a:gd name="connsiteX13" fmla="*/ 221767 w 1011073"/>
              <a:gd name="connsiteY13" fmla="*/ 0 h 1927139"/>
              <a:gd name="connsiteX0" fmla="*/ 18533 w 1011073"/>
              <a:gd name="connsiteY0" fmla="*/ 1861387 h 1927139"/>
              <a:gd name="connsiteX1" fmla="*/ 0 w 1011073"/>
              <a:gd name="connsiteY1" fmla="*/ 1927139 h 1927139"/>
              <a:gd name="connsiteX2" fmla="*/ 117147 w 1011073"/>
              <a:gd name="connsiteY2" fmla="*/ 1892329 h 1927139"/>
              <a:gd name="connsiteX3" fmla="*/ 452618 w 1011073"/>
              <a:gd name="connsiteY3" fmla="*/ 1771563 h 1927139"/>
              <a:gd name="connsiteX4" fmla="*/ 722193 w 1011073"/>
              <a:gd name="connsiteY4" fmla="*/ 1581294 h 1927139"/>
              <a:gd name="connsiteX5" fmla="*/ 871181 w 1011073"/>
              <a:gd name="connsiteY5" fmla="*/ 1399857 h 1927139"/>
              <a:gd name="connsiteX6" fmla="*/ 974360 w 1011073"/>
              <a:gd name="connsiteY6" fmla="*/ 1206152 h 1927139"/>
              <a:gd name="connsiteX7" fmla="*/ 1011030 w 1011073"/>
              <a:gd name="connsiteY7" fmla="*/ 982603 h 1927139"/>
              <a:gd name="connsiteX8" fmla="*/ 978862 w 1011073"/>
              <a:gd name="connsiteY8" fmla="*/ 696464 h 1927139"/>
              <a:gd name="connsiteX9" fmla="*/ 866430 w 1011073"/>
              <a:gd name="connsiteY9" fmla="*/ 475556 h 1927139"/>
              <a:gd name="connsiteX10" fmla="*/ 699758 w 1011073"/>
              <a:gd name="connsiteY10" fmla="*/ 279918 h 1927139"/>
              <a:gd name="connsiteX11" fmla="*/ 537297 w 1011073"/>
              <a:gd name="connsiteY11" fmla="*/ 155993 h 1927139"/>
              <a:gd name="connsiteX12" fmla="*/ 221767 w 1011073"/>
              <a:gd name="connsiteY12" fmla="*/ 0 h 1927139"/>
              <a:gd name="connsiteX0" fmla="*/ 0 w 1011073"/>
              <a:gd name="connsiteY0" fmla="*/ 1927139 h 1927139"/>
              <a:gd name="connsiteX1" fmla="*/ 117147 w 1011073"/>
              <a:gd name="connsiteY1" fmla="*/ 1892329 h 1927139"/>
              <a:gd name="connsiteX2" fmla="*/ 452618 w 1011073"/>
              <a:gd name="connsiteY2" fmla="*/ 1771563 h 1927139"/>
              <a:gd name="connsiteX3" fmla="*/ 722193 w 1011073"/>
              <a:gd name="connsiteY3" fmla="*/ 1581294 h 1927139"/>
              <a:gd name="connsiteX4" fmla="*/ 871181 w 1011073"/>
              <a:gd name="connsiteY4" fmla="*/ 1399857 h 1927139"/>
              <a:gd name="connsiteX5" fmla="*/ 974360 w 1011073"/>
              <a:gd name="connsiteY5" fmla="*/ 1206152 h 1927139"/>
              <a:gd name="connsiteX6" fmla="*/ 1011030 w 1011073"/>
              <a:gd name="connsiteY6" fmla="*/ 982603 h 1927139"/>
              <a:gd name="connsiteX7" fmla="*/ 978862 w 1011073"/>
              <a:gd name="connsiteY7" fmla="*/ 696464 h 1927139"/>
              <a:gd name="connsiteX8" fmla="*/ 866430 w 1011073"/>
              <a:gd name="connsiteY8" fmla="*/ 475556 h 1927139"/>
              <a:gd name="connsiteX9" fmla="*/ 699758 w 1011073"/>
              <a:gd name="connsiteY9" fmla="*/ 279918 h 1927139"/>
              <a:gd name="connsiteX10" fmla="*/ 537297 w 1011073"/>
              <a:gd name="connsiteY10" fmla="*/ 155993 h 1927139"/>
              <a:gd name="connsiteX11" fmla="*/ 221767 w 1011073"/>
              <a:gd name="connsiteY11" fmla="*/ 0 h 1927139"/>
              <a:gd name="connsiteX0" fmla="*/ 0 w 893926"/>
              <a:gd name="connsiteY0" fmla="*/ 1892329 h 1892329"/>
              <a:gd name="connsiteX1" fmla="*/ 335471 w 893926"/>
              <a:gd name="connsiteY1" fmla="*/ 1771563 h 1892329"/>
              <a:gd name="connsiteX2" fmla="*/ 605046 w 893926"/>
              <a:gd name="connsiteY2" fmla="*/ 1581294 h 1892329"/>
              <a:gd name="connsiteX3" fmla="*/ 754034 w 893926"/>
              <a:gd name="connsiteY3" fmla="*/ 1399857 h 1892329"/>
              <a:gd name="connsiteX4" fmla="*/ 857213 w 893926"/>
              <a:gd name="connsiteY4" fmla="*/ 1206152 h 1892329"/>
              <a:gd name="connsiteX5" fmla="*/ 893883 w 893926"/>
              <a:gd name="connsiteY5" fmla="*/ 982603 h 1892329"/>
              <a:gd name="connsiteX6" fmla="*/ 861715 w 893926"/>
              <a:gd name="connsiteY6" fmla="*/ 696464 h 1892329"/>
              <a:gd name="connsiteX7" fmla="*/ 749283 w 893926"/>
              <a:gd name="connsiteY7" fmla="*/ 475556 h 1892329"/>
              <a:gd name="connsiteX8" fmla="*/ 582611 w 893926"/>
              <a:gd name="connsiteY8" fmla="*/ 279918 h 1892329"/>
              <a:gd name="connsiteX9" fmla="*/ 420150 w 893926"/>
              <a:gd name="connsiteY9" fmla="*/ 155993 h 1892329"/>
              <a:gd name="connsiteX10" fmla="*/ 104620 w 893926"/>
              <a:gd name="connsiteY10" fmla="*/ 0 h 189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3926" h="1892329">
                <a:moveTo>
                  <a:pt x="0" y="1892329"/>
                </a:moveTo>
                <a:cubicBezTo>
                  <a:pt x="78957" y="1877286"/>
                  <a:pt x="234630" y="1823402"/>
                  <a:pt x="335471" y="1771563"/>
                </a:cubicBezTo>
                <a:cubicBezTo>
                  <a:pt x="436312" y="1719724"/>
                  <a:pt x="535286" y="1643245"/>
                  <a:pt x="605046" y="1581294"/>
                </a:cubicBezTo>
                <a:cubicBezTo>
                  <a:pt x="674806" y="1519343"/>
                  <a:pt x="712006" y="1462381"/>
                  <a:pt x="754034" y="1399857"/>
                </a:cubicBezTo>
                <a:cubicBezTo>
                  <a:pt x="796062" y="1337333"/>
                  <a:pt x="833905" y="1275694"/>
                  <a:pt x="857213" y="1206152"/>
                </a:cubicBezTo>
                <a:cubicBezTo>
                  <a:pt x="880521" y="1136610"/>
                  <a:pt x="893133" y="1067551"/>
                  <a:pt x="893883" y="982603"/>
                </a:cubicBezTo>
                <a:cubicBezTo>
                  <a:pt x="894633" y="897655"/>
                  <a:pt x="885815" y="780972"/>
                  <a:pt x="861715" y="696464"/>
                </a:cubicBezTo>
                <a:cubicBezTo>
                  <a:pt x="837615" y="611956"/>
                  <a:pt x="795800" y="544980"/>
                  <a:pt x="749283" y="475556"/>
                </a:cubicBezTo>
                <a:cubicBezTo>
                  <a:pt x="702766" y="406132"/>
                  <a:pt x="637466" y="333178"/>
                  <a:pt x="582611" y="279918"/>
                </a:cubicBezTo>
                <a:cubicBezTo>
                  <a:pt x="527756" y="226658"/>
                  <a:pt x="499815" y="202646"/>
                  <a:pt x="420150" y="155993"/>
                </a:cubicBezTo>
                <a:cubicBezTo>
                  <a:pt x="340485" y="109340"/>
                  <a:pt x="209797" y="51998"/>
                  <a:pt x="104620" y="0"/>
                </a:cubicBezTo>
              </a:path>
            </a:pathLst>
          </a:custGeom>
          <a:blipFill>
            <a:blip r:embed="rId3">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sp>
        <p:nvSpPr>
          <p:cNvPr id="154" name="Tekstboks 153"/>
          <p:cNvSpPr txBox="1"/>
          <p:nvPr/>
        </p:nvSpPr>
        <p:spPr>
          <a:xfrm>
            <a:off x="6093018" y="3871038"/>
            <a:ext cx="1056700"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Rørvæg</a:t>
            </a:r>
          </a:p>
        </p:txBody>
      </p:sp>
      <p:sp>
        <p:nvSpPr>
          <p:cNvPr id="175" name="Tekstboks 174"/>
          <p:cNvSpPr txBox="1"/>
          <p:nvPr/>
        </p:nvSpPr>
        <p:spPr>
          <a:xfrm>
            <a:off x="2605456" y="3883793"/>
            <a:ext cx="928459"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Væske</a:t>
            </a:r>
          </a:p>
        </p:txBody>
      </p:sp>
      <p:sp>
        <p:nvSpPr>
          <p:cNvPr id="67" name="Kombinationstegning 66"/>
          <p:cNvSpPr/>
          <p:nvPr/>
        </p:nvSpPr>
        <p:spPr>
          <a:xfrm>
            <a:off x="3699239" y="1767961"/>
            <a:ext cx="1474754" cy="4575487"/>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34498 w 624489"/>
              <a:gd name="connsiteY24" fmla="*/ 1724569 h 1990005"/>
              <a:gd name="connsiteX25" fmla="*/ 75409 w 624489"/>
              <a:gd name="connsiteY25"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34498 w 624489"/>
              <a:gd name="connsiteY23" fmla="*/ 1724569 h 1990005"/>
              <a:gd name="connsiteX24" fmla="*/ 75409 w 624489"/>
              <a:gd name="connsiteY24"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373817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73595 w 624489"/>
              <a:gd name="connsiteY17" fmla="*/ 678492 h 1990005"/>
              <a:gd name="connsiteX18" fmla="*/ 204551 w 624489"/>
              <a:gd name="connsiteY18" fmla="*/ 1002342 h 1990005"/>
              <a:gd name="connsiteX19" fmla="*/ 190264 w 624489"/>
              <a:gd name="connsiteY19" fmla="*/ 1409030 h 1990005"/>
              <a:gd name="connsiteX20" fmla="*/ 134498 w 624489"/>
              <a:gd name="connsiteY20" fmla="*/ 1724569 h 1990005"/>
              <a:gd name="connsiteX21" fmla="*/ 75409 w 624489"/>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5064 w 624202"/>
              <a:gd name="connsiteY10" fmla="*/ 319636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4202" h="1990005">
                <a:moveTo>
                  <a:pt x="267604" y="1977582"/>
                </a:moveTo>
                <a:cubicBezTo>
                  <a:pt x="317931" y="1995894"/>
                  <a:pt x="464562" y="1991390"/>
                  <a:pt x="511190" y="1980552"/>
                </a:cubicBezTo>
                <a:cubicBezTo>
                  <a:pt x="557818" y="1969714"/>
                  <a:pt x="534565" y="1907095"/>
                  <a:pt x="549390" y="1827628"/>
                </a:cubicBezTo>
                <a:cubicBezTo>
                  <a:pt x="564215" y="1748161"/>
                  <a:pt x="588749" y="1589312"/>
                  <a:pt x="600138" y="1503749"/>
                </a:cubicBezTo>
                <a:cubicBezTo>
                  <a:pt x="611527" y="1418186"/>
                  <a:pt x="613833" y="1375317"/>
                  <a:pt x="617726" y="1314250"/>
                </a:cubicBezTo>
                <a:cubicBezTo>
                  <a:pt x="621619" y="1253183"/>
                  <a:pt x="623327" y="1203822"/>
                  <a:pt x="623495" y="1137349"/>
                </a:cubicBezTo>
                <a:cubicBezTo>
                  <a:pt x="623663" y="1070876"/>
                  <a:pt x="626703" y="998446"/>
                  <a:pt x="618734" y="915413"/>
                </a:cubicBezTo>
                <a:cubicBezTo>
                  <a:pt x="610765" y="832380"/>
                  <a:pt x="587223" y="706402"/>
                  <a:pt x="575682" y="639152"/>
                </a:cubicBezTo>
                <a:cubicBezTo>
                  <a:pt x="564141" y="571902"/>
                  <a:pt x="558131" y="550080"/>
                  <a:pt x="549490" y="511913"/>
                </a:cubicBezTo>
                <a:cubicBezTo>
                  <a:pt x="540849" y="473747"/>
                  <a:pt x="532572" y="442026"/>
                  <a:pt x="523837" y="410153"/>
                </a:cubicBezTo>
                <a:cubicBezTo>
                  <a:pt x="515102" y="378280"/>
                  <a:pt x="506819" y="354874"/>
                  <a:pt x="497080" y="320672"/>
                </a:cubicBezTo>
                <a:cubicBezTo>
                  <a:pt x="487341" y="286470"/>
                  <a:pt x="484200" y="257562"/>
                  <a:pt x="465403" y="204941"/>
                </a:cubicBezTo>
                <a:cubicBezTo>
                  <a:pt x="446606" y="152320"/>
                  <a:pt x="415729" y="74771"/>
                  <a:pt x="384296" y="4944"/>
                </a:cubicBezTo>
                <a:cubicBezTo>
                  <a:pt x="322627" y="1400"/>
                  <a:pt x="290464" y="-4427"/>
                  <a:pt x="226415" y="5544"/>
                </a:cubicBezTo>
                <a:cubicBezTo>
                  <a:pt x="162366" y="15515"/>
                  <a:pt x="130232" y="25198"/>
                  <a:pt x="0" y="64767"/>
                </a:cubicBezTo>
                <a:cubicBezTo>
                  <a:pt x="35398" y="118400"/>
                  <a:pt x="56953" y="187267"/>
                  <a:pt x="75963" y="240342"/>
                </a:cubicBezTo>
                <a:cubicBezTo>
                  <a:pt x="94973" y="293417"/>
                  <a:pt x="97791" y="310192"/>
                  <a:pt x="114063" y="383217"/>
                </a:cubicBezTo>
                <a:cubicBezTo>
                  <a:pt x="130335" y="456242"/>
                  <a:pt x="158514" y="575304"/>
                  <a:pt x="173595" y="678492"/>
                </a:cubicBezTo>
                <a:cubicBezTo>
                  <a:pt x="183120" y="758661"/>
                  <a:pt x="201773" y="880586"/>
                  <a:pt x="204551" y="1002342"/>
                </a:cubicBezTo>
                <a:cubicBezTo>
                  <a:pt x="203757" y="1097905"/>
                  <a:pt x="201939" y="1288659"/>
                  <a:pt x="190264" y="1409030"/>
                </a:cubicBezTo>
                <a:cubicBezTo>
                  <a:pt x="179382" y="1494476"/>
                  <a:pt x="153640" y="1637275"/>
                  <a:pt x="134498" y="1724569"/>
                </a:cubicBezTo>
                <a:cubicBezTo>
                  <a:pt x="115356" y="1811863"/>
                  <a:pt x="98428" y="1841515"/>
                  <a:pt x="75409" y="1932796"/>
                </a:cubicBezTo>
              </a:path>
            </a:pathLst>
          </a:custGeom>
          <a:gradFill flip="none" rotWithShape="1">
            <a:gsLst>
              <a:gs pos="0">
                <a:schemeClr val="bg2">
                  <a:lumMod val="50000"/>
                </a:schemeClr>
              </a:gs>
              <a:gs pos="100000">
                <a:schemeClr val="bg2">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51" name="Kombinationstegning 150"/>
          <p:cNvSpPr/>
          <p:nvPr/>
        </p:nvSpPr>
        <p:spPr>
          <a:xfrm>
            <a:off x="4564325" y="1763518"/>
            <a:ext cx="1528693" cy="4552212"/>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7032" h="1979882">
                <a:moveTo>
                  <a:pt x="315983" y="1950099"/>
                </a:moveTo>
                <a:cubicBezTo>
                  <a:pt x="350436" y="1953437"/>
                  <a:pt x="485949" y="1878740"/>
                  <a:pt x="549224" y="1878871"/>
                </a:cubicBezTo>
                <a:cubicBezTo>
                  <a:pt x="568152" y="1818952"/>
                  <a:pt x="557359" y="1876071"/>
                  <a:pt x="569648" y="1826717"/>
                </a:cubicBezTo>
                <a:cubicBezTo>
                  <a:pt x="584962" y="1762614"/>
                  <a:pt x="584288" y="1760511"/>
                  <a:pt x="593737" y="1706936"/>
                </a:cubicBezTo>
                <a:cubicBezTo>
                  <a:pt x="603186" y="1653361"/>
                  <a:pt x="618985" y="1567353"/>
                  <a:pt x="626343" y="1505265"/>
                </a:cubicBezTo>
                <a:cubicBezTo>
                  <a:pt x="633701" y="1443177"/>
                  <a:pt x="634663" y="1389261"/>
                  <a:pt x="637884" y="1334408"/>
                </a:cubicBezTo>
                <a:cubicBezTo>
                  <a:pt x="641105" y="1279555"/>
                  <a:pt x="644829" y="1237443"/>
                  <a:pt x="645669" y="1176149"/>
                </a:cubicBezTo>
                <a:cubicBezTo>
                  <a:pt x="646509" y="1114855"/>
                  <a:pt x="649380" y="1047948"/>
                  <a:pt x="642923" y="966641"/>
                </a:cubicBezTo>
                <a:cubicBezTo>
                  <a:pt x="636466" y="885334"/>
                  <a:pt x="619475" y="769713"/>
                  <a:pt x="606927" y="688309"/>
                </a:cubicBezTo>
                <a:cubicBezTo>
                  <a:pt x="594379" y="606905"/>
                  <a:pt x="574761" y="513966"/>
                  <a:pt x="567632" y="478216"/>
                </a:cubicBezTo>
                <a:cubicBezTo>
                  <a:pt x="560503" y="442466"/>
                  <a:pt x="568520" y="490665"/>
                  <a:pt x="564153" y="473809"/>
                </a:cubicBezTo>
                <a:cubicBezTo>
                  <a:pt x="559786" y="456953"/>
                  <a:pt x="550830" y="412316"/>
                  <a:pt x="541427" y="377078"/>
                </a:cubicBezTo>
                <a:cubicBezTo>
                  <a:pt x="532024" y="341840"/>
                  <a:pt x="523509" y="311725"/>
                  <a:pt x="507735" y="262383"/>
                </a:cubicBezTo>
                <a:cubicBezTo>
                  <a:pt x="491961" y="213041"/>
                  <a:pt x="478218" y="150855"/>
                  <a:pt x="446785" y="81028"/>
                </a:cubicBezTo>
                <a:cubicBezTo>
                  <a:pt x="385116" y="40200"/>
                  <a:pt x="260564" y="24708"/>
                  <a:pt x="186100" y="11203"/>
                </a:cubicBezTo>
                <a:cubicBezTo>
                  <a:pt x="111636" y="-2302"/>
                  <a:pt x="138295" y="6001"/>
                  <a:pt x="0" y="0"/>
                </a:cubicBezTo>
                <a:cubicBezTo>
                  <a:pt x="26759" y="42407"/>
                  <a:pt x="46073" y="81466"/>
                  <a:pt x="66461" y="131097"/>
                </a:cubicBezTo>
                <a:cubicBezTo>
                  <a:pt x="86849" y="180728"/>
                  <a:pt x="106665" y="246190"/>
                  <a:pt x="122326" y="297784"/>
                </a:cubicBezTo>
                <a:cubicBezTo>
                  <a:pt x="137987" y="349378"/>
                  <a:pt x="148520" y="393828"/>
                  <a:pt x="160426" y="440659"/>
                </a:cubicBezTo>
                <a:cubicBezTo>
                  <a:pt x="172332" y="487490"/>
                  <a:pt x="183842" y="529560"/>
                  <a:pt x="193764" y="578772"/>
                </a:cubicBezTo>
                <a:cubicBezTo>
                  <a:pt x="203686" y="627985"/>
                  <a:pt x="212021" y="683547"/>
                  <a:pt x="219958" y="735934"/>
                </a:cubicBezTo>
                <a:cubicBezTo>
                  <a:pt x="227895" y="788321"/>
                  <a:pt x="236230" y="839122"/>
                  <a:pt x="241389" y="893097"/>
                </a:cubicBezTo>
                <a:cubicBezTo>
                  <a:pt x="246548" y="947072"/>
                  <a:pt x="250120" y="997078"/>
                  <a:pt x="250914" y="1059784"/>
                </a:cubicBezTo>
                <a:cubicBezTo>
                  <a:pt x="251708" y="1122490"/>
                  <a:pt x="248532" y="1207422"/>
                  <a:pt x="246151" y="1269334"/>
                </a:cubicBezTo>
                <a:cubicBezTo>
                  <a:pt x="243770" y="1331246"/>
                  <a:pt x="240993" y="1378872"/>
                  <a:pt x="236627" y="1431259"/>
                </a:cubicBezTo>
                <a:cubicBezTo>
                  <a:pt x="232261" y="1483646"/>
                  <a:pt x="226307" y="1537622"/>
                  <a:pt x="219957" y="1583659"/>
                </a:cubicBezTo>
                <a:cubicBezTo>
                  <a:pt x="213607" y="1629697"/>
                  <a:pt x="205042" y="1674425"/>
                  <a:pt x="198526" y="1707484"/>
                </a:cubicBezTo>
                <a:cubicBezTo>
                  <a:pt x="192010" y="1740543"/>
                  <a:pt x="192309" y="1736611"/>
                  <a:pt x="180861" y="1782011"/>
                </a:cubicBezTo>
                <a:cubicBezTo>
                  <a:pt x="169413" y="1827411"/>
                  <a:pt x="152854" y="1888601"/>
                  <a:pt x="129835" y="1979882"/>
                </a:cubicBezTo>
              </a:path>
            </a:pathLst>
          </a:custGeom>
          <a:gradFill flip="none" rotWithShape="1">
            <a:gsLst>
              <a:gs pos="0">
                <a:schemeClr val="accent3">
                  <a:lumMod val="50000"/>
                </a:schemeClr>
              </a:gs>
              <a:gs pos="100000">
                <a:schemeClr val="accent3">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97" name="Tekstboks 96"/>
          <p:cNvSpPr txBox="1"/>
          <p:nvPr/>
        </p:nvSpPr>
        <p:spPr>
          <a:xfrm>
            <a:off x="2868884" y="5232408"/>
            <a:ext cx="478016" cy="400110"/>
          </a:xfrm>
          <a:prstGeom prst="rect">
            <a:avLst/>
          </a:prstGeom>
          <a:noFill/>
        </p:spPr>
        <p:txBody>
          <a:bodyPr wrap="none" rtlCol="0">
            <a:spAutoFit/>
          </a:bodyPr>
          <a:lstStyle>
            <a:defPPr>
              <a:defRPr lang="fr-FR"/>
            </a:defPPr>
            <a:lvl1pPr>
              <a:defRPr sz="2000" b="1">
                <a:solidFill>
                  <a:srgbClr val="2401A3"/>
                </a:solidFill>
              </a:defRPr>
            </a:lvl1pPr>
          </a:lstStyle>
          <a:p>
            <a:r>
              <a:rPr lang="da-DK" dirty="0">
                <a:latin typeface="Arial" panose="020B0604020202020204" pitchFamily="34" charset="0"/>
                <a:cs typeface="Arial" panose="020B0604020202020204" pitchFamily="34" charset="0"/>
              </a:rPr>
              <a:t>O</a:t>
            </a:r>
            <a:r>
              <a:rPr lang="da-DK" baseline="-25000" dirty="0">
                <a:latin typeface="Arial" panose="020B0604020202020204" pitchFamily="34" charset="0"/>
                <a:cs typeface="Arial" panose="020B0604020202020204" pitchFamily="34" charset="0"/>
              </a:rPr>
              <a:t>2</a:t>
            </a:r>
          </a:p>
        </p:txBody>
      </p:sp>
      <p:sp>
        <p:nvSpPr>
          <p:cNvPr id="143" name="Ellipse 142"/>
          <p:cNvSpPr/>
          <p:nvPr/>
        </p:nvSpPr>
        <p:spPr>
          <a:xfrm>
            <a:off x="2207719" y="1730953"/>
            <a:ext cx="4875303" cy="4621465"/>
          </a:xfrm>
          <a:prstGeom prst="ellipse">
            <a:avLst/>
          </a:prstGeom>
          <a:noFill/>
          <a:ln w="793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1" name="Tekstboks 90"/>
          <p:cNvSpPr txBox="1"/>
          <p:nvPr/>
        </p:nvSpPr>
        <p:spPr>
          <a:xfrm>
            <a:off x="3104258" y="5072955"/>
            <a:ext cx="603050"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a:t>
            </a:r>
            <a:endParaRPr lang="da-DK" b="1" baseline="-25000" dirty="0">
              <a:solidFill>
                <a:srgbClr val="FF0000"/>
              </a:solidFill>
              <a:latin typeface="Arial" panose="020B0604020202020204" pitchFamily="34" charset="0"/>
              <a:cs typeface="Arial" panose="020B0604020202020204" pitchFamily="34" charset="0"/>
            </a:endParaRPr>
          </a:p>
        </p:txBody>
      </p:sp>
      <p:sp>
        <p:nvSpPr>
          <p:cNvPr id="123" name="Tekstboks 122"/>
          <p:cNvSpPr txBox="1"/>
          <p:nvPr/>
        </p:nvSpPr>
        <p:spPr>
          <a:xfrm>
            <a:off x="3040585" y="5497078"/>
            <a:ext cx="603050"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a:t>
            </a:r>
            <a:endParaRPr lang="da-DK" b="1" baseline="-25000" dirty="0">
              <a:solidFill>
                <a:srgbClr val="FF0000"/>
              </a:solidFill>
              <a:latin typeface="Arial" panose="020B0604020202020204" pitchFamily="34" charset="0"/>
              <a:cs typeface="Arial" panose="020B0604020202020204" pitchFamily="34" charset="0"/>
            </a:endParaRPr>
          </a:p>
        </p:txBody>
      </p:sp>
      <p:sp>
        <p:nvSpPr>
          <p:cNvPr id="37908" name="Kombinationstegning 37907"/>
          <p:cNvSpPr/>
          <p:nvPr/>
        </p:nvSpPr>
        <p:spPr>
          <a:xfrm>
            <a:off x="2491647" y="4840661"/>
            <a:ext cx="1207592" cy="1138671"/>
          </a:xfrm>
          <a:custGeom>
            <a:avLst/>
            <a:gdLst>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160412"/>
              <a:gd name="connsiteY0" fmla="*/ 96791 h 1401581"/>
              <a:gd name="connsiteX1" fmla="*/ 1142392 w 1160412"/>
              <a:gd name="connsiteY1" fmla="*/ 101553 h 1401581"/>
              <a:gd name="connsiteX2" fmla="*/ 1147154 w 1160412"/>
              <a:gd name="connsiteY2" fmla="*/ 1325516 h 1401581"/>
              <a:gd name="connsiteX3" fmla="*/ 975704 w 1160412"/>
              <a:gd name="connsiteY3" fmla="*/ 1249316 h 1401581"/>
              <a:gd name="connsiteX4" fmla="*/ 685192 w 1160412"/>
              <a:gd name="connsiteY4" fmla="*/ 1068341 h 1401581"/>
              <a:gd name="connsiteX5" fmla="*/ 551842 w 1160412"/>
              <a:gd name="connsiteY5" fmla="*/ 944516 h 1401581"/>
              <a:gd name="connsiteX6" fmla="*/ 370867 w 1160412"/>
              <a:gd name="connsiteY6" fmla="*/ 749253 h 1401581"/>
              <a:gd name="connsiteX7" fmla="*/ 261329 w 1160412"/>
              <a:gd name="connsiteY7" fmla="*/ 563516 h 1401581"/>
              <a:gd name="connsiteX8" fmla="*/ 147029 w 1160412"/>
              <a:gd name="connsiteY8" fmla="*/ 330153 h 1401581"/>
              <a:gd name="connsiteX9" fmla="*/ 61304 w 1160412"/>
              <a:gd name="connsiteY9" fmla="*/ 96791 h 1401581"/>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0 h 1304790"/>
              <a:gd name="connsiteX1" fmla="*/ 1142392 w 1160412"/>
              <a:gd name="connsiteY1" fmla="*/ 4762 h 1304790"/>
              <a:gd name="connsiteX2" fmla="*/ 1147154 w 1160412"/>
              <a:gd name="connsiteY2" fmla="*/ 1228725 h 1304790"/>
              <a:gd name="connsiteX3" fmla="*/ 975704 w 1160412"/>
              <a:gd name="connsiteY3" fmla="*/ 1152525 h 1304790"/>
              <a:gd name="connsiteX4" fmla="*/ 685192 w 1160412"/>
              <a:gd name="connsiteY4" fmla="*/ 971550 h 1304790"/>
              <a:gd name="connsiteX5" fmla="*/ 551842 w 1160412"/>
              <a:gd name="connsiteY5" fmla="*/ 847725 h 1304790"/>
              <a:gd name="connsiteX6" fmla="*/ 370867 w 1160412"/>
              <a:gd name="connsiteY6" fmla="*/ 652462 h 1304790"/>
              <a:gd name="connsiteX7" fmla="*/ 261329 w 1160412"/>
              <a:gd name="connsiteY7" fmla="*/ 466725 h 1304790"/>
              <a:gd name="connsiteX8" fmla="*/ 147029 w 1160412"/>
              <a:gd name="connsiteY8" fmla="*/ 233362 h 1304790"/>
              <a:gd name="connsiteX9" fmla="*/ 61304 w 1160412"/>
              <a:gd name="connsiteY9" fmla="*/ 0 h 1304790"/>
              <a:gd name="connsiteX0" fmla="*/ 0 w 1099108"/>
              <a:gd name="connsiteY0" fmla="*/ 0 h 1304790"/>
              <a:gd name="connsiteX1" fmla="*/ 1081088 w 1099108"/>
              <a:gd name="connsiteY1" fmla="*/ 4762 h 1304790"/>
              <a:gd name="connsiteX2" fmla="*/ 1085850 w 1099108"/>
              <a:gd name="connsiteY2" fmla="*/ 1228725 h 1304790"/>
              <a:gd name="connsiteX3" fmla="*/ 914400 w 1099108"/>
              <a:gd name="connsiteY3" fmla="*/ 1152525 h 1304790"/>
              <a:gd name="connsiteX4" fmla="*/ 623888 w 1099108"/>
              <a:gd name="connsiteY4" fmla="*/ 971550 h 1304790"/>
              <a:gd name="connsiteX5" fmla="*/ 490538 w 1099108"/>
              <a:gd name="connsiteY5" fmla="*/ 847725 h 1304790"/>
              <a:gd name="connsiteX6" fmla="*/ 309563 w 1099108"/>
              <a:gd name="connsiteY6" fmla="*/ 652462 h 1304790"/>
              <a:gd name="connsiteX7" fmla="*/ 200025 w 1099108"/>
              <a:gd name="connsiteY7" fmla="*/ 466725 h 1304790"/>
              <a:gd name="connsiteX8" fmla="*/ 85725 w 1099108"/>
              <a:gd name="connsiteY8" fmla="*/ 233362 h 1304790"/>
              <a:gd name="connsiteX9" fmla="*/ 0 w 1099108"/>
              <a:gd name="connsiteY9" fmla="*/ 0 h 1304790"/>
              <a:gd name="connsiteX0" fmla="*/ 0 w 1086211"/>
              <a:gd name="connsiteY0" fmla="*/ 0 h 1304790"/>
              <a:gd name="connsiteX1" fmla="*/ 1081088 w 1086211"/>
              <a:gd name="connsiteY1" fmla="*/ 4762 h 1304790"/>
              <a:gd name="connsiteX2" fmla="*/ 1085850 w 1086211"/>
              <a:gd name="connsiteY2" fmla="*/ 1228725 h 1304790"/>
              <a:gd name="connsiteX3" fmla="*/ 914400 w 1086211"/>
              <a:gd name="connsiteY3" fmla="*/ 1152525 h 1304790"/>
              <a:gd name="connsiteX4" fmla="*/ 623888 w 1086211"/>
              <a:gd name="connsiteY4" fmla="*/ 971550 h 1304790"/>
              <a:gd name="connsiteX5" fmla="*/ 490538 w 1086211"/>
              <a:gd name="connsiteY5" fmla="*/ 847725 h 1304790"/>
              <a:gd name="connsiteX6" fmla="*/ 309563 w 1086211"/>
              <a:gd name="connsiteY6" fmla="*/ 652462 h 1304790"/>
              <a:gd name="connsiteX7" fmla="*/ 200025 w 1086211"/>
              <a:gd name="connsiteY7" fmla="*/ 466725 h 1304790"/>
              <a:gd name="connsiteX8" fmla="*/ 85725 w 1086211"/>
              <a:gd name="connsiteY8" fmla="*/ 233362 h 1304790"/>
              <a:gd name="connsiteX9" fmla="*/ 0 w 1086211"/>
              <a:gd name="connsiteY9" fmla="*/ 0 h 1304790"/>
              <a:gd name="connsiteX0" fmla="*/ 0 w 1086211"/>
              <a:gd name="connsiteY0" fmla="*/ 0 h 1228725"/>
              <a:gd name="connsiteX1" fmla="*/ 1081088 w 1086211"/>
              <a:gd name="connsiteY1" fmla="*/ 4762 h 1228725"/>
              <a:gd name="connsiteX2" fmla="*/ 1085850 w 1086211"/>
              <a:gd name="connsiteY2" fmla="*/ 1228725 h 1228725"/>
              <a:gd name="connsiteX3" fmla="*/ 914400 w 1086211"/>
              <a:gd name="connsiteY3" fmla="*/ 1152525 h 1228725"/>
              <a:gd name="connsiteX4" fmla="*/ 623888 w 1086211"/>
              <a:gd name="connsiteY4" fmla="*/ 971550 h 1228725"/>
              <a:gd name="connsiteX5" fmla="*/ 490538 w 1086211"/>
              <a:gd name="connsiteY5" fmla="*/ 847725 h 1228725"/>
              <a:gd name="connsiteX6" fmla="*/ 309563 w 1086211"/>
              <a:gd name="connsiteY6" fmla="*/ 652462 h 1228725"/>
              <a:gd name="connsiteX7" fmla="*/ 200025 w 1086211"/>
              <a:gd name="connsiteY7" fmla="*/ 466725 h 1228725"/>
              <a:gd name="connsiteX8" fmla="*/ 85725 w 1086211"/>
              <a:gd name="connsiteY8" fmla="*/ 233362 h 1228725"/>
              <a:gd name="connsiteX9" fmla="*/ 0 w 1086211"/>
              <a:gd name="connsiteY9" fmla="*/ 0 h 1228725"/>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71450 w 1171936"/>
              <a:gd name="connsiteY8" fmla="*/ 228600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23825 w 1171936"/>
              <a:gd name="connsiteY8" fmla="*/ 271463 h 1223963"/>
              <a:gd name="connsiteX9" fmla="*/ 0 w 1171936"/>
              <a:gd name="connsiteY9" fmla="*/ 0 h 1223963"/>
              <a:gd name="connsiteX0" fmla="*/ 0 w 1168431"/>
              <a:gd name="connsiteY0" fmla="*/ 0 h 1252538"/>
              <a:gd name="connsiteX1" fmla="*/ 1166813 w 1168431"/>
              <a:gd name="connsiteY1" fmla="*/ 0 h 1252538"/>
              <a:gd name="connsiteX2" fmla="*/ 1143000 w 1168431"/>
              <a:gd name="connsiteY2" fmla="*/ 1252538 h 1252538"/>
              <a:gd name="connsiteX3" fmla="*/ 1000125 w 1168431"/>
              <a:gd name="connsiteY3" fmla="*/ 114776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168431"/>
              <a:gd name="connsiteY0" fmla="*/ 0 h 1252538"/>
              <a:gd name="connsiteX1" fmla="*/ 1166813 w 1168431"/>
              <a:gd name="connsiteY1" fmla="*/ 0 h 1252538"/>
              <a:gd name="connsiteX2" fmla="*/ 1143000 w 1168431"/>
              <a:gd name="connsiteY2" fmla="*/ 1252538 h 1252538"/>
              <a:gd name="connsiteX3" fmla="*/ 990600 w 1168431"/>
              <a:gd name="connsiteY3" fmla="*/ 116681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386148"/>
              <a:gd name="connsiteY0" fmla="*/ 0 h 1252538"/>
              <a:gd name="connsiteX1" fmla="*/ 1385888 w 1386148"/>
              <a:gd name="connsiteY1" fmla="*/ 9525 h 1252538"/>
              <a:gd name="connsiteX2" fmla="*/ 1143000 w 1386148"/>
              <a:gd name="connsiteY2" fmla="*/ 1252538 h 1252538"/>
              <a:gd name="connsiteX3" fmla="*/ 990600 w 1386148"/>
              <a:gd name="connsiteY3" fmla="*/ 1166813 h 1252538"/>
              <a:gd name="connsiteX4" fmla="*/ 709613 w 1386148"/>
              <a:gd name="connsiteY4" fmla="*/ 966788 h 1252538"/>
              <a:gd name="connsiteX5" fmla="*/ 576263 w 1386148"/>
              <a:gd name="connsiteY5" fmla="*/ 842963 h 1252538"/>
              <a:gd name="connsiteX6" fmla="*/ 395288 w 1386148"/>
              <a:gd name="connsiteY6" fmla="*/ 647700 h 1252538"/>
              <a:gd name="connsiteX7" fmla="*/ 247650 w 1386148"/>
              <a:gd name="connsiteY7" fmla="*/ 466726 h 1252538"/>
              <a:gd name="connsiteX8" fmla="*/ 123825 w 1386148"/>
              <a:gd name="connsiteY8" fmla="*/ 271463 h 1252538"/>
              <a:gd name="connsiteX9" fmla="*/ 0 w 1386148"/>
              <a:gd name="connsiteY9" fmla="*/ 0 h 1252538"/>
              <a:gd name="connsiteX0" fmla="*/ 0 w 1386527"/>
              <a:gd name="connsiteY0" fmla="*/ 0 h 1252538"/>
              <a:gd name="connsiteX1" fmla="*/ 1385888 w 1386527"/>
              <a:gd name="connsiteY1" fmla="*/ 9525 h 1252538"/>
              <a:gd name="connsiteX2" fmla="*/ 1143000 w 1386527"/>
              <a:gd name="connsiteY2" fmla="*/ 1252538 h 1252538"/>
              <a:gd name="connsiteX3" fmla="*/ 990600 w 1386527"/>
              <a:gd name="connsiteY3" fmla="*/ 1166813 h 1252538"/>
              <a:gd name="connsiteX4" fmla="*/ 709613 w 1386527"/>
              <a:gd name="connsiteY4" fmla="*/ 966788 h 1252538"/>
              <a:gd name="connsiteX5" fmla="*/ 576263 w 1386527"/>
              <a:gd name="connsiteY5" fmla="*/ 842963 h 1252538"/>
              <a:gd name="connsiteX6" fmla="*/ 395288 w 1386527"/>
              <a:gd name="connsiteY6" fmla="*/ 647700 h 1252538"/>
              <a:gd name="connsiteX7" fmla="*/ 247650 w 1386527"/>
              <a:gd name="connsiteY7" fmla="*/ 466726 h 1252538"/>
              <a:gd name="connsiteX8" fmla="*/ 123825 w 1386527"/>
              <a:gd name="connsiteY8" fmla="*/ 271463 h 1252538"/>
              <a:gd name="connsiteX9" fmla="*/ 0 w 1386527"/>
              <a:gd name="connsiteY9" fmla="*/ 0 h 1252538"/>
              <a:gd name="connsiteX0" fmla="*/ 0 w 1477868"/>
              <a:gd name="connsiteY0" fmla="*/ 0 h 1252538"/>
              <a:gd name="connsiteX1" fmla="*/ 1385888 w 1477868"/>
              <a:gd name="connsiteY1" fmla="*/ 9525 h 1252538"/>
              <a:gd name="connsiteX2" fmla="*/ 1325215 w 1477868"/>
              <a:gd name="connsiteY2" fmla="*/ 562205 h 1252538"/>
              <a:gd name="connsiteX3" fmla="*/ 1143000 w 1477868"/>
              <a:gd name="connsiteY3" fmla="*/ 1252538 h 1252538"/>
              <a:gd name="connsiteX4" fmla="*/ 990600 w 1477868"/>
              <a:gd name="connsiteY4" fmla="*/ 1166813 h 1252538"/>
              <a:gd name="connsiteX5" fmla="*/ 709613 w 1477868"/>
              <a:gd name="connsiteY5" fmla="*/ 966788 h 1252538"/>
              <a:gd name="connsiteX6" fmla="*/ 576263 w 1477868"/>
              <a:gd name="connsiteY6" fmla="*/ 842963 h 1252538"/>
              <a:gd name="connsiteX7" fmla="*/ 395288 w 1477868"/>
              <a:gd name="connsiteY7" fmla="*/ 647700 h 1252538"/>
              <a:gd name="connsiteX8" fmla="*/ 247650 w 1477868"/>
              <a:gd name="connsiteY8" fmla="*/ 466726 h 1252538"/>
              <a:gd name="connsiteX9" fmla="*/ 123825 w 1477868"/>
              <a:gd name="connsiteY9" fmla="*/ 271463 h 1252538"/>
              <a:gd name="connsiteX10" fmla="*/ 0 w 1477868"/>
              <a:gd name="connsiteY10" fmla="*/ 0 h 1252538"/>
              <a:gd name="connsiteX0" fmla="*/ 0 w 1445129"/>
              <a:gd name="connsiteY0" fmla="*/ 0 h 1252538"/>
              <a:gd name="connsiteX1" fmla="*/ 1385888 w 1445129"/>
              <a:gd name="connsiteY1" fmla="*/ 9525 h 1252538"/>
              <a:gd name="connsiteX2" fmla="*/ 1101377 w 1445129"/>
              <a:gd name="connsiteY2" fmla="*/ 624117 h 1252538"/>
              <a:gd name="connsiteX3" fmla="*/ 1143000 w 1445129"/>
              <a:gd name="connsiteY3" fmla="*/ 1252538 h 1252538"/>
              <a:gd name="connsiteX4" fmla="*/ 990600 w 1445129"/>
              <a:gd name="connsiteY4" fmla="*/ 1166813 h 1252538"/>
              <a:gd name="connsiteX5" fmla="*/ 709613 w 1445129"/>
              <a:gd name="connsiteY5" fmla="*/ 966788 h 1252538"/>
              <a:gd name="connsiteX6" fmla="*/ 576263 w 1445129"/>
              <a:gd name="connsiteY6" fmla="*/ 842963 h 1252538"/>
              <a:gd name="connsiteX7" fmla="*/ 395288 w 1445129"/>
              <a:gd name="connsiteY7" fmla="*/ 647700 h 1252538"/>
              <a:gd name="connsiteX8" fmla="*/ 247650 w 1445129"/>
              <a:gd name="connsiteY8" fmla="*/ 466726 h 1252538"/>
              <a:gd name="connsiteX9" fmla="*/ 123825 w 1445129"/>
              <a:gd name="connsiteY9" fmla="*/ 271463 h 1252538"/>
              <a:gd name="connsiteX10" fmla="*/ 0 w 1445129"/>
              <a:gd name="connsiteY10" fmla="*/ 0 h 1252538"/>
              <a:gd name="connsiteX0" fmla="*/ 0 w 1457699"/>
              <a:gd name="connsiteY0" fmla="*/ 0 h 1252538"/>
              <a:gd name="connsiteX1" fmla="*/ 1385888 w 1457699"/>
              <a:gd name="connsiteY1" fmla="*/ 9525 h 1252538"/>
              <a:gd name="connsiteX2" fmla="*/ 1210914 w 1457699"/>
              <a:gd name="connsiteY2" fmla="*/ 971780 h 1252538"/>
              <a:gd name="connsiteX3" fmla="*/ 1143000 w 1457699"/>
              <a:gd name="connsiteY3" fmla="*/ 1252538 h 1252538"/>
              <a:gd name="connsiteX4" fmla="*/ 990600 w 1457699"/>
              <a:gd name="connsiteY4" fmla="*/ 1166813 h 1252538"/>
              <a:gd name="connsiteX5" fmla="*/ 709613 w 1457699"/>
              <a:gd name="connsiteY5" fmla="*/ 966788 h 1252538"/>
              <a:gd name="connsiteX6" fmla="*/ 576263 w 1457699"/>
              <a:gd name="connsiteY6" fmla="*/ 842963 h 1252538"/>
              <a:gd name="connsiteX7" fmla="*/ 395288 w 1457699"/>
              <a:gd name="connsiteY7" fmla="*/ 647700 h 1252538"/>
              <a:gd name="connsiteX8" fmla="*/ 247650 w 1457699"/>
              <a:gd name="connsiteY8" fmla="*/ 466726 h 1252538"/>
              <a:gd name="connsiteX9" fmla="*/ 123825 w 1457699"/>
              <a:gd name="connsiteY9" fmla="*/ 271463 h 1252538"/>
              <a:gd name="connsiteX10" fmla="*/ 0 w 1457699"/>
              <a:gd name="connsiteY10" fmla="*/ 0 h 1252538"/>
              <a:gd name="connsiteX0" fmla="*/ 0 w 1490727"/>
              <a:gd name="connsiteY0" fmla="*/ 0 h 1252538"/>
              <a:gd name="connsiteX1" fmla="*/ 1385888 w 1490727"/>
              <a:gd name="connsiteY1" fmla="*/ 9525 h 1252538"/>
              <a:gd name="connsiteX2" fmla="*/ 1372840 w 1490727"/>
              <a:gd name="connsiteY2" fmla="*/ 519342 h 1252538"/>
              <a:gd name="connsiteX3" fmla="*/ 1210914 w 1490727"/>
              <a:gd name="connsiteY3" fmla="*/ 971780 h 1252538"/>
              <a:gd name="connsiteX4" fmla="*/ 1143000 w 1490727"/>
              <a:gd name="connsiteY4" fmla="*/ 1252538 h 1252538"/>
              <a:gd name="connsiteX5" fmla="*/ 990600 w 1490727"/>
              <a:gd name="connsiteY5" fmla="*/ 1166813 h 1252538"/>
              <a:gd name="connsiteX6" fmla="*/ 709613 w 1490727"/>
              <a:gd name="connsiteY6" fmla="*/ 966788 h 1252538"/>
              <a:gd name="connsiteX7" fmla="*/ 576263 w 1490727"/>
              <a:gd name="connsiteY7" fmla="*/ 842963 h 1252538"/>
              <a:gd name="connsiteX8" fmla="*/ 395288 w 1490727"/>
              <a:gd name="connsiteY8" fmla="*/ 647700 h 1252538"/>
              <a:gd name="connsiteX9" fmla="*/ 247650 w 1490727"/>
              <a:gd name="connsiteY9" fmla="*/ 466726 h 1252538"/>
              <a:gd name="connsiteX10" fmla="*/ 123825 w 1490727"/>
              <a:gd name="connsiteY10" fmla="*/ 271463 h 1252538"/>
              <a:gd name="connsiteX11" fmla="*/ 0 w 1490727"/>
              <a:gd name="connsiteY11" fmla="*/ 0 h 1252538"/>
              <a:gd name="connsiteX0" fmla="*/ 0 w 1449443"/>
              <a:gd name="connsiteY0" fmla="*/ 0 h 1252538"/>
              <a:gd name="connsiteX1" fmla="*/ 1385888 w 1449443"/>
              <a:gd name="connsiteY1" fmla="*/ 9525 h 1252538"/>
              <a:gd name="connsiteX2" fmla="*/ 1125190 w 1449443"/>
              <a:gd name="connsiteY2" fmla="*/ 452667 h 1252538"/>
              <a:gd name="connsiteX3" fmla="*/ 1210914 w 1449443"/>
              <a:gd name="connsiteY3" fmla="*/ 971780 h 1252538"/>
              <a:gd name="connsiteX4" fmla="*/ 1143000 w 1449443"/>
              <a:gd name="connsiteY4" fmla="*/ 1252538 h 1252538"/>
              <a:gd name="connsiteX5" fmla="*/ 990600 w 1449443"/>
              <a:gd name="connsiteY5" fmla="*/ 1166813 h 1252538"/>
              <a:gd name="connsiteX6" fmla="*/ 709613 w 1449443"/>
              <a:gd name="connsiteY6" fmla="*/ 966788 h 1252538"/>
              <a:gd name="connsiteX7" fmla="*/ 576263 w 1449443"/>
              <a:gd name="connsiteY7" fmla="*/ 842963 h 1252538"/>
              <a:gd name="connsiteX8" fmla="*/ 395288 w 1449443"/>
              <a:gd name="connsiteY8" fmla="*/ 647700 h 1252538"/>
              <a:gd name="connsiteX9" fmla="*/ 247650 w 1449443"/>
              <a:gd name="connsiteY9" fmla="*/ 466726 h 1252538"/>
              <a:gd name="connsiteX10" fmla="*/ 123825 w 1449443"/>
              <a:gd name="connsiteY10" fmla="*/ 271463 h 1252538"/>
              <a:gd name="connsiteX11" fmla="*/ 0 w 1449443"/>
              <a:gd name="connsiteY11" fmla="*/ 0 h 1252538"/>
              <a:gd name="connsiteX0" fmla="*/ 0 w 1483503"/>
              <a:gd name="connsiteY0" fmla="*/ 0 h 1252538"/>
              <a:gd name="connsiteX1" fmla="*/ 1385888 w 1483503"/>
              <a:gd name="connsiteY1" fmla="*/ 9525 h 1252538"/>
              <a:gd name="connsiteX2" fmla="*/ 1344265 w 1483503"/>
              <a:gd name="connsiteY2" fmla="*/ 266930 h 1252538"/>
              <a:gd name="connsiteX3" fmla="*/ 1210914 w 1483503"/>
              <a:gd name="connsiteY3" fmla="*/ 971780 h 1252538"/>
              <a:gd name="connsiteX4" fmla="*/ 1143000 w 1483503"/>
              <a:gd name="connsiteY4" fmla="*/ 1252538 h 1252538"/>
              <a:gd name="connsiteX5" fmla="*/ 990600 w 1483503"/>
              <a:gd name="connsiteY5" fmla="*/ 1166813 h 1252538"/>
              <a:gd name="connsiteX6" fmla="*/ 709613 w 1483503"/>
              <a:gd name="connsiteY6" fmla="*/ 966788 h 1252538"/>
              <a:gd name="connsiteX7" fmla="*/ 576263 w 1483503"/>
              <a:gd name="connsiteY7" fmla="*/ 842963 h 1252538"/>
              <a:gd name="connsiteX8" fmla="*/ 395288 w 1483503"/>
              <a:gd name="connsiteY8" fmla="*/ 647700 h 1252538"/>
              <a:gd name="connsiteX9" fmla="*/ 247650 w 1483503"/>
              <a:gd name="connsiteY9" fmla="*/ 466726 h 1252538"/>
              <a:gd name="connsiteX10" fmla="*/ 123825 w 1483503"/>
              <a:gd name="connsiteY10" fmla="*/ 271463 h 1252538"/>
              <a:gd name="connsiteX11" fmla="*/ 0 w 1483503"/>
              <a:gd name="connsiteY11" fmla="*/ 0 h 1252538"/>
              <a:gd name="connsiteX0" fmla="*/ 0 w 1385888"/>
              <a:gd name="connsiteY0" fmla="*/ 0 h 1252538"/>
              <a:gd name="connsiteX1" fmla="*/ 1385888 w 1385888"/>
              <a:gd name="connsiteY1" fmla="*/ 9525 h 1252538"/>
              <a:gd name="connsiteX2" fmla="*/ 1344265 w 1385888"/>
              <a:gd name="connsiteY2" fmla="*/ 266930 h 1252538"/>
              <a:gd name="connsiteX3" fmla="*/ 1210914 w 1385888"/>
              <a:gd name="connsiteY3" fmla="*/ 971780 h 1252538"/>
              <a:gd name="connsiteX4" fmla="*/ 1143000 w 1385888"/>
              <a:gd name="connsiteY4" fmla="*/ 1252538 h 1252538"/>
              <a:gd name="connsiteX5" fmla="*/ 990600 w 1385888"/>
              <a:gd name="connsiteY5" fmla="*/ 1166813 h 1252538"/>
              <a:gd name="connsiteX6" fmla="*/ 709613 w 1385888"/>
              <a:gd name="connsiteY6" fmla="*/ 966788 h 1252538"/>
              <a:gd name="connsiteX7" fmla="*/ 576263 w 1385888"/>
              <a:gd name="connsiteY7" fmla="*/ 842963 h 1252538"/>
              <a:gd name="connsiteX8" fmla="*/ 395288 w 1385888"/>
              <a:gd name="connsiteY8" fmla="*/ 647700 h 1252538"/>
              <a:gd name="connsiteX9" fmla="*/ 247650 w 1385888"/>
              <a:gd name="connsiteY9" fmla="*/ 466726 h 1252538"/>
              <a:gd name="connsiteX10" fmla="*/ 123825 w 1385888"/>
              <a:gd name="connsiteY10" fmla="*/ 271463 h 1252538"/>
              <a:gd name="connsiteX11" fmla="*/ 0 w 1385888"/>
              <a:gd name="connsiteY11" fmla="*/ 0 h 1252538"/>
              <a:gd name="connsiteX0" fmla="*/ 0 w 1364365"/>
              <a:gd name="connsiteY0" fmla="*/ 0 h 1252538"/>
              <a:gd name="connsiteX1" fmla="*/ 1364365 w 1364365"/>
              <a:gd name="connsiteY1" fmla="*/ 4286 h 1252538"/>
              <a:gd name="connsiteX2" fmla="*/ 1344265 w 1364365"/>
              <a:gd name="connsiteY2" fmla="*/ 266930 h 1252538"/>
              <a:gd name="connsiteX3" fmla="*/ 1210914 w 1364365"/>
              <a:gd name="connsiteY3" fmla="*/ 971780 h 1252538"/>
              <a:gd name="connsiteX4" fmla="*/ 1143000 w 1364365"/>
              <a:gd name="connsiteY4" fmla="*/ 1252538 h 1252538"/>
              <a:gd name="connsiteX5" fmla="*/ 990600 w 1364365"/>
              <a:gd name="connsiteY5" fmla="*/ 1166813 h 1252538"/>
              <a:gd name="connsiteX6" fmla="*/ 709613 w 1364365"/>
              <a:gd name="connsiteY6" fmla="*/ 966788 h 1252538"/>
              <a:gd name="connsiteX7" fmla="*/ 576263 w 1364365"/>
              <a:gd name="connsiteY7" fmla="*/ 842963 h 1252538"/>
              <a:gd name="connsiteX8" fmla="*/ 395288 w 1364365"/>
              <a:gd name="connsiteY8" fmla="*/ 647700 h 1252538"/>
              <a:gd name="connsiteX9" fmla="*/ 247650 w 1364365"/>
              <a:gd name="connsiteY9" fmla="*/ 466726 h 1252538"/>
              <a:gd name="connsiteX10" fmla="*/ 123825 w 1364365"/>
              <a:gd name="connsiteY10" fmla="*/ 271463 h 1252538"/>
              <a:gd name="connsiteX11" fmla="*/ 0 w 1364365"/>
              <a:gd name="connsiteY11" fmla="*/ 0 h 1252538"/>
              <a:gd name="connsiteX0" fmla="*/ 0 w 1364365"/>
              <a:gd name="connsiteY0" fmla="*/ 0 h 1252538"/>
              <a:gd name="connsiteX1" fmla="*/ 1364365 w 1364365"/>
              <a:gd name="connsiteY1" fmla="*/ 4286 h 1252538"/>
              <a:gd name="connsiteX2" fmla="*/ 1333504 w 1364365"/>
              <a:gd name="connsiteY2" fmla="*/ 261691 h 1252538"/>
              <a:gd name="connsiteX3" fmla="*/ 1210914 w 1364365"/>
              <a:gd name="connsiteY3" fmla="*/ 971780 h 1252538"/>
              <a:gd name="connsiteX4" fmla="*/ 1143000 w 1364365"/>
              <a:gd name="connsiteY4" fmla="*/ 1252538 h 1252538"/>
              <a:gd name="connsiteX5" fmla="*/ 990600 w 1364365"/>
              <a:gd name="connsiteY5" fmla="*/ 1166813 h 1252538"/>
              <a:gd name="connsiteX6" fmla="*/ 709613 w 1364365"/>
              <a:gd name="connsiteY6" fmla="*/ 966788 h 1252538"/>
              <a:gd name="connsiteX7" fmla="*/ 576263 w 1364365"/>
              <a:gd name="connsiteY7" fmla="*/ 842963 h 1252538"/>
              <a:gd name="connsiteX8" fmla="*/ 395288 w 1364365"/>
              <a:gd name="connsiteY8" fmla="*/ 647700 h 1252538"/>
              <a:gd name="connsiteX9" fmla="*/ 247650 w 1364365"/>
              <a:gd name="connsiteY9" fmla="*/ 466726 h 1252538"/>
              <a:gd name="connsiteX10" fmla="*/ 123825 w 1364365"/>
              <a:gd name="connsiteY10" fmla="*/ 271463 h 1252538"/>
              <a:gd name="connsiteX11" fmla="*/ 0 w 1364365"/>
              <a:gd name="connsiteY11" fmla="*/ 0 h 125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64365" h="1252538">
                <a:moveTo>
                  <a:pt x="0" y="0"/>
                </a:moveTo>
                <a:lnTo>
                  <a:pt x="1364365" y="4286"/>
                </a:lnTo>
                <a:cubicBezTo>
                  <a:pt x="1350491" y="90088"/>
                  <a:pt x="1347378" y="175889"/>
                  <a:pt x="1333504" y="261691"/>
                </a:cubicBezTo>
                <a:cubicBezTo>
                  <a:pt x="1304342" y="422067"/>
                  <a:pt x="1242665" y="806639"/>
                  <a:pt x="1210914" y="971780"/>
                </a:cubicBezTo>
                <a:cubicBezTo>
                  <a:pt x="1179163" y="1136921"/>
                  <a:pt x="1198769" y="1151770"/>
                  <a:pt x="1143000" y="1252538"/>
                </a:cubicBezTo>
                <a:cubicBezTo>
                  <a:pt x="1058069" y="1210469"/>
                  <a:pt x="1062831" y="1214438"/>
                  <a:pt x="990600" y="1166813"/>
                </a:cubicBezTo>
                <a:cubicBezTo>
                  <a:pt x="918369" y="1119188"/>
                  <a:pt x="778669" y="1020763"/>
                  <a:pt x="709613" y="966788"/>
                </a:cubicBezTo>
                <a:cubicBezTo>
                  <a:pt x="640557" y="912813"/>
                  <a:pt x="628651" y="896144"/>
                  <a:pt x="576263" y="842963"/>
                </a:cubicBezTo>
                <a:cubicBezTo>
                  <a:pt x="523876" y="789782"/>
                  <a:pt x="450057" y="710406"/>
                  <a:pt x="395288" y="647700"/>
                </a:cubicBezTo>
                <a:cubicBezTo>
                  <a:pt x="340519" y="584994"/>
                  <a:pt x="284956" y="536576"/>
                  <a:pt x="247650" y="466726"/>
                </a:cubicBezTo>
                <a:cubicBezTo>
                  <a:pt x="210344" y="396876"/>
                  <a:pt x="165100" y="349251"/>
                  <a:pt x="123825" y="271463"/>
                </a:cubicBezTo>
                <a:cubicBezTo>
                  <a:pt x="82550" y="193675"/>
                  <a:pt x="48418" y="138112"/>
                  <a:pt x="0" y="0"/>
                </a:cubicBez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24" name="Tekstboks 123"/>
          <p:cNvSpPr txBox="1"/>
          <p:nvPr/>
        </p:nvSpPr>
        <p:spPr>
          <a:xfrm>
            <a:off x="2552707" y="2844521"/>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endParaRPr lang="da-DK" sz="2000" b="1" dirty="0">
              <a:solidFill>
                <a:srgbClr val="00FFFF"/>
              </a:solidFill>
              <a:latin typeface="Arial" panose="020B0604020202020204" pitchFamily="34" charset="0"/>
              <a:cs typeface="Arial" panose="020B0604020202020204" pitchFamily="34" charset="0"/>
            </a:endParaRPr>
          </a:p>
        </p:txBody>
      </p:sp>
      <p:sp>
        <p:nvSpPr>
          <p:cNvPr id="125" name="Tekstboks 124"/>
          <p:cNvSpPr txBox="1"/>
          <p:nvPr/>
        </p:nvSpPr>
        <p:spPr>
          <a:xfrm>
            <a:off x="2596707" y="3168057"/>
            <a:ext cx="663964"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latin typeface="Arial" panose="020B0604020202020204" pitchFamily="34" charset="0"/>
                <a:cs typeface="Arial" panose="020B0604020202020204" pitchFamily="34" charset="0"/>
              </a:rPr>
              <a:t>H</a:t>
            </a:r>
            <a:r>
              <a:rPr lang="da-DK" baseline="-25000" dirty="0">
                <a:latin typeface="Arial" panose="020B0604020202020204" pitchFamily="34" charset="0"/>
                <a:cs typeface="Arial" panose="020B0604020202020204" pitchFamily="34" charset="0"/>
              </a:rPr>
              <a:t>2</a:t>
            </a:r>
            <a:r>
              <a:rPr lang="da-DK" dirty="0">
                <a:latin typeface="Arial" panose="020B0604020202020204" pitchFamily="34" charset="0"/>
                <a:cs typeface="Arial" panose="020B0604020202020204" pitchFamily="34" charset="0"/>
              </a:rPr>
              <a:t>O</a:t>
            </a:r>
          </a:p>
        </p:txBody>
      </p:sp>
      <p:sp>
        <p:nvSpPr>
          <p:cNvPr id="126" name="Tekstboks 125"/>
          <p:cNvSpPr txBox="1"/>
          <p:nvPr/>
        </p:nvSpPr>
        <p:spPr>
          <a:xfrm>
            <a:off x="3104258" y="3300490"/>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p>
        </p:txBody>
      </p:sp>
      <p:sp>
        <p:nvSpPr>
          <p:cNvPr id="127" name="Tekstboks 126"/>
          <p:cNvSpPr txBox="1"/>
          <p:nvPr/>
        </p:nvSpPr>
        <p:spPr>
          <a:xfrm>
            <a:off x="3011590" y="2745056"/>
            <a:ext cx="663964" cy="400110"/>
          </a:xfrm>
          <a:prstGeom prst="rect">
            <a:avLst/>
          </a:prstGeom>
          <a:noFill/>
        </p:spPr>
        <p:txBody>
          <a:bodyPr wrap="none" rtlCol="0">
            <a:spAutoFit/>
          </a:bodyPr>
          <a:lstStyle/>
          <a:p>
            <a:r>
              <a:rPr lang="da-DK" sz="2000" b="1" dirty="0">
                <a:solidFill>
                  <a:srgbClr val="3333FF"/>
                </a:solidFill>
                <a:latin typeface="Arial" panose="020B0604020202020204" pitchFamily="34" charset="0"/>
                <a:cs typeface="Arial" panose="020B0604020202020204" pitchFamily="34" charset="0"/>
              </a:rPr>
              <a:t>H</a:t>
            </a:r>
            <a:r>
              <a:rPr lang="da-DK" sz="2000" b="1" baseline="-25000" dirty="0">
                <a:solidFill>
                  <a:srgbClr val="3333FF"/>
                </a:solidFill>
                <a:latin typeface="Arial" panose="020B0604020202020204" pitchFamily="34" charset="0"/>
                <a:cs typeface="Arial" panose="020B0604020202020204" pitchFamily="34" charset="0"/>
              </a:rPr>
              <a:t>2</a:t>
            </a:r>
            <a:r>
              <a:rPr lang="da-DK" sz="2000" b="1" dirty="0">
                <a:solidFill>
                  <a:srgbClr val="3333FF"/>
                </a:solidFill>
                <a:latin typeface="Arial" panose="020B0604020202020204" pitchFamily="34" charset="0"/>
                <a:cs typeface="Arial" panose="020B0604020202020204" pitchFamily="34" charset="0"/>
              </a:rPr>
              <a:t>O</a:t>
            </a:r>
          </a:p>
        </p:txBody>
      </p:sp>
      <p:grpSp>
        <p:nvGrpSpPr>
          <p:cNvPr id="10" name="Gruppe 9"/>
          <p:cNvGrpSpPr/>
          <p:nvPr/>
        </p:nvGrpSpPr>
        <p:grpSpPr>
          <a:xfrm>
            <a:off x="3674453" y="5368470"/>
            <a:ext cx="2353876" cy="369332"/>
            <a:chOff x="3674453" y="5368470"/>
            <a:chExt cx="2353876" cy="369332"/>
          </a:xfrm>
        </p:grpSpPr>
        <p:sp>
          <p:nvSpPr>
            <p:cNvPr id="153" name="Tekstboks 152"/>
            <p:cNvSpPr txBox="1"/>
            <p:nvPr/>
          </p:nvSpPr>
          <p:spPr>
            <a:xfrm>
              <a:off x="4576345" y="5368470"/>
              <a:ext cx="877163" cy="369332"/>
            </a:xfrm>
            <a:prstGeom prst="rect">
              <a:avLst/>
            </a:prstGeom>
            <a:noFill/>
          </p:spPr>
          <p:txBody>
            <a:bodyPr wrap="none" rtlCol="0">
              <a:spAutoFit/>
            </a:bodyPr>
            <a:lstStyle/>
            <a:p>
              <a:r>
                <a:rPr lang="da-DK" dirty="0">
                  <a:solidFill>
                    <a:schemeClr val="bg1"/>
                  </a:solidFill>
                  <a:latin typeface="Arial" panose="020B0604020202020204" pitchFamily="34" charset="0"/>
                  <a:cs typeface="Arial" panose="020B0604020202020204" pitchFamily="34" charset="0"/>
                </a:rPr>
                <a:t>Biofilm</a:t>
              </a:r>
            </a:p>
          </p:txBody>
        </p:sp>
        <p:cxnSp>
          <p:nvCxnSpPr>
            <p:cNvPr id="37906" name="Lige pilforbindelse 37905"/>
            <p:cNvCxnSpPr/>
            <p:nvPr/>
          </p:nvCxnSpPr>
          <p:spPr>
            <a:xfrm>
              <a:off x="5421448" y="5551839"/>
              <a:ext cx="606881" cy="1"/>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cxnSp>
          <p:nvCxnSpPr>
            <p:cNvPr id="37902" name="Lige pilforbindelse 37901"/>
            <p:cNvCxnSpPr/>
            <p:nvPr/>
          </p:nvCxnSpPr>
          <p:spPr>
            <a:xfrm flipH="1" flipV="1">
              <a:off x="3674453" y="5551839"/>
              <a:ext cx="880511" cy="1297"/>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grpSp>
      <p:pic>
        <p:nvPicPr>
          <p:cNvPr id="104" name="Billede 10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3850011" y="4638001"/>
            <a:ext cx="202661" cy="202661"/>
          </a:xfrm>
          <a:prstGeom prst="rect">
            <a:avLst/>
          </a:prstGeom>
        </p:spPr>
      </p:pic>
      <p:pic>
        <p:nvPicPr>
          <p:cNvPr id="112" name="Billede 11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flipH="1">
            <a:off x="3846619" y="3653162"/>
            <a:ext cx="202661" cy="202661"/>
          </a:xfrm>
          <a:prstGeom prst="rect">
            <a:avLst/>
          </a:prstGeom>
        </p:spPr>
      </p:pic>
      <p:sp>
        <p:nvSpPr>
          <p:cNvPr id="66" name="Kombinationstegning 65"/>
          <p:cNvSpPr/>
          <p:nvPr/>
        </p:nvSpPr>
        <p:spPr>
          <a:xfrm>
            <a:off x="2439013" y="2152401"/>
            <a:ext cx="1235439" cy="1548199"/>
          </a:xfrm>
          <a:custGeom>
            <a:avLst/>
            <a:gdLst>
              <a:gd name="connsiteX0" fmla="*/ 894958 w 1278744"/>
              <a:gd name="connsiteY0" fmla="*/ 0 h 1652715"/>
              <a:gd name="connsiteX1" fmla="*/ 599990 w 1278744"/>
              <a:gd name="connsiteY1" fmla="*/ 250723 h 1652715"/>
              <a:gd name="connsiteX2" fmla="*/ 334519 w 1278744"/>
              <a:gd name="connsiteY2" fmla="*/ 516194 h 1652715"/>
              <a:gd name="connsiteX3" fmla="*/ 157538 w 1278744"/>
              <a:gd name="connsiteY3" fmla="*/ 811161 h 1652715"/>
              <a:gd name="connsiteX4" fmla="*/ 54300 w 1278744"/>
              <a:gd name="connsiteY4" fmla="*/ 1135626 h 1652715"/>
              <a:gd name="connsiteX5" fmla="*/ 54300 w 1278744"/>
              <a:gd name="connsiteY5" fmla="*/ 1401097 h 1652715"/>
              <a:gd name="connsiteX6" fmla="*/ 732725 w 1278744"/>
              <a:gd name="connsiteY6" fmla="*/ 1578077 h 1652715"/>
              <a:gd name="connsiteX7" fmla="*/ 1189925 w 1278744"/>
              <a:gd name="connsiteY7" fmla="*/ 1651819 h 1652715"/>
              <a:gd name="connsiteX8" fmla="*/ 1278416 w 1278744"/>
              <a:gd name="connsiteY8" fmla="*/ 1533832 h 1652715"/>
              <a:gd name="connsiteX9" fmla="*/ 1219422 w 1278744"/>
              <a:gd name="connsiteY9" fmla="*/ 1135626 h 1652715"/>
              <a:gd name="connsiteX10" fmla="*/ 1204674 w 1278744"/>
              <a:gd name="connsiteY10" fmla="*/ 781665 h 1652715"/>
              <a:gd name="connsiteX11" fmla="*/ 1116183 w 1278744"/>
              <a:gd name="connsiteY11" fmla="*/ 486697 h 1652715"/>
              <a:gd name="connsiteX0" fmla="*/ 894958 w 1278744"/>
              <a:gd name="connsiteY0" fmla="*/ 0 h 1652715"/>
              <a:gd name="connsiteX1" fmla="*/ 599990 w 1278744"/>
              <a:gd name="connsiteY1" fmla="*/ 250723 h 1652715"/>
              <a:gd name="connsiteX2" fmla="*/ 334519 w 1278744"/>
              <a:gd name="connsiteY2" fmla="*/ 516194 h 1652715"/>
              <a:gd name="connsiteX3" fmla="*/ 157538 w 1278744"/>
              <a:gd name="connsiteY3" fmla="*/ 811161 h 1652715"/>
              <a:gd name="connsiteX4" fmla="*/ 54300 w 1278744"/>
              <a:gd name="connsiteY4" fmla="*/ 1135626 h 1652715"/>
              <a:gd name="connsiteX5" fmla="*/ 54300 w 1278744"/>
              <a:gd name="connsiteY5" fmla="*/ 1401097 h 1652715"/>
              <a:gd name="connsiteX6" fmla="*/ 732725 w 1278744"/>
              <a:gd name="connsiteY6" fmla="*/ 1578077 h 1652715"/>
              <a:gd name="connsiteX7" fmla="*/ 1189925 w 1278744"/>
              <a:gd name="connsiteY7" fmla="*/ 1651819 h 1652715"/>
              <a:gd name="connsiteX8" fmla="*/ 1278416 w 1278744"/>
              <a:gd name="connsiteY8" fmla="*/ 1533832 h 1652715"/>
              <a:gd name="connsiteX9" fmla="*/ 1219422 w 1278744"/>
              <a:gd name="connsiteY9" fmla="*/ 1135626 h 1652715"/>
              <a:gd name="connsiteX10" fmla="*/ 1204674 w 1278744"/>
              <a:gd name="connsiteY10" fmla="*/ 781665 h 1652715"/>
              <a:gd name="connsiteX11" fmla="*/ 1116183 w 1278744"/>
              <a:gd name="connsiteY11" fmla="*/ 486697 h 1652715"/>
              <a:gd name="connsiteX12" fmla="*/ 894958 w 1278744"/>
              <a:gd name="connsiteY12" fmla="*/ 0 h 1652715"/>
              <a:gd name="connsiteX0" fmla="*/ 884097 w 1267883"/>
              <a:gd name="connsiteY0" fmla="*/ 0 h 1652429"/>
              <a:gd name="connsiteX1" fmla="*/ 589129 w 1267883"/>
              <a:gd name="connsiteY1" fmla="*/ 250723 h 1652429"/>
              <a:gd name="connsiteX2" fmla="*/ 323658 w 1267883"/>
              <a:gd name="connsiteY2" fmla="*/ 516194 h 1652429"/>
              <a:gd name="connsiteX3" fmla="*/ 146677 w 1267883"/>
              <a:gd name="connsiteY3" fmla="*/ 811161 h 1652429"/>
              <a:gd name="connsiteX4" fmla="*/ 43439 w 1267883"/>
              <a:gd name="connsiteY4" fmla="*/ 1135626 h 1652429"/>
              <a:gd name="connsiteX5" fmla="*/ 43439 w 1267883"/>
              <a:gd name="connsiteY5" fmla="*/ 1401097 h 1652429"/>
              <a:gd name="connsiteX6" fmla="*/ 574380 w 1267883"/>
              <a:gd name="connsiteY6" fmla="*/ 1533832 h 1652429"/>
              <a:gd name="connsiteX7" fmla="*/ 721864 w 1267883"/>
              <a:gd name="connsiteY7" fmla="*/ 1578077 h 1652429"/>
              <a:gd name="connsiteX8" fmla="*/ 1179064 w 1267883"/>
              <a:gd name="connsiteY8" fmla="*/ 1651819 h 1652429"/>
              <a:gd name="connsiteX9" fmla="*/ 1267555 w 1267883"/>
              <a:gd name="connsiteY9" fmla="*/ 1533832 h 1652429"/>
              <a:gd name="connsiteX10" fmla="*/ 1208561 w 1267883"/>
              <a:gd name="connsiteY10" fmla="*/ 1135626 h 1652429"/>
              <a:gd name="connsiteX11" fmla="*/ 1193813 w 1267883"/>
              <a:gd name="connsiteY11" fmla="*/ 781665 h 1652429"/>
              <a:gd name="connsiteX12" fmla="*/ 1105322 w 1267883"/>
              <a:gd name="connsiteY12" fmla="*/ 486697 h 1652429"/>
              <a:gd name="connsiteX13" fmla="*/ 884097 w 1267883"/>
              <a:gd name="connsiteY13" fmla="*/ 0 h 1652429"/>
              <a:gd name="connsiteX0" fmla="*/ 884097 w 1267925"/>
              <a:gd name="connsiteY0" fmla="*/ 0 h 1652429"/>
              <a:gd name="connsiteX1" fmla="*/ 589129 w 1267925"/>
              <a:gd name="connsiteY1" fmla="*/ 250723 h 1652429"/>
              <a:gd name="connsiteX2" fmla="*/ 323658 w 1267925"/>
              <a:gd name="connsiteY2" fmla="*/ 516194 h 1652429"/>
              <a:gd name="connsiteX3" fmla="*/ 146677 w 1267925"/>
              <a:gd name="connsiteY3" fmla="*/ 811161 h 1652429"/>
              <a:gd name="connsiteX4" fmla="*/ 43439 w 1267925"/>
              <a:gd name="connsiteY4" fmla="*/ 1135626 h 1652429"/>
              <a:gd name="connsiteX5" fmla="*/ 43439 w 1267925"/>
              <a:gd name="connsiteY5" fmla="*/ 1401097 h 1652429"/>
              <a:gd name="connsiteX6" fmla="*/ 574380 w 1267925"/>
              <a:gd name="connsiteY6" fmla="*/ 1533832 h 1652429"/>
              <a:gd name="connsiteX7" fmla="*/ 721864 w 1267925"/>
              <a:gd name="connsiteY7" fmla="*/ 1578077 h 1652429"/>
              <a:gd name="connsiteX8" fmla="*/ 1179064 w 1267925"/>
              <a:gd name="connsiteY8" fmla="*/ 1651819 h 1652429"/>
              <a:gd name="connsiteX9" fmla="*/ 1267555 w 1267925"/>
              <a:gd name="connsiteY9" fmla="*/ 1533832 h 1652429"/>
              <a:gd name="connsiteX10" fmla="*/ 1208561 w 1267925"/>
              <a:gd name="connsiteY10" fmla="*/ 1135626 h 1652429"/>
              <a:gd name="connsiteX11" fmla="*/ 1155713 w 1267925"/>
              <a:gd name="connsiteY11" fmla="*/ 781665 h 1652429"/>
              <a:gd name="connsiteX12" fmla="*/ 1105322 w 1267925"/>
              <a:gd name="connsiteY12" fmla="*/ 486697 h 1652429"/>
              <a:gd name="connsiteX13" fmla="*/ 884097 w 1267925"/>
              <a:gd name="connsiteY13" fmla="*/ 0 h 1652429"/>
              <a:gd name="connsiteX0" fmla="*/ 884097 w 1267925"/>
              <a:gd name="connsiteY0" fmla="*/ 0 h 1652429"/>
              <a:gd name="connsiteX1" fmla="*/ 589129 w 1267925"/>
              <a:gd name="connsiteY1" fmla="*/ 250723 h 1652429"/>
              <a:gd name="connsiteX2" fmla="*/ 323658 w 1267925"/>
              <a:gd name="connsiteY2" fmla="*/ 516194 h 1652429"/>
              <a:gd name="connsiteX3" fmla="*/ 146677 w 1267925"/>
              <a:gd name="connsiteY3" fmla="*/ 811161 h 1652429"/>
              <a:gd name="connsiteX4" fmla="*/ 43439 w 1267925"/>
              <a:gd name="connsiteY4" fmla="*/ 1135626 h 1652429"/>
              <a:gd name="connsiteX5" fmla="*/ 43439 w 1267925"/>
              <a:gd name="connsiteY5" fmla="*/ 1401097 h 1652429"/>
              <a:gd name="connsiteX6" fmla="*/ 574380 w 1267925"/>
              <a:gd name="connsiteY6" fmla="*/ 1533832 h 1652429"/>
              <a:gd name="connsiteX7" fmla="*/ 721864 w 1267925"/>
              <a:gd name="connsiteY7" fmla="*/ 1578077 h 1652429"/>
              <a:gd name="connsiteX8" fmla="*/ 1179064 w 1267925"/>
              <a:gd name="connsiteY8" fmla="*/ 1651819 h 1652429"/>
              <a:gd name="connsiteX9" fmla="*/ 1267555 w 1267925"/>
              <a:gd name="connsiteY9" fmla="*/ 1533832 h 1652429"/>
              <a:gd name="connsiteX10" fmla="*/ 1208561 w 1267925"/>
              <a:gd name="connsiteY10" fmla="*/ 1135626 h 1652429"/>
              <a:gd name="connsiteX11" fmla="*/ 1155713 w 1267925"/>
              <a:gd name="connsiteY11" fmla="*/ 781665 h 1652429"/>
              <a:gd name="connsiteX12" fmla="*/ 1067222 w 1267925"/>
              <a:gd name="connsiteY12" fmla="*/ 496222 h 1652429"/>
              <a:gd name="connsiteX13" fmla="*/ 884097 w 1267925"/>
              <a:gd name="connsiteY13" fmla="*/ 0 h 1652429"/>
              <a:gd name="connsiteX0" fmla="*/ 884097 w 1267979"/>
              <a:gd name="connsiteY0" fmla="*/ 0 h 1652429"/>
              <a:gd name="connsiteX1" fmla="*/ 589129 w 1267979"/>
              <a:gd name="connsiteY1" fmla="*/ 250723 h 1652429"/>
              <a:gd name="connsiteX2" fmla="*/ 323658 w 1267979"/>
              <a:gd name="connsiteY2" fmla="*/ 516194 h 1652429"/>
              <a:gd name="connsiteX3" fmla="*/ 146677 w 1267979"/>
              <a:gd name="connsiteY3" fmla="*/ 811161 h 1652429"/>
              <a:gd name="connsiteX4" fmla="*/ 43439 w 1267979"/>
              <a:gd name="connsiteY4" fmla="*/ 1135626 h 1652429"/>
              <a:gd name="connsiteX5" fmla="*/ 43439 w 1267979"/>
              <a:gd name="connsiteY5" fmla="*/ 1401097 h 1652429"/>
              <a:gd name="connsiteX6" fmla="*/ 574380 w 1267979"/>
              <a:gd name="connsiteY6" fmla="*/ 1533832 h 1652429"/>
              <a:gd name="connsiteX7" fmla="*/ 721864 w 1267979"/>
              <a:gd name="connsiteY7" fmla="*/ 1578077 h 1652429"/>
              <a:gd name="connsiteX8" fmla="*/ 1179064 w 1267979"/>
              <a:gd name="connsiteY8" fmla="*/ 1651819 h 1652429"/>
              <a:gd name="connsiteX9" fmla="*/ 1267555 w 1267979"/>
              <a:gd name="connsiteY9" fmla="*/ 1533832 h 1652429"/>
              <a:gd name="connsiteX10" fmla="*/ 1208561 w 1267979"/>
              <a:gd name="connsiteY10" fmla="*/ 1135626 h 1652429"/>
              <a:gd name="connsiteX11" fmla="*/ 1117613 w 1267979"/>
              <a:gd name="connsiteY11" fmla="*/ 781665 h 1652429"/>
              <a:gd name="connsiteX12" fmla="*/ 1067222 w 1267979"/>
              <a:gd name="connsiteY12" fmla="*/ 496222 h 1652429"/>
              <a:gd name="connsiteX13" fmla="*/ 884097 w 1267979"/>
              <a:gd name="connsiteY13" fmla="*/ 0 h 1652429"/>
              <a:gd name="connsiteX0" fmla="*/ 912672 w 1267979"/>
              <a:gd name="connsiteY0" fmla="*/ 0 h 1547654"/>
              <a:gd name="connsiteX1" fmla="*/ 589129 w 1267979"/>
              <a:gd name="connsiteY1" fmla="*/ 145948 h 1547654"/>
              <a:gd name="connsiteX2" fmla="*/ 323658 w 1267979"/>
              <a:gd name="connsiteY2" fmla="*/ 411419 h 1547654"/>
              <a:gd name="connsiteX3" fmla="*/ 146677 w 1267979"/>
              <a:gd name="connsiteY3" fmla="*/ 706386 h 1547654"/>
              <a:gd name="connsiteX4" fmla="*/ 43439 w 1267979"/>
              <a:gd name="connsiteY4" fmla="*/ 1030851 h 1547654"/>
              <a:gd name="connsiteX5" fmla="*/ 43439 w 1267979"/>
              <a:gd name="connsiteY5" fmla="*/ 1296322 h 1547654"/>
              <a:gd name="connsiteX6" fmla="*/ 574380 w 1267979"/>
              <a:gd name="connsiteY6" fmla="*/ 1429057 h 1547654"/>
              <a:gd name="connsiteX7" fmla="*/ 721864 w 1267979"/>
              <a:gd name="connsiteY7" fmla="*/ 1473302 h 1547654"/>
              <a:gd name="connsiteX8" fmla="*/ 1179064 w 1267979"/>
              <a:gd name="connsiteY8" fmla="*/ 1547044 h 1547654"/>
              <a:gd name="connsiteX9" fmla="*/ 1267555 w 1267979"/>
              <a:gd name="connsiteY9" fmla="*/ 1429057 h 1547654"/>
              <a:gd name="connsiteX10" fmla="*/ 1208561 w 1267979"/>
              <a:gd name="connsiteY10" fmla="*/ 1030851 h 1547654"/>
              <a:gd name="connsiteX11" fmla="*/ 1117613 w 1267979"/>
              <a:gd name="connsiteY11" fmla="*/ 676890 h 1547654"/>
              <a:gd name="connsiteX12" fmla="*/ 1067222 w 1267979"/>
              <a:gd name="connsiteY12" fmla="*/ 391447 h 1547654"/>
              <a:gd name="connsiteX13" fmla="*/ 912672 w 1267979"/>
              <a:gd name="connsiteY13" fmla="*/ 0 h 1547654"/>
              <a:gd name="connsiteX0" fmla="*/ 912672 w 1267979"/>
              <a:gd name="connsiteY0" fmla="*/ 0 h 1547654"/>
              <a:gd name="connsiteX1" fmla="*/ 665329 w 1267979"/>
              <a:gd name="connsiteY1" fmla="*/ 174523 h 1547654"/>
              <a:gd name="connsiteX2" fmla="*/ 323658 w 1267979"/>
              <a:gd name="connsiteY2" fmla="*/ 411419 h 1547654"/>
              <a:gd name="connsiteX3" fmla="*/ 146677 w 1267979"/>
              <a:gd name="connsiteY3" fmla="*/ 706386 h 1547654"/>
              <a:gd name="connsiteX4" fmla="*/ 43439 w 1267979"/>
              <a:gd name="connsiteY4" fmla="*/ 1030851 h 1547654"/>
              <a:gd name="connsiteX5" fmla="*/ 43439 w 1267979"/>
              <a:gd name="connsiteY5" fmla="*/ 1296322 h 1547654"/>
              <a:gd name="connsiteX6" fmla="*/ 574380 w 1267979"/>
              <a:gd name="connsiteY6" fmla="*/ 1429057 h 1547654"/>
              <a:gd name="connsiteX7" fmla="*/ 721864 w 1267979"/>
              <a:gd name="connsiteY7" fmla="*/ 1473302 h 1547654"/>
              <a:gd name="connsiteX8" fmla="*/ 1179064 w 1267979"/>
              <a:gd name="connsiteY8" fmla="*/ 1547044 h 1547654"/>
              <a:gd name="connsiteX9" fmla="*/ 1267555 w 1267979"/>
              <a:gd name="connsiteY9" fmla="*/ 1429057 h 1547654"/>
              <a:gd name="connsiteX10" fmla="*/ 1208561 w 1267979"/>
              <a:gd name="connsiteY10" fmla="*/ 1030851 h 1547654"/>
              <a:gd name="connsiteX11" fmla="*/ 1117613 w 1267979"/>
              <a:gd name="connsiteY11" fmla="*/ 676890 h 1547654"/>
              <a:gd name="connsiteX12" fmla="*/ 1067222 w 1267979"/>
              <a:gd name="connsiteY12" fmla="*/ 391447 h 1547654"/>
              <a:gd name="connsiteX13" fmla="*/ 912672 w 1267979"/>
              <a:gd name="connsiteY13" fmla="*/ 0 h 1547654"/>
              <a:gd name="connsiteX0" fmla="*/ 912672 w 1267979"/>
              <a:gd name="connsiteY0" fmla="*/ 0 h 1547654"/>
              <a:gd name="connsiteX1" fmla="*/ 665329 w 1267979"/>
              <a:gd name="connsiteY1" fmla="*/ 174523 h 1547654"/>
              <a:gd name="connsiteX2" fmla="*/ 390333 w 1267979"/>
              <a:gd name="connsiteY2" fmla="*/ 449519 h 1547654"/>
              <a:gd name="connsiteX3" fmla="*/ 146677 w 1267979"/>
              <a:gd name="connsiteY3" fmla="*/ 706386 h 1547654"/>
              <a:gd name="connsiteX4" fmla="*/ 43439 w 1267979"/>
              <a:gd name="connsiteY4" fmla="*/ 1030851 h 1547654"/>
              <a:gd name="connsiteX5" fmla="*/ 43439 w 1267979"/>
              <a:gd name="connsiteY5" fmla="*/ 1296322 h 1547654"/>
              <a:gd name="connsiteX6" fmla="*/ 574380 w 1267979"/>
              <a:gd name="connsiteY6" fmla="*/ 1429057 h 1547654"/>
              <a:gd name="connsiteX7" fmla="*/ 721864 w 1267979"/>
              <a:gd name="connsiteY7" fmla="*/ 1473302 h 1547654"/>
              <a:gd name="connsiteX8" fmla="*/ 1179064 w 1267979"/>
              <a:gd name="connsiteY8" fmla="*/ 1547044 h 1547654"/>
              <a:gd name="connsiteX9" fmla="*/ 1267555 w 1267979"/>
              <a:gd name="connsiteY9" fmla="*/ 1429057 h 1547654"/>
              <a:gd name="connsiteX10" fmla="*/ 1208561 w 1267979"/>
              <a:gd name="connsiteY10" fmla="*/ 1030851 h 1547654"/>
              <a:gd name="connsiteX11" fmla="*/ 1117613 w 1267979"/>
              <a:gd name="connsiteY11" fmla="*/ 676890 h 1547654"/>
              <a:gd name="connsiteX12" fmla="*/ 1067222 w 1267979"/>
              <a:gd name="connsiteY12" fmla="*/ 391447 h 1547654"/>
              <a:gd name="connsiteX13" fmla="*/ 912672 w 1267979"/>
              <a:gd name="connsiteY13" fmla="*/ 0 h 1547654"/>
              <a:gd name="connsiteX0" fmla="*/ 913494 w 1268801"/>
              <a:gd name="connsiteY0" fmla="*/ 0 h 1547654"/>
              <a:gd name="connsiteX1" fmla="*/ 666151 w 1268801"/>
              <a:gd name="connsiteY1" fmla="*/ 174523 h 1547654"/>
              <a:gd name="connsiteX2" fmla="*/ 391155 w 1268801"/>
              <a:gd name="connsiteY2" fmla="*/ 449519 h 1547654"/>
              <a:gd name="connsiteX3" fmla="*/ 166549 w 1268801"/>
              <a:gd name="connsiteY3" fmla="*/ 734961 h 1547654"/>
              <a:gd name="connsiteX4" fmla="*/ 44261 w 1268801"/>
              <a:gd name="connsiteY4" fmla="*/ 1030851 h 1547654"/>
              <a:gd name="connsiteX5" fmla="*/ 44261 w 1268801"/>
              <a:gd name="connsiteY5" fmla="*/ 1296322 h 1547654"/>
              <a:gd name="connsiteX6" fmla="*/ 575202 w 1268801"/>
              <a:gd name="connsiteY6" fmla="*/ 1429057 h 1547654"/>
              <a:gd name="connsiteX7" fmla="*/ 722686 w 1268801"/>
              <a:gd name="connsiteY7" fmla="*/ 1473302 h 1547654"/>
              <a:gd name="connsiteX8" fmla="*/ 1179886 w 1268801"/>
              <a:gd name="connsiteY8" fmla="*/ 1547044 h 1547654"/>
              <a:gd name="connsiteX9" fmla="*/ 1268377 w 1268801"/>
              <a:gd name="connsiteY9" fmla="*/ 1429057 h 1547654"/>
              <a:gd name="connsiteX10" fmla="*/ 1209383 w 1268801"/>
              <a:gd name="connsiteY10" fmla="*/ 1030851 h 1547654"/>
              <a:gd name="connsiteX11" fmla="*/ 1118435 w 1268801"/>
              <a:gd name="connsiteY11" fmla="*/ 676890 h 1547654"/>
              <a:gd name="connsiteX12" fmla="*/ 1068044 w 1268801"/>
              <a:gd name="connsiteY12" fmla="*/ 391447 h 1547654"/>
              <a:gd name="connsiteX13" fmla="*/ 913494 w 1268801"/>
              <a:gd name="connsiteY13" fmla="*/ 0 h 1547654"/>
              <a:gd name="connsiteX0" fmla="*/ 913494 w 1268801"/>
              <a:gd name="connsiteY0" fmla="*/ 0 h 1547654"/>
              <a:gd name="connsiteX1" fmla="*/ 666151 w 1268801"/>
              <a:gd name="connsiteY1" fmla="*/ 174523 h 1547654"/>
              <a:gd name="connsiteX2" fmla="*/ 391155 w 1268801"/>
              <a:gd name="connsiteY2" fmla="*/ 449519 h 1547654"/>
              <a:gd name="connsiteX3" fmla="*/ 166549 w 1268801"/>
              <a:gd name="connsiteY3" fmla="*/ 734961 h 1547654"/>
              <a:gd name="connsiteX4" fmla="*/ 44261 w 1268801"/>
              <a:gd name="connsiteY4" fmla="*/ 1030851 h 1547654"/>
              <a:gd name="connsiteX5" fmla="*/ 44261 w 1268801"/>
              <a:gd name="connsiteY5" fmla="*/ 1296322 h 1547654"/>
              <a:gd name="connsiteX6" fmla="*/ 575202 w 1268801"/>
              <a:gd name="connsiteY6" fmla="*/ 1429057 h 1547654"/>
              <a:gd name="connsiteX7" fmla="*/ 722686 w 1268801"/>
              <a:gd name="connsiteY7" fmla="*/ 1473302 h 1547654"/>
              <a:gd name="connsiteX8" fmla="*/ 1179886 w 1268801"/>
              <a:gd name="connsiteY8" fmla="*/ 1547044 h 1547654"/>
              <a:gd name="connsiteX9" fmla="*/ 1268377 w 1268801"/>
              <a:gd name="connsiteY9" fmla="*/ 1429057 h 1547654"/>
              <a:gd name="connsiteX10" fmla="*/ 1209383 w 1268801"/>
              <a:gd name="connsiteY10" fmla="*/ 1030851 h 1547654"/>
              <a:gd name="connsiteX11" fmla="*/ 1118435 w 1268801"/>
              <a:gd name="connsiteY11" fmla="*/ 676890 h 1547654"/>
              <a:gd name="connsiteX12" fmla="*/ 1039469 w 1268801"/>
              <a:gd name="connsiteY12" fmla="*/ 391447 h 1547654"/>
              <a:gd name="connsiteX13" fmla="*/ 913494 w 1268801"/>
              <a:gd name="connsiteY13" fmla="*/ 0 h 1547654"/>
              <a:gd name="connsiteX0" fmla="*/ 913494 w 1268388"/>
              <a:gd name="connsiteY0" fmla="*/ 0 h 1547654"/>
              <a:gd name="connsiteX1" fmla="*/ 666151 w 1268388"/>
              <a:gd name="connsiteY1" fmla="*/ 174523 h 1547654"/>
              <a:gd name="connsiteX2" fmla="*/ 391155 w 1268388"/>
              <a:gd name="connsiteY2" fmla="*/ 449519 h 1547654"/>
              <a:gd name="connsiteX3" fmla="*/ 166549 w 1268388"/>
              <a:gd name="connsiteY3" fmla="*/ 734961 h 1547654"/>
              <a:gd name="connsiteX4" fmla="*/ 44261 w 1268388"/>
              <a:gd name="connsiteY4" fmla="*/ 1030851 h 1547654"/>
              <a:gd name="connsiteX5" fmla="*/ 44261 w 1268388"/>
              <a:gd name="connsiteY5" fmla="*/ 1296322 h 1547654"/>
              <a:gd name="connsiteX6" fmla="*/ 575202 w 1268388"/>
              <a:gd name="connsiteY6" fmla="*/ 1429057 h 1547654"/>
              <a:gd name="connsiteX7" fmla="*/ 722686 w 1268388"/>
              <a:gd name="connsiteY7" fmla="*/ 1473302 h 1547654"/>
              <a:gd name="connsiteX8" fmla="*/ 1179886 w 1268388"/>
              <a:gd name="connsiteY8" fmla="*/ 1547044 h 1547654"/>
              <a:gd name="connsiteX9" fmla="*/ 1268377 w 1268388"/>
              <a:gd name="connsiteY9" fmla="*/ 1429057 h 1547654"/>
              <a:gd name="connsiteX10" fmla="*/ 1185570 w 1268388"/>
              <a:gd name="connsiteY10" fmla="*/ 1026088 h 1547654"/>
              <a:gd name="connsiteX11" fmla="*/ 1118435 w 1268388"/>
              <a:gd name="connsiteY11" fmla="*/ 676890 h 1547654"/>
              <a:gd name="connsiteX12" fmla="*/ 1039469 w 1268388"/>
              <a:gd name="connsiteY12" fmla="*/ 391447 h 1547654"/>
              <a:gd name="connsiteX13" fmla="*/ 913494 w 1268388"/>
              <a:gd name="connsiteY13" fmla="*/ 0 h 1547654"/>
              <a:gd name="connsiteX0" fmla="*/ 913494 w 1268653"/>
              <a:gd name="connsiteY0" fmla="*/ 0 h 1547654"/>
              <a:gd name="connsiteX1" fmla="*/ 666151 w 1268653"/>
              <a:gd name="connsiteY1" fmla="*/ 174523 h 1547654"/>
              <a:gd name="connsiteX2" fmla="*/ 391155 w 1268653"/>
              <a:gd name="connsiteY2" fmla="*/ 449519 h 1547654"/>
              <a:gd name="connsiteX3" fmla="*/ 166549 w 1268653"/>
              <a:gd name="connsiteY3" fmla="*/ 734961 h 1547654"/>
              <a:gd name="connsiteX4" fmla="*/ 44261 w 1268653"/>
              <a:gd name="connsiteY4" fmla="*/ 1030851 h 1547654"/>
              <a:gd name="connsiteX5" fmla="*/ 44261 w 1268653"/>
              <a:gd name="connsiteY5" fmla="*/ 1296322 h 1547654"/>
              <a:gd name="connsiteX6" fmla="*/ 575202 w 1268653"/>
              <a:gd name="connsiteY6" fmla="*/ 1429057 h 1547654"/>
              <a:gd name="connsiteX7" fmla="*/ 722686 w 1268653"/>
              <a:gd name="connsiteY7" fmla="*/ 1473302 h 1547654"/>
              <a:gd name="connsiteX8" fmla="*/ 1179886 w 1268653"/>
              <a:gd name="connsiteY8" fmla="*/ 1547044 h 1547654"/>
              <a:gd name="connsiteX9" fmla="*/ 1268377 w 1268653"/>
              <a:gd name="connsiteY9" fmla="*/ 1429057 h 1547654"/>
              <a:gd name="connsiteX10" fmla="*/ 1204620 w 1268653"/>
              <a:gd name="connsiteY10" fmla="*/ 1035613 h 1547654"/>
              <a:gd name="connsiteX11" fmla="*/ 1118435 w 1268653"/>
              <a:gd name="connsiteY11" fmla="*/ 676890 h 1547654"/>
              <a:gd name="connsiteX12" fmla="*/ 1039469 w 1268653"/>
              <a:gd name="connsiteY12" fmla="*/ 391447 h 1547654"/>
              <a:gd name="connsiteX13" fmla="*/ 913494 w 1268653"/>
              <a:gd name="connsiteY13" fmla="*/ 0 h 1547654"/>
              <a:gd name="connsiteX0" fmla="*/ 913494 w 1235439"/>
              <a:gd name="connsiteY0" fmla="*/ 0 h 1548199"/>
              <a:gd name="connsiteX1" fmla="*/ 666151 w 1235439"/>
              <a:gd name="connsiteY1" fmla="*/ 174523 h 1548199"/>
              <a:gd name="connsiteX2" fmla="*/ 391155 w 1235439"/>
              <a:gd name="connsiteY2" fmla="*/ 449519 h 1548199"/>
              <a:gd name="connsiteX3" fmla="*/ 166549 w 1235439"/>
              <a:gd name="connsiteY3" fmla="*/ 734961 h 1548199"/>
              <a:gd name="connsiteX4" fmla="*/ 44261 w 1235439"/>
              <a:gd name="connsiteY4" fmla="*/ 1030851 h 1548199"/>
              <a:gd name="connsiteX5" fmla="*/ 44261 w 1235439"/>
              <a:gd name="connsiteY5" fmla="*/ 1296322 h 1548199"/>
              <a:gd name="connsiteX6" fmla="*/ 575202 w 1235439"/>
              <a:gd name="connsiteY6" fmla="*/ 1429057 h 1548199"/>
              <a:gd name="connsiteX7" fmla="*/ 722686 w 1235439"/>
              <a:gd name="connsiteY7" fmla="*/ 1473302 h 1548199"/>
              <a:gd name="connsiteX8" fmla="*/ 1179886 w 1235439"/>
              <a:gd name="connsiteY8" fmla="*/ 1547044 h 1548199"/>
              <a:gd name="connsiteX9" fmla="*/ 1230277 w 1235439"/>
              <a:gd name="connsiteY9" fmla="*/ 1410007 h 1548199"/>
              <a:gd name="connsiteX10" fmla="*/ 1204620 w 1235439"/>
              <a:gd name="connsiteY10" fmla="*/ 1035613 h 1548199"/>
              <a:gd name="connsiteX11" fmla="*/ 1118435 w 1235439"/>
              <a:gd name="connsiteY11" fmla="*/ 676890 h 1548199"/>
              <a:gd name="connsiteX12" fmla="*/ 1039469 w 1235439"/>
              <a:gd name="connsiteY12" fmla="*/ 391447 h 1548199"/>
              <a:gd name="connsiteX13" fmla="*/ 913494 w 1235439"/>
              <a:gd name="connsiteY13" fmla="*/ 0 h 154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439" h="1548199">
                <a:moveTo>
                  <a:pt x="913494" y="0"/>
                </a:moveTo>
                <a:cubicBezTo>
                  <a:pt x="812713" y="82345"/>
                  <a:pt x="753207" y="99603"/>
                  <a:pt x="666151" y="174523"/>
                </a:cubicBezTo>
                <a:cubicBezTo>
                  <a:pt x="579095" y="249443"/>
                  <a:pt x="474422" y="356113"/>
                  <a:pt x="391155" y="449519"/>
                </a:cubicBezTo>
                <a:cubicBezTo>
                  <a:pt x="307888" y="542925"/>
                  <a:pt x="224365" y="638072"/>
                  <a:pt x="166549" y="734961"/>
                </a:cubicBezTo>
                <a:cubicBezTo>
                  <a:pt x="108733" y="831850"/>
                  <a:pt x="64642" y="937291"/>
                  <a:pt x="44261" y="1030851"/>
                </a:cubicBezTo>
                <a:cubicBezTo>
                  <a:pt x="23880" y="1124411"/>
                  <a:pt x="-44229" y="1229954"/>
                  <a:pt x="44261" y="1296322"/>
                </a:cubicBezTo>
                <a:cubicBezTo>
                  <a:pt x="132751" y="1362690"/>
                  <a:pt x="462131" y="1399560"/>
                  <a:pt x="575202" y="1429057"/>
                </a:cubicBezTo>
                <a:cubicBezTo>
                  <a:pt x="688273" y="1458554"/>
                  <a:pt x="621905" y="1453638"/>
                  <a:pt x="722686" y="1473302"/>
                </a:cubicBezTo>
                <a:cubicBezTo>
                  <a:pt x="823467" y="1492966"/>
                  <a:pt x="1095288" y="1557593"/>
                  <a:pt x="1179886" y="1547044"/>
                </a:cubicBezTo>
                <a:cubicBezTo>
                  <a:pt x="1264485" y="1536495"/>
                  <a:pt x="1226155" y="1495245"/>
                  <a:pt x="1230277" y="1410007"/>
                </a:cubicBezTo>
                <a:cubicBezTo>
                  <a:pt x="1234399" y="1324769"/>
                  <a:pt x="1223260" y="1157799"/>
                  <a:pt x="1204620" y="1035613"/>
                </a:cubicBezTo>
                <a:cubicBezTo>
                  <a:pt x="1185980" y="913427"/>
                  <a:pt x="1135641" y="785045"/>
                  <a:pt x="1118435" y="676890"/>
                </a:cubicBezTo>
                <a:cubicBezTo>
                  <a:pt x="1101229" y="568735"/>
                  <a:pt x="1075111" y="484853"/>
                  <a:pt x="1039469" y="391447"/>
                </a:cubicBezTo>
                <a:cubicBezTo>
                  <a:pt x="987952" y="260965"/>
                  <a:pt x="965011" y="130482"/>
                  <a:pt x="913494" y="0"/>
                </a:cubicBez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a:latin typeface="Arial" panose="020B0604020202020204" pitchFamily="34" charset="0"/>
              <a:cs typeface="Arial" panose="020B0604020202020204" pitchFamily="34" charset="0"/>
            </a:endParaRPr>
          </a:p>
        </p:txBody>
      </p:sp>
      <p:grpSp>
        <p:nvGrpSpPr>
          <p:cNvPr id="54" name="Gruppe 53"/>
          <p:cNvGrpSpPr/>
          <p:nvPr/>
        </p:nvGrpSpPr>
        <p:grpSpPr>
          <a:xfrm>
            <a:off x="8076288" y="6315730"/>
            <a:ext cx="445253" cy="373349"/>
            <a:chOff x="7374328" y="5723244"/>
            <a:chExt cx="445253" cy="373349"/>
          </a:xfrm>
        </p:grpSpPr>
        <p:pic>
          <p:nvPicPr>
            <p:cNvPr id="55"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6" name="Tekstboks 55"/>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nvGrpSpPr>
          <p:cNvPr id="3" name="Gruppe 2"/>
          <p:cNvGrpSpPr/>
          <p:nvPr/>
        </p:nvGrpSpPr>
        <p:grpSpPr>
          <a:xfrm>
            <a:off x="7985333" y="5979332"/>
            <a:ext cx="682388" cy="888516"/>
            <a:chOff x="6759555" y="5907820"/>
            <a:chExt cx="682388" cy="888516"/>
          </a:xfrm>
        </p:grpSpPr>
        <p:sp>
          <p:nvSpPr>
            <p:cNvPr id="39" name="Rektangel 3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4" name="Gruppe 33"/>
            <p:cNvGrpSpPr/>
            <p:nvPr/>
          </p:nvGrpSpPr>
          <p:grpSpPr>
            <a:xfrm>
              <a:off x="6971034" y="6173247"/>
              <a:ext cx="252884" cy="433386"/>
              <a:chOff x="5562062" y="5729288"/>
              <a:chExt cx="252884" cy="433386"/>
            </a:xfrm>
          </p:grpSpPr>
          <p:sp>
            <p:nvSpPr>
              <p:cNvPr id="35" name="Kombinationstegning 3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6" name="Kombinationstegning 3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7" name="Rektangel 36"/>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8" name="Kombinationstegning 37"/>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cxnSp>
        <p:nvCxnSpPr>
          <p:cNvPr id="109" name="Lige pilforbindelse 108"/>
          <p:cNvCxnSpPr/>
          <p:nvPr/>
        </p:nvCxnSpPr>
        <p:spPr>
          <a:xfrm>
            <a:off x="4062990" y="1563479"/>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grpSp>
        <p:nvGrpSpPr>
          <p:cNvPr id="23" name="Gruppe 22"/>
          <p:cNvGrpSpPr/>
          <p:nvPr/>
        </p:nvGrpSpPr>
        <p:grpSpPr>
          <a:xfrm>
            <a:off x="5328672" y="1688808"/>
            <a:ext cx="141818" cy="496549"/>
            <a:chOff x="7051138" y="1702594"/>
            <a:chExt cx="141818" cy="496549"/>
          </a:xfrm>
        </p:grpSpPr>
        <p:cxnSp>
          <p:nvCxnSpPr>
            <p:cNvPr id="18" name="Lige forbindelse 17"/>
            <p:cNvCxnSpPr/>
            <p:nvPr/>
          </p:nvCxnSpPr>
          <p:spPr>
            <a:xfrm flipV="1">
              <a:off x="7153275" y="1702594"/>
              <a:ext cx="39681" cy="145029"/>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Lige pilforbindelse 8"/>
            <p:cNvCxnSpPr/>
            <p:nvPr/>
          </p:nvCxnSpPr>
          <p:spPr>
            <a:xfrm flipH="1">
              <a:off x="7051138" y="1835944"/>
              <a:ext cx="102137" cy="363199"/>
            </a:xfrm>
            <a:prstGeom prst="straightConnector1">
              <a:avLst/>
            </a:prstGeom>
            <a:ln w="12700">
              <a:solidFill>
                <a:schemeClr val="bg1"/>
              </a:solidFill>
              <a:tailEnd type="arrow"/>
            </a:ln>
          </p:spPr>
          <p:style>
            <a:lnRef idx="2">
              <a:schemeClr val="accent1"/>
            </a:lnRef>
            <a:fillRef idx="0">
              <a:schemeClr val="accent1"/>
            </a:fillRef>
            <a:effectRef idx="1">
              <a:schemeClr val="accent1"/>
            </a:effectRef>
            <a:fontRef idx="minor">
              <a:schemeClr val="tx1"/>
            </a:fontRef>
          </p:style>
        </p:cxnSp>
      </p:grpSp>
      <p:cxnSp>
        <p:nvCxnSpPr>
          <p:cNvPr id="27" name="Lige pilforbindelse 26"/>
          <p:cNvCxnSpPr/>
          <p:nvPr/>
        </p:nvCxnSpPr>
        <p:spPr>
          <a:xfrm>
            <a:off x="3401982" y="1822158"/>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57" name="Tekstboks 56"/>
          <p:cNvSpPr txBox="1"/>
          <p:nvPr/>
        </p:nvSpPr>
        <p:spPr>
          <a:xfrm>
            <a:off x="5328672" y="1446086"/>
            <a:ext cx="3349956" cy="646331"/>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Sulfatreducerende bakterier </a:t>
            </a:r>
          </a:p>
          <a:p>
            <a:r>
              <a:rPr lang="da-DK" dirty="0">
                <a:latin typeface="Arial" panose="020B0604020202020204" pitchFamily="34" charset="0"/>
                <a:cs typeface="Arial" panose="020B0604020202020204" pitchFamily="34" charset="0"/>
              </a:rPr>
              <a:t>       (basisk) </a:t>
            </a:r>
          </a:p>
        </p:txBody>
      </p:sp>
      <p:sp>
        <p:nvSpPr>
          <p:cNvPr id="58" name="Tekstboks 57"/>
          <p:cNvSpPr txBox="1"/>
          <p:nvPr/>
        </p:nvSpPr>
        <p:spPr>
          <a:xfrm>
            <a:off x="2494945" y="1261420"/>
            <a:ext cx="2762296" cy="369332"/>
          </a:xfrm>
          <a:prstGeom prst="rect">
            <a:avLst/>
          </a:prstGeom>
          <a:noFill/>
        </p:spPr>
        <p:txBody>
          <a:bodyPr wrap="none" rtlCol="0">
            <a:spAutoFit/>
          </a:bodyPr>
          <a:lstStyle/>
          <a:p>
            <a:pPr algn="ctr"/>
            <a:r>
              <a:rPr lang="da-DK" dirty="0" err="1">
                <a:latin typeface="Arial" panose="020B0604020202020204" pitchFamily="34" charset="0"/>
                <a:cs typeface="Arial" panose="020B0604020202020204" pitchFamily="34" charset="0"/>
              </a:rPr>
              <a:t>Denitrificerende</a:t>
            </a:r>
            <a:r>
              <a:rPr lang="da-DK" dirty="0">
                <a:latin typeface="Arial" panose="020B0604020202020204" pitchFamily="34" charset="0"/>
                <a:cs typeface="Arial" panose="020B0604020202020204" pitchFamily="34" charset="0"/>
              </a:rPr>
              <a:t> bakterier</a:t>
            </a:r>
          </a:p>
        </p:txBody>
      </p:sp>
      <p:sp>
        <p:nvSpPr>
          <p:cNvPr id="59" name="Tekstboks 58"/>
          <p:cNvSpPr txBox="1"/>
          <p:nvPr/>
        </p:nvSpPr>
        <p:spPr>
          <a:xfrm>
            <a:off x="1957954" y="1583295"/>
            <a:ext cx="1762021" cy="369332"/>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Aerob bakterier</a:t>
            </a:r>
          </a:p>
        </p:txBody>
      </p:sp>
      <p:grpSp>
        <p:nvGrpSpPr>
          <p:cNvPr id="60" name="Gruppe 59"/>
          <p:cNvGrpSpPr/>
          <p:nvPr/>
        </p:nvGrpSpPr>
        <p:grpSpPr>
          <a:xfrm>
            <a:off x="8021859" y="6004502"/>
            <a:ext cx="506208" cy="740320"/>
            <a:chOff x="7633333" y="4880645"/>
            <a:chExt cx="506208" cy="740320"/>
          </a:xfrm>
        </p:grpSpPr>
        <p:sp>
          <p:nvSpPr>
            <p:cNvPr id="61" name="Rektangel 60"/>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62" name="Gruppe 61"/>
            <p:cNvGrpSpPr/>
            <p:nvPr/>
          </p:nvGrpSpPr>
          <p:grpSpPr>
            <a:xfrm>
              <a:off x="7663810" y="5111029"/>
              <a:ext cx="445253" cy="373349"/>
              <a:chOff x="7374328" y="5723244"/>
              <a:chExt cx="445253" cy="373349"/>
            </a:xfrm>
            <a:solidFill>
              <a:schemeClr val="bg1"/>
            </a:solidFill>
          </p:grpSpPr>
          <p:sp>
            <p:nvSpPr>
              <p:cNvPr id="68" name="Tekstboks 67"/>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74"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Tree>
    <p:extLst>
      <p:ext uri="{BB962C8B-B14F-4D97-AF65-F5344CB8AC3E}">
        <p14:creationId xmlns:p14="http://schemas.microsoft.com/office/powerpoint/2010/main" val="3574208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37908"/>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0" presetClass="path" presetSubtype="0" repeatCount="indefinite" accel="50000" decel="50000" fill="hold" grpId="0" nodeType="withEffect">
                                  <p:stCondLst>
                                    <p:cond delay="0"/>
                                  </p:stCondLst>
                                  <p:childTnLst>
                                    <p:animMotion origin="layout" path="M 1.11111E-6 -2.59259E-6 C 0.00555 0.00047 0.01128 -0.00023 0.01667 0.00139 C 0.01771 0.00162 0.01719 0.00417 0.01771 0.00556 C 0.01892 0.00857 0.02187 0.01389 0.02187 0.01412 C 0.0316 0.00949 0.02639 0.01111 0.03125 0.00139 C 0.03333 -0.00972 0.0368 -0.00393 0.04375 -0.00694 C 0.04253 -0.02129 0.04236 -0.04421 0.03958 -0.05555 C 0.04167 -0.06643 0.04219 -0.07268 0.04687 -0.08194 C 0.04844 -0.08518 0.05243 -0.08472 0.05521 -0.08611 C 0.05625 -0.08819 0.05868 -0.09791 0.06042 -0.09861 C 0.06371 -0.1 0.06736 -0.09953 0.07083 -0.1 C 0.0783 -0.10324 0.06927 -0.09861 0.07708 -0.10555 C 0.08003 -0.10833 0.08524 -0.10833 0.08854 -0.10833 L 0.09583 -0.1125 " pathEditMode="relative" rAng="0" ptsTypes="ffffffffffffAA">
                                      <p:cBhvr>
                                        <p:cTn id="14" dur="3000" fill="hold"/>
                                        <p:tgtEl>
                                          <p:spTgt spid="97"/>
                                        </p:tgtEl>
                                        <p:attrNameLst>
                                          <p:attrName>ppt_x</p:attrName>
                                          <p:attrName>ppt_y</p:attrName>
                                        </p:attrNameLst>
                                      </p:cBhvr>
                                      <p:rCtr x="4792" y="-4931"/>
                                    </p:animMotion>
                                  </p:childTnLst>
                                </p:cTn>
                              </p:par>
                              <p:par>
                                <p:cTn id="15" presetID="0" presetClass="path" presetSubtype="0" repeatCount="indefinite" accel="50000" decel="50000" fill="hold" grpId="0" nodeType="withEffect">
                                  <p:stCondLst>
                                    <p:cond delay="500"/>
                                  </p:stCondLst>
                                  <p:childTnLst>
                                    <p:animMotion origin="layout" path="M 0.00034 0.00047 C 0.00468 -0.00069 0.00382 -0.00139 0.00712 -0.0044 C 0.0092 -0.00833 0.00746 -0.01273 0.00659 -0.0169 C 0.0085 -0.02731 0.00225 -0.03865 -0.00226 -0.04676 C -0.00313 -0.05023 -0.00243 -0.05347 -0.00018 -0.05578 C 0.00087 -0.05671 0.00295 -0.05856 0.00295 -0.05856 C 0.00451 -0.06157 0.00538 -0.06041 0.00607 -0.06412 C 0.00486 -0.07176 0.00121 -0.08171 -0.00382 -0.08634 C -0.00556 -0.09305 -0.00226 -0.09606 0.00139 -0.09953 C 0.0033 -0.10139 0.00816 -0.10301 0.00816 -0.10301 C 0.00712 -0.10833 0.00555 -0.1125 0.00399 -0.11759 C 0.00347 -0.11921 0.00139 -0.12801 -0.00018 -0.13078 C -0.00243 -0.13472 -0.00382 -0.13472 -0.00486 -0.13912 C -0.00434 -0.14676 -0.00365 -0.14838 0.00139 -0.15162 C 0.00208 -0.1625 -0.00018 -0.16319 0.01024 -0.15995 C 0.01093 -0.15972 0.01163 -0.15278 0.01284 -0.15162 C 0.01597 -0.14861 0.02048 -0.1449 0.0243 -0.14328 C 0.02517 -0.14213 0.02656 -0.14166 0.02743 -0.14051 C 0.0283 -0.13935 0.0283 -0.13773 0.02899 -0.13634 C 0.03385 -0.13703 0.03576 -0.13842 0.04097 -0.13912 C 0.04514 -0.14028 0.0493 -0.14051 0.05347 -0.14051 " pathEditMode="relative" ptsTypes="ffffffffffffffffffffA">
                                      <p:cBhvr>
                                        <p:cTn id="16" dur="5000" fill="hold"/>
                                        <p:tgtEl>
                                          <p:spTgt spid="123"/>
                                        </p:tgtEl>
                                        <p:attrNameLst>
                                          <p:attrName>ppt_x</p:attrName>
                                          <p:attrName>ppt_y</p:attrName>
                                        </p:attrNameLst>
                                      </p:cBhvr>
                                    </p:animMotion>
                                  </p:childTnLst>
                                </p:cTn>
                              </p:par>
                              <p:par>
                                <p:cTn id="17" presetID="0" presetClass="path" presetSubtype="0" repeatCount="indefinite" accel="50000" decel="50000" fill="hold" grpId="0" nodeType="withEffect">
                                  <p:stCondLst>
                                    <p:cond delay="500"/>
                                  </p:stCondLst>
                                  <p:childTnLst>
                                    <p:animMotion origin="layout" path="M 1.11111E-6 -0.00556 C 0.00625 0.00277 0.00989 0.0044 0.01736 0.00694 C 0.0217 -0.00718 0.02639 -0.01042 0.03351 -0.01551 C 0.03472 -0.01459 0.03611 -0.01459 0.03698 -0.01297 C 0.03819 -0.01088 0.03889 -0.00278 0.03924 -0.00556 C 0.0434 -0.03172 0.03698 -0.03449 0.04635 -0.04769 C 0.04739 -0.08287 0.04861 -0.0875 0.0533 -0.11713 C 0.05417 -0.12385 0.05364 -0.13172 0.05555 -0.13704 C 0.05642 -0.13959 0.06198 -0.14329 0.06371 -0.14445 C 0.06528 -0.14931 0.06667 -0.1544 0.06823 -0.15926 C 0.0691 -0.16135 0.06875 -0.16505 0.06944 -0.16667 C 0.07014 -0.16852 0.0717 -0.16806 0.07292 -0.16922 C 0.08524 -0.18403 0.0783 -0.18403 0.09271 -0.18403 " pathEditMode="relative" rAng="0" ptsTypes="ffffffffffffA">
                                      <p:cBhvr>
                                        <p:cTn id="18" dur="5000" fill="hold"/>
                                        <p:tgtEl>
                                          <p:spTgt spid="116"/>
                                        </p:tgtEl>
                                        <p:attrNameLst>
                                          <p:attrName>ppt_x</p:attrName>
                                          <p:attrName>ppt_y</p:attrName>
                                        </p:attrNameLst>
                                      </p:cBhvr>
                                      <p:rCtr x="4635" y="-8310"/>
                                    </p:animMotion>
                                  </p:childTnLst>
                                </p:cTn>
                              </p:par>
                              <p:par>
                                <p:cTn id="19" presetID="0" presetClass="path" presetSubtype="0" repeatCount="indefinite" accel="50000" decel="50000" fill="hold" grpId="0" nodeType="withEffect">
                                  <p:stCondLst>
                                    <p:cond delay="500"/>
                                  </p:stCondLst>
                                  <p:childTnLst>
                                    <p:animMotion origin="layout" path="M 0.00069 -0.00602 C 0.00781 -0.00764 0.00764 -0.00834 0.01111 -0.02246 C 0.01076 -0.0345 0.00972 -0.04514 0.01198 -0.05695 C 0.0125 -0.06413 0.01371 -0.07038 0.01441 -0.07755 C 0.01423 -0.07963 0.01284 -0.08079 0.01284 -0.08288 C 0.01232 -0.10741 0.0092 -0.13774 0.01979 -0.14237 C 0.01996 -0.14445 0.02031 -0.14653 0.02048 -0.14885 C 0.02066 -0.14977 0.021 -0.15209 0.021 -0.15163 C 0.02135 -0.1632 0.021 -0.17477 0.02187 -0.18565 C 0.02187 -0.18797 0.0283 -0.19051 0.02951 -0.19098 C 0.03229 -0.19538 0.0335 -0.19746 0.03507 -0.2051 C 0.03889 -0.20417 0.04114 -0.20255 0.04479 -0.20394 C 0.04618 -0.20649 0.04705 -0.20602 0.04757 -0.21042 C 0.0467 -0.22292 0.04444 -0.22362 0.05052 -0.22223 C 0.05121 -0.21945 0.05295 -0.21575 0.05434 -0.21575 " pathEditMode="relative" rAng="0" ptsTypes="ffffffffffffffA">
                                      <p:cBhvr>
                                        <p:cTn id="20" dur="3000" fill="hold"/>
                                        <p:tgtEl>
                                          <p:spTgt spid="91"/>
                                        </p:tgtEl>
                                        <p:attrNameLst>
                                          <p:attrName>ppt_x</p:attrName>
                                          <p:attrName>ppt_y</p:attrName>
                                        </p:attrNameLst>
                                      </p:cBhvr>
                                      <p:rCtr x="2674" y="-10880"/>
                                    </p:animMotion>
                                  </p:childTnLst>
                                </p:cTn>
                              </p:par>
                            </p:childTnLst>
                          </p:cTn>
                        </p:par>
                        <p:par>
                          <p:cTn id="21" fill="hold">
                            <p:stCondLst>
                              <p:cond delay="5500"/>
                            </p:stCondLst>
                            <p:childTnLst>
                              <p:par>
                                <p:cTn id="22" presetID="1" presetClass="exit" presetSubtype="0" fill="hold" grpId="0" nodeType="afterEffect">
                                  <p:stCondLst>
                                    <p:cond delay="1000"/>
                                  </p:stCondLst>
                                  <p:childTnLst>
                                    <p:set>
                                      <p:cBhvr>
                                        <p:cTn id="23" dur="1" fill="hold">
                                          <p:stCondLst>
                                            <p:cond delay="0"/>
                                          </p:stCondLst>
                                        </p:cTn>
                                        <p:tgtEl>
                                          <p:spTgt spid="66"/>
                                        </p:tgtEl>
                                        <p:attrNameLst>
                                          <p:attrName>style.visibility</p:attrName>
                                        </p:attrNameLst>
                                      </p:cBhvr>
                                      <p:to>
                                        <p:strVal val="hidden"/>
                                      </p:to>
                                    </p:set>
                                  </p:childTnLst>
                                </p:cTn>
                              </p:par>
                              <p:par>
                                <p:cTn id="24" presetID="0" presetClass="path" presetSubtype="0" repeatCount="indefinite" accel="50000" decel="50000" fill="hold" grpId="0" nodeType="withEffect">
                                  <p:stCondLst>
                                    <p:cond delay="1000"/>
                                  </p:stCondLst>
                                  <p:childTnLst>
                                    <p:animMotion origin="layout" path="M 0.13559 0.10417 C 0.13664 0.10162 0.13716 0.09954 0.13802 0.09722 C 0.13733 0.09259 0.13768 0.08565 0.13959 0.08148 C 0.13889 0.07778 0.13785 0.07755 0.13612 0.07477 C 0.13559 0.0713 0.13525 0.06991 0.13334 0.06806 C 0.12848 0.06829 0.12379 0.06829 0.11893 0.06875 C 0.11684 0.06898 0.11285 0.07176 0.11285 0.07199 C 0.10816 0.08264 0.09948 0.08033 0.09202 0.08079 C 0.08542 0.08241 0.07761 0.08357 0.07118 0.08681 C 0.06771 0.08843 0.06459 0.09005 0.06129 0.09121 C 0.04705 0.08982 0.03299 0.08866 0.01858 0.0882 C 0.01441 0.0875 0.01007 0.08542 0.00573 0.0838 C 0.00348 0.08102 0.00452 0.0831 0.00243 0.07778 C 0.00157 0.07546 -0.00052 0.07454 -0.00173 0.07246 C -0.0026 0.06875 -0.00382 0.0669 -0.00607 0.06574 C -0.00763 0.0588 -0.00659 0.05023 -0.00711 0.04259 C -0.00659 0.03588 -0.00468 0.02917 -0.00225 0.02361 C -0.00086 0.01505 -0.00086 0.00949 -0.00086 -1.48148E-6 " pathEditMode="relative" rAng="0" ptsTypes="fffffffffffffffffA">
                                      <p:cBhvr>
                                        <p:cTn id="25" dur="5000" fill="hold"/>
                                        <p:tgtEl>
                                          <p:spTgt spid="124"/>
                                        </p:tgtEl>
                                        <p:attrNameLst>
                                          <p:attrName>ppt_x</p:attrName>
                                          <p:attrName>ppt_y</p:attrName>
                                        </p:attrNameLst>
                                      </p:cBhvr>
                                      <p:rCtr x="-6962" y="-5208"/>
                                    </p:animMotion>
                                  </p:childTnLst>
                                </p:cTn>
                              </p:par>
                              <p:par>
                                <p:cTn id="26" presetID="0" presetClass="path" presetSubtype="0" repeatCount="indefinite" accel="50000" decel="50000" fill="hold" grpId="0" nodeType="withEffect">
                                  <p:stCondLst>
                                    <p:cond delay="0"/>
                                  </p:stCondLst>
                                  <p:childTnLst>
                                    <p:animMotion origin="layout" path="M 0.12604 0.05486 C 0.12691 0.05463 0.12864 0.05579 0.12882 0.05417 C 0.12951 0.04931 0.12882 0.02963 0.12413 0.02709 C 0.12291 0.02061 0.1118 0.02431 0.11007 0.02454 C 0.10868 0.025 0.10712 0.02431 0.1059 0.02547 C 0.10104 0.02986 0.10625 0.02963 0.1026 0.03172 C 0.10173 0.03241 0.10069 0.03241 0.09982 0.03264 C 0.0875 0.03079 0.09982 0.03473 0.09236 0.02616 C 0.09045 0.02408 0.08576 0.02408 0.08403 0.02385 C 0.08107 0.02153 0.0809 0.01667 0.07795 0.01436 C 0.07743 0.01227 0.07725 0.00764 0.07604 0.00625 C 0.07396 0.00417 0.0717 0.00348 0.06944 0.00162 C 0.06909 0.00047 0.06875 -0.00046 0.06857 -0.00162 C 0.06823 -0.00486 0.06875 -0.00833 0.06805 -0.01111 C 0.06788 -0.01226 0.06684 -0.0118 0.06614 -0.01203 C 0.06406 -0.01296 0.0618 -0.01458 0.05972 -0.01597 C 0.05955 -0.01782 0.0592 -0.02384 0.05833 -0.02546 C 0.05764 -0.02662 0.05416 -0.02847 0.05364 -0.0287 C 0.05191 -0.02986 0.05104 -0.0324 0.0493 -0.03356 C 0.046 -0.03935 0.05052 -0.03264 0.04566 -0.03657 C 0.04236 -0.03958 0.03975 -0.0449 0.03628 -0.04768 C 0.0309 -0.04722 0.02552 -0.04745 0.02083 -0.04213 C 0.01944 -0.03842 0.01684 -0.0375 0.01441 -0.03657 C 0.01059 -0.0324 0.01094 -0.02824 0.00781 -0.02222 C 0.00538 -0.01759 0.00278 -0.01551 -0.00018 -0.01203 C -0.00209 -0.00694 -0.00104 -0.01064 -0.00104 -3.7037E-6 " pathEditMode="relative" rAng="0" ptsTypes="fffffffffffffffffffffffffA">
                                      <p:cBhvr>
                                        <p:cTn id="27" dur="5000" fill="hold"/>
                                        <p:tgtEl>
                                          <p:spTgt spid="125"/>
                                        </p:tgtEl>
                                        <p:attrNameLst>
                                          <p:attrName>ppt_x</p:attrName>
                                          <p:attrName>ppt_y</p:attrName>
                                        </p:attrNameLst>
                                      </p:cBhvr>
                                      <p:rCtr x="-6233" y="-5093"/>
                                    </p:animMotion>
                                  </p:childTnLst>
                                </p:cTn>
                              </p:par>
                              <p:par>
                                <p:cTn id="28" presetID="0" presetClass="path" presetSubtype="0" repeatCount="indefinite" accel="50000" decel="50000" fill="hold" grpId="0" nodeType="withEffect">
                                  <p:stCondLst>
                                    <p:cond delay="0"/>
                                  </p:stCondLst>
                                  <p:childTnLst>
                                    <p:animMotion origin="layout" path="M 0.06493 0.25486 C 0.06649 0.25463 0.06823 0.25486 0.06962 0.25417 C 0.07031 0.25394 0.07118 0.24884 0.0717 0.24792 C 0.07257 0.2463 0.07361 0.24537 0.07482 0.24445 C 0.07587 0.23866 0.07691 0.23611 0.08003 0.23195 C 0.0809 0.22871 0.08003 0.22708 0.07899 0.22431 C 0.07882 0.22199 0.07882 0.21968 0.07847 0.21736 C 0.0783 0.21644 0.0776 0.21551 0.07743 0.21458 C 0.07639 0.2081 0.07708 0.20255 0.07482 0.19653 C 0.07448 0.19445 0.07448 0.19236 0.07326 0.19097 C 0.07014 0.1875 0.0651 0.18796 0.06128 0.18681 C 0.05573 0.18496 0.05069 0.18033 0.04514 0.17847 C 0.03819 0.16921 0.03351 0.17199 0.0217 0.17153 C 0.0191 0.16921 0.01736 0.16759 0.01441 0.16667 C 0.0092 0.16204 0.0033 0.15857 -0.00278 0.15695 C -0.00469 0.15533 -0.00573 0.15232 -0.00643 0.14931 C -0.00712 0.15394 -0.00834 0.15463 -0.01163 0.15347 C -0.01945 0.14121 -0.02518 0.12732 -0.0283 0.11181 C -0.02917 0.10764 -0.02986 0.10255 -0.03143 0.09861 C -0.03229 0.09653 -0.03455 0.09236 -0.03455 0.09259 C -0.03351 0.08611 -0.03212 0.07986 -0.0309 0.07361 C -0.03056 0.06806 -0.03108 0.06551 -0.02934 0.06111 C -0.02847 0.05903 -0.02622 0.05486 -0.02622 0.05509 C -0.0257 0.05023 -0.02483 0.04607 -0.02413 0.04167 C -0.02257 0.03287 -0.02257 0.02847 -0.01632 0.02431 C -0.01563 0.0213 -0.01597 0.02199 -0.01372 0.01875 C -0.0125 0.01713 -0.01007 0.01389 -0.01007 0.01412 C -0.00781 0.00509 -0.00747 0.00996 -0.00747 -0.00139 " pathEditMode="relative" rAng="0" ptsTypes="fffffffffffffffffffffffffffA">
                                      <p:cBhvr>
                                        <p:cTn id="29" dur="5000" fill="hold"/>
                                        <p:tgtEl>
                                          <p:spTgt spid="127"/>
                                        </p:tgtEl>
                                        <p:attrNameLst>
                                          <p:attrName>ppt_x</p:attrName>
                                          <p:attrName>ppt_y</p:attrName>
                                        </p:attrNameLst>
                                      </p:cBhvr>
                                      <p:rCtr x="-4184" y="-12824"/>
                                    </p:animMotion>
                                  </p:childTnLst>
                                </p:cTn>
                              </p:par>
                              <p:par>
                                <p:cTn id="30" presetID="0" presetClass="path" presetSubtype="0" repeatCount="indefinite" accel="50000" decel="50000" fill="hold" grpId="0" nodeType="withEffect">
                                  <p:stCondLst>
                                    <p:cond delay="0"/>
                                  </p:stCondLst>
                                  <p:childTnLst>
                                    <p:animMotion origin="layout" path="M 0.06511 0.17384 C 0.06736 0.17476 0.06702 0.17662 0.06771 0.17939 C 0.06598 0.18611 0.06336 0.18819 0.05834 0.18981 C 0.05226 0.19514 0.04549 0.18842 0.03959 0.18634 C 0.03316 0.17986 0.04115 0.18865 0.03646 0.18148 C 0.03351 0.17708 0.03021 0.17314 0.02709 0.16898 C 0.02518 0.16134 0.02743 0.13217 0.02761 0.12592 C 0.02743 0.12106 0.02778 0.1162 0.02709 0.11134 C 0.02692 0.11041 0.0257 0.11064 0.02553 0.10995 C 0.02449 0.10648 0.02449 0.10115 0.02396 0.09745 C 0.0224 0.08726 0.01789 0.07476 0.01251 0.06759 C 0.01111 0.06226 0.01077 0.05555 0.00833 0.05092 C 0.00695 0.04375 0.00747 0.03518 0.00416 0.0287 C 0.00348 0.02361 0.00105 0.02129 -0.00261 0.01967 C -0.004 0.01389 -0.0019 0.00532 -0.00729 0.00301 C -0.00886 -0.00024 -0.00886 -0.00139 -0.00886 -0.00533 " pathEditMode="relative" ptsTypes="fffffffffffffffA">
                                      <p:cBhvr>
                                        <p:cTn id="31" dur="5000" fill="hold"/>
                                        <p:tgtEl>
                                          <p:spTgt spid="126"/>
                                        </p:tgtEl>
                                        <p:attrNameLst>
                                          <p:attrName>ppt_x</p:attrName>
                                          <p:attrName>ppt_y</p:attrName>
                                        </p:attrNameLst>
                                      </p:cBhvr>
                                    </p:animMotion>
                                  </p:childTnLst>
                                </p:cTn>
                              </p:par>
                            </p:childTnLst>
                          </p:cTn>
                        </p:par>
                        <p:par>
                          <p:cTn id="32" fill="hold">
                            <p:stCondLst>
                              <p:cond delay="11500"/>
                            </p:stCondLst>
                            <p:childTnLst>
                              <p:par>
                                <p:cTn id="33" presetID="1" presetClass="entr" presetSubtype="0"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p:bldP spid="97" grpId="0"/>
      <p:bldP spid="91" grpId="0"/>
      <p:bldP spid="123" grpId="0"/>
      <p:bldP spid="37908" grpId="0" animBg="1"/>
      <p:bldP spid="124" grpId="0"/>
      <p:bldP spid="125" grpId="0"/>
      <p:bldP spid="126" grpId="0"/>
      <p:bldP spid="127" grpId="0"/>
      <p:bldP spid="6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4" name="Kombinationstegning 37893"/>
          <p:cNvSpPr/>
          <p:nvPr/>
        </p:nvSpPr>
        <p:spPr>
          <a:xfrm>
            <a:off x="2221858" y="2059060"/>
            <a:ext cx="1582489" cy="4043746"/>
          </a:xfrm>
          <a:custGeom>
            <a:avLst/>
            <a:gdLst>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093330 w 1162563"/>
              <a:gd name="connsiteY17" fmla="*/ 1847587 h 2031086"/>
              <a:gd name="connsiteX18" fmla="*/ 1138574 w 1162563"/>
              <a:gd name="connsiteY18" fmla="*/ 1630894 h 2031086"/>
              <a:gd name="connsiteX19" fmla="*/ 1157624 w 1162563"/>
              <a:gd name="connsiteY19" fmla="*/ 1416581 h 2031086"/>
              <a:gd name="connsiteX20" fmla="*/ 1162387 w 1162563"/>
              <a:gd name="connsiteY20" fmla="*/ 1130831 h 2031086"/>
              <a:gd name="connsiteX21" fmla="*/ 1157624 w 1162563"/>
              <a:gd name="connsiteY21" fmla="*/ 854606 h 2031086"/>
              <a:gd name="connsiteX22" fmla="*/ 1124287 w 1162563"/>
              <a:gd name="connsiteY22" fmla="*/ 711731 h 2031086"/>
              <a:gd name="connsiteX23" fmla="*/ 1052849 w 1162563"/>
              <a:gd name="connsiteY23" fmla="*/ 397406 h 2031086"/>
              <a:gd name="connsiteX24" fmla="*/ 971887 w 1162563"/>
              <a:gd name="connsiteY24" fmla="*/ 187856 h 2031086"/>
              <a:gd name="connsiteX25" fmla="*/ 948074 w 1162563"/>
              <a:gd name="connsiteY25" fmla="*/ 106894 h 2031086"/>
              <a:gd name="connsiteX26" fmla="*/ 886162 w 1162563"/>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1256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6606 w 1153007"/>
              <a:gd name="connsiteY0" fmla="*/ 6881 h 2031086"/>
              <a:gd name="connsiteX1" fmla="*/ 776593 w 1153007"/>
              <a:gd name="connsiteY1" fmla="*/ 16406 h 2031086"/>
              <a:gd name="connsiteX2" fmla="*/ 614668 w 1153007"/>
              <a:gd name="connsiteY2" fmla="*/ 78319 h 2031086"/>
              <a:gd name="connsiteX3" fmla="*/ 414643 w 1153007"/>
              <a:gd name="connsiteY3" fmla="*/ 197381 h 2031086"/>
              <a:gd name="connsiteX4" fmla="*/ 224143 w 1153007"/>
              <a:gd name="connsiteY4" fmla="*/ 397406 h 2031086"/>
              <a:gd name="connsiteX5" fmla="*/ 133656 w 1153007"/>
              <a:gd name="connsiteY5" fmla="*/ 521231 h 2031086"/>
              <a:gd name="connsiteX6" fmla="*/ 78887 w 1153007"/>
              <a:gd name="connsiteY6" fmla="*/ 728400 h 2031086"/>
              <a:gd name="connsiteX7" fmla="*/ 2687 w 1153007"/>
              <a:gd name="connsiteY7" fmla="*/ 1009388 h 2031086"/>
              <a:gd name="connsiteX8" fmla="*/ 24118 w 1153007"/>
              <a:gd name="connsiteY8" fmla="*/ 1235606 h 2031086"/>
              <a:gd name="connsiteX9" fmla="*/ 90793 w 1153007"/>
              <a:gd name="connsiteY9" fmla="*/ 1426106 h 2031086"/>
              <a:gd name="connsiteX10" fmla="*/ 195568 w 1153007"/>
              <a:gd name="connsiteY10" fmla="*/ 1616606 h 2031086"/>
              <a:gd name="connsiteX11" fmla="*/ 319393 w 1153007"/>
              <a:gd name="connsiteY11" fmla="*/ 1749956 h 2031086"/>
              <a:gd name="connsiteX12" fmla="*/ 452743 w 1153007"/>
              <a:gd name="connsiteY12" fmla="*/ 1869019 h 2031086"/>
              <a:gd name="connsiteX13" fmla="*/ 586093 w 1153007"/>
              <a:gd name="connsiteY13" fmla="*/ 1949981 h 2031086"/>
              <a:gd name="connsiteX14" fmla="*/ 819456 w 1153007"/>
              <a:gd name="connsiteY14" fmla="*/ 2007131 h 2031086"/>
              <a:gd name="connsiteX15" fmla="*/ 1033768 w 1153007"/>
              <a:gd name="connsiteY15" fmla="*/ 2030944 h 2031086"/>
              <a:gd name="connsiteX16" fmla="*/ 1076631 w 1153007"/>
              <a:gd name="connsiteY16" fmla="*/ 1854731 h 2031086"/>
              <a:gd name="connsiteX17" fmla="*/ 1083774 w 1153007"/>
              <a:gd name="connsiteY17" fmla="*/ 1847587 h 2031086"/>
              <a:gd name="connsiteX18" fmla="*/ 1129018 w 1153007"/>
              <a:gd name="connsiteY18" fmla="*/ 1630894 h 2031086"/>
              <a:gd name="connsiteX19" fmla="*/ 1148068 w 1153007"/>
              <a:gd name="connsiteY19" fmla="*/ 1416581 h 2031086"/>
              <a:gd name="connsiteX20" fmla="*/ 1152831 w 1153007"/>
              <a:gd name="connsiteY20" fmla="*/ 1130831 h 2031086"/>
              <a:gd name="connsiteX21" fmla="*/ 1148068 w 1153007"/>
              <a:gd name="connsiteY21" fmla="*/ 854606 h 2031086"/>
              <a:gd name="connsiteX22" fmla="*/ 1114731 w 1153007"/>
              <a:gd name="connsiteY22" fmla="*/ 711731 h 2031086"/>
              <a:gd name="connsiteX23" fmla="*/ 1043293 w 1153007"/>
              <a:gd name="connsiteY23" fmla="*/ 397406 h 2031086"/>
              <a:gd name="connsiteX24" fmla="*/ 962331 w 1153007"/>
              <a:gd name="connsiteY24" fmla="*/ 187856 h 2031086"/>
              <a:gd name="connsiteX25" fmla="*/ 938518 w 1153007"/>
              <a:gd name="connsiteY25" fmla="*/ 106894 h 2031086"/>
              <a:gd name="connsiteX26" fmla="*/ 876606 w 1153007"/>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64937 w 1150914"/>
              <a:gd name="connsiteY12" fmla="*/ 1861875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81681 w 1150914"/>
              <a:gd name="connsiteY17" fmla="*/ 1847587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107875 w 1150914"/>
              <a:gd name="connsiteY17" fmla="*/ 1752336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7882"/>
              <a:gd name="connsiteY0" fmla="*/ 6881 h 2031110"/>
              <a:gd name="connsiteX1" fmla="*/ 774500 w 1157882"/>
              <a:gd name="connsiteY1" fmla="*/ 16406 h 2031110"/>
              <a:gd name="connsiteX2" fmla="*/ 612575 w 1157882"/>
              <a:gd name="connsiteY2" fmla="*/ 78319 h 2031110"/>
              <a:gd name="connsiteX3" fmla="*/ 412550 w 1157882"/>
              <a:gd name="connsiteY3" fmla="*/ 197381 h 2031110"/>
              <a:gd name="connsiteX4" fmla="*/ 222050 w 1157882"/>
              <a:gd name="connsiteY4" fmla="*/ 397406 h 2031110"/>
              <a:gd name="connsiteX5" fmla="*/ 131563 w 1157882"/>
              <a:gd name="connsiteY5" fmla="*/ 521231 h 2031110"/>
              <a:gd name="connsiteX6" fmla="*/ 41075 w 1157882"/>
              <a:gd name="connsiteY6" fmla="*/ 726018 h 2031110"/>
              <a:gd name="connsiteX7" fmla="*/ 594 w 1157882"/>
              <a:gd name="connsiteY7" fmla="*/ 1009388 h 2031110"/>
              <a:gd name="connsiteX8" fmla="*/ 22025 w 1157882"/>
              <a:gd name="connsiteY8" fmla="*/ 1235606 h 2031110"/>
              <a:gd name="connsiteX9" fmla="*/ 88700 w 1157882"/>
              <a:gd name="connsiteY9" fmla="*/ 1426106 h 2031110"/>
              <a:gd name="connsiteX10" fmla="*/ 198237 w 1157882"/>
              <a:gd name="connsiteY10" fmla="*/ 1614225 h 2031110"/>
              <a:gd name="connsiteX11" fmla="*/ 317300 w 1157882"/>
              <a:gd name="connsiteY11" fmla="*/ 1749956 h 2031110"/>
              <a:gd name="connsiteX12" fmla="*/ 464937 w 1157882"/>
              <a:gd name="connsiteY12" fmla="*/ 1861875 h 2031110"/>
              <a:gd name="connsiteX13" fmla="*/ 607813 w 1157882"/>
              <a:gd name="connsiteY13" fmla="*/ 1938075 h 2031110"/>
              <a:gd name="connsiteX14" fmla="*/ 817363 w 1157882"/>
              <a:gd name="connsiteY14" fmla="*/ 2007131 h 2031110"/>
              <a:gd name="connsiteX15" fmla="*/ 1031675 w 1157882"/>
              <a:gd name="connsiteY15" fmla="*/ 2030944 h 2031110"/>
              <a:gd name="connsiteX16" fmla="*/ 1081681 w 1157882"/>
              <a:gd name="connsiteY16" fmla="*/ 1854731 h 2031110"/>
              <a:gd name="connsiteX17" fmla="*/ 1107875 w 1157882"/>
              <a:gd name="connsiteY17" fmla="*/ 1752336 h 2031110"/>
              <a:gd name="connsiteX18" fmla="*/ 1126925 w 1157882"/>
              <a:gd name="connsiteY18" fmla="*/ 1630894 h 2031110"/>
              <a:gd name="connsiteX19" fmla="*/ 1145975 w 1157882"/>
              <a:gd name="connsiteY19" fmla="*/ 1416581 h 2031110"/>
              <a:gd name="connsiteX20" fmla="*/ 1157882 w 1157882"/>
              <a:gd name="connsiteY20" fmla="*/ 1130831 h 2031110"/>
              <a:gd name="connsiteX21" fmla="*/ 1145975 w 1157882"/>
              <a:gd name="connsiteY21" fmla="*/ 854606 h 2031110"/>
              <a:gd name="connsiteX22" fmla="*/ 1112638 w 1157882"/>
              <a:gd name="connsiteY22" fmla="*/ 711731 h 2031110"/>
              <a:gd name="connsiteX23" fmla="*/ 1041200 w 1157882"/>
              <a:gd name="connsiteY23" fmla="*/ 397406 h 2031110"/>
              <a:gd name="connsiteX24" fmla="*/ 960238 w 1157882"/>
              <a:gd name="connsiteY24" fmla="*/ 187856 h 2031110"/>
              <a:gd name="connsiteX25" fmla="*/ 936425 w 1157882"/>
              <a:gd name="connsiteY25" fmla="*/ 106894 h 2031110"/>
              <a:gd name="connsiteX26" fmla="*/ 874513 w 1157882"/>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12638 w 1157897"/>
              <a:gd name="connsiteY22" fmla="*/ 711731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0 h 2033754"/>
              <a:gd name="connsiteX1" fmla="*/ 774500 w 1157897"/>
              <a:gd name="connsiteY1" fmla="*/ 19050 h 2033754"/>
              <a:gd name="connsiteX2" fmla="*/ 612575 w 1157897"/>
              <a:gd name="connsiteY2" fmla="*/ 80963 h 2033754"/>
              <a:gd name="connsiteX3" fmla="*/ 412550 w 1157897"/>
              <a:gd name="connsiteY3" fmla="*/ 200025 h 2033754"/>
              <a:gd name="connsiteX4" fmla="*/ 222050 w 1157897"/>
              <a:gd name="connsiteY4" fmla="*/ 400050 h 2033754"/>
              <a:gd name="connsiteX5" fmla="*/ 131563 w 1157897"/>
              <a:gd name="connsiteY5" fmla="*/ 523875 h 2033754"/>
              <a:gd name="connsiteX6" fmla="*/ 41075 w 1157897"/>
              <a:gd name="connsiteY6" fmla="*/ 728662 h 2033754"/>
              <a:gd name="connsiteX7" fmla="*/ 594 w 1157897"/>
              <a:gd name="connsiteY7" fmla="*/ 1012032 h 2033754"/>
              <a:gd name="connsiteX8" fmla="*/ 22025 w 1157897"/>
              <a:gd name="connsiteY8" fmla="*/ 1238250 h 2033754"/>
              <a:gd name="connsiteX9" fmla="*/ 88700 w 1157897"/>
              <a:gd name="connsiteY9" fmla="*/ 1428750 h 2033754"/>
              <a:gd name="connsiteX10" fmla="*/ 198237 w 1157897"/>
              <a:gd name="connsiteY10" fmla="*/ 1616869 h 2033754"/>
              <a:gd name="connsiteX11" fmla="*/ 317300 w 1157897"/>
              <a:gd name="connsiteY11" fmla="*/ 1752600 h 2033754"/>
              <a:gd name="connsiteX12" fmla="*/ 464937 w 1157897"/>
              <a:gd name="connsiteY12" fmla="*/ 1864519 h 2033754"/>
              <a:gd name="connsiteX13" fmla="*/ 607813 w 1157897"/>
              <a:gd name="connsiteY13" fmla="*/ 1940719 h 2033754"/>
              <a:gd name="connsiteX14" fmla="*/ 817363 w 1157897"/>
              <a:gd name="connsiteY14" fmla="*/ 2009775 h 2033754"/>
              <a:gd name="connsiteX15" fmla="*/ 1031675 w 1157897"/>
              <a:gd name="connsiteY15" fmla="*/ 2033588 h 2033754"/>
              <a:gd name="connsiteX16" fmla="*/ 1081681 w 1157897"/>
              <a:gd name="connsiteY16" fmla="*/ 1857375 h 2033754"/>
              <a:gd name="connsiteX17" fmla="*/ 1107875 w 1157897"/>
              <a:gd name="connsiteY17" fmla="*/ 1754980 h 2033754"/>
              <a:gd name="connsiteX18" fmla="*/ 1126925 w 1157897"/>
              <a:gd name="connsiteY18" fmla="*/ 1633538 h 2033754"/>
              <a:gd name="connsiteX19" fmla="*/ 1145975 w 1157897"/>
              <a:gd name="connsiteY19" fmla="*/ 1419225 h 2033754"/>
              <a:gd name="connsiteX20" fmla="*/ 1157882 w 1157897"/>
              <a:gd name="connsiteY20" fmla="*/ 1133475 h 2033754"/>
              <a:gd name="connsiteX21" fmla="*/ 1143594 w 1157897"/>
              <a:gd name="connsiteY21" fmla="*/ 862012 h 2033754"/>
              <a:gd name="connsiteX22" fmla="*/ 1103113 w 1157897"/>
              <a:gd name="connsiteY22" fmla="*/ 635794 h 2033754"/>
              <a:gd name="connsiteX23" fmla="*/ 1041200 w 1157897"/>
              <a:gd name="connsiteY23" fmla="*/ 400050 h 2033754"/>
              <a:gd name="connsiteX24" fmla="*/ 986432 w 1157897"/>
              <a:gd name="connsiteY24" fmla="*/ 240506 h 2033754"/>
              <a:gd name="connsiteX25" fmla="*/ 936425 w 1157897"/>
              <a:gd name="connsiteY25" fmla="*/ 109538 h 2033754"/>
              <a:gd name="connsiteX26" fmla="*/ 876895 w 1157897"/>
              <a:gd name="connsiteY26" fmla="*/ 0 h 2033754"/>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36337 w 1157897"/>
              <a:gd name="connsiteY4" fmla="*/ 366712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783251 w 1157897"/>
              <a:gd name="connsiteY0" fmla="*/ 54437 h 2014719"/>
              <a:gd name="connsiteX1" fmla="*/ 774500 w 1157897"/>
              <a:gd name="connsiteY1" fmla="*/ 15 h 2014719"/>
              <a:gd name="connsiteX2" fmla="*/ 612575 w 1157897"/>
              <a:gd name="connsiteY2" fmla="*/ 61928 h 2014719"/>
              <a:gd name="connsiteX3" fmla="*/ 412550 w 1157897"/>
              <a:gd name="connsiteY3" fmla="*/ 180990 h 2014719"/>
              <a:gd name="connsiteX4" fmla="*/ 236337 w 1157897"/>
              <a:gd name="connsiteY4" fmla="*/ 345296 h 2014719"/>
              <a:gd name="connsiteX5" fmla="*/ 131563 w 1157897"/>
              <a:gd name="connsiteY5" fmla="*/ 504840 h 2014719"/>
              <a:gd name="connsiteX6" fmla="*/ 41075 w 1157897"/>
              <a:gd name="connsiteY6" fmla="*/ 709627 h 2014719"/>
              <a:gd name="connsiteX7" fmla="*/ 594 w 1157897"/>
              <a:gd name="connsiteY7" fmla="*/ 992997 h 2014719"/>
              <a:gd name="connsiteX8" fmla="*/ 22025 w 1157897"/>
              <a:gd name="connsiteY8" fmla="*/ 1219215 h 2014719"/>
              <a:gd name="connsiteX9" fmla="*/ 88700 w 1157897"/>
              <a:gd name="connsiteY9" fmla="*/ 1409715 h 2014719"/>
              <a:gd name="connsiteX10" fmla="*/ 198237 w 1157897"/>
              <a:gd name="connsiteY10" fmla="*/ 1597834 h 2014719"/>
              <a:gd name="connsiteX11" fmla="*/ 317300 w 1157897"/>
              <a:gd name="connsiteY11" fmla="*/ 1733565 h 2014719"/>
              <a:gd name="connsiteX12" fmla="*/ 464937 w 1157897"/>
              <a:gd name="connsiteY12" fmla="*/ 1845484 h 2014719"/>
              <a:gd name="connsiteX13" fmla="*/ 607813 w 1157897"/>
              <a:gd name="connsiteY13" fmla="*/ 1921684 h 2014719"/>
              <a:gd name="connsiteX14" fmla="*/ 817363 w 1157897"/>
              <a:gd name="connsiteY14" fmla="*/ 1990740 h 2014719"/>
              <a:gd name="connsiteX15" fmla="*/ 1031675 w 1157897"/>
              <a:gd name="connsiteY15" fmla="*/ 2014553 h 2014719"/>
              <a:gd name="connsiteX16" fmla="*/ 1081681 w 1157897"/>
              <a:gd name="connsiteY16" fmla="*/ 1838340 h 2014719"/>
              <a:gd name="connsiteX17" fmla="*/ 1107875 w 1157897"/>
              <a:gd name="connsiteY17" fmla="*/ 1735945 h 2014719"/>
              <a:gd name="connsiteX18" fmla="*/ 1126925 w 1157897"/>
              <a:gd name="connsiteY18" fmla="*/ 1614503 h 2014719"/>
              <a:gd name="connsiteX19" fmla="*/ 1145975 w 1157897"/>
              <a:gd name="connsiteY19" fmla="*/ 1400190 h 2014719"/>
              <a:gd name="connsiteX20" fmla="*/ 1157882 w 1157897"/>
              <a:gd name="connsiteY20" fmla="*/ 1114440 h 2014719"/>
              <a:gd name="connsiteX21" fmla="*/ 1143594 w 1157897"/>
              <a:gd name="connsiteY21" fmla="*/ 842977 h 2014719"/>
              <a:gd name="connsiteX22" fmla="*/ 1103113 w 1157897"/>
              <a:gd name="connsiteY22" fmla="*/ 616759 h 2014719"/>
              <a:gd name="connsiteX23" fmla="*/ 1041200 w 1157897"/>
              <a:gd name="connsiteY23" fmla="*/ 381015 h 2014719"/>
              <a:gd name="connsiteX24" fmla="*/ 986432 w 1157897"/>
              <a:gd name="connsiteY24" fmla="*/ 221471 h 2014719"/>
              <a:gd name="connsiteX25" fmla="*/ 936425 w 1157897"/>
              <a:gd name="connsiteY25" fmla="*/ 90503 h 2014719"/>
              <a:gd name="connsiteX26" fmla="*/ 783251 w 1157897"/>
              <a:gd name="connsiteY26" fmla="*/ 54437 h 2014719"/>
              <a:gd name="connsiteX0" fmla="*/ 936425 w 1157897"/>
              <a:gd name="connsiteY0" fmla="*/ 90909 h 2015125"/>
              <a:gd name="connsiteX1" fmla="*/ 774500 w 1157897"/>
              <a:gd name="connsiteY1" fmla="*/ 421 h 2015125"/>
              <a:gd name="connsiteX2" fmla="*/ 612575 w 1157897"/>
              <a:gd name="connsiteY2" fmla="*/ 62334 h 2015125"/>
              <a:gd name="connsiteX3" fmla="*/ 412550 w 1157897"/>
              <a:gd name="connsiteY3" fmla="*/ 181396 h 2015125"/>
              <a:gd name="connsiteX4" fmla="*/ 236337 w 1157897"/>
              <a:gd name="connsiteY4" fmla="*/ 345702 h 2015125"/>
              <a:gd name="connsiteX5" fmla="*/ 131563 w 1157897"/>
              <a:gd name="connsiteY5" fmla="*/ 505246 h 2015125"/>
              <a:gd name="connsiteX6" fmla="*/ 41075 w 1157897"/>
              <a:gd name="connsiteY6" fmla="*/ 710033 h 2015125"/>
              <a:gd name="connsiteX7" fmla="*/ 594 w 1157897"/>
              <a:gd name="connsiteY7" fmla="*/ 993403 h 2015125"/>
              <a:gd name="connsiteX8" fmla="*/ 22025 w 1157897"/>
              <a:gd name="connsiteY8" fmla="*/ 1219621 h 2015125"/>
              <a:gd name="connsiteX9" fmla="*/ 88700 w 1157897"/>
              <a:gd name="connsiteY9" fmla="*/ 1410121 h 2015125"/>
              <a:gd name="connsiteX10" fmla="*/ 198237 w 1157897"/>
              <a:gd name="connsiteY10" fmla="*/ 1598240 h 2015125"/>
              <a:gd name="connsiteX11" fmla="*/ 317300 w 1157897"/>
              <a:gd name="connsiteY11" fmla="*/ 1733971 h 2015125"/>
              <a:gd name="connsiteX12" fmla="*/ 464937 w 1157897"/>
              <a:gd name="connsiteY12" fmla="*/ 1845890 h 2015125"/>
              <a:gd name="connsiteX13" fmla="*/ 607813 w 1157897"/>
              <a:gd name="connsiteY13" fmla="*/ 1922090 h 2015125"/>
              <a:gd name="connsiteX14" fmla="*/ 817363 w 1157897"/>
              <a:gd name="connsiteY14" fmla="*/ 1991146 h 2015125"/>
              <a:gd name="connsiteX15" fmla="*/ 1031675 w 1157897"/>
              <a:gd name="connsiteY15" fmla="*/ 2014959 h 2015125"/>
              <a:gd name="connsiteX16" fmla="*/ 1081681 w 1157897"/>
              <a:gd name="connsiteY16" fmla="*/ 1838746 h 2015125"/>
              <a:gd name="connsiteX17" fmla="*/ 1107875 w 1157897"/>
              <a:gd name="connsiteY17" fmla="*/ 1736351 h 2015125"/>
              <a:gd name="connsiteX18" fmla="*/ 1126925 w 1157897"/>
              <a:gd name="connsiteY18" fmla="*/ 1614909 h 2015125"/>
              <a:gd name="connsiteX19" fmla="*/ 1145975 w 1157897"/>
              <a:gd name="connsiteY19" fmla="*/ 1400596 h 2015125"/>
              <a:gd name="connsiteX20" fmla="*/ 1157882 w 1157897"/>
              <a:gd name="connsiteY20" fmla="*/ 1114846 h 2015125"/>
              <a:gd name="connsiteX21" fmla="*/ 1143594 w 1157897"/>
              <a:gd name="connsiteY21" fmla="*/ 843383 h 2015125"/>
              <a:gd name="connsiteX22" fmla="*/ 1103113 w 1157897"/>
              <a:gd name="connsiteY22" fmla="*/ 617165 h 2015125"/>
              <a:gd name="connsiteX23" fmla="*/ 1041200 w 1157897"/>
              <a:gd name="connsiteY23" fmla="*/ 381421 h 2015125"/>
              <a:gd name="connsiteX24" fmla="*/ 986432 w 1157897"/>
              <a:gd name="connsiteY24" fmla="*/ 221877 h 2015125"/>
              <a:gd name="connsiteX25" fmla="*/ 936425 w 1157897"/>
              <a:gd name="connsiteY25" fmla="*/ 90909 h 2015125"/>
              <a:gd name="connsiteX0" fmla="*/ 936425 w 1157897"/>
              <a:gd name="connsiteY0" fmla="*/ 34217 h 1958433"/>
              <a:gd name="connsiteX1" fmla="*/ 612575 w 1157897"/>
              <a:gd name="connsiteY1" fmla="*/ 5642 h 1958433"/>
              <a:gd name="connsiteX2" fmla="*/ 412550 w 1157897"/>
              <a:gd name="connsiteY2" fmla="*/ 124704 h 1958433"/>
              <a:gd name="connsiteX3" fmla="*/ 236337 w 1157897"/>
              <a:gd name="connsiteY3" fmla="*/ 289010 h 1958433"/>
              <a:gd name="connsiteX4" fmla="*/ 131563 w 1157897"/>
              <a:gd name="connsiteY4" fmla="*/ 448554 h 1958433"/>
              <a:gd name="connsiteX5" fmla="*/ 41075 w 1157897"/>
              <a:gd name="connsiteY5" fmla="*/ 653341 h 1958433"/>
              <a:gd name="connsiteX6" fmla="*/ 594 w 1157897"/>
              <a:gd name="connsiteY6" fmla="*/ 936711 h 1958433"/>
              <a:gd name="connsiteX7" fmla="*/ 22025 w 1157897"/>
              <a:gd name="connsiteY7" fmla="*/ 1162929 h 1958433"/>
              <a:gd name="connsiteX8" fmla="*/ 88700 w 1157897"/>
              <a:gd name="connsiteY8" fmla="*/ 1353429 h 1958433"/>
              <a:gd name="connsiteX9" fmla="*/ 198237 w 1157897"/>
              <a:gd name="connsiteY9" fmla="*/ 1541548 h 1958433"/>
              <a:gd name="connsiteX10" fmla="*/ 317300 w 1157897"/>
              <a:gd name="connsiteY10" fmla="*/ 1677279 h 1958433"/>
              <a:gd name="connsiteX11" fmla="*/ 464937 w 1157897"/>
              <a:gd name="connsiteY11" fmla="*/ 1789198 h 1958433"/>
              <a:gd name="connsiteX12" fmla="*/ 607813 w 1157897"/>
              <a:gd name="connsiteY12" fmla="*/ 1865398 h 1958433"/>
              <a:gd name="connsiteX13" fmla="*/ 817363 w 1157897"/>
              <a:gd name="connsiteY13" fmla="*/ 1934454 h 1958433"/>
              <a:gd name="connsiteX14" fmla="*/ 1031675 w 1157897"/>
              <a:gd name="connsiteY14" fmla="*/ 1958267 h 1958433"/>
              <a:gd name="connsiteX15" fmla="*/ 1081681 w 1157897"/>
              <a:gd name="connsiteY15" fmla="*/ 1782054 h 1958433"/>
              <a:gd name="connsiteX16" fmla="*/ 1107875 w 1157897"/>
              <a:gd name="connsiteY16" fmla="*/ 1679659 h 1958433"/>
              <a:gd name="connsiteX17" fmla="*/ 1126925 w 1157897"/>
              <a:gd name="connsiteY17" fmla="*/ 1558217 h 1958433"/>
              <a:gd name="connsiteX18" fmla="*/ 1145975 w 1157897"/>
              <a:gd name="connsiteY18" fmla="*/ 1343904 h 1958433"/>
              <a:gd name="connsiteX19" fmla="*/ 1157882 w 1157897"/>
              <a:gd name="connsiteY19" fmla="*/ 1058154 h 1958433"/>
              <a:gd name="connsiteX20" fmla="*/ 1143594 w 1157897"/>
              <a:gd name="connsiteY20" fmla="*/ 786691 h 1958433"/>
              <a:gd name="connsiteX21" fmla="*/ 1103113 w 1157897"/>
              <a:gd name="connsiteY21" fmla="*/ 560473 h 1958433"/>
              <a:gd name="connsiteX22" fmla="*/ 1041200 w 1157897"/>
              <a:gd name="connsiteY22" fmla="*/ 324729 h 1958433"/>
              <a:gd name="connsiteX23" fmla="*/ 986432 w 1157897"/>
              <a:gd name="connsiteY23" fmla="*/ 165185 h 1958433"/>
              <a:gd name="connsiteX24" fmla="*/ 936425 w 1157897"/>
              <a:gd name="connsiteY24" fmla="*/ 34217 h 1958433"/>
              <a:gd name="connsiteX0" fmla="*/ 936425 w 1157897"/>
              <a:gd name="connsiteY0" fmla="*/ 568 h 1924784"/>
              <a:gd name="connsiteX1" fmla="*/ 412550 w 1157897"/>
              <a:gd name="connsiteY1" fmla="*/ 91055 h 1924784"/>
              <a:gd name="connsiteX2" fmla="*/ 236337 w 1157897"/>
              <a:gd name="connsiteY2" fmla="*/ 255361 h 1924784"/>
              <a:gd name="connsiteX3" fmla="*/ 131563 w 1157897"/>
              <a:gd name="connsiteY3" fmla="*/ 414905 h 1924784"/>
              <a:gd name="connsiteX4" fmla="*/ 41075 w 1157897"/>
              <a:gd name="connsiteY4" fmla="*/ 619692 h 1924784"/>
              <a:gd name="connsiteX5" fmla="*/ 594 w 1157897"/>
              <a:gd name="connsiteY5" fmla="*/ 903062 h 1924784"/>
              <a:gd name="connsiteX6" fmla="*/ 22025 w 1157897"/>
              <a:gd name="connsiteY6" fmla="*/ 1129280 h 1924784"/>
              <a:gd name="connsiteX7" fmla="*/ 88700 w 1157897"/>
              <a:gd name="connsiteY7" fmla="*/ 1319780 h 1924784"/>
              <a:gd name="connsiteX8" fmla="*/ 198237 w 1157897"/>
              <a:gd name="connsiteY8" fmla="*/ 1507899 h 1924784"/>
              <a:gd name="connsiteX9" fmla="*/ 317300 w 1157897"/>
              <a:gd name="connsiteY9" fmla="*/ 1643630 h 1924784"/>
              <a:gd name="connsiteX10" fmla="*/ 464937 w 1157897"/>
              <a:gd name="connsiteY10" fmla="*/ 1755549 h 1924784"/>
              <a:gd name="connsiteX11" fmla="*/ 607813 w 1157897"/>
              <a:gd name="connsiteY11" fmla="*/ 1831749 h 1924784"/>
              <a:gd name="connsiteX12" fmla="*/ 817363 w 1157897"/>
              <a:gd name="connsiteY12" fmla="*/ 1900805 h 1924784"/>
              <a:gd name="connsiteX13" fmla="*/ 1031675 w 1157897"/>
              <a:gd name="connsiteY13" fmla="*/ 1924618 h 1924784"/>
              <a:gd name="connsiteX14" fmla="*/ 1081681 w 1157897"/>
              <a:gd name="connsiteY14" fmla="*/ 1748405 h 1924784"/>
              <a:gd name="connsiteX15" fmla="*/ 1107875 w 1157897"/>
              <a:gd name="connsiteY15" fmla="*/ 1646010 h 1924784"/>
              <a:gd name="connsiteX16" fmla="*/ 1126925 w 1157897"/>
              <a:gd name="connsiteY16" fmla="*/ 1524568 h 1924784"/>
              <a:gd name="connsiteX17" fmla="*/ 1145975 w 1157897"/>
              <a:gd name="connsiteY17" fmla="*/ 1310255 h 1924784"/>
              <a:gd name="connsiteX18" fmla="*/ 1157882 w 1157897"/>
              <a:gd name="connsiteY18" fmla="*/ 1024505 h 1924784"/>
              <a:gd name="connsiteX19" fmla="*/ 1143594 w 1157897"/>
              <a:gd name="connsiteY19" fmla="*/ 753042 h 1924784"/>
              <a:gd name="connsiteX20" fmla="*/ 1103113 w 1157897"/>
              <a:gd name="connsiteY20" fmla="*/ 526824 h 1924784"/>
              <a:gd name="connsiteX21" fmla="*/ 1041200 w 1157897"/>
              <a:gd name="connsiteY21" fmla="*/ 291080 h 1924784"/>
              <a:gd name="connsiteX22" fmla="*/ 986432 w 1157897"/>
              <a:gd name="connsiteY22" fmla="*/ 131536 h 1924784"/>
              <a:gd name="connsiteX23" fmla="*/ 936425 w 1157897"/>
              <a:gd name="connsiteY23" fmla="*/ 568 h 1924784"/>
              <a:gd name="connsiteX0" fmla="*/ 517145 w 1157897"/>
              <a:gd name="connsiteY0" fmla="*/ 949 h 1895666"/>
              <a:gd name="connsiteX1" fmla="*/ 412550 w 1157897"/>
              <a:gd name="connsiteY1" fmla="*/ 61937 h 1895666"/>
              <a:gd name="connsiteX2" fmla="*/ 236337 w 1157897"/>
              <a:gd name="connsiteY2" fmla="*/ 226243 h 1895666"/>
              <a:gd name="connsiteX3" fmla="*/ 131563 w 1157897"/>
              <a:gd name="connsiteY3" fmla="*/ 385787 h 1895666"/>
              <a:gd name="connsiteX4" fmla="*/ 41075 w 1157897"/>
              <a:gd name="connsiteY4" fmla="*/ 590574 h 1895666"/>
              <a:gd name="connsiteX5" fmla="*/ 594 w 1157897"/>
              <a:gd name="connsiteY5" fmla="*/ 873944 h 1895666"/>
              <a:gd name="connsiteX6" fmla="*/ 22025 w 1157897"/>
              <a:gd name="connsiteY6" fmla="*/ 1100162 h 1895666"/>
              <a:gd name="connsiteX7" fmla="*/ 88700 w 1157897"/>
              <a:gd name="connsiteY7" fmla="*/ 1290662 h 1895666"/>
              <a:gd name="connsiteX8" fmla="*/ 198237 w 1157897"/>
              <a:gd name="connsiteY8" fmla="*/ 1478781 h 1895666"/>
              <a:gd name="connsiteX9" fmla="*/ 317300 w 1157897"/>
              <a:gd name="connsiteY9" fmla="*/ 1614512 h 1895666"/>
              <a:gd name="connsiteX10" fmla="*/ 464937 w 1157897"/>
              <a:gd name="connsiteY10" fmla="*/ 1726431 h 1895666"/>
              <a:gd name="connsiteX11" fmla="*/ 607813 w 1157897"/>
              <a:gd name="connsiteY11" fmla="*/ 1802631 h 1895666"/>
              <a:gd name="connsiteX12" fmla="*/ 817363 w 1157897"/>
              <a:gd name="connsiteY12" fmla="*/ 1871687 h 1895666"/>
              <a:gd name="connsiteX13" fmla="*/ 1031675 w 1157897"/>
              <a:gd name="connsiteY13" fmla="*/ 1895500 h 1895666"/>
              <a:gd name="connsiteX14" fmla="*/ 1081681 w 1157897"/>
              <a:gd name="connsiteY14" fmla="*/ 1719287 h 1895666"/>
              <a:gd name="connsiteX15" fmla="*/ 1107875 w 1157897"/>
              <a:gd name="connsiteY15" fmla="*/ 1616892 h 1895666"/>
              <a:gd name="connsiteX16" fmla="*/ 1126925 w 1157897"/>
              <a:gd name="connsiteY16" fmla="*/ 1495450 h 1895666"/>
              <a:gd name="connsiteX17" fmla="*/ 1145975 w 1157897"/>
              <a:gd name="connsiteY17" fmla="*/ 1281137 h 1895666"/>
              <a:gd name="connsiteX18" fmla="*/ 1157882 w 1157897"/>
              <a:gd name="connsiteY18" fmla="*/ 995387 h 1895666"/>
              <a:gd name="connsiteX19" fmla="*/ 1143594 w 1157897"/>
              <a:gd name="connsiteY19" fmla="*/ 723924 h 1895666"/>
              <a:gd name="connsiteX20" fmla="*/ 1103113 w 1157897"/>
              <a:gd name="connsiteY20" fmla="*/ 497706 h 1895666"/>
              <a:gd name="connsiteX21" fmla="*/ 1041200 w 1157897"/>
              <a:gd name="connsiteY21" fmla="*/ 261962 h 1895666"/>
              <a:gd name="connsiteX22" fmla="*/ 986432 w 1157897"/>
              <a:gd name="connsiteY22" fmla="*/ 102418 h 1895666"/>
              <a:gd name="connsiteX23" fmla="*/ 517145 w 1157897"/>
              <a:gd name="connsiteY23" fmla="*/ 949 h 1895666"/>
              <a:gd name="connsiteX0" fmla="*/ 517145 w 1157897"/>
              <a:gd name="connsiteY0" fmla="*/ 10094 h 1904811"/>
              <a:gd name="connsiteX1" fmla="*/ 412550 w 1157897"/>
              <a:gd name="connsiteY1" fmla="*/ 71082 h 1904811"/>
              <a:gd name="connsiteX2" fmla="*/ 236337 w 1157897"/>
              <a:gd name="connsiteY2" fmla="*/ 235388 h 1904811"/>
              <a:gd name="connsiteX3" fmla="*/ 131563 w 1157897"/>
              <a:gd name="connsiteY3" fmla="*/ 394932 h 1904811"/>
              <a:gd name="connsiteX4" fmla="*/ 41075 w 1157897"/>
              <a:gd name="connsiteY4" fmla="*/ 599719 h 1904811"/>
              <a:gd name="connsiteX5" fmla="*/ 594 w 1157897"/>
              <a:gd name="connsiteY5" fmla="*/ 883089 h 1904811"/>
              <a:gd name="connsiteX6" fmla="*/ 22025 w 1157897"/>
              <a:gd name="connsiteY6" fmla="*/ 1109307 h 1904811"/>
              <a:gd name="connsiteX7" fmla="*/ 88700 w 1157897"/>
              <a:gd name="connsiteY7" fmla="*/ 1299807 h 1904811"/>
              <a:gd name="connsiteX8" fmla="*/ 198237 w 1157897"/>
              <a:gd name="connsiteY8" fmla="*/ 1487926 h 1904811"/>
              <a:gd name="connsiteX9" fmla="*/ 317300 w 1157897"/>
              <a:gd name="connsiteY9" fmla="*/ 1623657 h 1904811"/>
              <a:gd name="connsiteX10" fmla="*/ 464937 w 1157897"/>
              <a:gd name="connsiteY10" fmla="*/ 1735576 h 1904811"/>
              <a:gd name="connsiteX11" fmla="*/ 607813 w 1157897"/>
              <a:gd name="connsiteY11" fmla="*/ 1811776 h 1904811"/>
              <a:gd name="connsiteX12" fmla="*/ 817363 w 1157897"/>
              <a:gd name="connsiteY12" fmla="*/ 1880832 h 1904811"/>
              <a:gd name="connsiteX13" fmla="*/ 1031675 w 1157897"/>
              <a:gd name="connsiteY13" fmla="*/ 1904645 h 1904811"/>
              <a:gd name="connsiteX14" fmla="*/ 1081681 w 1157897"/>
              <a:gd name="connsiteY14" fmla="*/ 1728432 h 1904811"/>
              <a:gd name="connsiteX15" fmla="*/ 1107875 w 1157897"/>
              <a:gd name="connsiteY15" fmla="*/ 1626037 h 1904811"/>
              <a:gd name="connsiteX16" fmla="*/ 1126925 w 1157897"/>
              <a:gd name="connsiteY16" fmla="*/ 1504595 h 1904811"/>
              <a:gd name="connsiteX17" fmla="*/ 1145975 w 1157897"/>
              <a:gd name="connsiteY17" fmla="*/ 1290282 h 1904811"/>
              <a:gd name="connsiteX18" fmla="*/ 1157882 w 1157897"/>
              <a:gd name="connsiteY18" fmla="*/ 1004532 h 1904811"/>
              <a:gd name="connsiteX19" fmla="*/ 1143594 w 1157897"/>
              <a:gd name="connsiteY19" fmla="*/ 733069 h 1904811"/>
              <a:gd name="connsiteX20" fmla="*/ 1103113 w 1157897"/>
              <a:gd name="connsiteY20" fmla="*/ 506851 h 1904811"/>
              <a:gd name="connsiteX21" fmla="*/ 1041200 w 1157897"/>
              <a:gd name="connsiteY21" fmla="*/ 271107 h 1904811"/>
              <a:gd name="connsiteX22" fmla="*/ 517145 w 1157897"/>
              <a:gd name="connsiteY22" fmla="*/ 10094 h 1904811"/>
              <a:gd name="connsiteX0" fmla="*/ 517145 w 1157897"/>
              <a:gd name="connsiteY0" fmla="*/ 26432 h 1921149"/>
              <a:gd name="connsiteX1" fmla="*/ 412550 w 1157897"/>
              <a:gd name="connsiteY1" fmla="*/ 87420 h 1921149"/>
              <a:gd name="connsiteX2" fmla="*/ 236337 w 1157897"/>
              <a:gd name="connsiteY2" fmla="*/ 251726 h 1921149"/>
              <a:gd name="connsiteX3" fmla="*/ 131563 w 1157897"/>
              <a:gd name="connsiteY3" fmla="*/ 411270 h 1921149"/>
              <a:gd name="connsiteX4" fmla="*/ 41075 w 1157897"/>
              <a:gd name="connsiteY4" fmla="*/ 616057 h 1921149"/>
              <a:gd name="connsiteX5" fmla="*/ 594 w 1157897"/>
              <a:gd name="connsiteY5" fmla="*/ 899427 h 1921149"/>
              <a:gd name="connsiteX6" fmla="*/ 22025 w 1157897"/>
              <a:gd name="connsiteY6" fmla="*/ 1125645 h 1921149"/>
              <a:gd name="connsiteX7" fmla="*/ 88700 w 1157897"/>
              <a:gd name="connsiteY7" fmla="*/ 1316145 h 1921149"/>
              <a:gd name="connsiteX8" fmla="*/ 198237 w 1157897"/>
              <a:gd name="connsiteY8" fmla="*/ 1504264 h 1921149"/>
              <a:gd name="connsiteX9" fmla="*/ 317300 w 1157897"/>
              <a:gd name="connsiteY9" fmla="*/ 1639995 h 1921149"/>
              <a:gd name="connsiteX10" fmla="*/ 464937 w 1157897"/>
              <a:gd name="connsiteY10" fmla="*/ 1751914 h 1921149"/>
              <a:gd name="connsiteX11" fmla="*/ 607813 w 1157897"/>
              <a:gd name="connsiteY11" fmla="*/ 1828114 h 1921149"/>
              <a:gd name="connsiteX12" fmla="*/ 817363 w 1157897"/>
              <a:gd name="connsiteY12" fmla="*/ 1897170 h 1921149"/>
              <a:gd name="connsiteX13" fmla="*/ 1031675 w 1157897"/>
              <a:gd name="connsiteY13" fmla="*/ 1920983 h 1921149"/>
              <a:gd name="connsiteX14" fmla="*/ 1081681 w 1157897"/>
              <a:gd name="connsiteY14" fmla="*/ 1744770 h 1921149"/>
              <a:gd name="connsiteX15" fmla="*/ 1107875 w 1157897"/>
              <a:gd name="connsiteY15" fmla="*/ 1642375 h 1921149"/>
              <a:gd name="connsiteX16" fmla="*/ 1126925 w 1157897"/>
              <a:gd name="connsiteY16" fmla="*/ 1520933 h 1921149"/>
              <a:gd name="connsiteX17" fmla="*/ 1145975 w 1157897"/>
              <a:gd name="connsiteY17" fmla="*/ 1306620 h 1921149"/>
              <a:gd name="connsiteX18" fmla="*/ 1157882 w 1157897"/>
              <a:gd name="connsiteY18" fmla="*/ 1020870 h 1921149"/>
              <a:gd name="connsiteX19" fmla="*/ 1143594 w 1157897"/>
              <a:gd name="connsiteY19" fmla="*/ 749407 h 1921149"/>
              <a:gd name="connsiteX20" fmla="*/ 1103113 w 1157897"/>
              <a:gd name="connsiteY20" fmla="*/ 523189 h 1921149"/>
              <a:gd name="connsiteX21" fmla="*/ 517145 w 1157897"/>
              <a:gd name="connsiteY21" fmla="*/ 26432 h 1921149"/>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0 h 1894717"/>
              <a:gd name="connsiteX1" fmla="*/ 412550 w 1187161"/>
              <a:gd name="connsiteY1" fmla="*/ 60988 h 1894717"/>
              <a:gd name="connsiteX2" fmla="*/ 236337 w 1187161"/>
              <a:gd name="connsiteY2" fmla="*/ 225294 h 1894717"/>
              <a:gd name="connsiteX3" fmla="*/ 131563 w 1187161"/>
              <a:gd name="connsiteY3" fmla="*/ 384838 h 1894717"/>
              <a:gd name="connsiteX4" fmla="*/ 41075 w 1187161"/>
              <a:gd name="connsiteY4" fmla="*/ 589625 h 1894717"/>
              <a:gd name="connsiteX5" fmla="*/ 594 w 1187161"/>
              <a:gd name="connsiteY5" fmla="*/ 872995 h 1894717"/>
              <a:gd name="connsiteX6" fmla="*/ 22025 w 1187161"/>
              <a:gd name="connsiteY6" fmla="*/ 1099213 h 1894717"/>
              <a:gd name="connsiteX7" fmla="*/ 88700 w 1187161"/>
              <a:gd name="connsiteY7" fmla="*/ 1289713 h 1894717"/>
              <a:gd name="connsiteX8" fmla="*/ 198237 w 1187161"/>
              <a:gd name="connsiteY8" fmla="*/ 1477832 h 1894717"/>
              <a:gd name="connsiteX9" fmla="*/ 317300 w 1187161"/>
              <a:gd name="connsiteY9" fmla="*/ 1613563 h 1894717"/>
              <a:gd name="connsiteX10" fmla="*/ 464937 w 1187161"/>
              <a:gd name="connsiteY10" fmla="*/ 1725482 h 1894717"/>
              <a:gd name="connsiteX11" fmla="*/ 607813 w 1187161"/>
              <a:gd name="connsiteY11" fmla="*/ 1801682 h 1894717"/>
              <a:gd name="connsiteX12" fmla="*/ 817363 w 1187161"/>
              <a:gd name="connsiteY12" fmla="*/ 1870738 h 1894717"/>
              <a:gd name="connsiteX13" fmla="*/ 1031675 w 1187161"/>
              <a:gd name="connsiteY13" fmla="*/ 1894551 h 1894717"/>
              <a:gd name="connsiteX14" fmla="*/ 1081681 w 1187161"/>
              <a:gd name="connsiteY14" fmla="*/ 1718338 h 1894717"/>
              <a:gd name="connsiteX15" fmla="*/ 1107875 w 1187161"/>
              <a:gd name="connsiteY15" fmla="*/ 1615943 h 1894717"/>
              <a:gd name="connsiteX16" fmla="*/ 1126925 w 1187161"/>
              <a:gd name="connsiteY16" fmla="*/ 1494501 h 1894717"/>
              <a:gd name="connsiteX17" fmla="*/ 1145975 w 1187161"/>
              <a:gd name="connsiteY17" fmla="*/ 1280188 h 1894717"/>
              <a:gd name="connsiteX18" fmla="*/ 1157882 w 1187161"/>
              <a:gd name="connsiteY18" fmla="*/ 994438 h 1894717"/>
              <a:gd name="connsiteX19" fmla="*/ 1143594 w 1187161"/>
              <a:gd name="connsiteY19" fmla="*/ 722975 h 1894717"/>
              <a:gd name="connsiteX20" fmla="*/ 623360 w 1187161"/>
              <a:gd name="connsiteY20" fmla="*/ 269198 h 1894717"/>
              <a:gd name="connsiteX21" fmla="*/ 517145 w 1187161"/>
              <a:gd name="connsiteY21" fmla="*/ 0 h 1894717"/>
              <a:gd name="connsiteX0" fmla="*/ 517145 w 1194757"/>
              <a:gd name="connsiteY0" fmla="*/ 0 h 1894717"/>
              <a:gd name="connsiteX1" fmla="*/ 412550 w 1194757"/>
              <a:gd name="connsiteY1" fmla="*/ 60988 h 1894717"/>
              <a:gd name="connsiteX2" fmla="*/ 236337 w 1194757"/>
              <a:gd name="connsiteY2" fmla="*/ 225294 h 1894717"/>
              <a:gd name="connsiteX3" fmla="*/ 131563 w 1194757"/>
              <a:gd name="connsiteY3" fmla="*/ 384838 h 1894717"/>
              <a:gd name="connsiteX4" fmla="*/ 41075 w 1194757"/>
              <a:gd name="connsiteY4" fmla="*/ 589625 h 1894717"/>
              <a:gd name="connsiteX5" fmla="*/ 594 w 1194757"/>
              <a:gd name="connsiteY5" fmla="*/ 872995 h 1894717"/>
              <a:gd name="connsiteX6" fmla="*/ 22025 w 1194757"/>
              <a:gd name="connsiteY6" fmla="*/ 1099213 h 1894717"/>
              <a:gd name="connsiteX7" fmla="*/ 88700 w 1194757"/>
              <a:gd name="connsiteY7" fmla="*/ 1289713 h 1894717"/>
              <a:gd name="connsiteX8" fmla="*/ 198237 w 1194757"/>
              <a:gd name="connsiteY8" fmla="*/ 1477832 h 1894717"/>
              <a:gd name="connsiteX9" fmla="*/ 317300 w 1194757"/>
              <a:gd name="connsiteY9" fmla="*/ 1613563 h 1894717"/>
              <a:gd name="connsiteX10" fmla="*/ 464937 w 1194757"/>
              <a:gd name="connsiteY10" fmla="*/ 1725482 h 1894717"/>
              <a:gd name="connsiteX11" fmla="*/ 607813 w 1194757"/>
              <a:gd name="connsiteY11" fmla="*/ 1801682 h 1894717"/>
              <a:gd name="connsiteX12" fmla="*/ 817363 w 1194757"/>
              <a:gd name="connsiteY12" fmla="*/ 1870738 h 1894717"/>
              <a:gd name="connsiteX13" fmla="*/ 1031675 w 1194757"/>
              <a:gd name="connsiteY13" fmla="*/ 1894551 h 1894717"/>
              <a:gd name="connsiteX14" fmla="*/ 1081681 w 1194757"/>
              <a:gd name="connsiteY14" fmla="*/ 1718338 h 1894717"/>
              <a:gd name="connsiteX15" fmla="*/ 1107875 w 1194757"/>
              <a:gd name="connsiteY15" fmla="*/ 1615943 h 1894717"/>
              <a:gd name="connsiteX16" fmla="*/ 1126925 w 1194757"/>
              <a:gd name="connsiteY16" fmla="*/ 1494501 h 1894717"/>
              <a:gd name="connsiteX17" fmla="*/ 1145975 w 1194757"/>
              <a:gd name="connsiteY17" fmla="*/ 1280188 h 1894717"/>
              <a:gd name="connsiteX18" fmla="*/ 1157882 w 1194757"/>
              <a:gd name="connsiteY18" fmla="*/ 994438 h 1894717"/>
              <a:gd name="connsiteX19" fmla="*/ 623360 w 1194757"/>
              <a:gd name="connsiteY19" fmla="*/ 269198 h 1894717"/>
              <a:gd name="connsiteX20" fmla="*/ 517145 w 1194757"/>
              <a:gd name="connsiteY20" fmla="*/ 0 h 1894717"/>
              <a:gd name="connsiteX0" fmla="*/ 517145 w 1173095"/>
              <a:gd name="connsiteY0" fmla="*/ 0 h 1894717"/>
              <a:gd name="connsiteX1" fmla="*/ 412550 w 1173095"/>
              <a:gd name="connsiteY1" fmla="*/ 60988 h 1894717"/>
              <a:gd name="connsiteX2" fmla="*/ 236337 w 1173095"/>
              <a:gd name="connsiteY2" fmla="*/ 225294 h 1894717"/>
              <a:gd name="connsiteX3" fmla="*/ 131563 w 1173095"/>
              <a:gd name="connsiteY3" fmla="*/ 384838 h 1894717"/>
              <a:gd name="connsiteX4" fmla="*/ 41075 w 1173095"/>
              <a:gd name="connsiteY4" fmla="*/ 589625 h 1894717"/>
              <a:gd name="connsiteX5" fmla="*/ 594 w 1173095"/>
              <a:gd name="connsiteY5" fmla="*/ 872995 h 1894717"/>
              <a:gd name="connsiteX6" fmla="*/ 22025 w 1173095"/>
              <a:gd name="connsiteY6" fmla="*/ 1099213 h 1894717"/>
              <a:gd name="connsiteX7" fmla="*/ 88700 w 1173095"/>
              <a:gd name="connsiteY7" fmla="*/ 1289713 h 1894717"/>
              <a:gd name="connsiteX8" fmla="*/ 198237 w 1173095"/>
              <a:gd name="connsiteY8" fmla="*/ 1477832 h 1894717"/>
              <a:gd name="connsiteX9" fmla="*/ 317300 w 1173095"/>
              <a:gd name="connsiteY9" fmla="*/ 1613563 h 1894717"/>
              <a:gd name="connsiteX10" fmla="*/ 464937 w 1173095"/>
              <a:gd name="connsiteY10" fmla="*/ 1725482 h 1894717"/>
              <a:gd name="connsiteX11" fmla="*/ 607813 w 1173095"/>
              <a:gd name="connsiteY11" fmla="*/ 1801682 h 1894717"/>
              <a:gd name="connsiteX12" fmla="*/ 817363 w 1173095"/>
              <a:gd name="connsiteY12" fmla="*/ 1870738 h 1894717"/>
              <a:gd name="connsiteX13" fmla="*/ 1031675 w 1173095"/>
              <a:gd name="connsiteY13" fmla="*/ 1894551 h 1894717"/>
              <a:gd name="connsiteX14" fmla="*/ 1081681 w 1173095"/>
              <a:gd name="connsiteY14" fmla="*/ 1718338 h 1894717"/>
              <a:gd name="connsiteX15" fmla="*/ 1107875 w 1173095"/>
              <a:gd name="connsiteY15" fmla="*/ 1615943 h 1894717"/>
              <a:gd name="connsiteX16" fmla="*/ 1126925 w 1173095"/>
              <a:gd name="connsiteY16" fmla="*/ 1494501 h 1894717"/>
              <a:gd name="connsiteX17" fmla="*/ 1145975 w 1173095"/>
              <a:gd name="connsiteY17" fmla="*/ 1280188 h 1894717"/>
              <a:gd name="connsiteX18" fmla="*/ 718444 w 1173095"/>
              <a:gd name="connsiteY18" fmla="*/ 809019 h 1894717"/>
              <a:gd name="connsiteX19" fmla="*/ 623360 w 1173095"/>
              <a:gd name="connsiteY19" fmla="*/ 269198 h 1894717"/>
              <a:gd name="connsiteX20" fmla="*/ 517145 w 1173095"/>
              <a:gd name="connsiteY20" fmla="*/ 0 h 1894717"/>
              <a:gd name="connsiteX0" fmla="*/ 517145 w 1153086"/>
              <a:gd name="connsiteY0" fmla="*/ 0 h 1894717"/>
              <a:gd name="connsiteX1" fmla="*/ 412550 w 1153086"/>
              <a:gd name="connsiteY1" fmla="*/ 60988 h 1894717"/>
              <a:gd name="connsiteX2" fmla="*/ 236337 w 1153086"/>
              <a:gd name="connsiteY2" fmla="*/ 225294 h 1894717"/>
              <a:gd name="connsiteX3" fmla="*/ 131563 w 1153086"/>
              <a:gd name="connsiteY3" fmla="*/ 384838 h 1894717"/>
              <a:gd name="connsiteX4" fmla="*/ 41075 w 1153086"/>
              <a:gd name="connsiteY4" fmla="*/ 589625 h 1894717"/>
              <a:gd name="connsiteX5" fmla="*/ 594 w 1153086"/>
              <a:gd name="connsiteY5" fmla="*/ 872995 h 1894717"/>
              <a:gd name="connsiteX6" fmla="*/ 22025 w 1153086"/>
              <a:gd name="connsiteY6" fmla="*/ 1099213 h 1894717"/>
              <a:gd name="connsiteX7" fmla="*/ 88700 w 1153086"/>
              <a:gd name="connsiteY7" fmla="*/ 1289713 h 1894717"/>
              <a:gd name="connsiteX8" fmla="*/ 198237 w 1153086"/>
              <a:gd name="connsiteY8" fmla="*/ 1477832 h 1894717"/>
              <a:gd name="connsiteX9" fmla="*/ 317300 w 1153086"/>
              <a:gd name="connsiteY9" fmla="*/ 1613563 h 1894717"/>
              <a:gd name="connsiteX10" fmla="*/ 464937 w 1153086"/>
              <a:gd name="connsiteY10" fmla="*/ 1725482 h 1894717"/>
              <a:gd name="connsiteX11" fmla="*/ 607813 w 1153086"/>
              <a:gd name="connsiteY11" fmla="*/ 1801682 h 1894717"/>
              <a:gd name="connsiteX12" fmla="*/ 817363 w 1153086"/>
              <a:gd name="connsiteY12" fmla="*/ 1870738 h 1894717"/>
              <a:gd name="connsiteX13" fmla="*/ 1031675 w 1153086"/>
              <a:gd name="connsiteY13" fmla="*/ 1894551 h 1894717"/>
              <a:gd name="connsiteX14" fmla="*/ 1081681 w 1153086"/>
              <a:gd name="connsiteY14" fmla="*/ 1718338 h 1894717"/>
              <a:gd name="connsiteX15" fmla="*/ 1107875 w 1153086"/>
              <a:gd name="connsiteY15" fmla="*/ 1615943 h 1894717"/>
              <a:gd name="connsiteX16" fmla="*/ 1126925 w 1153086"/>
              <a:gd name="connsiteY16" fmla="*/ 1494501 h 1894717"/>
              <a:gd name="connsiteX17" fmla="*/ 718444 w 1153086"/>
              <a:gd name="connsiteY17" fmla="*/ 809019 h 1894717"/>
              <a:gd name="connsiteX18" fmla="*/ 623360 w 1153086"/>
              <a:gd name="connsiteY18" fmla="*/ 269198 h 1894717"/>
              <a:gd name="connsiteX19" fmla="*/ 517145 w 1153086"/>
              <a:gd name="connsiteY19" fmla="*/ 0 h 1894717"/>
              <a:gd name="connsiteX0" fmla="*/ 517145 w 1133929"/>
              <a:gd name="connsiteY0" fmla="*/ 0 h 1894717"/>
              <a:gd name="connsiteX1" fmla="*/ 412550 w 1133929"/>
              <a:gd name="connsiteY1" fmla="*/ 60988 h 1894717"/>
              <a:gd name="connsiteX2" fmla="*/ 236337 w 1133929"/>
              <a:gd name="connsiteY2" fmla="*/ 225294 h 1894717"/>
              <a:gd name="connsiteX3" fmla="*/ 131563 w 1133929"/>
              <a:gd name="connsiteY3" fmla="*/ 384838 h 1894717"/>
              <a:gd name="connsiteX4" fmla="*/ 41075 w 1133929"/>
              <a:gd name="connsiteY4" fmla="*/ 589625 h 1894717"/>
              <a:gd name="connsiteX5" fmla="*/ 594 w 1133929"/>
              <a:gd name="connsiteY5" fmla="*/ 872995 h 1894717"/>
              <a:gd name="connsiteX6" fmla="*/ 22025 w 1133929"/>
              <a:gd name="connsiteY6" fmla="*/ 1099213 h 1894717"/>
              <a:gd name="connsiteX7" fmla="*/ 88700 w 1133929"/>
              <a:gd name="connsiteY7" fmla="*/ 1289713 h 1894717"/>
              <a:gd name="connsiteX8" fmla="*/ 198237 w 1133929"/>
              <a:gd name="connsiteY8" fmla="*/ 1477832 h 1894717"/>
              <a:gd name="connsiteX9" fmla="*/ 317300 w 1133929"/>
              <a:gd name="connsiteY9" fmla="*/ 1613563 h 1894717"/>
              <a:gd name="connsiteX10" fmla="*/ 464937 w 1133929"/>
              <a:gd name="connsiteY10" fmla="*/ 1725482 h 1894717"/>
              <a:gd name="connsiteX11" fmla="*/ 607813 w 1133929"/>
              <a:gd name="connsiteY11" fmla="*/ 1801682 h 1894717"/>
              <a:gd name="connsiteX12" fmla="*/ 817363 w 1133929"/>
              <a:gd name="connsiteY12" fmla="*/ 1870738 h 1894717"/>
              <a:gd name="connsiteX13" fmla="*/ 1031675 w 1133929"/>
              <a:gd name="connsiteY13" fmla="*/ 1894551 h 1894717"/>
              <a:gd name="connsiteX14" fmla="*/ 1081681 w 1133929"/>
              <a:gd name="connsiteY14" fmla="*/ 1718338 h 1894717"/>
              <a:gd name="connsiteX15" fmla="*/ 1107875 w 1133929"/>
              <a:gd name="connsiteY15" fmla="*/ 1615943 h 1894717"/>
              <a:gd name="connsiteX16" fmla="*/ 683456 w 1133929"/>
              <a:gd name="connsiteY16" fmla="*/ 1486073 h 1894717"/>
              <a:gd name="connsiteX17" fmla="*/ 718444 w 1133929"/>
              <a:gd name="connsiteY17" fmla="*/ 809019 h 1894717"/>
              <a:gd name="connsiteX18" fmla="*/ 623360 w 1133929"/>
              <a:gd name="connsiteY18" fmla="*/ 269198 h 1894717"/>
              <a:gd name="connsiteX19" fmla="*/ 517145 w 1133929"/>
              <a:gd name="connsiteY19" fmla="*/ 0 h 1894717"/>
              <a:gd name="connsiteX0" fmla="*/ 517145 w 1102379"/>
              <a:gd name="connsiteY0" fmla="*/ 0 h 1894717"/>
              <a:gd name="connsiteX1" fmla="*/ 412550 w 1102379"/>
              <a:gd name="connsiteY1" fmla="*/ 60988 h 1894717"/>
              <a:gd name="connsiteX2" fmla="*/ 236337 w 1102379"/>
              <a:gd name="connsiteY2" fmla="*/ 225294 h 1894717"/>
              <a:gd name="connsiteX3" fmla="*/ 131563 w 1102379"/>
              <a:gd name="connsiteY3" fmla="*/ 384838 h 1894717"/>
              <a:gd name="connsiteX4" fmla="*/ 41075 w 1102379"/>
              <a:gd name="connsiteY4" fmla="*/ 589625 h 1894717"/>
              <a:gd name="connsiteX5" fmla="*/ 594 w 1102379"/>
              <a:gd name="connsiteY5" fmla="*/ 872995 h 1894717"/>
              <a:gd name="connsiteX6" fmla="*/ 22025 w 1102379"/>
              <a:gd name="connsiteY6" fmla="*/ 1099213 h 1894717"/>
              <a:gd name="connsiteX7" fmla="*/ 88700 w 1102379"/>
              <a:gd name="connsiteY7" fmla="*/ 1289713 h 1894717"/>
              <a:gd name="connsiteX8" fmla="*/ 198237 w 1102379"/>
              <a:gd name="connsiteY8" fmla="*/ 1477832 h 1894717"/>
              <a:gd name="connsiteX9" fmla="*/ 317300 w 1102379"/>
              <a:gd name="connsiteY9" fmla="*/ 1613563 h 1894717"/>
              <a:gd name="connsiteX10" fmla="*/ 464937 w 1102379"/>
              <a:gd name="connsiteY10" fmla="*/ 1725482 h 1894717"/>
              <a:gd name="connsiteX11" fmla="*/ 607813 w 1102379"/>
              <a:gd name="connsiteY11" fmla="*/ 1801682 h 1894717"/>
              <a:gd name="connsiteX12" fmla="*/ 817363 w 1102379"/>
              <a:gd name="connsiteY12" fmla="*/ 1870738 h 1894717"/>
              <a:gd name="connsiteX13" fmla="*/ 1031675 w 1102379"/>
              <a:gd name="connsiteY13" fmla="*/ 1894551 h 1894717"/>
              <a:gd name="connsiteX14" fmla="*/ 1081681 w 1102379"/>
              <a:gd name="connsiteY14" fmla="*/ 1718338 h 1894717"/>
              <a:gd name="connsiteX15" fmla="*/ 683456 w 1102379"/>
              <a:gd name="connsiteY15" fmla="*/ 1486073 h 1894717"/>
              <a:gd name="connsiteX16" fmla="*/ 718444 w 1102379"/>
              <a:gd name="connsiteY16" fmla="*/ 809019 h 1894717"/>
              <a:gd name="connsiteX17" fmla="*/ 623360 w 1102379"/>
              <a:gd name="connsiteY17" fmla="*/ 269198 h 1894717"/>
              <a:gd name="connsiteX18" fmla="*/ 517145 w 1102379"/>
              <a:gd name="connsiteY18" fmla="*/ 0 h 1894717"/>
              <a:gd name="connsiteX0" fmla="*/ 517145 w 1031675"/>
              <a:gd name="connsiteY0" fmla="*/ 0 h 1894717"/>
              <a:gd name="connsiteX1" fmla="*/ 412550 w 1031675"/>
              <a:gd name="connsiteY1" fmla="*/ 60988 h 1894717"/>
              <a:gd name="connsiteX2" fmla="*/ 236337 w 1031675"/>
              <a:gd name="connsiteY2" fmla="*/ 225294 h 1894717"/>
              <a:gd name="connsiteX3" fmla="*/ 131563 w 1031675"/>
              <a:gd name="connsiteY3" fmla="*/ 384838 h 1894717"/>
              <a:gd name="connsiteX4" fmla="*/ 41075 w 1031675"/>
              <a:gd name="connsiteY4" fmla="*/ 589625 h 1894717"/>
              <a:gd name="connsiteX5" fmla="*/ 594 w 1031675"/>
              <a:gd name="connsiteY5" fmla="*/ 872995 h 1894717"/>
              <a:gd name="connsiteX6" fmla="*/ 22025 w 1031675"/>
              <a:gd name="connsiteY6" fmla="*/ 1099213 h 1894717"/>
              <a:gd name="connsiteX7" fmla="*/ 88700 w 1031675"/>
              <a:gd name="connsiteY7" fmla="*/ 1289713 h 1894717"/>
              <a:gd name="connsiteX8" fmla="*/ 198237 w 1031675"/>
              <a:gd name="connsiteY8" fmla="*/ 1477832 h 1894717"/>
              <a:gd name="connsiteX9" fmla="*/ 317300 w 1031675"/>
              <a:gd name="connsiteY9" fmla="*/ 1613563 h 1894717"/>
              <a:gd name="connsiteX10" fmla="*/ 464937 w 1031675"/>
              <a:gd name="connsiteY10" fmla="*/ 1725482 h 1894717"/>
              <a:gd name="connsiteX11" fmla="*/ 607813 w 1031675"/>
              <a:gd name="connsiteY11" fmla="*/ 1801682 h 1894717"/>
              <a:gd name="connsiteX12" fmla="*/ 817363 w 1031675"/>
              <a:gd name="connsiteY12" fmla="*/ 1870738 h 1894717"/>
              <a:gd name="connsiteX13" fmla="*/ 1031675 w 1031675"/>
              <a:gd name="connsiteY13" fmla="*/ 1894551 h 1894717"/>
              <a:gd name="connsiteX14" fmla="*/ 683456 w 1031675"/>
              <a:gd name="connsiteY14" fmla="*/ 1486073 h 1894717"/>
              <a:gd name="connsiteX15" fmla="*/ 718444 w 1031675"/>
              <a:gd name="connsiteY15" fmla="*/ 809019 h 1894717"/>
              <a:gd name="connsiteX16" fmla="*/ 623360 w 1031675"/>
              <a:gd name="connsiteY16" fmla="*/ 269198 h 1894717"/>
              <a:gd name="connsiteX17" fmla="*/ 517145 w 1031675"/>
              <a:gd name="connsiteY17" fmla="*/ 0 h 1894717"/>
              <a:gd name="connsiteX0" fmla="*/ 517145 w 818222"/>
              <a:gd name="connsiteY0" fmla="*/ 0 h 1886095"/>
              <a:gd name="connsiteX1" fmla="*/ 412550 w 818222"/>
              <a:gd name="connsiteY1" fmla="*/ 60988 h 1886095"/>
              <a:gd name="connsiteX2" fmla="*/ 236337 w 818222"/>
              <a:gd name="connsiteY2" fmla="*/ 225294 h 1886095"/>
              <a:gd name="connsiteX3" fmla="*/ 131563 w 818222"/>
              <a:gd name="connsiteY3" fmla="*/ 384838 h 1886095"/>
              <a:gd name="connsiteX4" fmla="*/ 41075 w 818222"/>
              <a:gd name="connsiteY4" fmla="*/ 589625 h 1886095"/>
              <a:gd name="connsiteX5" fmla="*/ 594 w 818222"/>
              <a:gd name="connsiteY5" fmla="*/ 872995 h 1886095"/>
              <a:gd name="connsiteX6" fmla="*/ 22025 w 818222"/>
              <a:gd name="connsiteY6" fmla="*/ 1099213 h 1886095"/>
              <a:gd name="connsiteX7" fmla="*/ 88700 w 818222"/>
              <a:gd name="connsiteY7" fmla="*/ 1289713 h 1886095"/>
              <a:gd name="connsiteX8" fmla="*/ 198237 w 818222"/>
              <a:gd name="connsiteY8" fmla="*/ 1477832 h 1886095"/>
              <a:gd name="connsiteX9" fmla="*/ 317300 w 818222"/>
              <a:gd name="connsiteY9" fmla="*/ 1613563 h 1886095"/>
              <a:gd name="connsiteX10" fmla="*/ 464937 w 818222"/>
              <a:gd name="connsiteY10" fmla="*/ 1725482 h 1886095"/>
              <a:gd name="connsiteX11" fmla="*/ 607813 w 818222"/>
              <a:gd name="connsiteY11" fmla="*/ 1801682 h 1886095"/>
              <a:gd name="connsiteX12" fmla="*/ 817363 w 818222"/>
              <a:gd name="connsiteY12" fmla="*/ 1870738 h 1886095"/>
              <a:gd name="connsiteX13" fmla="*/ 683456 w 818222"/>
              <a:gd name="connsiteY13" fmla="*/ 1486073 h 1886095"/>
              <a:gd name="connsiteX14" fmla="*/ 718444 w 818222"/>
              <a:gd name="connsiteY14" fmla="*/ 809019 h 1886095"/>
              <a:gd name="connsiteX15" fmla="*/ 623360 w 818222"/>
              <a:gd name="connsiteY15" fmla="*/ 269198 h 1886095"/>
              <a:gd name="connsiteX16" fmla="*/ 517145 w 818222"/>
              <a:gd name="connsiteY16" fmla="*/ 0 h 1886095"/>
              <a:gd name="connsiteX0" fmla="*/ 517145 w 719094"/>
              <a:gd name="connsiteY0" fmla="*/ 0 h 1812156"/>
              <a:gd name="connsiteX1" fmla="*/ 412550 w 719094"/>
              <a:gd name="connsiteY1" fmla="*/ 60988 h 1812156"/>
              <a:gd name="connsiteX2" fmla="*/ 236337 w 719094"/>
              <a:gd name="connsiteY2" fmla="*/ 225294 h 1812156"/>
              <a:gd name="connsiteX3" fmla="*/ 131563 w 719094"/>
              <a:gd name="connsiteY3" fmla="*/ 384838 h 1812156"/>
              <a:gd name="connsiteX4" fmla="*/ 41075 w 719094"/>
              <a:gd name="connsiteY4" fmla="*/ 589625 h 1812156"/>
              <a:gd name="connsiteX5" fmla="*/ 594 w 719094"/>
              <a:gd name="connsiteY5" fmla="*/ 872995 h 1812156"/>
              <a:gd name="connsiteX6" fmla="*/ 22025 w 719094"/>
              <a:gd name="connsiteY6" fmla="*/ 1099213 h 1812156"/>
              <a:gd name="connsiteX7" fmla="*/ 88700 w 719094"/>
              <a:gd name="connsiteY7" fmla="*/ 1289713 h 1812156"/>
              <a:gd name="connsiteX8" fmla="*/ 198237 w 719094"/>
              <a:gd name="connsiteY8" fmla="*/ 1477832 h 1812156"/>
              <a:gd name="connsiteX9" fmla="*/ 317300 w 719094"/>
              <a:gd name="connsiteY9" fmla="*/ 1613563 h 1812156"/>
              <a:gd name="connsiteX10" fmla="*/ 464937 w 719094"/>
              <a:gd name="connsiteY10" fmla="*/ 1725482 h 1812156"/>
              <a:gd name="connsiteX11" fmla="*/ 607813 w 719094"/>
              <a:gd name="connsiteY11" fmla="*/ 1801682 h 1812156"/>
              <a:gd name="connsiteX12" fmla="*/ 683456 w 719094"/>
              <a:gd name="connsiteY12" fmla="*/ 1486073 h 1812156"/>
              <a:gd name="connsiteX13" fmla="*/ 718444 w 719094"/>
              <a:gd name="connsiteY13" fmla="*/ 809019 h 1812156"/>
              <a:gd name="connsiteX14" fmla="*/ 623360 w 719094"/>
              <a:gd name="connsiteY14" fmla="*/ 269198 h 1812156"/>
              <a:gd name="connsiteX15" fmla="*/ 517145 w 719094"/>
              <a:gd name="connsiteY15" fmla="*/ 0 h 1812156"/>
              <a:gd name="connsiteX0" fmla="*/ 517145 w 720986"/>
              <a:gd name="connsiteY0" fmla="*/ 0 h 1812156"/>
              <a:gd name="connsiteX1" fmla="*/ 412550 w 720986"/>
              <a:gd name="connsiteY1" fmla="*/ 60988 h 1812156"/>
              <a:gd name="connsiteX2" fmla="*/ 236337 w 720986"/>
              <a:gd name="connsiteY2" fmla="*/ 225294 h 1812156"/>
              <a:gd name="connsiteX3" fmla="*/ 131563 w 720986"/>
              <a:gd name="connsiteY3" fmla="*/ 384838 h 1812156"/>
              <a:gd name="connsiteX4" fmla="*/ 41075 w 720986"/>
              <a:gd name="connsiteY4" fmla="*/ 589625 h 1812156"/>
              <a:gd name="connsiteX5" fmla="*/ 594 w 720986"/>
              <a:gd name="connsiteY5" fmla="*/ 872995 h 1812156"/>
              <a:gd name="connsiteX6" fmla="*/ 22025 w 720986"/>
              <a:gd name="connsiteY6" fmla="*/ 1099213 h 1812156"/>
              <a:gd name="connsiteX7" fmla="*/ 88700 w 720986"/>
              <a:gd name="connsiteY7" fmla="*/ 1289713 h 1812156"/>
              <a:gd name="connsiteX8" fmla="*/ 198237 w 720986"/>
              <a:gd name="connsiteY8" fmla="*/ 1477832 h 1812156"/>
              <a:gd name="connsiteX9" fmla="*/ 317300 w 720986"/>
              <a:gd name="connsiteY9" fmla="*/ 1613563 h 1812156"/>
              <a:gd name="connsiteX10" fmla="*/ 464937 w 720986"/>
              <a:gd name="connsiteY10" fmla="*/ 1725482 h 1812156"/>
              <a:gd name="connsiteX11" fmla="*/ 607813 w 720986"/>
              <a:gd name="connsiteY11" fmla="*/ 1801682 h 1812156"/>
              <a:gd name="connsiteX12" fmla="*/ 683456 w 720986"/>
              <a:gd name="connsiteY12" fmla="*/ 1486073 h 1812156"/>
              <a:gd name="connsiteX13" fmla="*/ 718444 w 720986"/>
              <a:gd name="connsiteY13" fmla="*/ 809019 h 1812156"/>
              <a:gd name="connsiteX14" fmla="*/ 623360 w 720986"/>
              <a:gd name="connsiteY14" fmla="*/ 269198 h 1812156"/>
              <a:gd name="connsiteX15" fmla="*/ 517145 w 720986"/>
              <a:gd name="connsiteY15" fmla="*/ 0 h 1812156"/>
              <a:gd name="connsiteX0" fmla="*/ 517145 w 718489"/>
              <a:gd name="connsiteY0" fmla="*/ 0 h 1812156"/>
              <a:gd name="connsiteX1" fmla="*/ 412550 w 718489"/>
              <a:gd name="connsiteY1" fmla="*/ 60988 h 1812156"/>
              <a:gd name="connsiteX2" fmla="*/ 236337 w 718489"/>
              <a:gd name="connsiteY2" fmla="*/ 225294 h 1812156"/>
              <a:gd name="connsiteX3" fmla="*/ 131563 w 718489"/>
              <a:gd name="connsiteY3" fmla="*/ 384838 h 1812156"/>
              <a:gd name="connsiteX4" fmla="*/ 41075 w 718489"/>
              <a:gd name="connsiteY4" fmla="*/ 589625 h 1812156"/>
              <a:gd name="connsiteX5" fmla="*/ 594 w 718489"/>
              <a:gd name="connsiteY5" fmla="*/ 872995 h 1812156"/>
              <a:gd name="connsiteX6" fmla="*/ 22025 w 718489"/>
              <a:gd name="connsiteY6" fmla="*/ 1099213 h 1812156"/>
              <a:gd name="connsiteX7" fmla="*/ 88700 w 718489"/>
              <a:gd name="connsiteY7" fmla="*/ 1289713 h 1812156"/>
              <a:gd name="connsiteX8" fmla="*/ 198237 w 718489"/>
              <a:gd name="connsiteY8" fmla="*/ 1477832 h 1812156"/>
              <a:gd name="connsiteX9" fmla="*/ 317300 w 718489"/>
              <a:gd name="connsiteY9" fmla="*/ 1613563 h 1812156"/>
              <a:gd name="connsiteX10" fmla="*/ 464937 w 718489"/>
              <a:gd name="connsiteY10" fmla="*/ 1725482 h 1812156"/>
              <a:gd name="connsiteX11" fmla="*/ 607813 w 718489"/>
              <a:gd name="connsiteY11" fmla="*/ 1801682 h 1812156"/>
              <a:gd name="connsiteX12" fmla="*/ 635078 w 718489"/>
              <a:gd name="connsiteY12" fmla="*/ 1486073 h 1812156"/>
              <a:gd name="connsiteX13" fmla="*/ 718444 w 718489"/>
              <a:gd name="connsiteY13" fmla="*/ 809019 h 1812156"/>
              <a:gd name="connsiteX14" fmla="*/ 623360 w 718489"/>
              <a:gd name="connsiteY14" fmla="*/ 269198 h 1812156"/>
              <a:gd name="connsiteX15" fmla="*/ 517145 w 718489"/>
              <a:gd name="connsiteY15" fmla="*/ 0 h 1812156"/>
              <a:gd name="connsiteX0" fmla="*/ 517145 w 718491"/>
              <a:gd name="connsiteY0" fmla="*/ 0 h 1800563"/>
              <a:gd name="connsiteX1" fmla="*/ 412550 w 718491"/>
              <a:gd name="connsiteY1" fmla="*/ 60988 h 1800563"/>
              <a:gd name="connsiteX2" fmla="*/ 236337 w 718491"/>
              <a:gd name="connsiteY2" fmla="*/ 225294 h 1800563"/>
              <a:gd name="connsiteX3" fmla="*/ 131563 w 718491"/>
              <a:gd name="connsiteY3" fmla="*/ 384838 h 1800563"/>
              <a:gd name="connsiteX4" fmla="*/ 41075 w 718491"/>
              <a:gd name="connsiteY4" fmla="*/ 589625 h 1800563"/>
              <a:gd name="connsiteX5" fmla="*/ 594 w 718491"/>
              <a:gd name="connsiteY5" fmla="*/ 872995 h 1800563"/>
              <a:gd name="connsiteX6" fmla="*/ 22025 w 718491"/>
              <a:gd name="connsiteY6" fmla="*/ 1099213 h 1800563"/>
              <a:gd name="connsiteX7" fmla="*/ 88700 w 718491"/>
              <a:gd name="connsiteY7" fmla="*/ 1289713 h 1800563"/>
              <a:gd name="connsiteX8" fmla="*/ 198237 w 718491"/>
              <a:gd name="connsiteY8" fmla="*/ 1477832 h 1800563"/>
              <a:gd name="connsiteX9" fmla="*/ 317300 w 718491"/>
              <a:gd name="connsiteY9" fmla="*/ 1613563 h 1800563"/>
              <a:gd name="connsiteX10" fmla="*/ 464937 w 718491"/>
              <a:gd name="connsiteY10" fmla="*/ 1725482 h 1800563"/>
              <a:gd name="connsiteX11" fmla="*/ 555403 w 718491"/>
              <a:gd name="connsiteY11" fmla="*/ 1789040 h 1800563"/>
              <a:gd name="connsiteX12" fmla="*/ 635078 w 718491"/>
              <a:gd name="connsiteY12" fmla="*/ 1486073 h 1800563"/>
              <a:gd name="connsiteX13" fmla="*/ 718444 w 718491"/>
              <a:gd name="connsiteY13" fmla="*/ 809019 h 1800563"/>
              <a:gd name="connsiteX14" fmla="*/ 623360 w 718491"/>
              <a:gd name="connsiteY14" fmla="*/ 269198 h 1800563"/>
              <a:gd name="connsiteX15" fmla="*/ 517145 w 718491"/>
              <a:gd name="connsiteY15" fmla="*/ 0 h 1800563"/>
              <a:gd name="connsiteX0" fmla="*/ 517145 w 678238"/>
              <a:gd name="connsiteY0" fmla="*/ 0 h 1800563"/>
              <a:gd name="connsiteX1" fmla="*/ 412550 w 678238"/>
              <a:gd name="connsiteY1" fmla="*/ 60988 h 1800563"/>
              <a:gd name="connsiteX2" fmla="*/ 236337 w 678238"/>
              <a:gd name="connsiteY2" fmla="*/ 225294 h 1800563"/>
              <a:gd name="connsiteX3" fmla="*/ 131563 w 678238"/>
              <a:gd name="connsiteY3" fmla="*/ 384838 h 1800563"/>
              <a:gd name="connsiteX4" fmla="*/ 41075 w 678238"/>
              <a:gd name="connsiteY4" fmla="*/ 589625 h 1800563"/>
              <a:gd name="connsiteX5" fmla="*/ 594 w 678238"/>
              <a:gd name="connsiteY5" fmla="*/ 872995 h 1800563"/>
              <a:gd name="connsiteX6" fmla="*/ 22025 w 678238"/>
              <a:gd name="connsiteY6" fmla="*/ 1099213 h 1800563"/>
              <a:gd name="connsiteX7" fmla="*/ 88700 w 678238"/>
              <a:gd name="connsiteY7" fmla="*/ 1289713 h 1800563"/>
              <a:gd name="connsiteX8" fmla="*/ 198237 w 678238"/>
              <a:gd name="connsiteY8" fmla="*/ 1477832 h 1800563"/>
              <a:gd name="connsiteX9" fmla="*/ 317300 w 678238"/>
              <a:gd name="connsiteY9" fmla="*/ 1613563 h 1800563"/>
              <a:gd name="connsiteX10" fmla="*/ 464937 w 678238"/>
              <a:gd name="connsiteY10" fmla="*/ 1725482 h 1800563"/>
              <a:gd name="connsiteX11" fmla="*/ 555403 w 678238"/>
              <a:gd name="connsiteY11" fmla="*/ 1789040 h 1800563"/>
              <a:gd name="connsiteX12" fmla="*/ 635078 w 678238"/>
              <a:gd name="connsiteY12" fmla="*/ 1486073 h 1800563"/>
              <a:gd name="connsiteX13" fmla="*/ 678129 w 678238"/>
              <a:gd name="connsiteY13" fmla="*/ 809019 h 1800563"/>
              <a:gd name="connsiteX14" fmla="*/ 623360 w 678238"/>
              <a:gd name="connsiteY14" fmla="*/ 269198 h 1800563"/>
              <a:gd name="connsiteX15" fmla="*/ 517145 w 678238"/>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64937 w 679613"/>
              <a:gd name="connsiteY10" fmla="*/ 1725482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8756"/>
              <a:gd name="connsiteY0" fmla="*/ 0 h 1789040"/>
              <a:gd name="connsiteX1" fmla="*/ 412550 w 678756"/>
              <a:gd name="connsiteY1" fmla="*/ 60988 h 1789040"/>
              <a:gd name="connsiteX2" fmla="*/ 236337 w 678756"/>
              <a:gd name="connsiteY2" fmla="*/ 225294 h 1789040"/>
              <a:gd name="connsiteX3" fmla="*/ 131563 w 678756"/>
              <a:gd name="connsiteY3" fmla="*/ 384838 h 1789040"/>
              <a:gd name="connsiteX4" fmla="*/ 41075 w 678756"/>
              <a:gd name="connsiteY4" fmla="*/ 589625 h 1789040"/>
              <a:gd name="connsiteX5" fmla="*/ 594 w 678756"/>
              <a:gd name="connsiteY5" fmla="*/ 872995 h 1789040"/>
              <a:gd name="connsiteX6" fmla="*/ 22025 w 678756"/>
              <a:gd name="connsiteY6" fmla="*/ 1099213 h 1789040"/>
              <a:gd name="connsiteX7" fmla="*/ 88700 w 678756"/>
              <a:gd name="connsiteY7" fmla="*/ 1289713 h 1789040"/>
              <a:gd name="connsiteX8" fmla="*/ 198237 w 678756"/>
              <a:gd name="connsiteY8" fmla="*/ 1477832 h 1789040"/>
              <a:gd name="connsiteX9" fmla="*/ 317300 w 678756"/>
              <a:gd name="connsiteY9" fmla="*/ 1613563 h 1789040"/>
              <a:gd name="connsiteX10" fmla="*/ 458890 w 678756"/>
              <a:gd name="connsiteY10" fmla="*/ 1726536 h 1789040"/>
              <a:gd name="connsiteX11" fmla="*/ 555403 w 678756"/>
              <a:gd name="connsiteY11" fmla="*/ 1789040 h 1789040"/>
              <a:gd name="connsiteX12" fmla="*/ 620968 w 678756"/>
              <a:gd name="connsiteY12" fmla="*/ 1489234 h 1789040"/>
              <a:gd name="connsiteX13" fmla="*/ 678129 w 678756"/>
              <a:gd name="connsiteY13" fmla="*/ 809019 h 1789040"/>
              <a:gd name="connsiteX14" fmla="*/ 583045 w 678756"/>
              <a:gd name="connsiteY14" fmla="*/ 273412 h 1789040"/>
              <a:gd name="connsiteX15" fmla="*/ 517145 w 678756"/>
              <a:gd name="connsiteY15" fmla="*/ 0 h 1789040"/>
              <a:gd name="connsiteX0" fmla="*/ 517145 w 664849"/>
              <a:gd name="connsiteY0" fmla="*/ 0 h 1789040"/>
              <a:gd name="connsiteX1" fmla="*/ 412550 w 664849"/>
              <a:gd name="connsiteY1" fmla="*/ 60988 h 1789040"/>
              <a:gd name="connsiteX2" fmla="*/ 236337 w 664849"/>
              <a:gd name="connsiteY2" fmla="*/ 225294 h 1789040"/>
              <a:gd name="connsiteX3" fmla="*/ 131563 w 664849"/>
              <a:gd name="connsiteY3" fmla="*/ 384838 h 1789040"/>
              <a:gd name="connsiteX4" fmla="*/ 41075 w 664849"/>
              <a:gd name="connsiteY4" fmla="*/ 589625 h 1789040"/>
              <a:gd name="connsiteX5" fmla="*/ 594 w 664849"/>
              <a:gd name="connsiteY5" fmla="*/ 872995 h 1789040"/>
              <a:gd name="connsiteX6" fmla="*/ 22025 w 664849"/>
              <a:gd name="connsiteY6" fmla="*/ 1099213 h 1789040"/>
              <a:gd name="connsiteX7" fmla="*/ 88700 w 664849"/>
              <a:gd name="connsiteY7" fmla="*/ 1289713 h 1789040"/>
              <a:gd name="connsiteX8" fmla="*/ 198237 w 664849"/>
              <a:gd name="connsiteY8" fmla="*/ 1477832 h 1789040"/>
              <a:gd name="connsiteX9" fmla="*/ 317300 w 664849"/>
              <a:gd name="connsiteY9" fmla="*/ 1613563 h 1789040"/>
              <a:gd name="connsiteX10" fmla="*/ 458890 w 664849"/>
              <a:gd name="connsiteY10" fmla="*/ 1726536 h 1789040"/>
              <a:gd name="connsiteX11" fmla="*/ 555403 w 664849"/>
              <a:gd name="connsiteY11" fmla="*/ 1789040 h 1789040"/>
              <a:gd name="connsiteX12" fmla="*/ 620968 w 664849"/>
              <a:gd name="connsiteY12" fmla="*/ 1489234 h 1789040"/>
              <a:gd name="connsiteX13" fmla="*/ 664019 w 664849"/>
              <a:gd name="connsiteY13" fmla="*/ 812179 h 1789040"/>
              <a:gd name="connsiteX14" fmla="*/ 583045 w 664849"/>
              <a:gd name="connsiteY14" fmla="*/ 273412 h 1789040"/>
              <a:gd name="connsiteX15" fmla="*/ 517145 w 664849"/>
              <a:gd name="connsiteY15" fmla="*/ 0 h 1789040"/>
              <a:gd name="connsiteX0" fmla="*/ 517145 w 669802"/>
              <a:gd name="connsiteY0" fmla="*/ 0 h 1789040"/>
              <a:gd name="connsiteX1" fmla="*/ 412550 w 669802"/>
              <a:gd name="connsiteY1" fmla="*/ 60988 h 1789040"/>
              <a:gd name="connsiteX2" fmla="*/ 236337 w 669802"/>
              <a:gd name="connsiteY2" fmla="*/ 225294 h 1789040"/>
              <a:gd name="connsiteX3" fmla="*/ 131563 w 669802"/>
              <a:gd name="connsiteY3" fmla="*/ 384838 h 1789040"/>
              <a:gd name="connsiteX4" fmla="*/ 41075 w 669802"/>
              <a:gd name="connsiteY4" fmla="*/ 589625 h 1789040"/>
              <a:gd name="connsiteX5" fmla="*/ 594 w 669802"/>
              <a:gd name="connsiteY5" fmla="*/ 872995 h 1789040"/>
              <a:gd name="connsiteX6" fmla="*/ 22025 w 669802"/>
              <a:gd name="connsiteY6" fmla="*/ 1099213 h 1789040"/>
              <a:gd name="connsiteX7" fmla="*/ 88700 w 669802"/>
              <a:gd name="connsiteY7" fmla="*/ 1289713 h 1789040"/>
              <a:gd name="connsiteX8" fmla="*/ 198237 w 669802"/>
              <a:gd name="connsiteY8" fmla="*/ 1477832 h 1789040"/>
              <a:gd name="connsiteX9" fmla="*/ 317300 w 669802"/>
              <a:gd name="connsiteY9" fmla="*/ 1613563 h 1789040"/>
              <a:gd name="connsiteX10" fmla="*/ 458890 w 669802"/>
              <a:gd name="connsiteY10" fmla="*/ 1726536 h 1789040"/>
              <a:gd name="connsiteX11" fmla="*/ 555403 w 669802"/>
              <a:gd name="connsiteY11" fmla="*/ 1789040 h 1789040"/>
              <a:gd name="connsiteX12" fmla="*/ 620968 w 669802"/>
              <a:gd name="connsiteY12" fmla="*/ 1489234 h 1789040"/>
              <a:gd name="connsiteX13" fmla="*/ 669058 w 669802"/>
              <a:gd name="connsiteY13" fmla="*/ 856427 h 1789040"/>
              <a:gd name="connsiteX14" fmla="*/ 583045 w 669802"/>
              <a:gd name="connsiteY14" fmla="*/ 273412 h 1789040"/>
              <a:gd name="connsiteX15" fmla="*/ 517145 w 669802"/>
              <a:gd name="connsiteY15" fmla="*/ 0 h 178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802" h="1789040">
                <a:moveTo>
                  <a:pt x="517145" y="0"/>
                </a:moveTo>
                <a:cubicBezTo>
                  <a:pt x="477978" y="36937"/>
                  <a:pt x="459351" y="23439"/>
                  <a:pt x="412550" y="60988"/>
                </a:cubicBezTo>
                <a:cubicBezTo>
                  <a:pt x="365749" y="98537"/>
                  <a:pt x="283168" y="171319"/>
                  <a:pt x="236337" y="225294"/>
                </a:cubicBezTo>
                <a:cubicBezTo>
                  <a:pt x="189506" y="279269"/>
                  <a:pt x="164107" y="324116"/>
                  <a:pt x="131563" y="384838"/>
                </a:cubicBezTo>
                <a:cubicBezTo>
                  <a:pt x="99019" y="445560"/>
                  <a:pt x="62903" y="508266"/>
                  <a:pt x="41075" y="589625"/>
                </a:cubicBezTo>
                <a:cubicBezTo>
                  <a:pt x="19247" y="670984"/>
                  <a:pt x="3769" y="788064"/>
                  <a:pt x="594" y="872995"/>
                </a:cubicBezTo>
                <a:cubicBezTo>
                  <a:pt x="-2581" y="957926"/>
                  <a:pt x="7341" y="1029760"/>
                  <a:pt x="22025" y="1099213"/>
                </a:cubicBezTo>
                <a:cubicBezTo>
                  <a:pt x="36709" y="1168666"/>
                  <a:pt x="59331" y="1226610"/>
                  <a:pt x="88700" y="1289713"/>
                </a:cubicBezTo>
                <a:cubicBezTo>
                  <a:pt x="118069" y="1352816"/>
                  <a:pt x="160137" y="1423857"/>
                  <a:pt x="198237" y="1477832"/>
                </a:cubicBezTo>
                <a:cubicBezTo>
                  <a:pt x="236337" y="1531807"/>
                  <a:pt x="273858" y="1572112"/>
                  <a:pt x="317300" y="1613563"/>
                </a:cubicBezTo>
                <a:cubicBezTo>
                  <a:pt x="360742" y="1655014"/>
                  <a:pt x="419206" y="1697290"/>
                  <a:pt x="458890" y="1726536"/>
                </a:cubicBezTo>
                <a:cubicBezTo>
                  <a:pt x="498574" y="1755782"/>
                  <a:pt x="497818" y="1749927"/>
                  <a:pt x="555403" y="1789040"/>
                </a:cubicBezTo>
                <a:cubicBezTo>
                  <a:pt x="577258" y="1689105"/>
                  <a:pt x="602026" y="1644670"/>
                  <a:pt x="620968" y="1489234"/>
                </a:cubicBezTo>
                <a:cubicBezTo>
                  <a:pt x="639911" y="1333799"/>
                  <a:pt x="675378" y="1059064"/>
                  <a:pt x="669058" y="856427"/>
                </a:cubicBezTo>
                <a:cubicBezTo>
                  <a:pt x="662738" y="653790"/>
                  <a:pt x="608364" y="416150"/>
                  <a:pt x="583045" y="273412"/>
                </a:cubicBezTo>
                <a:cubicBezTo>
                  <a:pt x="557726" y="130674"/>
                  <a:pt x="552280" y="34702"/>
                  <a:pt x="517145" y="0"/>
                </a:cubicBezTo>
                <a:close/>
              </a:path>
            </a:pathLst>
          </a:custGeom>
          <a:solidFill>
            <a:schemeClr val="bg1">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dirty="0">
              <a:latin typeface="Arial" panose="020B0604020202020204" pitchFamily="34" charset="0"/>
              <a:cs typeface="Arial" panose="020B0604020202020204" pitchFamily="34" charset="0"/>
            </a:endParaRPr>
          </a:p>
        </p:txBody>
      </p:sp>
      <p:sp>
        <p:nvSpPr>
          <p:cNvPr id="69" name="Kombinationstegning 68"/>
          <p:cNvSpPr/>
          <p:nvPr/>
        </p:nvSpPr>
        <p:spPr>
          <a:xfrm>
            <a:off x="3350211" y="1929855"/>
            <a:ext cx="879622" cy="4297504"/>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9768 w 626653"/>
              <a:gd name="connsiteY0" fmla="*/ 1977582 h 1990005"/>
              <a:gd name="connsiteX1" fmla="*/ 513354 w 626653"/>
              <a:gd name="connsiteY1" fmla="*/ 1980552 h 1990005"/>
              <a:gd name="connsiteX2" fmla="*/ 551554 w 626653"/>
              <a:gd name="connsiteY2" fmla="*/ 1827628 h 1990005"/>
              <a:gd name="connsiteX3" fmla="*/ 602302 w 626653"/>
              <a:gd name="connsiteY3" fmla="*/ 1503749 h 1990005"/>
              <a:gd name="connsiteX4" fmla="*/ 619890 w 626653"/>
              <a:gd name="connsiteY4" fmla="*/ 1314250 h 1990005"/>
              <a:gd name="connsiteX5" fmla="*/ 625659 w 626653"/>
              <a:gd name="connsiteY5" fmla="*/ 1137349 h 1990005"/>
              <a:gd name="connsiteX6" fmla="*/ 620898 w 626653"/>
              <a:gd name="connsiteY6" fmla="*/ 915413 h 1990005"/>
              <a:gd name="connsiteX7" fmla="*/ 572807 w 626653"/>
              <a:gd name="connsiteY7" fmla="*/ 639152 h 1990005"/>
              <a:gd name="connsiteX8" fmla="*/ 523433 w 626653"/>
              <a:gd name="connsiteY8" fmla="*/ 420774 h 1990005"/>
              <a:gd name="connsiteX9" fmla="*/ 519954 w 626653"/>
              <a:gd name="connsiteY9" fmla="*/ 416367 h 1990005"/>
              <a:gd name="connsiteX10" fmla="*/ 497228 w 626653"/>
              <a:gd name="connsiteY10" fmla="*/ 319636 h 1990005"/>
              <a:gd name="connsiteX11" fmla="*/ 463536 w 626653"/>
              <a:gd name="connsiteY11" fmla="*/ 204941 h 1990005"/>
              <a:gd name="connsiteX12" fmla="*/ 386460 w 626653"/>
              <a:gd name="connsiteY12" fmla="*/ 4944 h 1990005"/>
              <a:gd name="connsiteX13" fmla="*/ 228579 w 626653"/>
              <a:gd name="connsiteY13" fmla="*/ 5544 h 1990005"/>
              <a:gd name="connsiteX14" fmla="*/ 2164 w 626653"/>
              <a:gd name="connsiteY14" fmla="*/ 64767 h 1990005"/>
              <a:gd name="connsiteX15" fmla="*/ 116227 w 626653"/>
              <a:gd name="connsiteY15" fmla="*/ 383217 h 1990005"/>
              <a:gd name="connsiteX16" fmla="*/ 149565 w 626653"/>
              <a:gd name="connsiteY16" fmla="*/ 521330 h 1990005"/>
              <a:gd name="connsiteX17" fmla="*/ 175759 w 626653"/>
              <a:gd name="connsiteY17" fmla="*/ 678492 h 1990005"/>
              <a:gd name="connsiteX18" fmla="*/ 197190 w 626653"/>
              <a:gd name="connsiteY18" fmla="*/ 835655 h 1990005"/>
              <a:gd name="connsiteX19" fmla="*/ 206715 w 626653"/>
              <a:gd name="connsiteY19" fmla="*/ 1002342 h 1990005"/>
              <a:gd name="connsiteX20" fmla="*/ 201952 w 626653"/>
              <a:gd name="connsiteY20" fmla="*/ 1211892 h 1990005"/>
              <a:gd name="connsiteX21" fmla="*/ 192428 w 626653"/>
              <a:gd name="connsiteY21" fmla="*/ 1373817 h 1990005"/>
              <a:gd name="connsiteX22" fmla="*/ 175758 w 626653"/>
              <a:gd name="connsiteY22" fmla="*/ 1526217 h 1990005"/>
              <a:gd name="connsiteX23" fmla="*/ 154327 w 626653"/>
              <a:gd name="connsiteY23" fmla="*/ 1650042 h 1990005"/>
              <a:gd name="connsiteX24" fmla="*/ 136662 w 626653"/>
              <a:gd name="connsiteY24" fmla="*/ 1724569 h 1990005"/>
              <a:gd name="connsiteX25" fmla="*/ 77573 w 626653"/>
              <a:gd name="connsiteY25" fmla="*/ 1932796 h 1990005"/>
              <a:gd name="connsiteX0" fmla="*/ 240098 w 596983"/>
              <a:gd name="connsiteY0" fmla="*/ 1985601 h 1998024"/>
              <a:gd name="connsiteX1" fmla="*/ 483684 w 596983"/>
              <a:gd name="connsiteY1" fmla="*/ 1988571 h 1998024"/>
              <a:gd name="connsiteX2" fmla="*/ 521884 w 596983"/>
              <a:gd name="connsiteY2" fmla="*/ 1835647 h 1998024"/>
              <a:gd name="connsiteX3" fmla="*/ 572632 w 596983"/>
              <a:gd name="connsiteY3" fmla="*/ 1511768 h 1998024"/>
              <a:gd name="connsiteX4" fmla="*/ 590220 w 596983"/>
              <a:gd name="connsiteY4" fmla="*/ 1322269 h 1998024"/>
              <a:gd name="connsiteX5" fmla="*/ 595989 w 596983"/>
              <a:gd name="connsiteY5" fmla="*/ 1145368 h 1998024"/>
              <a:gd name="connsiteX6" fmla="*/ 591228 w 596983"/>
              <a:gd name="connsiteY6" fmla="*/ 923432 h 1998024"/>
              <a:gd name="connsiteX7" fmla="*/ 543137 w 596983"/>
              <a:gd name="connsiteY7" fmla="*/ 647171 h 1998024"/>
              <a:gd name="connsiteX8" fmla="*/ 493763 w 596983"/>
              <a:gd name="connsiteY8" fmla="*/ 428793 h 1998024"/>
              <a:gd name="connsiteX9" fmla="*/ 490284 w 596983"/>
              <a:gd name="connsiteY9" fmla="*/ 424386 h 1998024"/>
              <a:gd name="connsiteX10" fmla="*/ 467558 w 596983"/>
              <a:gd name="connsiteY10" fmla="*/ 327655 h 1998024"/>
              <a:gd name="connsiteX11" fmla="*/ 433866 w 596983"/>
              <a:gd name="connsiteY11" fmla="*/ 212960 h 1998024"/>
              <a:gd name="connsiteX12" fmla="*/ 356790 w 596983"/>
              <a:gd name="connsiteY12" fmla="*/ 12963 h 1998024"/>
              <a:gd name="connsiteX13" fmla="*/ 198909 w 596983"/>
              <a:gd name="connsiteY13" fmla="*/ 13563 h 1998024"/>
              <a:gd name="connsiteX14" fmla="*/ 2731 w 596983"/>
              <a:gd name="connsiteY14" fmla="*/ 182567 h 1998024"/>
              <a:gd name="connsiteX15" fmla="*/ 86557 w 596983"/>
              <a:gd name="connsiteY15" fmla="*/ 391236 h 1998024"/>
              <a:gd name="connsiteX16" fmla="*/ 119895 w 596983"/>
              <a:gd name="connsiteY16" fmla="*/ 529349 h 1998024"/>
              <a:gd name="connsiteX17" fmla="*/ 146089 w 596983"/>
              <a:gd name="connsiteY17" fmla="*/ 686511 h 1998024"/>
              <a:gd name="connsiteX18" fmla="*/ 167520 w 596983"/>
              <a:gd name="connsiteY18" fmla="*/ 843674 h 1998024"/>
              <a:gd name="connsiteX19" fmla="*/ 177045 w 596983"/>
              <a:gd name="connsiteY19" fmla="*/ 1010361 h 1998024"/>
              <a:gd name="connsiteX20" fmla="*/ 172282 w 596983"/>
              <a:gd name="connsiteY20" fmla="*/ 1219911 h 1998024"/>
              <a:gd name="connsiteX21" fmla="*/ 162758 w 596983"/>
              <a:gd name="connsiteY21" fmla="*/ 1381836 h 1998024"/>
              <a:gd name="connsiteX22" fmla="*/ 146088 w 596983"/>
              <a:gd name="connsiteY22" fmla="*/ 1534236 h 1998024"/>
              <a:gd name="connsiteX23" fmla="*/ 124657 w 596983"/>
              <a:gd name="connsiteY23" fmla="*/ 1658061 h 1998024"/>
              <a:gd name="connsiteX24" fmla="*/ 106992 w 596983"/>
              <a:gd name="connsiteY24" fmla="*/ 1732588 h 1998024"/>
              <a:gd name="connsiteX25" fmla="*/ 47903 w 596983"/>
              <a:gd name="connsiteY25" fmla="*/ 1940815 h 1998024"/>
              <a:gd name="connsiteX0" fmla="*/ 240098 w 596983"/>
              <a:gd name="connsiteY0" fmla="*/ 1972927 h 1985350"/>
              <a:gd name="connsiteX1" fmla="*/ 483684 w 596983"/>
              <a:gd name="connsiteY1" fmla="*/ 1975897 h 1985350"/>
              <a:gd name="connsiteX2" fmla="*/ 521884 w 596983"/>
              <a:gd name="connsiteY2" fmla="*/ 1822973 h 1985350"/>
              <a:gd name="connsiteX3" fmla="*/ 572632 w 596983"/>
              <a:gd name="connsiteY3" fmla="*/ 1499094 h 1985350"/>
              <a:gd name="connsiteX4" fmla="*/ 590220 w 596983"/>
              <a:gd name="connsiteY4" fmla="*/ 1309595 h 1985350"/>
              <a:gd name="connsiteX5" fmla="*/ 595989 w 596983"/>
              <a:gd name="connsiteY5" fmla="*/ 1132694 h 1985350"/>
              <a:gd name="connsiteX6" fmla="*/ 591228 w 596983"/>
              <a:gd name="connsiteY6" fmla="*/ 910758 h 1985350"/>
              <a:gd name="connsiteX7" fmla="*/ 543137 w 596983"/>
              <a:gd name="connsiteY7" fmla="*/ 634497 h 1985350"/>
              <a:gd name="connsiteX8" fmla="*/ 493763 w 596983"/>
              <a:gd name="connsiteY8" fmla="*/ 416119 h 1985350"/>
              <a:gd name="connsiteX9" fmla="*/ 490284 w 596983"/>
              <a:gd name="connsiteY9" fmla="*/ 411712 h 1985350"/>
              <a:gd name="connsiteX10" fmla="*/ 467558 w 596983"/>
              <a:gd name="connsiteY10" fmla="*/ 314981 h 1985350"/>
              <a:gd name="connsiteX11" fmla="*/ 433866 w 596983"/>
              <a:gd name="connsiteY11" fmla="*/ 200286 h 1985350"/>
              <a:gd name="connsiteX12" fmla="*/ 356790 w 596983"/>
              <a:gd name="connsiteY12" fmla="*/ 289 h 1985350"/>
              <a:gd name="connsiteX13" fmla="*/ 182783 w 596983"/>
              <a:gd name="connsiteY13" fmla="*/ 54744 h 1985350"/>
              <a:gd name="connsiteX14" fmla="*/ 2731 w 596983"/>
              <a:gd name="connsiteY14" fmla="*/ 169893 h 1985350"/>
              <a:gd name="connsiteX15" fmla="*/ 86557 w 596983"/>
              <a:gd name="connsiteY15" fmla="*/ 378562 h 1985350"/>
              <a:gd name="connsiteX16" fmla="*/ 119895 w 596983"/>
              <a:gd name="connsiteY16" fmla="*/ 516675 h 1985350"/>
              <a:gd name="connsiteX17" fmla="*/ 146089 w 596983"/>
              <a:gd name="connsiteY17" fmla="*/ 673837 h 1985350"/>
              <a:gd name="connsiteX18" fmla="*/ 167520 w 596983"/>
              <a:gd name="connsiteY18" fmla="*/ 831000 h 1985350"/>
              <a:gd name="connsiteX19" fmla="*/ 177045 w 596983"/>
              <a:gd name="connsiteY19" fmla="*/ 997687 h 1985350"/>
              <a:gd name="connsiteX20" fmla="*/ 172282 w 596983"/>
              <a:gd name="connsiteY20" fmla="*/ 1207237 h 1985350"/>
              <a:gd name="connsiteX21" fmla="*/ 162758 w 596983"/>
              <a:gd name="connsiteY21" fmla="*/ 1369162 h 1985350"/>
              <a:gd name="connsiteX22" fmla="*/ 146088 w 596983"/>
              <a:gd name="connsiteY22" fmla="*/ 1521562 h 1985350"/>
              <a:gd name="connsiteX23" fmla="*/ 124657 w 596983"/>
              <a:gd name="connsiteY23" fmla="*/ 1645387 h 1985350"/>
              <a:gd name="connsiteX24" fmla="*/ 106992 w 596983"/>
              <a:gd name="connsiteY24" fmla="*/ 1719914 h 1985350"/>
              <a:gd name="connsiteX25" fmla="*/ 47903 w 596983"/>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5351 w 592236"/>
              <a:gd name="connsiteY0" fmla="*/ 1972945 h 1985368"/>
              <a:gd name="connsiteX1" fmla="*/ 478937 w 592236"/>
              <a:gd name="connsiteY1" fmla="*/ 1975915 h 1985368"/>
              <a:gd name="connsiteX2" fmla="*/ 517137 w 592236"/>
              <a:gd name="connsiteY2" fmla="*/ 1822991 h 1985368"/>
              <a:gd name="connsiteX3" fmla="*/ 567885 w 592236"/>
              <a:gd name="connsiteY3" fmla="*/ 1499112 h 1985368"/>
              <a:gd name="connsiteX4" fmla="*/ 585473 w 592236"/>
              <a:gd name="connsiteY4" fmla="*/ 1309613 h 1985368"/>
              <a:gd name="connsiteX5" fmla="*/ 591242 w 592236"/>
              <a:gd name="connsiteY5" fmla="*/ 1132712 h 1985368"/>
              <a:gd name="connsiteX6" fmla="*/ 586481 w 592236"/>
              <a:gd name="connsiteY6" fmla="*/ 910776 h 1985368"/>
              <a:gd name="connsiteX7" fmla="*/ 538390 w 592236"/>
              <a:gd name="connsiteY7" fmla="*/ 634515 h 1985368"/>
              <a:gd name="connsiteX8" fmla="*/ 489016 w 592236"/>
              <a:gd name="connsiteY8" fmla="*/ 416137 h 1985368"/>
              <a:gd name="connsiteX9" fmla="*/ 485537 w 592236"/>
              <a:gd name="connsiteY9" fmla="*/ 411730 h 1985368"/>
              <a:gd name="connsiteX10" fmla="*/ 462811 w 592236"/>
              <a:gd name="connsiteY10" fmla="*/ 314999 h 1985368"/>
              <a:gd name="connsiteX11" fmla="*/ 429119 w 592236"/>
              <a:gd name="connsiteY11" fmla="*/ 200304 h 1985368"/>
              <a:gd name="connsiteX12" fmla="*/ 352043 w 592236"/>
              <a:gd name="connsiteY12" fmla="*/ 307 h 1985368"/>
              <a:gd name="connsiteX13" fmla="*/ 178036 w 592236"/>
              <a:gd name="connsiteY13" fmla="*/ 54762 h 1985368"/>
              <a:gd name="connsiteX14" fmla="*/ 0 w 592236"/>
              <a:gd name="connsiteY14" fmla="*/ 182339 h 1985368"/>
              <a:gd name="connsiteX15" fmla="*/ 81810 w 592236"/>
              <a:gd name="connsiteY15" fmla="*/ 378580 h 1985368"/>
              <a:gd name="connsiteX16" fmla="*/ 115148 w 592236"/>
              <a:gd name="connsiteY16" fmla="*/ 516693 h 1985368"/>
              <a:gd name="connsiteX17" fmla="*/ 141342 w 592236"/>
              <a:gd name="connsiteY17" fmla="*/ 673855 h 1985368"/>
              <a:gd name="connsiteX18" fmla="*/ 162773 w 592236"/>
              <a:gd name="connsiteY18" fmla="*/ 831018 h 1985368"/>
              <a:gd name="connsiteX19" fmla="*/ 172298 w 592236"/>
              <a:gd name="connsiteY19" fmla="*/ 997705 h 1985368"/>
              <a:gd name="connsiteX20" fmla="*/ 167535 w 592236"/>
              <a:gd name="connsiteY20" fmla="*/ 1207255 h 1985368"/>
              <a:gd name="connsiteX21" fmla="*/ 158011 w 592236"/>
              <a:gd name="connsiteY21" fmla="*/ 1369180 h 1985368"/>
              <a:gd name="connsiteX22" fmla="*/ 141341 w 592236"/>
              <a:gd name="connsiteY22" fmla="*/ 1521580 h 1985368"/>
              <a:gd name="connsiteX23" fmla="*/ 119910 w 592236"/>
              <a:gd name="connsiteY23" fmla="*/ 1645405 h 1985368"/>
              <a:gd name="connsiteX24" fmla="*/ 102245 w 592236"/>
              <a:gd name="connsiteY24" fmla="*/ 1719932 h 1985368"/>
              <a:gd name="connsiteX25" fmla="*/ 43156 w 592236"/>
              <a:gd name="connsiteY25" fmla="*/ 1928159 h 1985368"/>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208718 w 719144"/>
              <a:gd name="connsiteY15" fmla="*/ 378455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139496 w 719144"/>
              <a:gd name="connsiteY15" fmla="*/ 274888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8357 h 1990780"/>
              <a:gd name="connsiteX1" fmla="*/ 605845 w 719144"/>
              <a:gd name="connsiteY1" fmla="*/ 1981327 h 1990780"/>
              <a:gd name="connsiteX2" fmla="*/ 644045 w 719144"/>
              <a:gd name="connsiteY2" fmla="*/ 1828403 h 1990780"/>
              <a:gd name="connsiteX3" fmla="*/ 694793 w 719144"/>
              <a:gd name="connsiteY3" fmla="*/ 1504524 h 1990780"/>
              <a:gd name="connsiteX4" fmla="*/ 712381 w 719144"/>
              <a:gd name="connsiteY4" fmla="*/ 1315025 h 1990780"/>
              <a:gd name="connsiteX5" fmla="*/ 718150 w 719144"/>
              <a:gd name="connsiteY5" fmla="*/ 1138124 h 1990780"/>
              <a:gd name="connsiteX6" fmla="*/ 713389 w 719144"/>
              <a:gd name="connsiteY6" fmla="*/ 916188 h 1990780"/>
              <a:gd name="connsiteX7" fmla="*/ 665298 w 719144"/>
              <a:gd name="connsiteY7" fmla="*/ 639927 h 1990780"/>
              <a:gd name="connsiteX8" fmla="*/ 615924 w 719144"/>
              <a:gd name="connsiteY8" fmla="*/ 421549 h 1990780"/>
              <a:gd name="connsiteX9" fmla="*/ 612445 w 719144"/>
              <a:gd name="connsiteY9" fmla="*/ 417142 h 1990780"/>
              <a:gd name="connsiteX10" fmla="*/ 589719 w 719144"/>
              <a:gd name="connsiteY10" fmla="*/ 320411 h 1990780"/>
              <a:gd name="connsiteX11" fmla="*/ 556027 w 719144"/>
              <a:gd name="connsiteY11" fmla="*/ 205716 h 1990780"/>
              <a:gd name="connsiteX12" fmla="*/ 478951 w 719144"/>
              <a:gd name="connsiteY12" fmla="*/ 5719 h 1990780"/>
              <a:gd name="connsiteX13" fmla="*/ 251105 w 719144"/>
              <a:gd name="connsiteY13" fmla="*/ 4247 h 1990780"/>
              <a:gd name="connsiteX14" fmla="*/ 0 w 719144"/>
              <a:gd name="connsiteY14" fmla="*/ 57257 h 1990780"/>
              <a:gd name="connsiteX15" fmla="*/ 139496 w 719144"/>
              <a:gd name="connsiteY15" fmla="*/ 280425 h 1990780"/>
              <a:gd name="connsiteX16" fmla="*/ 242056 w 719144"/>
              <a:gd name="connsiteY16" fmla="*/ 522105 h 1990780"/>
              <a:gd name="connsiteX17" fmla="*/ 268250 w 719144"/>
              <a:gd name="connsiteY17" fmla="*/ 679267 h 1990780"/>
              <a:gd name="connsiteX18" fmla="*/ 289681 w 719144"/>
              <a:gd name="connsiteY18" fmla="*/ 836430 h 1990780"/>
              <a:gd name="connsiteX19" fmla="*/ 299206 w 719144"/>
              <a:gd name="connsiteY19" fmla="*/ 1003117 h 1990780"/>
              <a:gd name="connsiteX20" fmla="*/ 294443 w 719144"/>
              <a:gd name="connsiteY20" fmla="*/ 1212667 h 1990780"/>
              <a:gd name="connsiteX21" fmla="*/ 284919 w 719144"/>
              <a:gd name="connsiteY21" fmla="*/ 1374592 h 1990780"/>
              <a:gd name="connsiteX22" fmla="*/ 268249 w 719144"/>
              <a:gd name="connsiteY22" fmla="*/ 1526992 h 1990780"/>
              <a:gd name="connsiteX23" fmla="*/ 246818 w 719144"/>
              <a:gd name="connsiteY23" fmla="*/ 1650817 h 1990780"/>
              <a:gd name="connsiteX24" fmla="*/ 229153 w 719144"/>
              <a:gd name="connsiteY24" fmla="*/ 1725344 h 1990780"/>
              <a:gd name="connsiteX25" fmla="*/ 170064 w 719144"/>
              <a:gd name="connsiteY25" fmla="*/ 1933571 h 1990780"/>
              <a:gd name="connsiteX0" fmla="*/ 374493 w 731378"/>
              <a:gd name="connsiteY0" fmla="*/ 1981464 h 1993887"/>
              <a:gd name="connsiteX1" fmla="*/ 618079 w 731378"/>
              <a:gd name="connsiteY1" fmla="*/ 1984434 h 1993887"/>
              <a:gd name="connsiteX2" fmla="*/ 656279 w 731378"/>
              <a:gd name="connsiteY2" fmla="*/ 1831510 h 1993887"/>
              <a:gd name="connsiteX3" fmla="*/ 707027 w 731378"/>
              <a:gd name="connsiteY3" fmla="*/ 1507631 h 1993887"/>
              <a:gd name="connsiteX4" fmla="*/ 724615 w 731378"/>
              <a:gd name="connsiteY4" fmla="*/ 1318132 h 1993887"/>
              <a:gd name="connsiteX5" fmla="*/ 730384 w 731378"/>
              <a:gd name="connsiteY5" fmla="*/ 1141231 h 1993887"/>
              <a:gd name="connsiteX6" fmla="*/ 725623 w 731378"/>
              <a:gd name="connsiteY6" fmla="*/ 919295 h 1993887"/>
              <a:gd name="connsiteX7" fmla="*/ 677532 w 731378"/>
              <a:gd name="connsiteY7" fmla="*/ 643034 h 1993887"/>
              <a:gd name="connsiteX8" fmla="*/ 628158 w 731378"/>
              <a:gd name="connsiteY8" fmla="*/ 424656 h 1993887"/>
              <a:gd name="connsiteX9" fmla="*/ 624679 w 731378"/>
              <a:gd name="connsiteY9" fmla="*/ 420249 h 1993887"/>
              <a:gd name="connsiteX10" fmla="*/ 601953 w 731378"/>
              <a:gd name="connsiteY10" fmla="*/ 323518 h 1993887"/>
              <a:gd name="connsiteX11" fmla="*/ 568261 w 731378"/>
              <a:gd name="connsiteY11" fmla="*/ 208823 h 1993887"/>
              <a:gd name="connsiteX12" fmla="*/ 491185 w 731378"/>
              <a:gd name="connsiteY12" fmla="*/ 8826 h 1993887"/>
              <a:gd name="connsiteX13" fmla="*/ 12234 w 731378"/>
              <a:gd name="connsiteY13" fmla="*/ 60364 h 1993887"/>
              <a:gd name="connsiteX14" fmla="*/ 151730 w 731378"/>
              <a:gd name="connsiteY14" fmla="*/ 283532 h 1993887"/>
              <a:gd name="connsiteX15" fmla="*/ 254290 w 731378"/>
              <a:gd name="connsiteY15" fmla="*/ 525212 h 1993887"/>
              <a:gd name="connsiteX16" fmla="*/ 280484 w 731378"/>
              <a:gd name="connsiteY16" fmla="*/ 682374 h 1993887"/>
              <a:gd name="connsiteX17" fmla="*/ 301915 w 731378"/>
              <a:gd name="connsiteY17" fmla="*/ 839537 h 1993887"/>
              <a:gd name="connsiteX18" fmla="*/ 311440 w 731378"/>
              <a:gd name="connsiteY18" fmla="*/ 1006224 h 1993887"/>
              <a:gd name="connsiteX19" fmla="*/ 306677 w 731378"/>
              <a:gd name="connsiteY19" fmla="*/ 1215774 h 1993887"/>
              <a:gd name="connsiteX20" fmla="*/ 297153 w 731378"/>
              <a:gd name="connsiteY20" fmla="*/ 1377699 h 1993887"/>
              <a:gd name="connsiteX21" fmla="*/ 280483 w 731378"/>
              <a:gd name="connsiteY21" fmla="*/ 1530099 h 1993887"/>
              <a:gd name="connsiteX22" fmla="*/ 259052 w 731378"/>
              <a:gd name="connsiteY22" fmla="*/ 1653924 h 1993887"/>
              <a:gd name="connsiteX23" fmla="*/ 241387 w 731378"/>
              <a:gd name="connsiteY23" fmla="*/ 1728451 h 1993887"/>
              <a:gd name="connsiteX24" fmla="*/ 182298 w 731378"/>
              <a:gd name="connsiteY24" fmla="*/ 1936678 h 1993887"/>
              <a:gd name="connsiteX0" fmla="*/ 362259 w 719144"/>
              <a:gd name="connsiteY0" fmla="*/ 1981464 h 1993887"/>
              <a:gd name="connsiteX1" fmla="*/ 605845 w 719144"/>
              <a:gd name="connsiteY1" fmla="*/ 1984434 h 1993887"/>
              <a:gd name="connsiteX2" fmla="*/ 644045 w 719144"/>
              <a:gd name="connsiteY2" fmla="*/ 1831510 h 1993887"/>
              <a:gd name="connsiteX3" fmla="*/ 694793 w 719144"/>
              <a:gd name="connsiteY3" fmla="*/ 1507631 h 1993887"/>
              <a:gd name="connsiteX4" fmla="*/ 712381 w 719144"/>
              <a:gd name="connsiteY4" fmla="*/ 1318132 h 1993887"/>
              <a:gd name="connsiteX5" fmla="*/ 718150 w 719144"/>
              <a:gd name="connsiteY5" fmla="*/ 1141231 h 1993887"/>
              <a:gd name="connsiteX6" fmla="*/ 713389 w 719144"/>
              <a:gd name="connsiteY6" fmla="*/ 919295 h 1993887"/>
              <a:gd name="connsiteX7" fmla="*/ 665298 w 719144"/>
              <a:gd name="connsiteY7" fmla="*/ 643034 h 1993887"/>
              <a:gd name="connsiteX8" fmla="*/ 615924 w 719144"/>
              <a:gd name="connsiteY8" fmla="*/ 424656 h 1993887"/>
              <a:gd name="connsiteX9" fmla="*/ 612445 w 719144"/>
              <a:gd name="connsiteY9" fmla="*/ 420249 h 1993887"/>
              <a:gd name="connsiteX10" fmla="*/ 589719 w 719144"/>
              <a:gd name="connsiteY10" fmla="*/ 323518 h 1993887"/>
              <a:gd name="connsiteX11" fmla="*/ 556027 w 719144"/>
              <a:gd name="connsiteY11" fmla="*/ 208823 h 1993887"/>
              <a:gd name="connsiteX12" fmla="*/ 478951 w 719144"/>
              <a:gd name="connsiteY12" fmla="*/ 8826 h 1993887"/>
              <a:gd name="connsiteX13" fmla="*/ 0 w 719144"/>
              <a:gd name="connsiteY13" fmla="*/ 60364 h 1993887"/>
              <a:gd name="connsiteX14" fmla="*/ 139496 w 719144"/>
              <a:gd name="connsiteY14" fmla="*/ 283532 h 1993887"/>
              <a:gd name="connsiteX15" fmla="*/ 242056 w 719144"/>
              <a:gd name="connsiteY15" fmla="*/ 525212 h 1993887"/>
              <a:gd name="connsiteX16" fmla="*/ 268250 w 719144"/>
              <a:gd name="connsiteY16" fmla="*/ 682374 h 1993887"/>
              <a:gd name="connsiteX17" fmla="*/ 289681 w 719144"/>
              <a:gd name="connsiteY17" fmla="*/ 839537 h 1993887"/>
              <a:gd name="connsiteX18" fmla="*/ 299206 w 719144"/>
              <a:gd name="connsiteY18" fmla="*/ 1006224 h 1993887"/>
              <a:gd name="connsiteX19" fmla="*/ 294443 w 719144"/>
              <a:gd name="connsiteY19" fmla="*/ 1215774 h 1993887"/>
              <a:gd name="connsiteX20" fmla="*/ 284919 w 719144"/>
              <a:gd name="connsiteY20" fmla="*/ 1377699 h 1993887"/>
              <a:gd name="connsiteX21" fmla="*/ 268249 w 719144"/>
              <a:gd name="connsiteY21" fmla="*/ 1530099 h 1993887"/>
              <a:gd name="connsiteX22" fmla="*/ 246818 w 719144"/>
              <a:gd name="connsiteY22" fmla="*/ 1653924 h 1993887"/>
              <a:gd name="connsiteX23" fmla="*/ 229153 w 719144"/>
              <a:gd name="connsiteY23" fmla="*/ 1728451 h 1993887"/>
              <a:gd name="connsiteX24" fmla="*/ 170064 w 719144"/>
              <a:gd name="connsiteY24" fmla="*/ 1936678 h 1993887"/>
              <a:gd name="connsiteX0" fmla="*/ 362259 w 719144"/>
              <a:gd name="connsiteY0" fmla="*/ 1980207 h 1992630"/>
              <a:gd name="connsiteX1" fmla="*/ 605845 w 719144"/>
              <a:gd name="connsiteY1" fmla="*/ 1983177 h 1992630"/>
              <a:gd name="connsiteX2" fmla="*/ 644045 w 719144"/>
              <a:gd name="connsiteY2" fmla="*/ 1830253 h 1992630"/>
              <a:gd name="connsiteX3" fmla="*/ 694793 w 719144"/>
              <a:gd name="connsiteY3" fmla="*/ 1506374 h 1992630"/>
              <a:gd name="connsiteX4" fmla="*/ 712381 w 719144"/>
              <a:gd name="connsiteY4" fmla="*/ 1316875 h 1992630"/>
              <a:gd name="connsiteX5" fmla="*/ 718150 w 719144"/>
              <a:gd name="connsiteY5" fmla="*/ 1139974 h 1992630"/>
              <a:gd name="connsiteX6" fmla="*/ 713389 w 719144"/>
              <a:gd name="connsiteY6" fmla="*/ 918038 h 1992630"/>
              <a:gd name="connsiteX7" fmla="*/ 665298 w 719144"/>
              <a:gd name="connsiteY7" fmla="*/ 641777 h 1992630"/>
              <a:gd name="connsiteX8" fmla="*/ 615924 w 719144"/>
              <a:gd name="connsiteY8" fmla="*/ 423399 h 1992630"/>
              <a:gd name="connsiteX9" fmla="*/ 612445 w 719144"/>
              <a:gd name="connsiteY9" fmla="*/ 418992 h 1992630"/>
              <a:gd name="connsiteX10" fmla="*/ 589719 w 719144"/>
              <a:gd name="connsiteY10" fmla="*/ 322261 h 1992630"/>
              <a:gd name="connsiteX11" fmla="*/ 556027 w 719144"/>
              <a:gd name="connsiteY11" fmla="*/ 207566 h 1992630"/>
              <a:gd name="connsiteX12" fmla="*/ 478951 w 719144"/>
              <a:gd name="connsiteY12" fmla="*/ 7569 h 1992630"/>
              <a:gd name="connsiteX13" fmla="*/ 0 w 719144"/>
              <a:gd name="connsiteY13" fmla="*/ 59107 h 1992630"/>
              <a:gd name="connsiteX14" fmla="*/ 139496 w 719144"/>
              <a:gd name="connsiteY14" fmla="*/ 282275 h 1992630"/>
              <a:gd name="connsiteX15" fmla="*/ 242056 w 719144"/>
              <a:gd name="connsiteY15" fmla="*/ 523955 h 1992630"/>
              <a:gd name="connsiteX16" fmla="*/ 268250 w 719144"/>
              <a:gd name="connsiteY16" fmla="*/ 681117 h 1992630"/>
              <a:gd name="connsiteX17" fmla="*/ 289681 w 719144"/>
              <a:gd name="connsiteY17" fmla="*/ 838280 h 1992630"/>
              <a:gd name="connsiteX18" fmla="*/ 299206 w 719144"/>
              <a:gd name="connsiteY18" fmla="*/ 1004967 h 1992630"/>
              <a:gd name="connsiteX19" fmla="*/ 294443 w 719144"/>
              <a:gd name="connsiteY19" fmla="*/ 1214517 h 1992630"/>
              <a:gd name="connsiteX20" fmla="*/ 284919 w 719144"/>
              <a:gd name="connsiteY20" fmla="*/ 1376442 h 1992630"/>
              <a:gd name="connsiteX21" fmla="*/ 268249 w 719144"/>
              <a:gd name="connsiteY21" fmla="*/ 1528842 h 1992630"/>
              <a:gd name="connsiteX22" fmla="*/ 246818 w 719144"/>
              <a:gd name="connsiteY22" fmla="*/ 1652667 h 1992630"/>
              <a:gd name="connsiteX23" fmla="*/ 229153 w 719144"/>
              <a:gd name="connsiteY23" fmla="*/ 1727194 h 1992630"/>
              <a:gd name="connsiteX24" fmla="*/ 170064 w 719144"/>
              <a:gd name="connsiteY24" fmla="*/ 1935421 h 1992630"/>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556027 w 719144"/>
              <a:gd name="connsiteY11" fmla="*/ 220663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31607 w 719144"/>
              <a:gd name="connsiteY24" fmla="*/ 1826309 h 2005727"/>
              <a:gd name="connsiteX0" fmla="*/ 366105 w 719144"/>
              <a:gd name="connsiteY0" fmla="*/ 1908379 h 1997274"/>
              <a:gd name="connsiteX1" fmla="*/ 605845 w 719144"/>
              <a:gd name="connsiteY1" fmla="*/ 1996274 h 1997274"/>
              <a:gd name="connsiteX2" fmla="*/ 644045 w 719144"/>
              <a:gd name="connsiteY2" fmla="*/ 1843350 h 1997274"/>
              <a:gd name="connsiteX3" fmla="*/ 694793 w 719144"/>
              <a:gd name="connsiteY3" fmla="*/ 1519471 h 1997274"/>
              <a:gd name="connsiteX4" fmla="*/ 712381 w 719144"/>
              <a:gd name="connsiteY4" fmla="*/ 1329972 h 1997274"/>
              <a:gd name="connsiteX5" fmla="*/ 718150 w 719144"/>
              <a:gd name="connsiteY5" fmla="*/ 1153071 h 1997274"/>
              <a:gd name="connsiteX6" fmla="*/ 713389 w 719144"/>
              <a:gd name="connsiteY6" fmla="*/ 931135 h 1997274"/>
              <a:gd name="connsiteX7" fmla="*/ 665298 w 719144"/>
              <a:gd name="connsiteY7" fmla="*/ 654874 h 1997274"/>
              <a:gd name="connsiteX8" fmla="*/ 615924 w 719144"/>
              <a:gd name="connsiteY8" fmla="*/ 436496 h 1997274"/>
              <a:gd name="connsiteX9" fmla="*/ 612445 w 719144"/>
              <a:gd name="connsiteY9" fmla="*/ 432089 h 1997274"/>
              <a:gd name="connsiteX10" fmla="*/ 589719 w 719144"/>
              <a:gd name="connsiteY10" fmla="*/ 335358 h 1997274"/>
              <a:gd name="connsiteX11" fmla="*/ 444502 w 719144"/>
              <a:gd name="connsiteY11" fmla="*/ 222735 h 1997274"/>
              <a:gd name="connsiteX12" fmla="*/ 302050 w 719144"/>
              <a:gd name="connsiteY12" fmla="*/ 6167 h 1997274"/>
              <a:gd name="connsiteX13" fmla="*/ 0 w 719144"/>
              <a:gd name="connsiteY13" fmla="*/ 72204 h 1997274"/>
              <a:gd name="connsiteX14" fmla="*/ 139496 w 719144"/>
              <a:gd name="connsiteY14" fmla="*/ 295372 h 1997274"/>
              <a:gd name="connsiteX15" fmla="*/ 242056 w 719144"/>
              <a:gd name="connsiteY15" fmla="*/ 537052 h 1997274"/>
              <a:gd name="connsiteX16" fmla="*/ 268250 w 719144"/>
              <a:gd name="connsiteY16" fmla="*/ 694214 h 1997274"/>
              <a:gd name="connsiteX17" fmla="*/ 289681 w 719144"/>
              <a:gd name="connsiteY17" fmla="*/ 851377 h 1997274"/>
              <a:gd name="connsiteX18" fmla="*/ 299206 w 719144"/>
              <a:gd name="connsiteY18" fmla="*/ 1018064 h 1997274"/>
              <a:gd name="connsiteX19" fmla="*/ 294443 w 719144"/>
              <a:gd name="connsiteY19" fmla="*/ 1227614 h 1997274"/>
              <a:gd name="connsiteX20" fmla="*/ 284919 w 719144"/>
              <a:gd name="connsiteY20" fmla="*/ 1389539 h 1997274"/>
              <a:gd name="connsiteX21" fmla="*/ 268249 w 719144"/>
              <a:gd name="connsiteY21" fmla="*/ 1541939 h 1997274"/>
              <a:gd name="connsiteX22" fmla="*/ 246818 w 719144"/>
              <a:gd name="connsiteY22" fmla="*/ 1665764 h 1997274"/>
              <a:gd name="connsiteX23" fmla="*/ 229153 w 719144"/>
              <a:gd name="connsiteY23" fmla="*/ 1740291 h 1997274"/>
              <a:gd name="connsiteX24" fmla="*/ 131607 w 719144"/>
              <a:gd name="connsiteY24" fmla="*/ 1826309 h 1997274"/>
              <a:gd name="connsiteX0" fmla="*/ 366105 w 719144"/>
              <a:gd name="connsiteY0" fmla="*/ 1908379 h 1932021"/>
              <a:gd name="connsiteX1" fmla="*/ 644302 w 719144"/>
              <a:gd name="connsiteY1" fmla="*/ 1927920 h 1932021"/>
              <a:gd name="connsiteX2" fmla="*/ 644045 w 719144"/>
              <a:gd name="connsiteY2" fmla="*/ 1843350 h 1932021"/>
              <a:gd name="connsiteX3" fmla="*/ 694793 w 719144"/>
              <a:gd name="connsiteY3" fmla="*/ 1519471 h 1932021"/>
              <a:gd name="connsiteX4" fmla="*/ 712381 w 719144"/>
              <a:gd name="connsiteY4" fmla="*/ 1329972 h 1932021"/>
              <a:gd name="connsiteX5" fmla="*/ 718150 w 719144"/>
              <a:gd name="connsiteY5" fmla="*/ 1153071 h 1932021"/>
              <a:gd name="connsiteX6" fmla="*/ 713389 w 719144"/>
              <a:gd name="connsiteY6" fmla="*/ 931135 h 1932021"/>
              <a:gd name="connsiteX7" fmla="*/ 665298 w 719144"/>
              <a:gd name="connsiteY7" fmla="*/ 654874 h 1932021"/>
              <a:gd name="connsiteX8" fmla="*/ 615924 w 719144"/>
              <a:gd name="connsiteY8" fmla="*/ 436496 h 1932021"/>
              <a:gd name="connsiteX9" fmla="*/ 612445 w 719144"/>
              <a:gd name="connsiteY9" fmla="*/ 432089 h 1932021"/>
              <a:gd name="connsiteX10" fmla="*/ 589719 w 719144"/>
              <a:gd name="connsiteY10" fmla="*/ 335358 h 1932021"/>
              <a:gd name="connsiteX11" fmla="*/ 444502 w 719144"/>
              <a:gd name="connsiteY11" fmla="*/ 222735 h 1932021"/>
              <a:gd name="connsiteX12" fmla="*/ 302050 w 719144"/>
              <a:gd name="connsiteY12" fmla="*/ 6167 h 1932021"/>
              <a:gd name="connsiteX13" fmla="*/ 0 w 719144"/>
              <a:gd name="connsiteY13" fmla="*/ 72204 h 1932021"/>
              <a:gd name="connsiteX14" fmla="*/ 139496 w 719144"/>
              <a:gd name="connsiteY14" fmla="*/ 295372 h 1932021"/>
              <a:gd name="connsiteX15" fmla="*/ 242056 w 719144"/>
              <a:gd name="connsiteY15" fmla="*/ 537052 h 1932021"/>
              <a:gd name="connsiteX16" fmla="*/ 268250 w 719144"/>
              <a:gd name="connsiteY16" fmla="*/ 694214 h 1932021"/>
              <a:gd name="connsiteX17" fmla="*/ 289681 w 719144"/>
              <a:gd name="connsiteY17" fmla="*/ 851377 h 1932021"/>
              <a:gd name="connsiteX18" fmla="*/ 299206 w 719144"/>
              <a:gd name="connsiteY18" fmla="*/ 1018064 h 1932021"/>
              <a:gd name="connsiteX19" fmla="*/ 294443 w 719144"/>
              <a:gd name="connsiteY19" fmla="*/ 1227614 h 1932021"/>
              <a:gd name="connsiteX20" fmla="*/ 284919 w 719144"/>
              <a:gd name="connsiteY20" fmla="*/ 1389539 h 1932021"/>
              <a:gd name="connsiteX21" fmla="*/ 268249 w 719144"/>
              <a:gd name="connsiteY21" fmla="*/ 1541939 h 1932021"/>
              <a:gd name="connsiteX22" fmla="*/ 246818 w 719144"/>
              <a:gd name="connsiteY22" fmla="*/ 1665764 h 1932021"/>
              <a:gd name="connsiteX23" fmla="*/ 229153 w 719144"/>
              <a:gd name="connsiteY23" fmla="*/ 1740291 h 1932021"/>
              <a:gd name="connsiteX24" fmla="*/ 131607 w 719144"/>
              <a:gd name="connsiteY24" fmla="*/ 1826309 h 1932021"/>
              <a:gd name="connsiteX0" fmla="*/ 369950 w 719144"/>
              <a:gd name="connsiteY0" fmla="*/ 1895951 h 1930587"/>
              <a:gd name="connsiteX1" fmla="*/ 644302 w 719144"/>
              <a:gd name="connsiteY1" fmla="*/ 1927920 h 1930587"/>
              <a:gd name="connsiteX2" fmla="*/ 644045 w 719144"/>
              <a:gd name="connsiteY2" fmla="*/ 1843350 h 1930587"/>
              <a:gd name="connsiteX3" fmla="*/ 694793 w 719144"/>
              <a:gd name="connsiteY3" fmla="*/ 1519471 h 1930587"/>
              <a:gd name="connsiteX4" fmla="*/ 712381 w 719144"/>
              <a:gd name="connsiteY4" fmla="*/ 1329972 h 1930587"/>
              <a:gd name="connsiteX5" fmla="*/ 718150 w 719144"/>
              <a:gd name="connsiteY5" fmla="*/ 1153071 h 1930587"/>
              <a:gd name="connsiteX6" fmla="*/ 713389 w 719144"/>
              <a:gd name="connsiteY6" fmla="*/ 931135 h 1930587"/>
              <a:gd name="connsiteX7" fmla="*/ 665298 w 719144"/>
              <a:gd name="connsiteY7" fmla="*/ 654874 h 1930587"/>
              <a:gd name="connsiteX8" fmla="*/ 615924 w 719144"/>
              <a:gd name="connsiteY8" fmla="*/ 436496 h 1930587"/>
              <a:gd name="connsiteX9" fmla="*/ 612445 w 719144"/>
              <a:gd name="connsiteY9" fmla="*/ 432089 h 1930587"/>
              <a:gd name="connsiteX10" fmla="*/ 589719 w 719144"/>
              <a:gd name="connsiteY10" fmla="*/ 335358 h 1930587"/>
              <a:gd name="connsiteX11" fmla="*/ 444502 w 719144"/>
              <a:gd name="connsiteY11" fmla="*/ 222735 h 1930587"/>
              <a:gd name="connsiteX12" fmla="*/ 302050 w 719144"/>
              <a:gd name="connsiteY12" fmla="*/ 6167 h 1930587"/>
              <a:gd name="connsiteX13" fmla="*/ 0 w 719144"/>
              <a:gd name="connsiteY13" fmla="*/ 72204 h 1930587"/>
              <a:gd name="connsiteX14" fmla="*/ 139496 w 719144"/>
              <a:gd name="connsiteY14" fmla="*/ 295372 h 1930587"/>
              <a:gd name="connsiteX15" fmla="*/ 242056 w 719144"/>
              <a:gd name="connsiteY15" fmla="*/ 537052 h 1930587"/>
              <a:gd name="connsiteX16" fmla="*/ 268250 w 719144"/>
              <a:gd name="connsiteY16" fmla="*/ 694214 h 1930587"/>
              <a:gd name="connsiteX17" fmla="*/ 289681 w 719144"/>
              <a:gd name="connsiteY17" fmla="*/ 851377 h 1930587"/>
              <a:gd name="connsiteX18" fmla="*/ 299206 w 719144"/>
              <a:gd name="connsiteY18" fmla="*/ 1018064 h 1930587"/>
              <a:gd name="connsiteX19" fmla="*/ 294443 w 719144"/>
              <a:gd name="connsiteY19" fmla="*/ 1227614 h 1930587"/>
              <a:gd name="connsiteX20" fmla="*/ 284919 w 719144"/>
              <a:gd name="connsiteY20" fmla="*/ 1389539 h 1930587"/>
              <a:gd name="connsiteX21" fmla="*/ 268249 w 719144"/>
              <a:gd name="connsiteY21" fmla="*/ 1541939 h 1930587"/>
              <a:gd name="connsiteX22" fmla="*/ 246818 w 719144"/>
              <a:gd name="connsiteY22" fmla="*/ 1665764 h 1930587"/>
              <a:gd name="connsiteX23" fmla="*/ 229153 w 719144"/>
              <a:gd name="connsiteY23" fmla="*/ 1740291 h 1930587"/>
              <a:gd name="connsiteX24" fmla="*/ 131607 w 719144"/>
              <a:gd name="connsiteY24" fmla="*/ 1826309 h 1930587"/>
              <a:gd name="connsiteX0" fmla="*/ 369950 w 719144"/>
              <a:gd name="connsiteY0" fmla="*/ 1895951 h 1924951"/>
              <a:gd name="connsiteX1" fmla="*/ 625074 w 719144"/>
              <a:gd name="connsiteY1" fmla="*/ 1921706 h 1924951"/>
              <a:gd name="connsiteX2" fmla="*/ 644045 w 719144"/>
              <a:gd name="connsiteY2" fmla="*/ 1843350 h 1924951"/>
              <a:gd name="connsiteX3" fmla="*/ 694793 w 719144"/>
              <a:gd name="connsiteY3" fmla="*/ 1519471 h 1924951"/>
              <a:gd name="connsiteX4" fmla="*/ 712381 w 719144"/>
              <a:gd name="connsiteY4" fmla="*/ 1329972 h 1924951"/>
              <a:gd name="connsiteX5" fmla="*/ 718150 w 719144"/>
              <a:gd name="connsiteY5" fmla="*/ 1153071 h 1924951"/>
              <a:gd name="connsiteX6" fmla="*/ 713389 w 719144"/>
              <a:gd name="connsiteY6" fmla="*/ 931135 h 1924951"/>
              <a:gd name="connsiteX7" fmla="*/ 665298 w 719144"/>
              <a:gd name="connsiteY7" fmla="*/ 654874 h 1924951"/>
              <a:gd name="connsiteX8" fmla="*/ 615924 w 719144"/>
              <a:gd name="connsiteY8" fmla="*/ 436496 h 1924951"/>
              <a:gd name="connsiteX9" fmla="*/ 612445 w 719144"/>
              <a:gd name="connsiteY9" fmla="*/ 432089 h 1924951"/>
              <a:gd name="connsiteX10" fmla="*/ 589719 w 719144"/>
              <a:gd name="connsiteY10" fmla="*/ 335358 h 1924951"/>
              <a:gd name="connsiteX11" fmla="*/ 444502 w 719144"/>
              <a:gd name="connsiteY11" fmla="*/ 222735 h 1924951"/>
              <a:gd name="connsiteX12" fmla="*/ 302050 w 719144"/>
              <a:gd name="connsiteY12" fmla="*/ 6167 h 1924951"/>
              <a:gd name="connsiteX13" fmla="*/ 0 w 719144"/>
              <a:gd name="connsiteY13" fmla="*/ 72204 h 1924951"/>
              <a:gd name="connsiteX14" fmla="*/ 139496 w 719144"/>
              <a:gd name="connsiteY14" fmla="*/ 295372 h 1924951"/>
              <a:gd name="connsiteX15" fmla="*/ 242056 w 719144"/>
              <a:gd name="connsiteY15" fmla="*/ 537052 h 1924951"/>
              <a:gd name="connsiteX16" fmla="*/ 268250 w 719144"/>
              <a:gd name="connsiteY16" fmla="*/ 694214 h 1924951"/>
              <a:gd name="connsiteX17" fmla="*/ 289681 w 719144"/>
              <a:gd name="connsiteY17" fmla="*/ 851377 h 1924951"/>
              <a:gd name="connsiteX18" fmla="*/ 299206 w 719144"/>
              <a:gd name="connsiteY18" fmla="*/ 1018064 h 1924951"/>
              <a:gd name="connsiteX19" fmla="*/ 294443 w 719144"/>
              <a:gd name="connsiteY19" fmla="*/ 1227614 h 1924951"/>
              <a:gd name="connsiteX20" fmla="*/ 284919 w 719144"/>
              <a:gd name="connsiteY20" fmla="*/ 1389539 h 1924951"/>
              <a:gd name="connsiteX21" fmla="*/ 268249 w 719144"/>
              <a:gd name="connsiteY21" fmla="*/ 1541939 h 1924951"/>
              <a:gd name="connsiteX22" fmla="*/ 246818 w 719144"/>
              <a:gd name="connsiteY22" fmla="*/ 1665764 h 1924951"/>
              <a:gd name="connsiteX23" fmla="*/ 229153 w 719144"/>
              <a:gd name="connsiteY23" fmla="*/ 1740291 h 1924951"/>
              <a:gd name="connsiteX24" fmla="*/ 131607 w 719144"/>
              <a:gd name="connsiteY24" fmla="*/ 1826309 h 1924951"/>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229153 w 719144"/>
              <a:gd name="connsiteY23" fmla="*/ 1740291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183005 w 719144"/>
              <a:gd name="connsiteY23" fmla="*/ 1713364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183005 w 719144"/>
              <a:gd name="connsiteY22" fmla="*/ 1713364 h 1924749"/>
              <a:gd name="connsiteX23" fmla="*/ 131607 w 719144"/>
              <a:gd name="connsiteY23"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183005 w 719144"/>
              <a:gd name="connsiteY21" fmla="*/ 1713364 h 1924749"/>
              <a:gd name="connsiteX22" fmla="*/ 131607 w 719144"/>
              <a:gd name="connsiteY22"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183005 w 719144"/>
              <a:gd name="connsiteY20" fmla="*/ 1713364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67610 w 719144"/>
              <a:gd name="connsiteY20" fmla="*/ 1471017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341509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341509 w 719144"/>
              <a:gd name="connsiteY17" fmla="*/ 1018064 h 1924749"/>
              <a:gd name="connsiteX18" fmla="*/ 267610 w 719144"/>
              <a:gd name="connsiteY18" fmla="*/ 1471017 h 1924749"/>
              <a:gd name="connsiteX19" fmla="*/ 104687 w 719144"/>
              <a:gd name="connsiteY19"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68250 w 719144"/>
              <a:gd name="connsiteY15" fmla="*/ 694214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444502 w 719144"/>
              <a:gd name="connsiteY10" fmla="*/ 222735 h 1924749"/>
              <a:gd name="connsiteX11" fmla="*/ 302050 w 719144"/>
              <a:gd name="connsiteY11" fmla="*/ 6167 h 1924749"/>
              <a:gd name="connsiteX12" fmla="*/ 0 w 719144"/>
              <a:gd name="connsiteY12" fmla="*/ 72204 h 1924749"/>
              <a:gd name="connsiteX13" fmla="*/ 139496 w 719144"/>
              <a:gd name="connsiteY13" fmla="*/ 295372 h 1924749"/>
              <a:gd name="connsiteX14" fmla="*/ 299016 w 719144"/>
              <a:gd name="connsiteY14" fmla="*/ 634145 h 1924749"/>
              <a:gd name="connsiteX15" fmla="*/ 341509 w 719144"/>
              <a:gd name="connsiteY15" fmla="*/ 1018064 h 1924749"/>
              <a:gd name="connsiteX16" fmla="*/ 267610 w 719144"/>
              <a:gd name="connsiteY16" fmla="*/ 1471017 h 1924749"/>
              <a:gd name="connsiteX17" fmla="*/ 104687 w 719144"/>
              <a:gd name="connsiteY17"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444502 w 719144"/>
              <a:gd name="connsiteY9" fmla="*/ 222735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302050 w 719144"/>
              <a:gd name="connsiteY9" fmla="*/ 6167 h 1924749"/>
              <a:gd name="connsiteX10" fmla="*/ 0 w 719144"/>
              <a:gd name="connsiteY10" fmla="*/ 72204 h 1924749"/>
              <a:gd name="connsiteX11" fmla="*/ 139496 w 719144"/>
              <a:gd name="connsiteY11" fmla="*/ 295372 h 1924749"/>
              <a:gd name="connsiteX12" fmla="*/ 299016 w 719144"/>
              <a:gd name="connsiteY12" fmla="*/ 634145 h 1924749"/>
              <a:gd name="connsiteX13" fmla="*/ 341509 w 719144"/>
              <a:gd name="connsiteY13" fmla="*/ 1018064 h 1924749"/>
              <a:gd name="connsiteX14" fmla="*/ 267610 w 719144"/>
              <a:gd name="connsiteY14" fmla="*/ 1471017 h 1924749"/>
              <a:gd name="connsiteX15" fmla="*/ 104687 w 719144"/>
              <a:gd name="connsiteY15"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442253 w 719144"/>
              <a:gd name="connsiteY9" fmla="*/ 254779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35013"/>
              <a:gd name="connsiteY0" fmla="*/ 1895951 h 1924749"/>
              <a:gd name="connsiteX1" fmla="*/ 625074 w 735013"/>
              <a:gd name="connsiteY1" fmla="*/ 1921706 h 1924749"/>
              <a:gd name="connsiteX2" fmla="*/ 644045 w 735013"/>
              <a:gd name="connsiteY2" fmla="*/ 1843350 h 1924749"/>
              <a:gd name="connsiteX3" fmla="*/ 694793 w 735013"/>
              <a:gd name="connsiteY3" fmla="*/ 1519471 h 1924749"/>
              <a:gd name="connsiteX4" fmla="*/ 712381 w 735013"/>
              <a:gd name="connsiteY4" fmla="*/ 1329972 h 1924749"/>
              <a:gd name="connsiteX5" fmla="*/ 718150 w 735013"/>
              <a:gd name="connsiteY5" fmla="*/ 1153071 h 1924749"/>
              <a:gd name="connsiteX6" fmla="*/ 713389 w 735013"/>
              <a:gd name="connsiteY6" fmla="*/ 931135 h 1924749"/>
              <a:gd name="connsiteX7" fmla="*/ 444502 w 735013"/>
              <a:gd name="connsiteY7" fmla="*/ 222735 h 1924749"/>
              <a:gd name="connsiteX8" fmla="*/ 442253 w 735013"/>
              <a:gd name="connsiteY8" fmla="*/ 254779 h 1924749"/>
              <a:gd name="connsiteX9" fmla="*/ 302050 w 735013"/>
              <a:gd name="connsiteY9" fmla="*/ 6167 h 1924749"/>
              <a:gd name="connsiteX10" fmla="*/ 0 w 735013"/>
              <a:gd name="connsiteY10" fmla="*/ 72204 h 1924749"/>
              <a:gd name="connsiteX11" fmla="*/ 139496 w 735013"/>
              <a:gd name="connsiteY11" fmla="*/ 295372 h 1924749"/>
              <a:gd name="connsiteX12" fmla="*/ 299016 w 735013"/>
              <a:gd name="connsiteY12" fmla="*/ 634145 h 1924749"/>
              <a:gd name="connsiteX13" fmla="*/ 341509 w 735013"/>
              <a:gd name="connsiteY13" fmla="*/ 1018064 h 1924749"/>
              <a:gd name="connsiteX14" fmla="*/ 267610 w 735013"/>
              <a:gd name="connsiteY14" fmla="*/ 1471017 h 1924749"/>
              <a:gd name="connsiteX15" fmla="*/ 104687 w 735013"/>
              <a:gd name="connsiteY15" fmla="*/ 1807667 h 1924749"/>
              <a:gd name="connsiteX0" fmla="*/ 369950 w 733664"/>
              <a:gd name="connsiteY0" fmla="*/ 1895951 h 1924749"/>
              <a:gd name="connsiteX1" fmla="*/ 625074 w 733664"/>
              <a:gd name="connsiteY1" fmla="*/ 1921706 h 1924749"/>
              <a:gd name="connsiteX2" fmla="*/ 644045 w 733664"/>
              <a:gd name="connsiteY2" fmla="*/ 1843350 h 1924749"/>
              <a:gd name="connsiteX3" fmla="*/ 694793 w 733664"/>
              <a:gd name="connsiteY3" fmla="*/ 1519471 h 1924749"/>
              <a:gd name="connsiteX4" fmla="*/ 712381 w 733664"/>
              <a:gd name="connsiteY4" fmla="*/ 1329972 h 1924749"/>
              <a:gd name="connsiteX5" fmla="*/ 713389 w 733664"/>
              <a:gd name="connsiteY5" fmla="*/ 931135 h 1924749"/>
              <a:gd name="connsiteX6" fmla="*/ 444502 w 733664"/>
              <a:gd name="connsiteY6" fmla="*/ 222735 h 1924749"/>
              <a:gd name="connsiteX7" fmla="*/ 442253 w 733664"/>
              <a:gd name="connsiteY7" fmla="*/ 254779 h 1924749"/>
              <a:gd name="connsiteX8" fmla="*/ 302050 w 733664"/>
              <a:gd name="connsiteY8" fmla="*/ 6167 h 1924749"/>
              <a:gd name="connsiteX9" fmla="*/ 0 w 733664"/>
              <a:gd name="connsiteY9" fmla="*/ 72204 h 1924749"/>
              <a:gd name="connsiteX10" fmla="*/ 139496 w 733664"/>
              <a:gd name="connsiteY10" fmla="*/ 295372 h 1924749"/>
              <a:gd name="connsiteX11" fmla="*/ 299016 w 733664"/>
              <a:gd name="connsiteY11" fmla="*/ 634145 h 1924749"/>
              <a:gd name="connsiteX12" fmla="*/ 341509 w 733664"/>
              <a:gd name="connsiteY12" fmla="*/ 1018064 h 1924749"/>
              <a:gd name="connsiteX13" fmla="*/ 267610 w 733664"/>
              <a:gd name="connsiteY13" fmla="*/ 1471017 h 1924749"/>
              <a:gd name="connsiteX14" fmla="*/ 104687 w 733664"/>
              <a:gd name="connsiteY14" fmla="*/ 1807667 h 1924749"/>
              <a:gd name="connsiteX0" fmla="*/ 369950 w 713250"/>
              <a:gd name="connsiteY0" fmla="*/ 1895951 h 1924749"/>
              <a:gd name="connsiteX1" fmla="*/ 625074 w 713250"/>
              <a:gd name="connsiteY1" fmla="*/ 1921706 h 1924749"/>
              <a:gd name="connsiteX2" fmla="*/ 644045 w 713250"/>
              <a:gd name="connsiteY2" fmla="*/ 1843350 h 1924749"/>
              <a:gd name="connsiteX3" fmla="*/ 694793 w 713250"/>
              <a:gd name="connsiteY3" fmla="*/ 1519471 h 1924749"/>
              <a:gd name="connsiteX4" fmla="*/ 712381 w 713250"/>
              <a:gd name="connsiteY4" fmla="*/ 1329972 h 1924749"/>
              <a:gd name="connsiteX5" fmla="*/ 671087 w 713250"/>
              <a:gd name="connsiteY5" fmla="*/ 933206 h 1924749"/>
              <a:gd name="connsiteX6" fmla="*/ 444502 w 713250"/>
              <a:gd name="connsiteY6" fmla="*/ 222735 h 1924749"/>
              <a:gd name="connsiteX7" fmla="*/ 442253 w 713250"/>
              <a:gd name="connsiteY7" fmla="*/ 254779 h 1924749"/>
              <a:gd name="connsiteX8" fmla="*/ 302050 w 713250"/>
              <a:gd name="connsiteY8" fmla="*/ 6167 h 1924749"/>
              <a:gd name="connsiteX9" fmla="*/ 0 w 713250"/>
              <a:gd name="connsiteY9" fmla="*/ 72204 h 1924749"/>
              <a:gd name="connsiteX10" fmla="*/ 139496 w 713250"/>
              <a:gd name="connsiteY10" fmla="*/ 295372 h 1924749"/>
              <a:gd name="connsiteX11" fmla="*/ 299016 w 713250"/>
              <a:gd name="connsiteY11" fmla="*/ 634145 h 1924749"/>
              <a:gd name="connsiteX12" fmla="*/ 341509 w 713250"/>
              <a:gd name="connsiteY12" fmla="*/ 1018064 h 1924749"/>
              <a:gd name="connsiteX13" fmla="*/ 267610 w 713250"/>
              <a:gd name="connsiteY13" fmla="*/ 1471017 h 1924749"/>
              <a:gd name="connsiteX14" fmla="*/ 104687 w 713250"/>
              <a:gd name="connsiteY14" fmla="*/ 1807667 h 1924749"/>
              <a:gd name="connsiteX0" fmla="*/ 369950 w 714394"/>
              <a:gd name="connsiteY0" fmla="*/ 1895951 h 1924749"/>
              <a:gd name="connsiteX1" fmla="*/ 625074 w 714394"/>
              <a:gd name="connsiteY1" fmla="*/ 1921706 h 1924749"/>
              <a:gd name="connsiteX2" fmla="*/ 644045 w 714394"/>
              <a:gd name="connsiteY2" fmla="*/ 1843350 h 1924749"/>
              <a:gd name="connsiteX3" fmla="*/ 694793 w 714394"/>
              <a:gd name="connsiteY3" fmla="*/ 1519471 h 1924749"/>
              <a:gd name="connsiteX4" fmla="*/ 712381 w 714394"/>
              <a:gd name="connsiteY4" fmla="*/ 1329972 h 1924749"/>
              <a:gd name="connsiteX5" fmla="*/ 651858 w 714394"/>
              <a:gd name="connsiteY5" fmla="*/ 933206 h 1924749"/>
              <a:gd name="connsiteX6" fmla="*/ 444502 w 714394"/>
              <a:gd name="connsiteY6" fmla="*/ 222735 h 1924749"/>
              <a:gd name="connsiteX7" fmla="*/ 442253 w 714394"/>
              <a:gd name="connsiteY7" fmla="*/ 254779 h 1924749"/>
              <a:gd name="connsiteX8" fmla="*/ 302050 w 714394"/>
              <a:gd name="connsiteY8" fmla="*/ 6167 h 1924749"/>
              <a:gd name="connsiteX9" fmla="*/ 0 w 714394"/>
              <a:gd name="connsiteY9" fmla="*/ 72204 h 1924749"/>
              <a:gd name="connsiteX10" fmla="*/ 139496 w 714394"/>
              <a:gd name="connsiteY10" fmla="*/ 295372 h 1924749"/>
              <a:gd name="connsiteX11" fmla="*/ 299016 w 714394"/>
              <a:gd name="connsiteY11" fmla="*/ 634145 h 1924749"/>
              <a:gd name="connsiteX12" fmla="*/ 341509 w 714394"/>
              <a:gd name="connsiteY12" fmla="*/ 1018064 h 1924749"/>
              <a:gd name="connsiteX13" fmla="*/ 267610 w 714394"/>
              <a:gd name="connsiteY13" fmla="*/ 1471017 h 1924749"/>
              <a:gd name="connsiteX14" fmla="*/ 104687 w 714394"/>
              <a:gd name="connsiteY14" fmla="*/ 1807667 h 1924749"/>
              <a:gd name="connsiteX0" fmla="*/ 369950 w 695036"/>
              <a:gd name="connsiteY0" fmla="*/ 1895951 h 1924749"/>
              <a:gd name="connsiteX1" fmla="*/ 625074 w 695036"/>
              <a:gd name="connsiteY1" fmla="*/ 1921706 h 1924749"/>
              <a:gd name="connsiteX2" fmla="*/ 644045 w 695036"/>
              <a:gd name="connsiteY2" fmla="*/ 1843350 h 1924749"/>
              <a:gd name="connsiteX3" fmla="*/ 694793 w 695036"/>
              <a:gd name="connsiteY3" fmla="*/ 1519471 h 1924749"/>
              <a:gd name="connsiteX4" fmla="*/ 651858 w 695036"/>
              <a:gd name="connsiteY4" fmla="*/ 933206 h 1924749"/>
              <a:gd name="connsiteX5" fmla="*/ 444502 w 695036"/>
              <a:gd name="connsiteY5" fmla="*/ 222735 h 1924749"/>
              <a:gd name="connsiteX6" fmla="*/ 442253 w 695036"/>
              <a:gd name="connsiteY6" fmla="*/ 254779 h 1924749"/>
              <a:gd name="connsiteX7" fmla="*/ 302050 w 695036"/>
              <a:gd name="connsiteY7" fmla="*/ 6167 h 1924749"/>
              <a:gd name="connsiteX8" fmla="*/ 0 w 695036"/>
              <a:gd name="connsiteY8" fmla="*/ 72204 h 1924749"/>
              <a:gd name="connsiteX9" fmla="*/ 139496 w 695036"/>
              <a:gd name="connsiteY9" fmla="*/ 295372 h 1924749"/>
              <a:gd name="connsiteX10" fmla="*/ 299016 w 695036"/>
              <a:gd name="connsiteY10" fmla="*/ 634145 h 1924749"/>
              <a:gd name="connsiteX11" fmla="*/ 341509 w 695036"/>
              <a:gd name="connsiteY11" fmla="*/ 1018064 h 1924749"/>
              <a:gd name="connsiteX12" fmla="*/ 267610 w 695036"/>
              <a:gd name="connsiteY12" fmla="*/ 1471017 h 1924749"/>
              <a:gd name="connsiteX13" fmla="*/ 104687 w 695036"/>
              <a:gd name="connsiteY13" fmla="*/ 1807667 h 1924749"/>
              <a:gd name="connsiteX0" fmla="*/ 369950 w 665685"/>
              <a:gd name="connsiteY0" fmla="*/ 1895951 h 1940452"/>
              <a:gd name="connsiteX1" fmla="*/ 625074 w 665685"/>
              <a:gd name="connsiteY1" fmla="*/ 1921706 h 1940452"/>
              <a:gd name="connsiteX2" fmla="*/ 644045 w 665685"/>
              <a:gd name="connsiteY2" fmla="*/ 1843350 h 1940452"/>
              <a:gd name="connsiteX3" fmla="*/ 651858 w 665685"/>
              <a:gd name="connsiteY3" fmla="*/ 933206 h 1940452"/>
              <a:gd name="connsiteX4" fmla="*/ 444502 w 665685"/>
              <a:gd name="connsiteY4" fmla="*/ 222735 h 1940452"/>
              <a:gd name="connsiteX5" fmla="*/ 442253 w 665685"/>
              <a:gd name="connsiteY5" fmla="*/ 254779 h 1940452"/>
              <a:gd name="connsiteX6" fmla="*/ 302050 w 665685"/>
              <a:gd name="connsiteY6" fmla="*/ 6167 h 1940452"/>
              <a:gd name="connsiteX7" fmla="*/ 0 w 665685"/>
              <a:gd name="connsiteY7" fmla="*/ 72204 h 1940452"/>
              <a:gd name="connsiteX8" fmla="*/ 139496 w 665685"/>
              <a:gd name="connsiteY8" fmla="*/ 295372 h 1940452"/>
              <a:gd name="connsiteX9" fmla="*/ 299016 w 665685"/>
              <a:gd name="connsiteY9" fmla="*/ 634145 h 1940452"/>
              <a:gd name="connsiteX10" fmla="*/ 341509 w 665685"/>
              <a:gd name="connsiteY10" fmla="*/ 1018064 h 1940452"/>
              <a:gd name="connsiteX11" fmla="*/ 267610 w 665685"/>
              <a:gd name="connsiteY11" fmla="*/ 1471017 h 1940452"/>
              <a:gd name="connsiteX12" fmla="*/ 104687 w 665685"/>
              <a:gd name="connsiteY12" fmla="*/ 1807667 h 1940452"/>
              <a:gd name="connsiteX0" fmla="*/ 369950 w 669002"/>
              <a:gd name="connsiteY0" fmla="*/ 1895951 h 1990111"/>
              <a:gd name="connsiteX1" fmla="*/ 625074 w 669002"/>
              <a:gd name="connsiteY1" fmla="*/ 1921706 h 1990111"/>
              <a:gd name="connsiteX2" fmla="*/ 651858 w 669002"/>
              <a:gd name="connsiteY2" fmla="*/ 933206 h 1990111"/>
              <a:gd name="connsiteX3" fmla="*/ 444502 w 669002"/>
              <a:gd name="connsiteY3" fmla="*/ 222735 h 1990111"/>
              <a:gd name="connsiteX4" fmla="*/ 442253 w 669002"/>
              <a:gd name="connsiteY4" fmla="*/ 254779 h 1990111"/>
              <a:gd name="connsiteX5" fmla="*/ 302050 w 669002"/>
              <a:gd name="connsiteY5" fmla="*/ 6167 h 1990111"/>
              <a:gd name="connsiteX6" fmla="*/ 0 w 669002"/>
              <a:gd name="connsiteY6" fmla="*/ 72204 h 1990111"/>
              <a:gd name="connsiteX7" fmla="*/ 139496 w 669002"/>
              <a:gd name="connsiteY7" fmla="*/ 295372 h 1990111"/>
              <a:gd name="connsiteX8" fmla="*/ 299016 w 669002"/>
              <a:gd name="connsiteY8" fmla="*/ 634145 h 1990111"/>
              <a:gd name="connsiteX9" fmla="*/ 341509 w 669002"/>
              <a:gd name="connsiteY9" fmla="*/ 1018064 h 1990111"/>
              <a:gd name="connsiteX10" fmla="*/ 267610 w 669002"/>
              <a:gd name="connsiteY10" fmla="*/ 1471017 h 1990111"/>
              <a:gd name="connsiteX11" fmla="*/ 104687 w 669002"/>
              <a:gd name="connsiteY11" fmla="*/ 1807667 h 1990111"/>
              <a:gd name="connsiteX0" fmla="*/ 369950 w 653515"/>
              <a:gd name="connsiteY0" fmla="*/ 1895951 h 1932969"/>
              <a:gd name="connsiteX1" fmla="*/ 532777 w 653515"/>
              <a:gd name="connsiteY1" fmla="*/ 1836781 h 1932969"/>
              <a:gd name="connsiteX2" fmla="*/ 651858 w 653515"/>
              <a:gd name="connsiteY2" fmla="*/ 933206 h 1932969"/>
              <a:gd name="connsiteX3" fmla="*/ 444502 w 653515"/>
              <a:gd name="connsiteY3" fmla="*/ 222735 h 1932969"/>
              <a:gd name="connsiteX4" fmla="*/ 442253 w 653515"/>
              <a:gd name="connsiteY4" fmla="*/ 254779 h 1932969"/>
              <a:gd name="connsiteX5" fmla="*/ 302050 w 653515"/>
              <a:gd name="connsiteY5" fmla="*/ 6167 h 1932969"/>
              <a:gd name="connsiteX6" fmla="*/ 0 w 653515"/>
              <a:gd name="connsiteY6" fmla="*/ 72204 h 1932969"/>
              <a:gd name="connsiteX7" fmla="*/ 139496 w 653515"/>
              <a:gd name="connsiteY7" fmla="*/ 295372 h 1932969"/>
              <a:gd name="connsiteX8" fmla="*/ 299016 w 653515"/>
              <a:gd name="connsiteY8" fmla="*/ 634145 h 1932969"/>
              <a:gd name="connsiteX9" fmla="*/ 341509 w 653515"/>
              <a:gd name="connsiteY9" fmla="*/ 1018064 h 1932969"/>
              <a:gd name="connsiteX10" fmla="*/ 267610 w 653515"/>
              <a:gd name="connsiteY10" fmla="*/ 1471017 h 1932969"/>
              <a:gd name="connsiteX11" fmla="*/ 104687 w 653515"/>
              <a:gd name="connsiteY11" fmla="*/ 1807667 h 1932969"/>
              <a:gd name="connsiteX0" fmla="*/ 369950 w 652456"/>
              <a:gd name="connsiteY0" fmla="*/ 1895951 h 1895951"/>
              <a:gd name="connsiteX1" fmla="*/ 651858 w 652456"/>
              <a:gd name="connsiteY1" fmla="*/ 933206 h 1895951"/>
              <a:gd name="connsiteX2" fmla="*/ 444502 w 652456"/>
              <a:gd name="connsiteY2" fmla="*/ 222735 h 1895951"/>
              <a:gd name="connsiteX3" fmla="*/ 442253 w 652456"/>
              <a:gd name="connsiteY3" fmla="*/ 254779 h 1895951"/>
              <a:gd name="connsiteX4" fmla="*/ 302050 w 652456"/>
              <a:gd name="connsiteY4" fmla="*/ 6167 h 1895951"/>
              <a:gd name="connsiteX5" fmla="*/ 0 w 652456"/>
              <a:gd name="connsiteY5" fmla="*/ 72204 h 1895951"/>
              <a:gd name="connsiteX6" fmla="*/ 139496 w 652456"/>
              <a:gd name="connsiteY6" fmla="*/ 295372 h 1895951"/>
              <a:gd name="connsiteX7" fmla="*/ 299016 w 652456"/>
              <a:gd name="connsiteY7" fmla="*/ 634145 h 1895951"/>
              <a:gd name="connsiteX8" fmla="*/ 341509 w 652456"/>
              <a:gd name="connsiteY8" fmla="*/ 1018064 h 1895951"/>
              <a:gd name="connsiteX9" fmla="*/ 267610 w 652456"/>
              <a:gd name="connsiteY9" fmla="*/ 1471017 h 1895951"/>
              <a:gd name="connsiteX10" fmla="*/ 104687 w 652456"/>
              <a:gd name="connsiteY10" fmla="*/ 1807667 h 1895951"/>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99016 w 651928"/>
              <a:gd name="connsiteY7" fmla="*/ 634145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43791 w 651928"/>
              <a:gd name="connsiteY9" fmla="*/ 1451774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22419 w 651928"/>
              <a:gd name="connsiteY8" fmla="*/ 1377275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16396 w 651928"/>
              <a:gd name="connsiteY7" fmla="*/ 657531 h 1887666"/>
              <a:gd name="connsiteX8" fmla="*/ 234329 w 651928"/>
              <a:gd name="connsiteY8" fmla="*/ 1305780 h 1887666"/>
              <a:gd name="connsiteX9" fmla="*/ 69332 w 651928"/>
              <a:gd name="connsiteY9" fmla="*/ 1804994 h 1887666"/>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296986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99705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4"/>
              <a:gd name="connsiteY0" fmla="*/ 1887208 h 1887208"/>
              <a:gd name="connsiteX1" fmla="*/ 686469 w 686534"/>
              <a:gd name="connsiteY1" fmla="*/ 932748 h 1887208"/>
              <a:gd name="connsiteX2" fmla="*/ 476864 w 686534"/>
              <a:gd name="connsiteY2" fmla="*/ 254321 h 1887208"/>
              <a:gd name="connsiteX3" fmla="*/ 336661 w 686534"/>
              <a:gd name="connsiteY3" fmla="*/ 5709 h 1887208"/>
              <a:gd name="connsiteX4" fmla="*/ 0 w 686534"/>
              <a:gd name="connsiteY4" fmla="*/ 77960 h 1887208"/>
              <a:gd name="connsiteX5" fmla="*/ 147187 w 686534"/>
              <a:gd name="connsiteY5" fmla="*/ 344627 h 1887208"/>
              <a:gd name="connsiteX6" fmla="*/ 270235 w 686534"/>
              <a:gd name="connsiteY6" fmla="*/ 657073 h 1887208"/>
              <a:gd name="connsiteX7" fmla="*/ 303551 w 686534"/>
              <a:gd name="connsiteY7" fmla="*/ 1127187 h 1887208"/>
              <a:gd name="connsiteX8" fmla="*/ 103943 w 686534"/>
              <a:gd name="connsiteY8" fmla="*/ 1804536 h 1887208"/>
              <a:gd name="connsiteX0" fmla="*/ 454555 w 686628"/>
              <a:gd name="connsiteY0" fmla="*/ 1887208 h 1887208"/>
              <a:gd name="connsiteX1" fmla="*/ 686469 w 686628"/>
              <a:gd name="connsiteY1" fmla="*/ 932748 h 1887208"/>
              <a:gd name="connsiteX2" fmla="*/ 488401 w 686628"/>
              <a:gd name="connsiteY2" fmla="*/ 254321 h 1887208"/>
              <a:gd name="connsiteX3" fmla="*/ 336661 w 686628"/>
              <a:gd name="connsiteY3" fmla="*/ 5709 h 1887208"/>
              <a:gd name="connsiteX4" fmla="*/ 0 w 686628"/>
              <a:gd name="connsiteY4" fmla="*/ 77960 h 1887208"/>
              <a:gd name="connsiteX5" fmla="*/ 147187 w 686628"/>
              <a:gd name="connsiteY5" fmla="*/ 344627 h 1887208"/>
              <a:gd name="connsiteX6" fmla="*/ 270235 w 686628"/>
              <a:gd name="connsiteY6" fmla="*/ 657073 h 1887208"/>
              <a:gd name="connsiteX7" fmla="*/ 303551 w 686628"/>
              <a:gd name="connsiteY7" fmla="*/ 1127187 h 1887208"/>
              <a:gd name="connsiteX8" fmla="*/ 103943 w 686628"/>
              <a:gd name="connsiteY8" fmla="*/ 1804536 h 1887208"/>
              <a:gd name="connsiteX0" fmla="*/ 454555 w 686975"/>
              <a:gd name="connsiteY0" fmla="*/ 1887208 h 1887208"/>
              <a:gd name="connsiteX1" fmla="*/ 686469 w 686975"/>
              <a:gd name="connsiteY1" fmla="*/ 932748 h 1887208"/>
              <a:gd name="connsiteX2" fmla="*/ 511475 w 686975"/>
              <a:gd name="connsiteY2" fmla="*/ 254321 h 1887208"/>
              <a:gd name="connsiteX3" fmla="*/ 336661 w 686975"/>
              <a:gd name="connsiteY3" fmla="*/ 5709 h 1887208"/>
              <a:gd name="connsiteX4" fmla="*/ 0 w 686975"/>
              <a:gd name="connsiteY4" fmla="*/ 77960 h 1887208"/>
              <a:gd name="connsiteX5" fmla="*/ 147187 w 686975"/>
              <a:gd name="connsiteY5" fmla="*/ 344627 h 1887208"/>
              <a:gd name="connsiteX6" fmla="*/ 270235 w 686975"/>
              <a:gd name="connsiteY6" fmla="*/ 657073 h 1887208"/>
              <a:gd name="connsiteX7" fmla="*/ 303551 w 686975"/>
              <a:gd name="connsiteY7" fmla="*/ 1127187 h 1887208"/>
              <a:gd name="connsiteX8" fmla="*/ 103943 w 686975"/>
              <a:gd name="connsiteY8" fmla="*/ 1804536 h 1887208"/>
              <a:gd name="connsiteX0" fmla="*/ 454555 w 688815"/>
              <a:gd name="connsiteY0" fmla="*/ 1887208 h 1887208"/>
              <a:gd name="connsiteX1" fmla="*/ 601912 w 688815"/>
              <a:gd name="connsiteY1" fmla="*/ 1335160 h 1887208"/>
              <a:gd name="connsiteX2" fmla="*/ 686469 w 688815"/>
              <a:gd name="connsiteY2" fmla="*/ 932748 h 1887208"/>
              <a:gd name="connsiteX3" fmla="*/ 511475 w 688815"/>
              <a:gd name="connsiteY3" fmla="*/ 254321 h 1887208"/>
              <a:gd name="connsiteX4" fmla="*/ 336661 w 688815"/>
              <a:gd name="connsiteY4" fmla="*/ 5709 h 1887208"/>
              <a:gd name="connsiteX5" fmla="*/ 0 w 688815"/>
              <a:gd name="connsiteY5" fmla="*/ 77960 h 1887208"/>
              <a:gd name="connsiteX6" fmla="*/ 147187 w 688815"/>
              <a:gd name="connsiteY6" fmla="*/ 344627 h 1887208"/>
              <a:gd name="connsiteX7" fmla="*/ 270235 w 688815"/>
              <a:gd name="connsiteY7" fmla="*/ 657073 h 1887208"/>
              <a:gd name="connsiteX8" fmla="*/ 303551 w 688815"/>
              <a:gd name="connsiteY8" fmla="*/ 1127187 h 1887208"/>
              <a:gd name="connsiteX9" fmla="*/ 103943 w 688815"/>
              <a:gd name="connsiteY9" fmla="*/ 1804536 h 1887208"/>
              <a:gd name="connsiteX0" fmla="*/ 454555 w 689851"/>
              <a:gd name="connsiteY0" fmla="*/ 1887208 h 1887208"/>
              <a:gd name="connsiteX1" fmla="*/ 613821 w 689851"/>
              <a:gd name="connsiteY1" fmla="*/ 1412134 h 1887208"/>
              <a:gd name="connsiteX2" fmla="*/ 686469 w 689851"/>
              <a:gd name="connsiteY2" fmla="*/ 932748 h 1887208"/>
              <a:gd name="connsiteX3" fmla="*/ 511475 w 689851"/>
              <a:gd name="connsiteY3" fmla="*/ 254321 h 1887208"/>
              <a:gd name="connsiteX4" fmla="*/ 336661 w 689851"/>
              <a:gd name="connsiteY4" fmla="*/ 5709 h 1887208"/>
              <a:gd name="connsiteX5" fmla="*/ 0 w 689851"/>
              <a:gd name="connsiteY5" fmla="*/ 77960 h 1887208"/>
              <a:gd name="connsiteX6" fmla="*/ 147187 w 689851"/>
              <a:gd name="connsiteY6" fmla="*/ 344627 h 1887208"/>
              <a:gd name="connsiteX7" fmla="*/ 270235 w 689851"/>
              <a:gd name="connsiteY7" fmla="*/ 657073 h 1887208"/>
              <a:gd name="connsiteX8" fmla="*/ 303551 w 689851"/>
              <a:gd name="connsiteY8" fmla="*/ 1127187 h 1887208"/>
              <a:gd name="connsiteX9" fmla="*/ 103943 w 689851"/>
              <a:gd name="connsiteY9" fmla="*/ 1804536 h 1887208"/>
              <a:gd name="connsiteX0" fmla="*/ 454555 w 699754"/>
              <a:gd name="connsiteY0" fmla="*/ 1887208 h 1887208"/>
              <a:gd name="connsiteX1" fmla="*/ 661458 w 699754"/>
              <a:gd name="connsiteY1" fmla="*/ 1418548 h 1887208"/>
              <a:gd name="connsiteX2" fmla="*/ 686469 w 699754"/>
              <a:gd name="connsiteY2" fmla="*/ 932748 h 1887208"/>
              <a:gd name="connsiteX3" fmla="*/ 511475 w 699754"/>
              <a:gd name="connsiteY3" fmla="*/ 254321 h 1887208"/>
              <a:gd name="connsiteX4" fmla="*/ 336661 w 699754"/>
              <a:gd name="connsiteY4" fmla="*/ 5709 h 1887208"/>
              <a:gd name="connsiteX5" fmla="*/ 0 w 699754"/>
              <a:gd name="connsiteY5" fmla="*/ 77960 h 1887208"/>
              <a:gd name="connsiteX6" fmla="*/ 147187 w 699754"/>
              <a:gd name="connsiteY6" fmla="*/ 344627 h 1887208"/>
              <a:gd name="connsiteX7" fmla="*/ 270235 w 699754"/>
              <a:gd name="connsiteY7" fmla="*/ 657073 h 1887208"/>
              <a:gd name="connsiteX8" fmla="*/ 303551 w 699754"/>
              <a:gd name="connsiteY8" fmla="*/ 1127187 h 1887208"/>
              <a:gd name="connsiteX9" fmla="*/ 103943 w 699754"/>
              <a:gd name="connsiteY9" fmla="*/ 1804536 h 1887208"/>
              <a:gd name="connsiteX0" fmla="*/ 454555 w 691374"/>
              <a:gd name="connsiteY0" fmla="*/ 1887208 h 1887208"/>
              <a:gd name="connsiteX1" fmla="*/ 661458 w 691374"/>
              <a:gd name="connsiteY1" fmla="*/ 1418548 h 1887208"/>
              <a:gd name="connsiteX2" fmla="*/ 686469 w 691374"/>
              <a:gd name="connsiteY2" fmla="*/ 932748 h 1887208"/>
              <a:gd name="connsiteX3" fmla="*/ 625730 w 691374"/>
              <a:gd name="connsiteY3" fmla="*/ 552595 h 1887208"/>
              <a:gd name="connsiteX4" fmla="*/ 511475 w 691374"/>
              <a:gd name="connsiteY4" fmla="*/ 254321 h 1887208"/>
              <a:gd name="connsiteX5" fmla="*/ 336661 w 691374"/>
              <a:gd name="connsiteY5" fmla="*/ 5709 h 1887208"/>
              <a:gd name="connsiteX6" fmla="*/ 0 w 691374"/>
              <a:gd name="connsiteY6" fmla="*/ 77960 h 1887208"/>
              <a:gd name="connsiteX7" fmla="*/ 147187 w 691374"/>
              <a:gd name="connsiteY7" fmla="*/ 344627 h 1887208"/>
              <a:gd name="connsiteX8" fmla="*/ 270235 w 691374"/>
              <a:gd name="connsiteY8" fmla="*/ 657073 h 1887208"/>
              <a:gd name="connsiteX9" fmla="*/ 303551 w 691374"/>
              <a:gd name="connsiteY9" fmla="*/ 1127187 h 1887208"/>
              <a:gd name="connsiteX10" fmla="*/ 103943 w 691374"/>
              <a:gd name="connsiteY10" fmla="*/ 1804536 h 1887208"/>
              <a:gd name="connsiteX0" fmla="*/ 454555 w 688804"/>
              <a:gd name="connsiteY0" fmla="*/ 1887208 h 1887208"/>
              <a:gd name="connsiteX1" fmla="*/ 661458 w 688804"/>
              <a:gd name="connsiteY1" fmla="*/ 1418548 h 1887208"/>
              <a:gd name="connsiteX2" fmla="*/ 686469 w 688804"/>
              <a:gd name="connsiteY2" fmla="*/ 932748 h 1887208"/>
              <a:gd name="connsiteX3" fmla="*/ 661457 w 688804"/>
              <a:gd name="connsiteY3" fmla="*/ 559009 h 1887208"/>
              <a:gd name="connsiteX4" fmla="*/ 511475 w 688804"/>
              <a:gd name="connsiteY4" fmla="*/ 254321 h 1887208"/>
              <a:gd name="connsiteX5" fmla="*/ 336661 w 688804"/>
              <a:gd name="connsiteY5" fmla="*/ 5709 h 1887208"/>
              <a:gd name="connsiteX6" fmla="*/ 0 w 688804"/>
              <a:gd name="connsiteY6" fmla="*/ 77960 h 1887208"/>
              <a:gd name="connsiteX7" fmla="*/ 147187 w 688804"/>
              <a:gd name="connsiteY7" fmla="*/ 344627 h 1887208"/>
              <a:gd name="connsiteX8" fmla="*/ 270235 w 688804"/>
              <a:gd name="connsiteY8" fmla="*/ 657073 h 1887208"/>
              <a:gd name="connsiteX9" fmla="*/ 303551 w 688804"/>
              <a:gd name="connsiteY9" fmla="*/ 1127187 h 1887208"/>
              <a:gd name="connsiteX10" fmla="*/ 103943 w 688804"/>
              <a:gd name="connsiteY10" fmla="*/ 1804536 h 1887208"/>
              <a:gd name="connsiteX0" fmla="*/ 454555 w 710287"/>
              <a:gd name="connsiteY0" fmla="*/ 1887208 h 1887208"/>
              <a:gd name="connsiteX1" fmla="*/ 661458 w 710287"/>
              <a:gd name="connsiteY1" fmla="*/ 1418548 h 1887208"/>
              <a:gd name="connsiteX2" fmla="*/ 710287 w 710287"/>
              <a:gd name="connsiteY2" fmla="*/ 932748 h 1887208"/>
              <a:gd name="connsiteX3" fmla="*/ 661457 w 710287"/>
              <a:gd name="connsiteY3" fmla="*/ 559009 h 1887208"/>
              <a:gd name="connsiteX4" fmla="*/ 511475 w 710287"/>
              <a:gd name="connsiteY4" fmla="*/ 254321 h 1887208"/>
              <a:gd name="connsiteX5" fmla="*/ 336661 w 710287"/>
              <a:gd name="connsiteY5" fmla="*/ 5709 h 1887208"/>
              <a:gd name="connsiteX6" fmla="*/ 0 w 710287"/>
              <a:gd name="connsiteY6" fmla="*/ 77960 h 1887208"/>
              <a:gd name="connsiteX7" fmla="*/ 147187 w 710287"/>
              <a:gd name="connsiteY7" fmla="*/ 344627 h 1887208"/>
              <a:gd name="connsiteX8" fmla="*/ 270235 w 710287"/>
              <a:gd name="connsiteY8" fmla="*/ 657073 h 1887208"/>
              <a:gd name="connsiteX9" fmla="*/ 303551 w 710287"/>
              <a:gd name="connsiteY9" fmla="*/ 1127187 h 1887208"/>
              <a:gd name="connsiteX10" fmla="*/ 103943 w 710287"/>
              <a:gd name="connsiteY10" fmla="*/ 1804536 h 1887208"/>
              <a:gd name="connsiteX0" fmla="*/ 454555 w 710287"/>
              <a:gd name="connsiteY0" fmla="*/ 1887208 h 1906992"/>
              <a:gd name="connsiteX1" fmla="*/ 482819 w 710287"/>
              <a:gd name="connsiteY1" fmla="*/ 1867561 h 1906992"/>
              <a:gd name="connsiteX2" fmla="*/ 661458 w 710287"/>
              <a:gd name="connsiteY2" fmla="*/ 1418548 h 1906992"/>
              <a:gd name="connsiteX3" fmla="*/ 710287 w 710287"/>
              <a:gd name="connsiteY3" fmla="*/ 932748 h 1906992"/>
              <a:gd name="connsiteX4" fmla="*/ 661457 w 710287"/>
              <a:gd name="connsiteY4" fmla="*/ 559009 h 1906992"/>
              <a:gd name="connsiteX5" fmla="*/ 511475 w 710287"/>
              <a:gd name="connsiteY5" fmla="*/ 254321 h 1906992"/>
              <a:gd name="connsiteX6" fmla="*/ 336661 w 710287"/>
              <a:gd name="connsiteY6" fmla="*/ 5709 h 1906992"/>
              <a:gd name="connsiteX7" fmla="*/ 0 w 710287"/>
              <a:gd name="connsiteY7" fmla="*/ 77960 h 1906992"/>
              <a:gd name="connsiteX8" fmla="*/ 147187 w 710287"/>
              <a:gd name="connsiteY8" fmla="*/ 344627 h 1906992"/>
              <a:gd name="connsiteX9" fmla="*/ 270235 w 710287"/>
              <a:gd name="connsiteY9" fmla="*/ 657073 h 1906992"/>
              <a:gd name="connsiteX10" fmla="*/ 303551 w 710287"/>
              <a:gd name="connsiteY10" fmla="*/ 1127187 h 1906992"/>
              <a:gd name="connsiteX11" fmla="*/ 103943 w 710287"/>
              <a:gd name="connsiteY11" fmla="*/ 1804536 h 1906992"/>
              <a:gd name="connsiteX0" fmla="*/ 454555 w 710287"/>
              <a:gd name="connsiteY0" fmla="*/ 1881499 h 1901283"/>
              <a:gd name="connsiteX1" fmla="*/ 482819 w 710287"/>
              <a:gd name="connsiteY1" fmla="*/ 1861852 h 1901283"/>
              <a:gd name="connsiteX2" fmla="*/ 661458 w 710287"/>
              <a:gd name="connsiteY2" fmla="*/ 1412839 h 1901283"/>
              <a:gd name="connsiteX3" fmla="*/ 710287 w 710287"/>
              <a:gd name="connsiteY3" fmla="*/ 927039 h 1901283"/>
              <a:gd name="connsiteX4" fmla="*/ 661457 w 710287"/>
              <a:gd name="connsiteY4" fmla="*/ 553300 h 1901283"/>
              <a:gd name="connsiteX5" fmla="*/ 511475 w 710287"/>
              <a:gd name="connsiteY5" fmla="*/ 248612 h 1901283"/>
              <a:gd name="connsiteX6" fmla="*/ 336661 w 710287"/>
              <a:gd name="connsiteY6" fmla="*/ 0 h 1901283"/>
              <a:gd name="connsiteX7" fmla="*/ 0 w 710287"/>
              <a:gd name="connsiteY7" fmla="*/ 72251 h 1901283"/>
              <a:gd name="connsiteX8" fmla="*/ 147187 w 710287"/>
              <a:gd name="connsiteY8" fmla="*/ 338918 h 1901283"/>
              <a:gd name="connsiteX9" fmla="*/ 270235 w 710287"/>
              <a:gd name="connsiteY9" fmla="*/ 651364 h 1901283"/>
              <a:gd name="connsiteX10" fmla="*/ 303551 w 710287"/>
              <a:gd name="connsiteY10" fmla="*/ 1121478 h 1901283"/>
              <a:gd name="connsiteX11" fmla="*/ 103943 w 710287"/>
              <a:gd name="connsiteY11" fmla="*/ 1798827 h 1901283"/>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 name="connsiteX0" fmla="*/ 482819 w 710287"/>
              <a:gd name="connsiteY0" fmla="*/ 1869101 h 1869101"/>
              <a:gd name="connsiteX1" fmla="*/ 661458 w 710287"/>
              <a:gd name="connsiteY1" fmla="*/ 1420088 h 1869101"/>
              <a:gd name="connsiteX2" fmla="*/ 710287 w 710287"/>
              <a:gd name="connsiteY2" fmla="*/ 934288 h 1869101"/>
              <a:gd name="connsiteX3" fmla="*/ 661457 w 710287"/>
              <a:gd name="connsiteY3" fmla="*/ 560549 h 1869101"/>
              <a:gd name="connsiteX4" fmla="*/ 511475 w 710287"/>
              <a:gd name="connsiteY4" fmla="*/ 255861 h 1869101"/>
              <a:gd name="connsiteX5" fmla="*/ 328969 w 710287"/>
              <a:gd name="connsiteY5" fmla="*/ 0 h 1869101"/>
              <a:gd name="connsiteX6" fmla="*/ 0 w 710287"/>
              <a:gd name="connsiteY6" fmla="*/ 79500 h 1869101"/>
              <a:gd name="connsiteX7" fmla="*/ 147187 w 710287"/>
              <a:gd name="connsiteY7" fmla="*/ 346167 h 1869101"/>
              <a:gd name="connsiteX8" fmla="*/ 270235 w 710287"/>
              <a:gd name="connsiteY8" fmla="*/ 658613 h 1869101"/>
              <a:gd name="connsiteX9" fmla="*/ 303551 w 710287"/>
              <a:gd name="connsiteY9" fmla="*/ 1128727 h 1869101"/>
              <a:gd name="connsiteX10" fmla="*/ 103943 w 710287"/>
              <a:gd name="connsiteY10" fmla="*/ 1806076 h 1869101"/>
              <a:gd name="connsiteX0" fmla="*/ 482819 w 710287"/>
              <a:gd name="connsiteY0" fmla="*/ 1869101 h 1869101"/>
              <a:gd name="connsiteX1" fmla="*/ 661458 w 710287"/>
              <a:gd name="connsiteY1" fmla="*/ 1420088 h 1869101"/>
              <a:gd name="connsiteX2" fmla="*/ 710287 w 710287"/>
              <a:gd name="connsiteY2" fmla="*/ 934288 h 1869101"/>
              <a:gd name="connsiteX3" fmla="*/ 661457 w 710287"/>
              <a:gd name="connsiteY3" fmla="*/ 560549 h 1869101"/>
              <a:gd name="connsiteX4" fmla="*/ 511475 w 710287"/>
              <a:gd name="connsiteY4" fmla="*/ 255861 h 1869101"/>
              <a:gd name="connsiteX5" fmla="*/ 328969 w 710287"/>
              <a:gd name="connsiteY5" fmla="*/ 0 h 1869101"/>
              <a:gd name="connsiteX6" fmla="*/ 0 w 710287"/>
              <a:gd name="connsiteY6" fmla="*/ 79500 h 1869101"/>
              <a:gd name="connsiteX7" fmla="*/ 147187 w 710287"/>
              <a:gd name="connsiteY7" fmla="*/ 346167 h 1869101"/>
              <a:gd name="connsiteX8" fmla="*/ 270235 w 710287"/>
              <a:gd name="connsiteY8" fmla="*/ 658613 h 1869101"/>
              <a:gd name="connsiteX9" fmla="*/ 303551 w 710287"/>
              <a:gd name="connsiteY9" fmla="*/ 1128727 h 1869101"/>
              <a:gd name="connsiteX10" fmla="*/ 115480 w 710287"/>
              <a:gd name="connsiteY10" fmla="*/ 1795719 h 186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0287" h="1869101">
                <a:moveTo>
                  <a:pt x="482819" y="1869101"/>
                </a:moveTo>
                <a:cubicBezTo>
                  <a:pt x="517303" y="1790991"/>
                  <a:pt x="617592" y="1574821"/>
                  <a:pt x="661458" y="1420088"/>
                </a:cubicBezTo>
                <a:cubicBezTo>
                  <a:pt x="705324" y="1265355"/>
                  <a:pt x="710287" y="1077544"/>
                  <a:pt x="710287" y="934288"/>
                </a:cubicBezTo>
                <a:cubicBezTo>
                  <a:pt x="710287" y="791032"/>
                  <a:pt x="690623" y="673620"/>
                  <a:pt x="661457" y="560549"/>
                </a:cubicBezTo>
                <a:cubicBezTo>
                  <a:pt x="632291" y="447478"/>
                  <a:pt x="559653" y="347009"/>
                  <a:pt x="511475" y="255861"/>
                </a:cubicBezTo>
                <a:cubicBezTo>
                  <a:pt x="487733" y="219766"/>
                  <a:pt x="362940" y="43203"/>
                  <a:pt x="328969" y="0"/>
                </a:cubicBezTo>
                <a:cubicBezTo>
                  <a:pt x="245912" y="12541"/>
                  <a:pt x="68114" y="44073"/>
                  <a:pt x="0" y="79500"/>
                </a:cubicBezTo>
                <a:cubicBezTo>
                  <a:pt x="39567" y="131498"/>
                  <a:pt x="102148" y="249648"/>
                  <a:pt x="147187" y="346167"/>
                </a:cubicBezTo>
                <a:cubicBezTo>
                  <a:pt x="192226" y="442686"/>
                  <a:pt x="244174" y="528186"/>
                  <a:pt x="270235" y="658613"/>
                </a:cubicBezTo>
                <a:cubicBezTo>
                  <a:pt x="296296" y="789040"/>
                  <a:pt x="315883" y="933341"/>
                  <a:pt x="303551" y="1128727"/>
                </a:cubicBezTo>
                <a:cubicBezTo>
                  <a:pt x="291219" y="1324113"/>
                  <a:pt x="204888" y="1618790"/>
                  <a:pt x="115480" y="1795719"/>
                </a:cubicBezTo>
              </a:path>
            </a:pathLst>
          </a:custGeom>
          <a:gradFill flip="none" rotWithShape="1">
            <a:gsLst>
              <a:gs pos="0">
                <a:srgbClr val="FF9900"/>
              </a:gs>
              <a:gs pos="100000">
                <a:srgbClr val="FFFF66"/>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16" name="Tekstboks 115"/>
          <p:cNvSpPr txBox="1"/>
          <p:nvPr/>
        </p:nvSpPr>
        <p:spPr>
          <a:xfrm>
            <a:off x="2758611" y="4872900"/>
            <a:ext cx="478016" cy="400110"/>
          </a:xfrm>
          <a:prstGeom prst="rect">
            <a:avLst/>
          </a:prstGeom>
          <a:noFill/>
        </p:spPr>
        <p:txBody>
          <a:bodyPr wrap="none" rtlCol="0">
            <a:spAutoFit/>
          </a:bodyPr>
          <a:lstStyle/>
          <a:p>
            <a:r>
              <a:rPr lang="da-DK" sz="2000" b="1" dirty="0">
                <a:solidFill>
                  <a:srgbClr val="2401A3"/>
                </a:solidFill>
                <a:latin typeface="Arial" panose="020B0604020202020204" pitchFamily="34" charset="0"/>
                <a:cs typeface="Arial" panose="020B0604020202020204" pitchFamily="34" charset="0"/>
              </a:rPr>
              <a:t>O</a:t>
            </a:r>
            <a:r>
              <a:rPr lang="da-DK" sz="2000" b="1" baseline="-25000" dirty="0">
                <a:solidFill>
                  <a:srgbClr val="2401A3"/>
                </a:solidFill>
                <a:latin typeface="Arial" panose="020B0604020202020204" pitchFamily="34" charset="0"/>
                <a:cs typeface="Arial" panose="020B0604020202020204" pitchFamily="34" charset="0"/>
              </a:rPr>
              <a:t>2</a:t>
            </a:r>
            <a:endParaRPr lang="da-DK" sz="2000" b="1" baseline="58000" dirty="0">
              <a:solidFill>
                <a:srgbClr val="2401A3"/>
              </a:solidFill>
              <a:latin typeface="Arial" panose="020B0604020202020204" pitchFamily="34" charset="0"/>
              <a:cs typeface="Arial" panose="020B0604020202020204" pitchFamily="34" charset="0"/>
            </a:endParaRPr>
          </a:p>
        </p:txBody>
      </p:sp>
      <p:sp>
        <p:nvSpPr>
          <p:cNvPr id="2" name="Titel 1"/>
          <p:cNvSpPr>
            <a:spLocks noGrp="1"/>
          </p:cNvSpPr>
          <p:nvPr>
            <p:ph type="title"/>
          </p:nvPr>
        </p:nvSpPr>
        <p:spPr/>
        <p:txBody>
          <a:bodyPr>
            <a:normAutofit/>
          </a:bodyPr>
          <a:lstStyle/>
          <a:p>
            <a:r>
              <a:rPr lang="da-DK" dirty="0">
                <a:cs typeface="Arial" panose="020B0604020202020204" pitchFamily="34" charset="0"/>
              </a:rPr>
              <a:t>Aerob omsætning af organisk stof – statisk </a:t>
            </a:r>
          </a:p>
        </p:txBody>
      </p:sp>
      <p:sp>
        <p:nvSpPr>
          <p:cNvPr id="7" name="Pladsholder til sidefod 6"/>
          <p:cNvSpPr>
            <a:spLocks noGrp="1"/>
          </p:cNvSpPr>
          <p:nvPr>
            <p:ph type="ftr" sz="quarter" idx="3"/>
          </p:nvPr>
        </p:nvSpPr>
        <p:spPr>
          <a:xfrm>
            <a:off x="602885" y="6400065"/>
            <a:ext cx="5673895"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18</a:t>
            </a:fld>
            <a:endParaRPr lang="fr-FR" dirty="0">
              <a:cs typeface="Arial" panose="020B0604020202020204" pitchFamily="34" charset="0"/>
            </a:endParaRPr>
          </a:p>
        </p:txBody>
      </p:sp>
      <p:sp>
        <p:nvSpPr>
          <p:cNvPr id="37893" name="Kombinationstegning 37892"/>
          <p:cNvSpPr/>
          <p:nvPr/>
        </p:nvSpPr>
        <p:spPr>
          <a:xfrm>
            <a:off x="5470490" y="1929855"/>
            <a:ext cx="1612580" cy="4277208"/>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555932 w 633509"/>
              <a:gd name="connsiteY29" fmla="*/ 86697 h 2052942"/>
              <a:gd name="connsiteX30" fmla="*/ 404813 w 633509"/>
              <a:gd name="connsiteY30" fmla="*/ 28880 h 2052942"/>
              <a:gd name="connsiteX31" fmla="*/ 335757 w 633509"/>
              <a:gd name="connsiteY31" fmla="*/ 16974 h 2052942"/>
              <a:gd name="connsiteX32" fmla="*/ 233363 w 633509"/>
              <a:gd name="connsiteY32" fmla="*/ 5067 h 2052942"/>
              <a:gd name="connsiteX33" fmla="*/ 147638 w 633509"/>
              <a:gd name="connsiteY33" fmla="*/ 305 h 2052942"/>
              <a:gd name="connsiteX34" fmla="*/ 0 w 633509"/>
              <a:gd name="connsiteY34" fmla="*/ 9830 h 2052942"/>
              <a:gd name="connsiteX0" fmla="*/ 0 w 760720"/>
              <a:gd name="connsiteY0" fmla="*/ 9830 h 2052942"/>
              <a:gd name="connsiteX1" fmla="*/ 54769 w 760720"/>
              <a:gd name="connsiteY1" fmla="*/ 112223 h 2052942"/>
              <a:gd name="connsiteX2" fmla="*/ 90488 w 760720"/>
              <a:gd name="connsiteY2" fmla="*/ 209855 h 2052942"/>
              <a:gd name="connsiteX3" fmla="*/ 152400 w 760720"/>
              <a:gd name="connsiteY3" fmla="*/ 376542 h 2052942"/>
              <a:gd name="connsiteX4" fmla="*/ 190500 w 760720"/>
              <a:gd name="connsiteY4" fmla="*/ 519417 h 2052942"/>
              <a:gd name="connsiteX5" fmla="*/ 223838 w 760720"/>
              <a:gd name="connsiteY5" fmla="*/ 657530 h 2052942"/>
              <a:gd name="connsiteX6" fmla="*/ 250032 w 760720"/>
              <a:gd name="connsiteY6" fmla="*/ 814692 h 2052942"/>
              <a:gd name="connsiteX7" fmla="*/ 271463 w 760720"/>
              <a:gd name="connsiteY7" fmla="*/ 971855 h 2052942"/>
              <a:gd name="connsiteX8" fmla="*/ 280988 w 760720"/>
              <a:gd name="connsiteY8" fmla="*/ 1138542 h 2052942"/>
              <a:gd name="connsiteX9" fmla="*/ 276225 w 760720"/>
              <a:gd name="connsiteY9" fmla="*/ 1348092 h 2052942"/>
              <a:gd name="connsiteX10" fmla="*/ 266701 w 760720"/>
              <a:gd name="connsiteY10" fmla="*/ 1510017 h 2052942"/>
              <a:gd name="connsiteX11" fmla="*/ 250031 w 760720"/>
              <a:gd name="connsiteY11" fmla="*/ 1662417 h 2052942"/>
              <a:gd name="connsiteX12" fmla="*/ 228600 w 760720"/>
              <a:gd name="connsiteY12" fmla="*/ 1786242 h 2052942"/>
              <a:gd name="connsiteX13" fmla="*/ 185738 w 760720"/>
              <a:gd name="connsiteY13" fmla="*/ 1957692 h 2052942"/>
              <a:gd name="connsiteX14" fmla="*/ 161925 w 760720"/>
              <a:gd name="connsiteY14" fmla="*/ 2052942 h 2052942"/>
              <a:gd name="connsiteX15" fmla="*/ 250031 w 760720"/>
              <a:gd name="connsiteY15" fmla="*/ 2043417 h 2052942"/>
              <a:gd name="connsiteX16" fmla="*/ 352425 w 760720"/>
              <a:gd name="connsiteY16" fmla="*/ 2029130 h 2052942"/>
              <a:gd name="connsiteX17" fmla="*/ 461963 w 760720"/>
              <a:gd name="connsiteY17" fmla="*/ 2000555 h 2052942"/>
              <a:gd name="connsiteX18" fmla="*/ 550069 w 760720"/>
              <a:gd name="connsiteY18" fmla="*/ 1974361 h 2052942"/>
              <a:gd name="connsiteX19" fmla="*/ 590550 w 760720"/>
              <a:gd name="connsiteY19" fmla="*/ 1781480 h 2052942"/>
              <a:gd name="connsiteX20" fmla="*/ 619125 w 760720"/>
              <a:gd name="connsiteY20" fmla="*/ 1567167 h 2052942"/>
              <a:gd name="connsiteX21" fmla="*/ 628650 w 760720"/>
              <a:gd name="connsiteY21" fmla="*/ 1410005 h 2052942"/>
              <a:gd name="connsiteX22" fmla="*/ 633412 w 760720"/>
              <a:gd name="connsiteY22" fmla="*/ 1243318 h 2052942"/>
              <a:gd name="connsiteX23" fmla="*/ 628650 w 760720"/>
              <a:gd name="connsiteY23" fmla="*/ 1043292 h 2052942"/>
              <a:gd name="connsiteX24" fmla="*/ 597694 w 760720"/>
              <a:gd name="connsiteY24" fmla="*/ 767067 h 2052942"/>
              <a:gd name="connsiteX25" fmla="*/ 561975 w 760720"/>
              <a:gd name="connsiteY25" fmla="*/ 569423 h 2052942"/>
              <a:gd name="connsiteX26" fmla="*/ 509588 w 760720"/>
              <a:gd name="connsiteY26" fmla="*/ 352730 h 2052942"/>
              <a:gd name="connsiteX27" fmla="*/ 464343 w 760720"/>
              <a:gd name="connsiteY27" fmla="*/ 190805 h 2052942"/>
              <a:gd name="connsiteX28" fmla="*/ 759943 w 760720"/>
              <a:gd name="connsiteY28" fmla="*/ 210158 h 2052942"/>
              <a:gd name="connsiteX29" fmla="*/ 555932 w 760720"/>
              <a:gd name="connsiteY29" fmla="*/ 86697 h 2052942"/>
              <a:gd name="connsiteX30" fmla="*/ 404813 w 760720"/>
              <a:gd name="connsiteY30" fmla="*/ 28880 h 2052942"/>
              <a:gd name="connsiteX31" fmla="*/ 335757 w 760720"/>
              <a:gd name="connsiteY31" fmla="*/ 16974 h 2052942"/>
              <a:gd name="connsiteX32" fmla="*/ 233363 w 760720"/>
              <a:gd name="connsiteY32" fmla="*/ 5067 h 2052942"/>
              <a:gd name="connsiteX33" fmla="*/ 147638 w 760720"/>
              <a:gd name="connsiteY33" fmla="*/ 305 h 2052942"/>
              <a:gd name="connsiteX34" fmla="*/ 0 w 760720"/>
              <a:gd name="connsiteY34" fmla="*/ 9830 h 2052942"/>
              <a:gd name="connsiteX0" fmla="*/ 0 w 919743"/>
              <a:gd name="connsiteY0" fmla="*/ 9830 h 2052942"/>
              <a:gd name="connsiteX1" fmla="*/ 54769 w 919743"/>
              <a:gd name="connsiteY1" fmla="*/ 112223 h 2052942"/>
              <a:gd name="connsiteX2" fmla="*/ 90488 w 919743"/>
              <a:gd name="connsiteY2" fmla="*/ 209855 h 2052942"/>
              <a:gd name="connsiteX3" fmla="*/ 152400 w 919743"/>
              <a:gd name="connsiteY3" fmla="*/ 376542 h 2052942"/>
              <a:gd name="connsiteX4" fmla="*/ 190500 w 919743"/>
              <a:gd name="connsiteY4" fmla="*/ 519417 h 2052942"/>
              <a:gd name="connsiteX5" fmla="*/ 223838 w 919743"/>
              <a:gd name="connsiteY5" fmla="*/ 657530 h 2052942"/>
              <a:gd name="connsiteX6" fmla="*/ 250032 w 919743"/>
              <a:gd name="connsiteY6" fmla="*/ 814692 h 2052942"/>
              <a:gd name="connsiteX7" fmla="*/ 271463 w 919743"/>
              <a:gd name="connsiteY7" fmla="*/ 971855 h 2052942"/>
              <a:gd name="connsiteX8" fmla="*/ 280988 w 919743"/>
              <a:gd name="connsiteY8" fmla="*/ 1138542 h 2052942"/>
              <a:gd name="connsiteX9" fmla="*/ 276225 w 919743"/>
              <a:gd name="connsiteY9" fmla="*/ 1348092 h 2052942"/>
              <a:gd name="connsiteX10" fmla="*/ 266701 w 919743"/>
              <a:gd name="connsiteY10" fmla="*/ 1510017 h 2052942"/>
              <a:gd name="connsiteX11" fmla="*/ 250031 w 919743"/>
              <a:gd name="connsiteY11" fmla="*/ 1662417 h 2052942"/>
              <a:gd name="connsiteX12" fmla="*/ 228600 w 919743"/>
              <a:gd name="connsiteY12" fmla="*/ 1786242 h 2052942"/>
              <a:gd name="connsiteX13" fmla="*/ 185738 w 919743"/>
              <a:gd name="connsiteY13" fmla="*/ 1957692 h 2052942"/>
              <a:gd name="connsiteX14" fmla="*/ 161925 w 919743"/>
              <a:gd name="connsiteY14" fmla="*/ 2052942 h 2052942"/>
              <a:gd name="connsiteX15" fmla="*/ 250031 w 919743"/>
              <a:gd name="connsiteY15" fmla="*/ 2043417 h 2052942"/>
              <a:gd name="connsiteX16" fmla="*/ 352425 w 919743"/>
              <a:gd name="connsiteY16" fmla="*/ 2029130 h 2052942"/>
              <a:gd name="connsiteX17" fmla="*/ 461963 w 919743"/>
              <a:gd name="connsiteY17" fmla="*/ 2000555 h 2052942"/>
              <a:gd name="connsiteX18" fmla="*/ 550069 w 919743"/>
              <a:gd name="connsiteY18" fmla="*/ 1974361 h 2052942"/>
              <a:gd name="connsiteX19" fmla="*/ 590550 w 919743"/>
              <a:gd name="connsiteY19" fmla="*/ 1781480 h 2052942"/>
              <a:gd name="connsiteX20" fmla="*/ 619125 w 919743"/>
              <a:gd name="connsiteY20" fmla="*/ 1567167 h 2052942"/>
              <a:gd name="connsiteX21" fmla="*/ 628650 w 919743"/>
              <a:gd name="connsiteY21" fmla="*/ 1410005 h 2052942"/>
              <a:gd name="connsiteX22" fmla="*/ 633412 w 919743"/>
              <a:gd name="connsiteY22" fmla="*/ 1243318 h 2052942"/>
              <a:gd name="connsiteX23" fmla="*/ 628650 w 919743"/>
              <a:gd name="connsiteY23" fmla="*/ 1043292 h 2052942"/>
              <a:gd name="connsiteX24" fmla="*/ 597694 w 919743"/>
              <a:gd name="connsiteY24" fmla="*/ 767067 h 2052942"/>
              <a:gd name="connsiteX25" fmla="*/ 561975 w 919743"/>
              <a:gd name="connsiteY25" fmla="*/ 569423 h 2052942"/>
              <a:gd name="connsiteX26" fmla="*/ 509588 w 919743"/>
              <a:gd name="connsiteY26" fmla="*/ 352730 h 2052942"/>
              <a:gd name="connsiteX27" fmla="*/ 911844 w 919743"/>
              <a:gd name="connsiteY27" fmla="*/ 357260 h 2052942"/>
              <a:gd name="connsiteX28" fmla="*/ 759943 w 919743"/>
              <a:gd name="connsiteY28" fmla="*/ 210158 h 2052942"/>
              <a:gd name="connsiteX29" fmla="*/ 555932 w 919743"/>
              <a:gd name="connsiteY29" fmla="*/ 86697 h 2052942"/>
              <a:gd name="connsiteX30" fmla="*/ 404813 w 919743"/>
              <a:gd name="connsiteY30" fmla="*/ 28880 h 2052942"/>
              <a:gd name="connsiteX31" fmla="*/ 335757 w 919743"/>
              <a:gd name="connsiteY31" fmla="*/ 16974 h 2052942"/>
              <a:gd name="connsiteX32" fmla="*/ 233363 w 919743"/>
              <a:gd name="connsiteY32" fmla="*/ 5067 h 2052942"/>
              <a:gd name="connsiteX33" fmla="*/ 147638 w 919743"/>
              <a:gd name="connsiteY33" fmla="*/ 305 h 2052942"/>
              <a:gd name="connsiteX34" fmla="*/ 0 w 919743"/>
              <a:gd name="connsiteY34" fmla="*/ 9830 h 2052942"/>
              <a:gd name="connsiteX0" fmla="*/ 0 w 1080377"/>
              <a:gd name="connsiteY0" fmla="*/ 9830 h 2052942"/>
              <a:gd name="connsiteX1" fmla="*/ 54769 w 1080377"/>
              <a:gd name="connsiteY1" fmla="*/ 112223 h 2052942"/>
              <a:gd name="connsiteX2" fmla="*/ 90488 w 1080377"/>
              <a:gd name="connsiteY2" fmla="*/ 209855 h 2052942"/>
              <a:gd name="connsiteX3" fmla="*/ 152400 w 1080377"/>
              <a:gd name="connsiteY3" fmla="*/ 376542 h 2052942"/>
              <a:gd name="connsiteX4" fmla="*/ 190500 w 1080377"/>
              <a:gd name="connsiteY4" fmla="*/ 519417 h 2052942"/>
              <a:gd name="connsiteX5" fmla="*/ 223838 w 1080377"/>
              <a:gd name="connsiteY5" fmla="*/ 657530 h 2052942"/>
              <a:gd name="connsiteX6" fmla="*/ 250032 w 1080377"/>
              <a:gd name="connsiteY6" fmla="*/ 814692 h 2052942"/>
              <a:gd name="connsiteX7" fmla="*/ 271463 w 1080377"/>
              <a:gd name="connsiteY7" fmla="*/ 971855 h 2052942"/>
              <a:gd name="connsiteX8" fmla="*/ 280988 w 1080377"/>
              <a:gd name="connsiteY8" fmla="*/ 1138542 h 2052942"/>
              <a:gd name="connsiteX9" fmla="*/ 276225 w 1080377"/>
              <a:gd name="connsiteY9" fmla="*/ 1348092 h 2052942"/>
              <a:gd name="connsiteX10" fmla="*/ 266701 w 1080377"/>
              <a:gd name="connsiteY10" fmla="*/ 1510017 h 2052942"/>
              <a:gd name="connsiteX11" fmla="*/ 250031 w 1080377"/>
              <a:gd name="connsiteY11" fmla="*/ 1662417 h 2052942"/>
              <a:gd name="connsiteX12" fmla="*/ 228600 w 1080377"/>
              <a:gd name="connsiteY12" fmla="*/ 1786242 h 2052942"/>
              <a:gd name="connsiteX13" fmla="*/ 185738 w 1080377"/>
              <a:gd name="connsiteY13" fmla="*/ 1957692 h 2052942"/>
              <a:gd name="connsiteX14" fmla="*/ 161925 w 1080377"/>
              <a:gd name="connsiteY14" fmla="*/ 2052942 h 2052942"/>
              <a:gd name="connsiteX15" fmla="*/ 250031 w 1080377"/>
              <a:gd name="connsiteY15" fmla="*/ 2043417 h 2052942"/>
              <a:gd name="connsiteX16" fmla="*/ 352425 w 1080377"/>
              <a:gd name="connsiteY16" fmla="*/ 2029130 h 2052942"/>
              <a:gd name="connsiteX17" fmla="*/ 461963 w 1080377"/>
              <a:gd name="connsiteY17" fmla="*/ 2000555 h 2052942"/>
              <a:gd name="connsiteX18" fmla="*/ 550069 w 1080377"/>
              <a:gd name="connsiteY18" fmla="*/ 1974361 h 2052942"/>
              <a:gd name="connsiteX19" fmla="*/ 590550 w 1080377"/>
              <a:gd name="connsiteY19" fmla="*/ 1781480 h 2052942"/>
              <a:gd name="connsiteX20" fmla="*/ 619125 w 1080377"/>
              <a:gd name="connsiteY20" fmla="*/ 1567167 h 2052942"/>
              <a:gd name="connsiteX21" fmla="*/ 628650 w 1080377"/>
              <a:gd name="connsiteY21" fmla="*/ 1410005 h 2052942"/>
              <a:gd name="connsiteX22" fmla="*/ 633412 w 1080377"/>
              <a:gd name="connsiteY22" fmla="*/ 1243318 h 2052942"/>
              <a:gd name="connsiteX23" fmla="*/ 628650 w 1080377"/>
              <a:gd name="connsiteY23" fmla="*/ 1043292 h 2052942"/>
              <a:gd name="connsiteX24" fmla="*/ 597694 w 1080377"/>
              <a:gd name="connsiteY24" fmla="*/ 767067 h 2052942"/>
              <a:gd name="connsiteX25" fmla="*/ 561975 w 1080377"/>
              <a:gd name="connsiteY25" fmla="*/ 569423 h 2052942"/>
              <a:gd name="connsiteX26" fmla="*/ 1067956 w 1080377"/>
              <a:gd name="connsiteY26" fmla="*/ 563433 h 2052942"/>
              <a:gd name="connsiteX27" fmla="*/ 911844 w 1080377"/>
              <a:gd name="connsiteY27" fmla="*/ 357260 h 2052942"/>
              <a:gd name="connsiteX28" fmla="*/ 759943 w 1080377"/>
              <a:gd name="connsiteY28" fmla="*/ 210158 h 2052942"/>
              <a:gd name="connsiteX29" fmla="*/ 555932 w 1080377"/>
              <a:gd name="connsiteY29" fmla="*/ 86697 h 2052942"/>
              <a:gd name="connsiteX30" fmla="*/ 404813 w 1080377"/>
              <a:gd name="connsiteY30" fmla="*/ 28880 h 2052942"/>
              <a:gd name="connsiteX31" fmla="*/ 335757 w 1080377"/>
              <a:gd name="connsiteY31" fmla="*/ 16974 h 2052942"/>
              <a:gd name="connsiteX32" fmla="*/ 233363 w 1080377"/>
              <a:gd name="connsiteY32" fmla="*/ 5067 h 2052942"/>
              <a:gd name="connsiteX33" fmla="*/ 147638 w 1080377"/>
              <a:gd name="connsiteY33" fmla="*/ 305 h 2052942"/>
              <a:gd name="connsiteX34" fmla="*/ 0 w 1080377"/>
              <a:gd name="connsiteY34" fmla="*/ 9830 h 2052942"/>
              <a:gd name="connsiteX0" fmla="*/ 0 w 1181762"/>
              <a:gd name="connsiteY0" fmla="*/ 9830 h 2052942"/>
              <a:gd name="connsiteX1" fmla="*/ 54769 w 1181762"/>
              <a:gd name="connsiteY1" fmla="*/ 112223 h 2052942"/>
              <a:gd name="connsiteX2" fmla="*/ 90488 w 1181762"/>
              <a:gd name="connsiteY2" fmla="*/ 209855 h 2052942"/>
              <a:gd name="connsiteX3" fmla="*/ 152400 w 1181762"/>
              <a:gd name="connsiteY3" fmla="*/ 376542 h 2052942"/>
              <a:gd name="connsiteX4" fmla="*/ 190500 w 1181762"/>
              <a:gd name="connsiteY4" fmla="*/ 519417 h 2052942"/>
              <a:gd name="connsiteX5" fmla="*/ 223838 w 1181762"/>
              <a:gd name="connsiteY5" fmla="*/ 657530 h 2052942"/>
              <a:gd name="connsiteX6" fmla="*/ 250032 w 1181762"/>
              <a:gd name="connsiteY6" fmla="*/ 814692 h 2052942"/>
              <a:gd name="connsiteX7" fmla="*/ 271463 w 1181762"/>
              <a:gd name="connsiteY7" fmla="*/ 971855 h 2052942"/>
              <a:gd name="connsiteX8" fmla="*/ 280988 w 1181762"/>
              <a:gd name="connsiteY8" fmla="*/ 1138542 h 2052942"/>
              <a:gd name="connsiteX9" fmla="*/ 276225 w 1181762"/>
              <a:gd name="connsiteY9" fmla="*/ 1348092 h 2052942"/>
              <a:gd name="connsiteX10" fmla="*/ 266701 w 1181762"/>
              <a:gd name="connsiteY10" fmla="*/ 1510017 h 2052942"/>
              <a:gd name="connsiteX11" fmla="*/ 250031 w 1181762"/>
              <a:gd name="connsiteY11" fmla="*/ 1662417 h 2052942"/>
              <a:gd name="connsiteX12" fmla="*/ 228600 w 1181762"/>
              <a:gd name="connsiteY12" fmla="*/ 1786242 h 2052942"/>
              <a:gd name="connsiteX13" fmla="*/ 185738 w 1181762"/>
              <a:gd name="connsiteY13" fmla="*/ 1957692 h 2052942"/>
              <a:gd name="connsiteX14" fmla="*/ 161925 w 1181762"/>
              <a:gd name="connsiteY14" fmla="*/ 2052942 h 2052942"/>
              <a:gd name="connsiteX15" fmla="*/ 250031 w 1181762"/>
              <a:gd name="connsiteY15" fmla="*/ 2043417 h 2052942"/>
              <a:gd name="connsiteX16" fmla="*/ 352425 w 1181762"/>
              <a:gd name="connsiteY16" fmla="*/ 2029130 h 2052942"/>
              <a:gd name="connsiteX17" fmla="*/ 461963 w 1181762"/>
              <a:gd name="connsiteY17" fmla="*/ 2000555 h 2052942"/>
              <a:gd name="connsiteX18" fmla="*/ 550069 w 1181762"/>
              <a:gd name="connsiteY18" fmla="*/ 1974361 h 2052942"/>
              <a:gd name="connsiteX19" fmla="*/ 590550 w 1181762"/>
              <a:gd name="connsiteY19" fmla="*/ 1781480 h 2052942"/>
              <a:gd name="connsiteX20" fmla="*/ 619125 w 1181762"/>
              <a:gd name="connsiteY20" fmla="*/ 1567167 h 2052942"/>
              <a:gd name="connsiteX21" fmla="*/ 628650 w 1181762"/>
              <a:gd name="connsiteY21" fmla="*/ 1410005 h 2052942"/>
              <a:gd name="connsiteX22" fmla="*/ 633412 w 1181762"/>
              <a:gd name="connsiteY22" fmla="*/ 1243318 h 2052942"/>
              <a:gd name="connsiteX23" fmla="*/ 628650 w 1181762"/>
              <a:gd name="connsiteY23" fmla="*/ 1043292 h 2052942"/>
              <a:gd name="connsiteX24" fmla="*/ 597694 w 1181762"/>
              <a:gd name="connsiteY24" fmla="*/ 767067 h 2052942"/>
              <a:gd name="connsiteX25" fmla="*/ 1156627 w 1181762"/>
              <a:gd name="connsiteY25" fmla="*/ 792769 h 2052942"/>
              <a:gd name="connsiteX26" fmla="*/ 1067956 w 1181762"/>
              <a:gd name="connsiteY26" fmla="*/ 563433 h 2052942"/>
              <a:gd name="connsiteX27" fmla="*/ 911844 w 1181762"/>
              <a:gd name="connsiteY27" fmla="*/ 357260 h 2052942"/>
              <a:gd name="connsiteX28" fmla="*/ 759943 w 1181762"/>
              <a:gd name="connsiteY28" fmla="*/ 210158 h 2052942"/>
              <a:gd name="connsiteX29" fmla="*/ 555932 w 1181762"/>
              <a:gd name="connsiteY29" fmla="*/ 86697 h 2052942"/>
              <a:gd name="connsiteX30" fmla="*/ 404813 w 1181762"/>
              <a:gd name="connsiteY30" fmla="*/ 28880 h 2052942"/>
              <a:gd name="connsiteX31" fmla="*/ 335757 w 1181762"/>
              <a:gd name="connsiteY31" fmla="*/ 16974 h 2052942"/>
              <a:gd name="connsiteX32" fmla="*/ 233363 w 1181762"/>
              <a:gd name="connsiteY32" fmla="*/ 5067 h 2052942"/>
              <a:gd name="connsiteX33" fmla="*/ 147638 w 1181762"/>
              <a:gd name="connsiteY33" fmla="*/ 305 h 2052942"/>
              <a:gd name="connsiteX34" fmla="*/ 0 w 1181762"/>
              <a:gd name="connsiteY34" fmla="*/ 9830 h 2052942"/>
              <a:gd name="connsiteX0" fmla="*/ 0 w 1215920"/>
              <a:gd name="connsiteY0" fmla="*/ 9830 h 2052942"/>
              <a:gd name="connsiteX1" fmla="*/ 54769 w 1215920"/>
              <a:gd name="connsiteY1" fmla="*/ 112223 h 2052942"/>
              <a:gd name="connsiteX2" fmla="*/ 90488 w 1215920"/>
              <a:gd name="connsiteY2" fmla="*/ 209855 h 2052942"/>
              <a:gd name="connsiteX3" fmla="*/ 152400 w 1215920"/>
              <a:gd name="connsiteY3" fmla="*/ 376542 h 2052942"/>
              <a:gd name="connsiteX4" fmla="*/ 190500 w 1215920"/>
              <a:gd name="connsiteY4" fmla="*/ 519417 h 2052942"/>
              <a:gd name="connsiteX5" fmla="*/ 223838 w 1215920"/>
              <a:gd name="connsiteY5" fmla="*/ 657530 h 2052942"/>
              <a:gd name="connsiteX6" fmla="*/ 250032 w 1215920"/>
              <a:gd name="connsiteY6" fmla="*/ 814692 h 2052942"/>
              <a:gd name="connsiteX7" fmla="*/ 271463 w 1215920"/>
              <a:gd name="connsiteY7" fmla="*/ 971855 h 2052942"/>
              <a:gd name="connsiteX8" fmla="*/ 280988 w 1215920"/>
              <a:gd name="connsiteY8" fmla="*/ 1138542 h 2052942"/>
              <a:gd name="connsiteX9" fmla="*/ 276225 w 1215920"/>
              <a:gd name="connsiteY9" fmla="*/ 1348092 h 2052942"/>
              <a:gd name="connsiteX10" fmla="*/ 266701 w 1215920"/>
              <a:gd name="connsiteY10" fmla="*/ 1510017 h 2052942"/>
              <a:gd name="connsiteX11" fmla="*/ 250031 w 1215920"/>
              <a:gd name="connsiteY11" fmla="*/ 1662417 h 2052942"/>
              <a:gd name="connsiteX12" fmla="*/ 228600 w 1215920"/>
              <a:gd name="connsiteY12" fmla="*/ 1786242 h 2052942"/>
              <a:gd name="connsiteX13" fmla="*/ 185738 w 1215920"/>
              <a:gd name="connsiteY13" fmla="*/ 1957692 h 2052942"/>
              <a:gd name="connsiteX14" fmla="*/ 161925 w 1215920"/>
              <a:gd name="connsiteY14" fmla="*/ 2052942 h 2052942"/>
              <a:gd name="connsiteX15" fmla="*/ 250031 w 1215920"/>
              <a:gd name="connsiteY15" fmla="*/ 2043417 h 2052942"/>
              <a:gd name="connsiteX16" fmla="*/ 352425 w 1215920"/>
              <a:gd name="connsiteY16" fmla="*/ 2029130 h 2052942"/>
              <a:gd name="connsiteX17" fmla="*/ 461963 w 1215920"/>
              <a:gd name="connsiteY17" fmla="*/ 2000555 h 2052942"/>
              <a:gd name="connsiteX18" fmla="*/ 550069 w 1215920"/>
              <a:gd name="connsiteY18" fmla="*/ 1974361 h 2052942"/>
              <a:gd name="connsiteX19" fmla="*/ 590550 w 1215920"/>
              <a:gd name="connsiteY19" fmla="*/ 1781480 h 2052942"/>
              <a:gd name="connsiteX20" fmla="*/ 619125 w 1215920"/>
              <a:gd name="connsiteY20" fmla="*/ 1567167 h 2052942"/>
              <a:gd name="connsiteX21" fmla="*/ 628650 w 1215920"/>
              <a:gd name="connsiteY21" fmla="*/ 1410005 h 2052942"/>
              <a:gd name="connsiteX22" fmla="*/ 633412 w 1215920"/>
              <a:gd name="connsiteY22" fmla="*/ 1243318 h 2052942"/>
              <a:gd name="connsiteX23" fmla="*/ 628650 w 1215920"/>
              <a:gd name="connsiteY23" fmla="*/ 1043292 h 2052942"/>
              <a:gd name="connsiteX24" fmla="*/ 1178235 w 1215920"/>
              <a:gd name="connsiteY24" fmla="*/ 1078908 h 2052942"/>
              <a:gd name="connsiteX25" fmla="*/ 1156627 w 1215920"/>
              <a:gd name="connsiteY25" fmla="*/ 792769 h 2052942"/>
              <a:gd name="connsiteX26" fmla="*/ 1067956 w 1215920"/>
              <a:gd name="connsiteY26" fmla="*/ 563433 h 2052942"/>
              <a:gd name="connsiteX27" fmla="*/ 911844 w 1215920"/>
              <a:gd name="connsiteY27" fmla="*/ 357260 h 2052942"/>
              <a:gd name="connsiteX28" fmla="*/ 759943 w 1215920"/>
              <a:gd name="connsiteY28" fmla="*/ 210158 h 2052942"/>
              <a:gd name="connsiteX29" fmla="*/ 555932 w 1215920"/>
              <a:gd name="connsiteY29" fmla="*/ 86697 h 2052942"/>
              <a:gd name="connsiteX30" fmla="*/ 404813 w 1215920"/>
              <a:gd name="connsiteY30" fmla="*/ 28880 h 2052942"/>
              <a:gd name="connsiteX31" fmla="*/ 335757 w 1215920"/>
              <a:gd name="connsiteY31" fmla="*/ 16974 h 2052942"/>
              <a:gd name="connsiteX32" fmla="*/ 233363 w 1215920"/>
              <a:gd name="connsiteY32" fmla="*/ 5067 h 2052942"/>
              <a:gd name="connsiteX33" fmla="*/ 147638 w 1215920"/>
              <a:gd name="connsiteY33" fmla="*/ 305 h 2052942"/>
              <a:gd name="connsiteX34" fmla="*/ 0 w 1215920"/>
              <a:gd name="connsiteY34" fmla="*/ 9830 h 2052942"/>
              <a:gd name="connsiteX0" fmla="*/ 0 w 1202165"/>
              <a:gd name="connsiteY0" fmla="*/ 9830 h 2052942"/>
              <a:gd name="connsiteX1" fmla="*/ 54769 w 1202165"/>
              <a:gd name="connsiteY1" fmla="*/ 112223 h 2052942"/>
              <a:gd name="connsiteX2" fmla="*/ 90488 w 1202165"/>
              <a:gd name="connsiteY2" fmla="*/ 209855 h 2052942"/>
              <a:gd name="connsiteX3" fmla="*/ 152400 w 1202165"/>
              <a:gd name="connsiteY3" fmla="*/ 376542 h 2052942"/>
              <a:gd name="connsiteX4" fmla="*/ 190500 w 1202165"/>
              <a:gd name="connsiteY4" fmla="*/ 519417 h 2052942"/>
              <a:gd name="connsiteX5" fmla="*/ 223838 w 1202165"/>
              <a:gd name="connsiteY5" fmla="*/ 657530 h 2052942"/>
              <a:gd name="connsiteX6" fmla="*/ 250032 w 1202165"/>
              <a:gd name="connsiteY6" fmla="*/ 814692 h 2052942"/>
              <a:gd name="connsiteX7" fmla="*/ 271463 w 1202165"/>
              <a:gd name="connsiteY7" fmla="*/ 971855 h 2052942"/>
              <a:gd name="connsiteX8" fmla="*/ 280988 w 1202165"/>
              <a:gd name="connsiteY8" fmla="*/ 1138542 h 2052942"/>
              <a:gd name="connsiteX9" fmla="*/ 276225 w 1202165"/>
              <a:gd name="connsiteY9" fmla="*/ 1348092 h 2052942"/>
              <a:gd name="connsiteX10" fmla="*/ 266701 w 1202165"/>
              <a:gd name="connsiteY10" fmla="*/ 1510017 h 2052942"/>
              <a:gd name="connsiteX11" fmla="*/ 250031 w 1202165"/>
              <a:gd name="connsiteY11" fmla="*/ 1662417 h 2052942"/>
              <a:gd name="connsiteX12" fmla="*/ 228600 w 1202165"/>
              <a:gd name="connsiteY12" fmla="*/ 1786242 h 2052942"/>
              <a:gd name="connsiteX13" fmla="*/ 185738 w 1202165"/>
              <a:gd name="connsiteY13" fmla="*/ 1957692 h 2052942"/>
              <a:gd name="connsiteX14" fmla="*/ 161925 w 1202165"/>
              <a:gd name="connsiteY14" fmla="*/ 2052942 h 2052942"/>
              <a:gd name="connsiteX15" fmla="*/ 250031 w 1202165"/>
              <a:gd name="connsiteY15" fmla="*/ 2043417 h 2052942"/>
              <a:gd name="connsiteX16" fmla="*/ 352425 w 1202165"/>
              <a:gd name="connsiteY16" fmla="*/ 2029130 h 2052942"/>
              <a:gd name="connsiteX17" fmla="*/ 461963 w 1202165"/>
              <a:gd name="connsiteY17" fmla="*/ 2000555 h 2052942"/>
              <a:gd name="connsiteX18" fmla="*/ 550069 w 1202165"/>
              <a:gd name="connsiteY18" fmla="*/ 1974361 h 2052942"/>
              <a:gd name="connsiteX19" fmla="*/ 590550 w 1202165"/>
              <a:gd name="connsiteY19" fmla="*/ 1781480 h 2052942"/>
              <a:gd name="connsiteX20" fmla="*/ 619125 w 1202165"/>
              <a:gd name="connsiteY20" fmla="*/ 1567167 h 2052942"/>
              <a:gd name="connsiteX21" fmla="*/ 628650 w 1202165"/>
              <a:gd name="connsiteY21" fmla="*/ 1410005 h 2052942"/>
              <a:gd name="connsiteX22" fmla="*/ 633412 w 1202165"/>
              <a:gd name="connsiteY22" fmla="*/ 1243318 h 2052942"/>
              <a:gd name="connsiteX23" fmla="*/ 1154766 w 1202165"/>
              <a:gd name="connsiteY23" fmla="*/ 1302457 h 2052942"/>
              <a:gd name="connsiteX24" fmla="*/ 1178235 w 1202165"/>
              <a:gd name="connsiteY24" fmla="*/ 1078908 h 2052942"/>
              <a:gd name="connsiteX25" fmla="*/ 1156627 w 1202165"/>
              <a:gd name="connsiteY25" fmla="*/ 792769 h 2052942"/>
              <a:gd name="connsiteX26" fmla="*/ 1067956 w 1202165"/>
              <a:gd name="connsiteY26" fmla="*/ 563433 h 2052942"/>
              <a:gd name="connsiteX27" fmla="*/ 911844 w 1202165"/>
              <a:gd name="connsiteY27" fmla="*/ 357260 h 2052942"/>
              <a:gd name="connsiteX28" fmla="*/ 759943 w 1202165"/>
              <a:gd name="connsiteY28" fmla="*/ 210158 h 2052942"/>
              <a:gd name="connsiteX29" fmla="*/ 555932 w 1202165"/>
              <a:gd name="connsiteY29" fmla="*/ 86697 h 2052942"/>
              <a:gd name="connsiteX30" fmla="*/ 404813 w 1202165"/>
              <a:gd name="connsiteY30" fmla="*/ 28880 h 2052942"/>
              <a:gd name="connsiteX31" fmla="*/ 335757 w 1202165"/>
              <a:gd name="connsiteY31" fmla="*/ 16974 h 2052942"/>
              <a:gd name="connsiteX32" fmla="*/ 233363 w 1202165"/>
              <a:gd name="connsiteY32" fmla="*/ 5067 h 2052942"/>
              <a:gd name="connsiteX33" fmla="*/ 147638 w 1202165"/>
              <a:gd name="connsiteY33" fmla="*/ 305 h 2052942"/>
              <a:gd name="connsiteX34" fmla="*/ 0 w 1202165"/>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628650 w 1178253"/>
              <a:gd name="connsiteY21" fmla="*/ 1410005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640944 w 1178253"/>
              <a:gd name="connsiteY19" fmla="*/ 1933186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640944 w 1178253"/>
              <a:gd name="connsiteY18" fmla="*/ 1933186 h 2052942"/>
              <a:gd name="connsiteX19" fmla="*/ 784418 w 1178253"/>
              <a:gd name="connsiteY19" fmla="*/ 1828439 h 2052942"/>
              <a:gd name="connsiteX20" fmla="*/ 928999 w 1178253"/>
              <a:gd name="connsiteY20" fmla="*/ 1696562 h 2052942"/>
              <a:gd name="connsiteX21" fmla="*/ 1064787 w 1178253"/>
              <a:gd name="connsiteY21" fmla="*/ 1502483 h 2052942"/>
              <a:gd name="connsiteX22" fmla="*/ 1154766 w 1178253"/>
              <a:gd name="connsiteY22" fmla="*/ 1302457 h 2052942"/>
              <a:gd name="connsiteX23" fmla="*/ 1178235 w 1178253"/>
              <a:gd name="connsiteY23" fmla="*/ 1078908 h 2052942"/>
              <a:gd name="connsiteX24" fmla="*/ 1156627 w 1178253"/>
              <a:gd name="connsiteY24" fmla="*/ 792769 h 2052942"/>
              <a:gd name="connsiteX25" fmla="*/ 1067956 w 1178253"/>
              <a:gd name="connsiteY25" fmla="*/ 563433 h 2052942"/>
              <a:gd name="connsiteX26" fmla="*/ 911844 w 1178253"/>
              <a:gd name="connsiteY26" fmla="*/ 357260 h 2052942"/>
              <a:gd name="connsiteX27" fmla="*/ 759943 w 1178253"/>
              <a:gd name="connsiteY27" fmla="*/ 210158 h 2052942"/>
              <a:gd name="connsiteX28" fmla="*/ 555932 w 1178253"/>
              <a:gd name="connsiteY28" fmla="*/ 86697 h 2052942"/>
              <a:gd name="connsiteX29" fmla="*/ 404813 w 1178253"/>
              <a:gd name="connsiteY29" fmla="*/ 28880 h 2052942"/>
              <a:gd name="connsiteX30" fmla="*/ 335757 w 1178253"/>
              <a:gd name="connsiteY30" fmla="*/ 16974 h 2052942"/>
              <a:gd name="connsiteX31" fmla="*/ 233363 w 1178253"/>
              <a:gd name="connsiteY31" fmla="*/ 5067 h 2052942"/>
              <a:gd name="connsiteX32" fmla="*/ 147638 w 1178253"/>
              <a:gd name="connsiteY32" fmla="*/ 305 h 2052942"/>
              <a:gd name="connsiteX33" fmla="*/ 0 w 1178253"/>
              <a:gd name="connsiteY33" fmla="*/ 9830 h 2052942"/>
              <a:gd name="connsiteX0" fmla="*/ 0 w 1178253"/>
              <a:gd name="connsiteY0" fmla="*/ 9830 h 2043683"/>
              <a:gd name="connsiteX1" fmla="*/ 54769 w 1178253"/>
              <a:gd name="connsiteY1" fmla="*/ 112223 h 2043683"/>
              <a:gd name="connsiteX2" fmla="*/ 90488 w 1178253"/>
              <a:gd name="connsiteY2" fmla="*/ 209855 h 2043683"/>
              <a:gd name="connsiteX3" fmla="*/ 152400 w 1178253"/>
              <a:gd name="connsiteY3" fmla="*/ 376542 h 2043683"/>
              <a:gd name="connsiteX4" fmla="*/ 190500 w 1178253"/>
              <a:gd name="connsiteY4" fmla="*/ 519417 h 2043683"/>
              <a:gd name="connsiteX5" fmla="*/ 223838 w 1178253"/>
              <a:gd name="connsiteY5" fmla="*/ 657530 h 2043683"/>
              <a:gd name="connsiteX6" fmla="*/ 250032 w 1178253"/>
              <a:gd name="connsiteY6" fmla="*/ 814692 h 2043683"/>
              <a:gd name="connsiteX7" fmla="*/ 271463 w 1178253"/>
              <a:gd name="connsiteY7" fmla="*/ 971855 h 2043683"/>
              <a:gd name="connsiteX8" fmla="*/ 280988 w 1178253"/>
              <a:gd name="connsiteY8" fmla="*/ 1138542 h 2043683"/>
              <a:gd name="connsiteX9" fmla="*/ 276225 w 1178253"/>
              <a:gd name="connsiteY9" fmla="*/ 1348092 h 2043683"/>
              <a:gd name="connsiteX10" fmla="*/ 266701 w 1178253"/>
              <a:gd name="connsiteY10" fmla="*/ 1510017 h 2043683"/>
              <a:gd name="connsiteX11" fmla="*/ 250031 w 1178253"/>
              <a:gd name="connsiteY11" fmla="*/ 1662417 h 2043683"/>
              <a:gd name="connsiteX12" fmla="*/ 228600 w 1178253"/>
              <a:gd name="connsiteY12" fmla="*/ 1786242 h 2043683"/>
              <a:gd name="connsiteX13" fmla="*/ 185738 w 1178253"/>
              <a:gd name="connsiteY13" fmla="*/ 1957692 h 2043683"/>
              <a:gd name="connsiteX14" fmla="*/ 167205 w 1178253"/>
              <a:gd name="connsiteY14" fmla="*/ 2023444 h 2043683"/>
              <a:gd name="connsiteX15" fmla="*/ 250031 w 1178253"/>
              <a:gd name="connsiteY15" fmla="*/ 2043417 h 2043683"/>
              <a:gd name="connsiteX16" fmla="*/ 352425 w 1178253"/>
              <a:gd name="connsiteY16" fmla="*/ 2029130 h 2043683"/>
              <a:gd name="connsiteX17" fmla="*/ 461963 w 1178253"/>
              <a:gd name="connsiteY17" fmla="*/ 2000555 h 2043683"/>
              <a:gd name="connsiteX18" fmla="*/ 640944 w 1178253"/>
              <a:gd name="connsiteY18" fmla="*/ 1933186 h 2043683"/>
              <a:gd name="connsiteX19" fmla="*/ 784418 w 1178253"/>
              <a:gd name="connsiteY19" fmla="*/ 1828439 h 2043683"/>
              <a:gd name="connsiteX20" fmla="*/ 928999 w 1178253"/>
              <a:gd name="connsiteY20" fmla="*/ 1696562 h 2043683"/>
              <a:gd name="connsiteX21" fmla="*/ 1064787 w 1178253"/>
              <a:gd name="connsiteY21" fmla="*/ 1502483 h 2043683"/>
              <a:gd name="connsiteX22" fmla="*/ 1154766 w 1178253"/>
              <a:gd name="connsiteY22" fmla="*/ 1302457 h 2043683"/>
              <a:gd name="connsiteX23" fmla="*/ 1178235 w 1178253"/>
              <a:gd name="connsiteY23" fmla="*/ 1078908 h 2043683"/>
              <a:gd name="connsiteX24" fmla="*/ 1156627 w 1178253"/>
              <a:gd name="connsiteY24" fmla="*/ 792769 h 2043683"/>
              <a:gd name="connsiteX25" fmla="*/ 1067956 w 1178253"/>
              <a:gd name="connsiteY25" fmla="*/ 563433 h 2043683"/>
              <a:gd name="connsiteX26" fmla="*/ 911844 w 1178253"/>
              <a:gd name="connsiteY26" fmla="*/ 357260 h 2043683"/>
              <a:gd name="connsiteX27" fmla="*/ 759943 w 1178253"/>
              <a:gd name="connsiteY27" fmla="*/ 210158 h 2043683"/>
              <a:gd name="connsiteX28" fmla="*/ 555932 w 1178253"/>
              <a:gd name="connsiteY28" fmla="*/ 86697 h 2043683"/>
              <a:gd name="connsiteX29" fmla="*/ 404813 w 1178253"/>
              <a:gd name="connsiteY29" fmla="*/ 28880 h 2043683"/>
              <a:gd name="connsiteX30" fmla="*/ 335757 w 1178253"/>
              <a:gd name="connsiteY30" fmla="*/ 16974 h 2043683"/>
              <a:gd name="connsiteX31" fmla="*/ 233363 w 1178253"/>
              <a:gd name="connsiteY31" fmla="*/ 5067 h 2043683"/>
              <a:gd name="connsiteX32" fmla="*/ 147638 w 1178253"/>
              <a:gd name="connsiteY32" fmla="*/ 305 h 2043683"/>
              <a:gd name="connsiteX33" fmla="*/ 0 w 1178253"/>
              <a:gd name="connsiteY33" fmla="*/ 9830 h 2043683"/>
              <a:gd name="connsiteX0" fmla="*/ 0 w 1178253"/>
              <a:gd name="connsiteY0" fmla="*/ 9830 h 2029312"/>
              <a:gd name="connsiteX1" fmla="*/ 54769 w 1178253"/>
              <a:gd name="connsiteY1" fmla="*/ 112223 h 2029312"/>
              <a:gd name="connsiteX2" fmla="*/ 90488 w 1178253"/>
              <a:gd name="connsiteY2" fmla="*/ 209855 h 2029312"/>
              <a:gd name="connsiteX3" fmla="*/ 152400 w 1178253"/>
              <a:gd name="connsiteY3" fmla="*/ 376542 h 2029312"/>
              <a:gd name="connsiteX4" fmla="*/ 190500 w 1178253"/>
              <a:gd name="connsiteY4" fmla="*/ 519417 h 2029312"/>
              <a:gd name="connsiteX5" fmla="*/ 223838 w 1178253"/>
              <a:gd name="connsiteY5" fmla="*/ 657530 h 2029312"/>
              <a:gd name="connsiteX6" fmla="*/ 250032 w 1178253"/>
              <a:gd name="connsiteY6" fmla="*/ 814692 h 2029312"/>
              <a:gd name="connsiteX7" fmla="*/ 271463 w 1178253"/>
              <a:gd name="connsiteY7" fmla="*/ 971855 h 2029312"/>
              <a:gd name="connsiteX8" fmla="*/ 280988 w 1178253"/>
              <a:gd name="connsiteY8" fmla="*/ 1138542 h 2029312"/>
              <a:gd name="connsiteX9" fmla="*/ 276225 w 1178253"/>
              <a:gd name="connsiteY9" fmla="*/ 1348092 h 2029312"/>
              <a:gd name="connsiteX10" fmla="*/ 266701 w 1178253"/>
              <a:gd name="connsiteY10" fmla="*/ 1510017 h 2029312"/>
              <a:gd name="connsiteX11" fmla="*/ 250031 w 1178253"/>
              <a:gd name="connsiteY11" fmla="*/ 1662417 h 2029312"/>
              <a:gd name="connsiteX12" fmla="*/ 228600 w 1178253"/>
              <a:gd name="connsiteY12" fmla="*/ 1786242 h 2029312"/>
              <a:gd name="connsiteX13" fmla="*/ 185738 w 1178253"/>
              <a:gd name="connsiteY13" fmla="*/ 1957692 h 2029312"/>
              <a:gd name="connsiteX14" fmla="*/ 167205 w 1178253"/>
              <a:gd name="connsiteY14" fmla="*/ 2023444 h 2029312"/>
              <a:gd name="connsiteX15" fmla="*/ 284352 w 1178253"/>
              <a:gd name="connsiteY15" fmla="*/ 1988634 h 2029312"/>
              <a:gd name="connsiteX16" fmla="*/ 352425 w 1178253"/>
              <a:gd name="connsiteY16" fmla="*/ 2029130 h 2029312"/>
              <a:gd name="connsiteX17" fmla="*/ 461963 w 1178253"/>
              <a:gd name="connsiteY17" fmla="*/ 2000555 h 2029312"/>
              <a:gd name="connsiteX18" fmla="*/ 640944 w 1178253"/>
              <a:gd name="connsiteY18" fmla="*/ 1933186 h 2029312"/>
              <a:gd name="connsiteX19" fmla="*/ 784418 w 1178253"/>
              <a:gd name="connsiteY19" fmla="*/ 1828439 h 2029312"/>
              <a:gd name="connsiteX20" fmla="*/ 928999 w 1178253"/>
              <a:gd name="connsiteY20" fmla="*/ 1696562 h 2029312"/>
              <a:gd name="connsiteX21" fmla="*/ 1064787 w 1178253"/>
              <a:gd name="connsiteY21" fmla="*/ 1502483 h 2029312"/>
              <a:gd name="connsiteX22" fmla="*/ 1154766 w 1178253"/>
              <a:gd name="connsiteY22" fmla="*/ 1302457 h 2029312"/>
              <a:gd name="connsiteX23" fmla="*/ 1178235 w 1178253"/>
              <a:gd name="connsiteY23" fmla="*/ 1078908 h 2029312"/>
              <a:gd name="connsiteX24" fmla="*/ 1156627 w 1178253"/>
              <a:gd name="connsiteY24" fmla="*/ 792769 h 2029312"/>
              <a:gd name="connsiteX25" fmla="*/ 1067956 w 1178253"/>
              <a:gd name="connsiteY25" fmla="*/ 563433 h 2029312"/>
              <a:gd name="connsiteX26" fmla="*/ 911844 w 1178253"/>
              <a:gd name="connsiteY26" fmla="*/ 357260 h 2029312"/>
              <a:gd name="connsiteX27" fmla="*/ 759943 w 1178253"/>
              <a:gd name="connsiteY27" fmla="*/ 210158 h 2029312"/>
              <a:gd name="connsiteX28" fmla="*/ 555932 w 1178253"/>
              <a:gd name="connsiteY28" fmla="*/ 86697 h 2029312"/>
              <a:gd name="connsiteX29" fmla="*/ 404813 w 1178253"/>
              <a:gd name="connsiteY29" fmla="*/ 28880 h 2029312"/>
              <a:gd name="connsiteX30" fmla="*/ 335757 w 1178253"/>
              <a:gd name="connsiteY30" fmla="*/ 16974 h 2029312"/>
              <a:gd name="connsiteX31" fmla="*/ 233363 w 1178253"/>
              <a:gd name="connsiteY31" fmla="*/ 5067 h 2029312"/>
              <a:gd name="connsiteX32" fmla="*/ 147638 w 1178253"/>
              <a:gd name="connsiteY32" fmla="*/ 305 h 2029312"/>
              <a:gd name="connsiteX33" fmla="*/ 0 w 1178253"/>
              <a:gd name="connsiteY33" fmla="*/ 9830 h 2029312"/>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461963 w 1178253"/>
              <a:gd name="connsiteY16" fmla="*/ 2000555 h 2023444"/>
              <a:gd name="connsiteX17" fmla="*/ 640944 w 1178253"/>
              <a:gd name="connsiteY17" fmla="*/ 1933186 h 2023444"/>
              <a:gd name="connsiteX18" fmla="*/ 784418 w 1178253"/>
              <a:gd name="connsiteY18" fmla="*/ 1828439 h 2023444"/>
              <a:gd name="connsiteX19" fmla="*/ 928999 w 1178253"/>
              <a:gd name="connsiteY19" fmla="*/ 1696562 h 2023444"/>
              <a:gd name="connsiteX20" fmla="*/ 1064787 w 1178253"/>
              <a:gd name="connsiteY20" fmla="*/ 1502483 h 2023444"/>
              <a:gd name="connsiteX21" fmla="*/ 1154766 w 1178253"/>
              <a:gd name="connsiteY21" fmla="*/ 1302457 h 2023444"/>
              <a:gd name="connsiteX22" fmla="*/ 1178235 w 1178253"/>
              <a:gd name="connsiteY22" fmla="*/ 1078908 h 2023444"/>
              <a:gd name="connsiteX23" fmla="*/ 1156627 w 1178253"/>
              <a:gd name="connsiteY23" fmla="*/ 792769 h 2023444"/>
              <a:gd name="connsiteX24" fmla="*/ 1067956 w 1178253"/>
              <a:gd name="connsiteY24" fmla="*/ 563433 h 2023444"/>
              <a:gd name="connsiteX25" fmla="*/ 911844 w 1178253"/>
              <a:gd name="connsiteY25" fmla="*/ 357260 h 2023444"/>
              <a:gd name="connsiteX26" fmla="*/ 759943 w 1178253"/>
              <a:gd name="connsiteY26" fmla="*/ 210158 h 2023444"/>
              <a:gd name="connsiteX27" fmla="*/ 555932 w 1178253"/>
              <a:gd name="connsiteY27" fmla="*/ 86697 h 2023444"/>
              <a:gd name="connsiteX28" fmla="*/ 404813 w 1178253"/>
              <a:gd name="connsiteY28" fmla="*/ 28880 h 2023444"/>
              <a:gd name="connsiteX29" fmla="*/ 335757 w 1178253"/>
              <a:gd name="connsiteY29" fmla="*/ 16974 h 2023444"/>
              <a:gd name="connsiteX30" fmla="*/ 233363 w 1178253"/>
              <a:gd name="connsiteY30" fmla="*/ 5067 h 2023444"/>
              <a:gd name="connsiteX31" fmla="*/ 147638 w 1178253"/>
              <a:gd name="connsiteY31" fmla="*/ 305 h 2023444"/>
              <a:gd name="connsiteX32" fmla="*/ 0 w 1178253"/>
              <a:gd name="connsiteY32"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40944 w 1178253"/>
              <a:gd name="connsiteY16" fmla="*/ 1933186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928999 w 1178253"/>
              <a:gd name="connsiteY17" fmla="*/ 1696562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38386 w 1178253"/>
              <a:gd name="connsiteY18" fmla="*/ 1496162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793"/>
              <a:gd name="connsiteY0" fmla="*/ 9830 h 2023444"/>
              <a:gd name="connsiteX1" fmla="*/ 54769 w 1178793"/>
              <a:gd name="connsiteY1" fmla="*/ 112223 h 2023444"/>
              <a:gd name="connsiteX2" fmla="*/ 90488 w 1178793"/>
              <a:gd name="connsiteY2" fmla="*/ 209855 h 2023444"/>
              <a:gd name="connsiteX3" fmla="*/ 152400 w 1178793"/>
              <a:gd name="connsiteY3" fmla="*/ 376542 h 2023444"/>
              <a:gd name="connsiteX4" fmla="*/ 190500 w 1178793"/>
              <a:gd name="connsiteY4" fmla="*/ 519417 h 2023444"/>
              <a:gd name="connsiteX5" fmla="*/ 223838 w 1178793"/>
              <a:gd name="connsiteY5" fmla="*/ 657530 h 2023444"/>
              <a:gd name="connsiteX6" fmla="*/ 250032 w 1178793"/>
              <a:gd name="connsiteY6" fmla="*/ 814692 h 2023444"/>
              <a:gd name="connsiteX7" fmla="*/ 271463 w 1178793"/>
              <a:gd name="connsiteY7" fmla="*/ 971855 h 2023444"/>
              <a:gd name="connsiteX8" fmla="*/ 280988 w 1178793"/>
              <a:gd name="connsiteY8" fmla="*/ 1138542 h 2023444"/>
              <a:gd name="connsiteX9" fmla="*/ 276225 w 1178793"/>
              <a:gd name="connsiteY9" fmla="*/ 1348092 h 2023444"/>
              <a:gd name="connsiteX10" fmla="*/ 266701 w 1178793"/>
              <a:gd name="connsiteY10" fmla="*/ 1510017 h 2023444"/>
              <a:gd name="connsiteX11" fmla="*/ 250031 w 1178793"/>
              <a:gd name="connsiteY11" fmla="*/ 1662417 h 2023444"/>
              <a:gd name="connsiteX12" fmla="*/ 228600 w 1178793"/>
              <a:gd name="connsiteY12" fmla="*/ 1786242 h 2023444"/>
              <a:gd name="connsiteX13" fmla="*/ 185738 w 1178793"/>
              <a:gd name="connsiteY13" fmla="*/ 1957692 h 2023444"/>
              <a:gd name="connsiteX14" fmla="*/ 167205 w 1178793"/>
              <a:gd name="connsiteY14" fmla="*/ 2023444 h 2023444"/>
              <a:gd name="connsiteX15" fmla="*/ 284352 w 1178793"/>
              <a:gd name="connsiteY15" fmla="*/ 1988634 h 2023444"/>
              <a:gd name="connsiteX16" fmla="*/ 619823 w 1178793"/>
              <a:gd name="connsiteY16" fmla="*/ 1867868 h 2023444"/>
              <a:gd name="connsiteX17" fmla="*/ 889398 w 1178793"/>
              <a:gd name="connsiteY17" fmla="*/ 1677599 h 2023444"/>
              <a:gd name="connsiteX18" fmla="*/ 1038386 w 1178793"/>
              <a:gd name="connsiteY18" fmla="*/ 1496162 h 2023444"/>
              <a:gd name="connsiteX19" fmla="*/ 1141565 w 1178793"/>
              <a:gd name="connsiteY19" fmla="*/ 1302457 h 2023444"/>
              <a:gd name="connsiteX20" fmla="*/ 1178235 w 1178793"/>
              <a:gd name="connsiteY20" fmla="*/ 1078908 h 2023444"/>
              <a:gd name="connsiteX21" fmla="*/ 1156627 w 1178793"/>
              <a:gd name="connsiteY21" fmla="*/ 792769 h 2023444"/>
              <a:gd name="connsiteX22" fmla="*/ 1067956 w 1178793"/>
              <a:gd name="connsiteY22" fmla="*/ 563433 h 2023444"/>
              <a:gd name="connsiteX23" fmla="*/ 911844 w 1178793"/>
              <a:gd name="connsiteY23" fmla="*/ 357260 h 2023444"/>
              <a:gd name="connsiteX24" fmla="*/ 759943 w 1178793"/>
              <a:gd name="connsiteY24" fmla="*/ 210158 h 2023444"/>
              <a:gd name="connsiteX25" fmla="*/ 555932 w 1178793"/>
              <a:gd name="connsiteY25" fmla="*/ 86697 h 2023444"/>
              <a:gd name="connsiteX26" fmla="*/ 404813 w 1178793"/>
              <a:gd name="connsiteY26" fmla="*/ 28880 h 2023444"/>
              <a:gd name="connsiteX27" fmla="*/ 335757 w 1178793"/>
              <a:gd name="connsiteY27" fmla="*/ 16974 h 2023444"/>
              <a:gd name="connsiteX28" fmla="*/ 233363 w 1178793"/>
              <a:gd name="connsiteY28" fmla="*/ 5067 h 2023444"/>
              <a:gd name="connsiteX29" fmla="*/ 147638 w 1178793"/>
              <a:gd name="connsiteY29" fmla="*/ 305 h 2023444"/>
              <a:gd name="connsiteX30" fmla="*/ 0 w 1178793"/>
              <a:gd name="connsiteY30" fmla="*/ 9830 h 2023444"/>
              <a:gd name="connsiteX0" fmla="*/ 0 w 1178262"/>
              <a:gd name="connsiteY0" fmla="*/ 9830 h 2023444"/>
              <a:gd name="connsiteX1" fmla="*/ 54769 w 1178262"/>
              <a:gd name="connsiteY1" fmla="*/ 112223 h 2023444"/>
              <a:gd name="connsiteX2" fmla="*/ 90488 w 1178262"/>
              <a:gd name="connsiteY2" fmla="*/ 209855 h 2023444"/>
              <a:gd name="connsiteX3" fmla="*/ 152400 w 1178262"/>
              <a:gd name="connsiteY3" fmla="*/ 376542 h 2023444"/>
              <a:gd name="connsiteX4" fmla="*/ 190500 w 1178262"/>
              <a:gd name="connsiteY4" fmla="*/ 519417 h 2023444"/>
              <a:gd name="connsiteX5" fmla="*/ 223838 w 1178262"/>
              <a:gd name="connsiteY5" fmla="*/ 657530 h 2023444"/>
              <a:gd name="connsiteX6" fmla="*/ 250032 w 1178262"/>
              <a:gd name="connsiteY6" fmla="*/ 814692 h 2023444"/>
              <a:gd name="connsiteX7" fmla="*/ 271463 w 1178262"/>
              <a:gd name="connsiteY7" fmla="*/ 971855 h 2023444"/>
              <a:gd name="connsiteX8" fmla="*/ 280988 w 1178262"/>
              <a:gd name="connsiteY8" fmla="*/ 1138542 h 2023444"/>
              <a:gd name="connsiteX9" fmla="*/ 276225 w 1178262"/>
              <a:gd name="connsiteY9" fmla="*/ 1348092 h 2023444"/>
              <a:gd name="connsiteX10" fmla="*/ 266701 w 1178262"/>
              <a:gd name="connsiteY10" fmla="*/ 1510017 h 2023444"/>
              <a:gd name="connsiteX11" fmla="*/ 250031 w 1178262"/>
              <a:gd name="connsiteY11" fmla="*/ 1662417 h 2023444"/>
              <a:gd name="connsiteX12" fmla="*/ 228600 w 1178262"/>
              <a:gd name="connsiteY12" fmla="*/ 1786242 h 2023444"/>
              <a:gd name="connsiteX13" fmla="*/ 185738 w 1178262"/>
              <a:gd name="connsiteY13" fmla="*/ 1957692 h 2023444"/>
              <a:gd name="connsiteX14" fmla="*/ 167205 w 1178262"/>
              <a:gd name="connsiteY14" fmla="*/ 2023444 h 2023444"/>
              <a:gd name="connsiteX15" fmla="*/ 284352 w 1178262"/>
              <a:gd name="connsiteY15" fmla="*/ 1988634 h 2023444"/>
              <a:gd name="connsiteX16" fmla="*/ 619823 w 1178262"/>
              <a:gd name="connsiteY16" fmla="*/ 1867868 h 2023444"/>
              <a:gd name="connsiteX17" fmla="*/ 889398 w 1178262"/>
              <a:gd name="connsiteY17" fmla="*/ 1677599 h 2023444"/>
              <a:gd name="connsiteX18" fmla="*/ 1038386 w 1178262"/>
              <a:gd name="connsiteY18" fmla="*/ 1496162 h 2023444"/>
              <a:gd name="connsiteX19" fmla="*/ 1141565 w 1178262"/>
              <a:gd name="connsiteY19" fmla="*/ 1302457 h 2023444"/>
              <a:gd name="connsiteX20" fmla="*/ 1178235 w 1178262"/>
              <a:gd name="connsiteY20" fmla="*/ 1078908 h 2023444"/>
              <a:gd name="connsiteX21" fmla="*/ 1146067 w 1178262"/>
              <a:gd name="connsiteY21" fmla="*/ 792769 h 2023444"/>
              <a:gd name="connsiteX22" fmla="*/ 1067956 w 1178262"/>
              <a:gd name="connsiteY22" fmla="*/ 563433 h 2023444"/>
              <a:gd name="connsiteX23" fmla="*/ 911844 w 1178262"/>
              <a:gd name="connsiteY23" fmla="*/ 357260 h 2023444"/>
              <a:gd name="connsiteX24" fmla="*/ 759943 w 1178262"/>
              <a:gd name="connsiteY24" fmla="*/ 210158 h 2023444"/>
              <a:gd name="connsiteX25" fmla="*/ 555932 w 1178262"/>
              <a:gd name="connsiteY25" fmla="*/ 86697 h 2023444"/>
              <a:gd name="connsiteX26" fmla="*/ 404813 w 1178262"/>
              <a:gd name="connsiteY26" fmla="*/ 28880 h 2023444"/>
              <a:gd name="connsiteX27" fmla="*/ 335757 w 1178262"/>
              <a:gd name="connsiteY27" fmla="*/ 16974 h 2023444"/>
              <a:gd name="connsiteX28" fmla="*/ 233363 w 1178262"/>
              <a:gd name="connsiteY28" fmla="*/ 5067 h 2023444"/>
              <a:gd name="connsiteX29" fmla="*/ 147638 w 1178262"/>
              <a:gd name="connsiteY29" fmla="*/ 305 h 2023444"/>
              <a:gd name="connsiteX30" fmla="*/ 0 w 1178262"/>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911844 w 1178278"/>
              <a:gd name="connsiteY23" fmla="*/ 357260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28262 w 1178278"/>
              <a:gd name="connsiteY24" fmla="*/ 222800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04502 w 1178278"/>
              <a:gd name="connsiteY24" fmla="*/ 25229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29" fmla="*/ 284052 w 1178278"/>
              <a:gd name="connsiteY29" fmla="*/ 45522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404813 w 1178278"/>
              <a:gd name="connsiteY26"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388972 w 1178278"/>
              <a:gd name="connsiteY26" fmla="*/ 96305 h 2023444"/>
              <a:gd name="connsiteX0" fmla="*/ 195159 w 1178278"/>
              <a:gd name="connsiteY0" fmla="*/ 43269 h 2015839"/>
              <a:gd name="connsiteX1" fmla="*/ 0 w 1178278"/>
              <a:gd name="connsiteY1" fmla="*/ 2225 h 2015839"/>
              <a:gd name="connsiteX2" fmla="*/ 54769 w 1178278"/>
              <a:gd name="connsiteY2" fmla="*/ 104618 h 2015839"/>
              <a:gd name="connsiteX3" fmla="*/ 90488 w 1178278"/>
              <a:gd name="connsiteY3" fmla="*/ 202250 h 2015839"/>
              <a:gd name="connsiteX4" fmla="*/ 152400 w 1178278"/>
              <a:gd name="connsiteY4" fmla="*/ 368937 h 2015839"/>
              <a:gd name="connsiteX5" fmla="*/ 190500 w 1178278"/>
              <a:gd name="connsiteY5" fmla="*/ 511812 h 2015839"/>
              <a:gd name="connsiteX6" fmla="*/ 223838 w 1178278"/>
              <a:gd name="connsiteY6" fmla="*/ 649925 h 2015839"/>
              <a:gd name="connsiteX7" fmla="*/ 250032 w 1178278"/>
              <a:gd name="connsiteY7" fmla="*/ 807087 h 2015839"/>
              <a:gd name="connsiteX8" fmla="*/ 271463 w 1178278"/>
              <a:gd name="connsiteY8" fmla="*/ 964250 h 2015839"/>
              <a:gd name="connsiteX9" fmla="*/ 280988 w 1178278"/>
              <a:gd name="connsiteY9" fmla="*/ 1130937 h 2015839"/>
              <a:gd name="connsiteX10" fmla="*/ 276225 w 1178278"/>
              <a:gd name="connsiteY10" fmla="*/ 1340487 h 2015839"/>
              <a:gd name="connsiteX11" fmla="*/ 266701 w 1178278"/>
              <a:gd name="connsiteY11" fmla="*/ 1502412 h 2015839"/>
              <a:gd name="connsiteX12" fmla="*/ 250031 w 1178278"/>
              <a:gd name="connsiteY12" fmla="*/ 1654812 h 2015839"/>
              <a:gd name="connsiteX13" fmla="*/ 228600 w 1178278"/>
              <a:gd name="connsiteY13" fmla="*/ 1778637 h 2015839"/>
              <a:gd name="connsiteX14" fmla="*/ 185738 w 1178278"/>
              <a:gd name="connsiteY14" fmla="*/ 1950087 h 2015839"/>
              <a:gd name="connsiteX15" fmla="*/ 167205 w 1178278"/>
              <a:gd name="connsiteY15" fmla="*/ 2015839 h 2015839"/>
              <a:gd name="connsiteX16" fmla="*/ 284352 w 1178278"/>
              <a:gd name="connsiteY16" fmla="*/ 1981029 h 2015839"/>
              <a:gd name="connsiteX17" fmla="*/ 619823 w 1178278"/>
              <a:gd name="connsiteY17" fmla="*/ 1860263 h 2015839"/>
              <a:gd name="connsiteX18" fmla="*/ 889398 w 1178278"/>
              <a:gd name="connsiteY18" fmla="*/ 1669994 h 2015839"/>
              <a:gd name="connsiteX19" fmla="*/ 1038386 w 1178278"/>
              <a:gd name="connsiteY19" fmla="*/ 1488557 h 2015839"/>
              <a:gd name="connsiteX20" fmla="*/ 1141565 w 1178278"/>
              <a:gd name="connsiteY20" fmla="*/ 1294852 h 2015839"/>
              <a:gd name="connsiteX21" fmla="*/ 1178235 w 1178278"/>
              <a:gd name="connsiteY21" fmla="*/ 1071303 h 2015839"/>
              <a:gd name="connsiteX22" fmla="*/ 1146067 w 1178278"/>
              <a:gd name="connsiteY22" fmla="*/ 785164 h 2015839"/>
              <a:gd name="connsiteX23" fmla="*/ 1033635 w 1178278"/>
              <a:gd name="connsiteY23" fmla="*/ 564256 h 2015839"/>
              <a:gd name="connsiteX24" fmla="*/ 866963 w 1178278"/>
              <a:gd name="connsiteY24" fmla="*/ 368618 h 2015839"/>
              <a:gd name="connsiteX25" fmla="*/ 704502 w 1178278"/>
              <a:gd name="connsiteY25" fmla="*/ 244693 h 2015839"/>
              <a:gd name="connsiteX26" fmla="*/ 388972 w 1178278"/>
              <a:gd name="connsiteY26" fmla="*/ 88700 h 2015839"/>
              <a:gd name="connsiteX0" fmla="*/ 144968 w 1128087"/>
              <a:gd name="connsiteY0" fmla="*/ 0 h 1972570"/>
              <a:gd name="connsiteX1" fmla="*/ 4578 w 1128087"/>
              <a:gd name="connsiteY1" fmla="*/ 61349 h 1972570"/>
              <a:gd name="connsiteX2" fmla="*/ 40297 w 1128087"/>
              <a:gd name="connsiteY2" fmla="*/ 158981 h 1972570"/>
              <a:gd name="connsiteX3" fmla="*/ 102209 w 1128087"/>
              <a:gd name="connsiteY3" fmla="*/ 325668 h 1972570"/>
              <a:gd name="connsiteX4" fmla="*/ 140309 w 1128087"/>
              <a:gd name="connsiteY4" fmla="*/ 468543 h 1972570"/>
              <a:gd name="connsiteX5" fmla="*/ 173647 w 1128087"/>
              <a:gd name="connsiteY5" fmla="*/ 606656 h 1972570"/>
              <a:gd name="connsiteX6" fmla="*/ 199841 w 1128087"/>
              <a:gd name="connsiteY6" fmla="*/ 763818 h 1972570"/>
              <a:gd name="connsiteX7" fmla="*/ 221272 w 1128087"/>
              <a:gd name="connsiteY7" fmla="*/ 920981 h 1972570"/>
              <a:gd name="connsiteX8" fmla="*/ 230797 w 1128087"/>
              <a:gd name="connsiteY8" fmla="*/ 1087668 h 1972570"/>
              <a:gd name="connsiteX9" fmla="*/ 226034 w 1128087"/>
              <a:gd name="connsiteY9" fmla="*/ 1297218 h 1972570"/>
              <a:gd name="connsiteX10" fmla="*/ 216510 w 1128087"/>
              <a:gd name="connsiteY10" fmla="*/ 1459143 h 1972570"/>
              <a:gd name="connsiteX11" fmla="*/ 199840 w 1128087"/>
              <a:gd name="connsiteY11" fmla="*/ 1611543 h 1972570"/>
              <a:gd name="connsiteX12" fmla="*/ 178409 w 1128087"/>
              <a:gd name="connsiteY12" fmla="*/ 1735368 h 1972570"/>
              <a:gd name="connsiteX13" fmla="*/ 135547 w 1128087"/>
              <a:gd name="connsiteY13" fmla="*/ 1906818 h 1972570"/>
              <a:gd name="connsiteX14" fmla="*/ 117014 w 1128087"/>
              <a:gd name="connsiteY14" fmla="*/ 1972570 h 1972570"/>
              <a:gd name="connsiteX15" fmla="*/ 234161 w 1128087"/>
              <a:gd name="connsiteY15" fmla="*/ 1937760 h 1972570"/>
              <a:gd name="connsiteX16" fmla="*/ 569632 w 1128087"/>
              <a:gd name="connsiteY16" fmla="*/ 1816994 h 1972570"/>
              <a:gd name="connsiteX17" fmla="*/ 839207 w 1128087"/>
              <a:gd name="connsiteY17" fmla="*/ 1626725 h 1972570"/>
              <a:gd name="connsiteX18" fmla="*/ 988195 w 1128087"/>
              <a:gd name="connsiteY18" fmla="*/ 1445288 h 1972570"/>
              <a:gd name="connsiteX19" fmla="*/ 1091374 w 1128087"/>
              <a:gd name="connsiteY19" fmla="*/ 1251583 h 1972570"/>
              <a:gd name="connsiteX20" fmla="*/ 1128044 w 1128087"/>
              <a:gd name="connsiteY20" fmla="*/ 1028034 h 1972570"/>
              <a:gd name="connsiteX21" fmla="*/ 1095876 w 1128087"/>
              <a:gd name="connsiteY21" fmla="*/ 741895 h 1972570"/>
              <a:gd name="connsiteX22" fmla="*/ 983444 w 1128087"/>
              <a:gd name="connsiteY22" fmla="*/ 520987 h 1972570"/>
              <a:gd name="connsiteX23" fmla="*/ 816772 w 1128087"/>
              <a:gd name="connsiteY23" fmla="*/ 325349 h 1972570"/>
              <a:gd name="connsiteX24" fmla="*/ 654311 w 1128087"/>
              <a:gd name="connsiteY24" fmla="*/ 201424 h 1972570"/>
              <a:gd name="connsiteX25" fmla="*/ 338781 w 1128087"/>
              <a:gd name="connsiteY25" fmla="*/ 45431 h 1972570"/>
              <a:gd name="connsiteX0" fmla="*/ 4578 w 1128087"/>
              <a:gd name="connsiteY0" fmla="*/ 15918 h 1927139"/>
              <a:gd name="connsiteX1" fmla="*/ 40297 w 1128087"/>
              <a:gd name="connsiteY1" fmla="*/ 113550 h 1927139"/>
              <a:gd name="connsiteX2" fmla="*/ 102209 w 1128087"/>
              <a:gd name="connsiteY2" fmla="*/ 280237 h 1927139"/>
              <a:gd name="connsiteX3" fmla="*/ 140309 w 1128087"/>
              <a:gd name="connsiteY3" fmla="*/ 423112 h 1927139"/>
              <a:gd name="connsiteX4" fmla="*/ 173647 w 1128087"/>
              <a:gd name="connsiteY4" fmla="*/ 561225 h 1927139"/>
              <a:gd name="connsiteX5" fmla="*/ 199841 w 1128087"/>
              <a:gd name="connsiteY5" fmla="*/ 718387 h 1927139"/>
              <a:gd name="connsiteX6" fmla="*/ 221272 w 1128087"/>
              <a:gd name="connsiteY6" fmla="*/ 875550 h 1927139"/>
              <a:gd name="connsiteX7" fmla="*/ 230797 w 1128087"/>
              <a:gd name="connsiteY7" fmla="*/ 1042237 h 1927139"/>
              <a:gd name="connsiteX8" fmla="*/ 226034 w 1128087"/>
              <a:gd name="connsiteY8" fmla="*/ 1251787 h 1927139"/>
              <a:gd name="connsiteX9" fmla="*/ 216510 w 1128087"/>
              <a:gd name="connsiteY9" fmla="*/ 1413712 h 1927139"/>
              <a:gd name="connsiteX10" fmla="*/ 199840 w 1128087"/>
              <a:gd name="connsiteY10" fmla="*/ 1566112 h 1927139"/>
              <a:gd name="connsiteX11" fmla="*/ 178409 w 1128087"/>
              <a:gd name="connsiteY11" fmla="*/ 1689937 h 1927139"/>
              <a:gd name="connsiteX12" fmla="*/ 135547 w 1128087"/>
              <a:gd name="connsiteY12" fmla="*/ 1861387 h 1927139"/>
              <a:gd name="connsiteX13" fmla="*/ 117014 w 1128087"/>
              <a:gd name="connsiteY13" fmla="*/ 1927139 h 1927139"/>
              <a:gd name="connsiteX14" fmla="*/ 234161 w 1128087"/>
              <a:gd name="connsiteY14" fmla="*/ 1892329 h 1927139"/>
              <a:gd name="connsiteX15" fmla="*/ 569632 w 1128087"/>
              <a:gd name="connsiteY15" fmla="*/ 1771563 h 1927139"/>
              <a:gd name="connsiteX16" fmla="*/ 839207 w 1128087"/>
              <a:gd name="connsiteY16" fmla="*/ 1581294 h 1927139"/>
              <a:gd name="connsiteX17" fmla="*/ 988195 w 1128087"/>
              <a:gd name="connsiteY17" fmla="*/ 1399857 h 1927139"/>
              <a:gd name="connsiteX18" fmla="*/ 1091374 w 1128087"/>
              <a:gd name="connsiteY18" fmla="*/ 1206152 h 1927139"/>
              <a:gd name="connsiteX19" fmla="*/ 1128044 w 1128087"/>
              <a:gd name="connsiteY19" fmla="*/ 982603 h 1927139"/>
              <a:gd name="connsiteX20" fmla="*/ 1095876 w 1128087"/>
              <a:gd name="connsiteY20" fmla="*/ 696464 h 1927139"/>
              <a:gd name="connsiteX21" fmla="*/ 983444 w 1128087"/>
              <a:gd name="connsiteY21" fmla="*/ 475556 h 1927139"/>
              <a:gd name="connsiteX22" fmla="*/ 816772 w 1128087"/>
              <a:gd name="connsiteY22" fmla="*/ 279918 h 1927139"/>
              <a:gd name="connsiteX23" fmla="*/ 654311 w 1128087"/>
              <a:gd name="connsiteY23" fmla="*/ 155993 h 1927139"/>
              <a:gd name="connsiteX24" fmla="*/ 338781 w 1128087"/>
              <a:gd name="connsiteY24" fmla="*/ 0 h 1927139"/>
              <a:gd name="connsiteX0" fmla="*/ 0 w 1087790"/>
              <a:gd name="connsiteY0" fmla="*/ 113550 h 1927139"/>
              <a:gd name="connsiteX1" fmla="*/ 61912 w 1087790"/>
              <a:gd name="connsiteY1" fmla="*/ 280237 h 1927139"/>
              <a:gd name="connsiteX2" fmla="*/ 100012 w 1087790"/>
              <a:gd name="connsiteY2" fmla="*/ 423112 h 1927139"/>
              <a:gd name="connsiteX3" fmla="*/ 133350 w 1087790"/>
              <a:gd name="connsiteY3" fmla="*/ 561225 h 1927139"/>
              <a:gd name="connsiteX4" fmla="*/ 159544 w 1087790"/>
              <a:gd name="connsiteY4" fmla="*/ 718387 h 1927139"/>
              <a:gd name="connsiteX5" fmla="*/ 180975 w 1087790"/>
              <a:gd name="connsiteY5" fmla="*/ 875550 h 1927139"/>
              <a:gd name="connsiteX6" fmla="*/ 190500 w 1087790"/>
              <a:gd name="connsiteY6" fmla="*/ 1042237 h 1927139"/>
              <a:gd name="connsiteX7" fmla="*/ 185737 w 1087790"/>
              <a:gd name="connsiteY7" fmla="*/ 1251787 h 1927139"/>
              <a:gd name="connsiteX8" fmla="*/ 176213 w 1087790"/>
              <a:gd name="connsiteY8" fmla="*/ 1413712 h 1927139"/>
              <a:gd name="connsiteX9" fmla="*/ 159543 w 1087790"/>
              <a:gd name="connsiteY9" fmla="*/ 1566112 h 1927139"/>
              <a:gd name="connsiteX10" fmla="*/ 138112 w 1087790"/>
              <a:gd name="connsiteY10" fmla="*/ 1689937 h 1927139"/>
              <a:gd name="connsiteX11" fmla="*/ 95250 w 1087790"/>
              <a:gd name="connsiteY11" fmla="*/ 1861387 h 1927139"/>
              <a:gd name="connsiteX12" fmla="*/ 76717 w 1087790"/>
              <a:gd name="connsiteY12" fmla="*/ 1927139 h 1927139"/>
              <a:gd name="connsiteX13" fmla="*/ 193864 w 1087790"/>
              <a:gd name="connsiteY13" fmla="*/ 1892329 h 1927139"/>
              <a:gd name="connsiteX14" fmla="*/ 529335 w 1087790"/>
              <a:gd name="connsiteY14" fmla="*/ 1771563 h 1927139"/>
              <a:gd name="connsiteX15" fmla="*/ 798910 w 1087790"/>
              <a:gd name="connsiteY15" fmla="*/ 1581294 h 1927139"/>
              <a:gd name="connsiteX16" fmla="*/ 947898 w 1087790"/>
              <a:gd name="connsiteY16" fmla="*/ 1399857 h 1927139"/>
              <a:gd name="connsiteX17" fmla="*/ 1051077 w 1087790"/>
              <a:gd name="connsiteY17" fmla="*/ 1206152 h 1927139"/>
              <a:gd name="connsiteX18" fmla="*/ 1087747 w 1087790"/>
              <a:gd name="connsiteY18" fmla="*/ 982603 h 1927139"/>
              <a:gd name="connsiteX19" fmla="*/ 1055579 w 1087790"/>
              <a:gd name="connsiteY19" fmla="*/ 696464 h 1927139"/>
              <a:gd name="connsiteX20" fmla="*/ 943147 w 1087790"/>
              <a:gd name="connsiteY20" fmla="*/ 475556 h 1927139"/>
              <a:gd name="connsiteX21" fmla="*/ 776475 w 1087790"/>
              <a:gd name="connsiteY21" fmla="*/ 279918 h 1927139"/>
              <a:gd name="connsiteX22" fmla="*/ 614014 w 1087790"/>
              <a:gd name="connsiteY22" fmla="*/ 155993 h 1927139"/>
              <a:gd name="connsiteX23" fmla="*/ 298484 w 1087790"/>
              <a:gd name="connsiteY23" fmla="*/ 0 h 1927139"/>
              <a:gd name="connsiteX0" fmla="*/ 0 w 1025878"/>
              <a:gd name="connsiteY0" fmla="*/ 280237 h 1927139"/>
              <a:gd name="connsiteX1" fmla="*/ 38100 w 1025878"/>
              <a:gd name="connsiteY1" fmla="*/ 423112 h 1927139"/>
              <a:gd name="connsiteX2" fmla="*/ 71438 w 1025878"/>
              <a:gd name="connsiteY2" fmla="*/ 561225 h 1927139"/>
              <a:gd name="connsiteX3" fmla="*/ 97632 w 1025878"/>
              <a:gd name="connsiteY3" fmla="*/ 718387 h 1927139"/>
              <a:gd name="connsiteX4" fmla="*/ 119063 w 1025878"/>
              <a:gd name="connsiteY4" fmla="*/ 875550 h 1927139"/>
              <a:gd name="connsiteX5" fmla="*/ 128588 w 1025878"/>
              <a:gd name="connsiteY5" fmla="*/ 1042237 h 1927139"/>
              <a:gd name="connsiteX6" fmla="*/ 123825 w 1025878"/>
              <a:gd name="connsiteY6" fmla="*/ 1251787 h 1927139"/>
              <a:gd name="connsiteX7" fmla="*/ 114301 w 1025878"/>
              <a:gd name="connsiteY7" fmla="*/ 1413712 h 1927139"/>
              <a:gd name="connsiteX8" fmla="*/ 97631 w 1025878"/>
              <a:gd name="connsiteY8" fmla="*/ 1566112 h 1927139"/>
              <a:gd name="connsiteX9" fmla="*/ 76200 w 1025878"/>
              <a:gd name="connsiteY9" fmla="*/ 1689937 h 1927139"/>
              <a:gd name="connsiteX10" fmla="*/ 33338 w 1025878"/>
              <a:gd name="connsiteY10" fmla="*/ 1861387 h 1927139"/>
              <a:gd name="connsiteX11" fmla="*/ 14805 w 1025878"/>
              <a:gd name="connsiteY11" fmla="*/ 1927139 h 1927139"/>
              <a:gd name="connsiteX12" fmla="*/ 131952 w 1025878"/>
              <a:gd name="connsiteY12" fmla="*/ 1892329 h 1927139"/>
              <a:gd name="connsiteX13" fmla="*/ 467423 w 1025878"/>
              <a:gd name="connsiteY13" fmla="*/ 1771563 h 1927139"/>
              <a:gd name="connsiteX14" fmla="*/ 736998 w 1025878"/>
              <a:gd name="connsiteY14" fmla="*/ 1581294 h 1927139"/>
              <a:gd name="connsiteX15" fmla="*/ 885986 w 1025878"/>
              <a:gd name="connsiteY15" fmla="*/ 1399857 h 1927139"/>
              <a:gd name="connsiteX16" fmla="*/ 989165 w 1025878"/>
              <a:gd name="connsiteY16" fmla="*/ 1206152 h 1927139"/>
              <a:gd name="connsiteX17" fmla="*/ 1025835 w 1025878"/>
              <a:gd name="connsiteY17" fmla="*/ 982603 h 1927139"/>
              <a:gd name="connsiteX18" fmla="*/ 993667 w 1025878"/>
              <a:gd name="connsiteY18" fmla="*/ 696464 h 1927139"/>
              <a:gd name="connsiteX19" fmla="*/ 881235 w 1025878"/>
              <a:gd name="connsiteY19" fmla="*/ 475556 h 1927139"/>
              <a:gd name="connsiteX20" fmla="*/ 714563 w 1025878"/>
              <a:gd name="connsiteY20" fmla="*/ 279918 h 1927139"/>
              <a:gd name="connsiteX21" fmla="*/ 552102 w 1025878"/>
              <a:gd name="connsiteY21" fmla="*/ 155993 h 1927139"/>
              <a:gd name="connsiteX22" fmla="*/ 236572 w 1025878"/>
              <a:gd name="connsiteY22" fmla="*/ 0 h 1927139"/>
              <a:gd name="connsiteX0" fmla="*/ 23295 w 1011073"/>
              <a:gd name="connsiteY0" fmla="*/ 423112 h 1927139"/>
              <a:gd name="connsiteX1" fmla="*/ 56633 w 1011073"/>
              <a:gd name="connsiteY1" fmla="*/ 561225 h 1927139"/>
              <a:gd name="connsiteX2" fmla="*/ 82827 w 1011073"/>
              <a:gd name="connsiteY2" fmla="*/ 718387 h 1927139"/>
              <a:gd name="connsiteX3" fmla="*/ 104258 w 1011073"/>
              <a:gd name="connsiteY3" fmla="*/ 875550 h 1927139"/>
              <a:gd name="connsiteX4" fmla="*/ 113783 w 1011073"/>
              <a:gd name="connsiteY4" fmla="*/ 1042237 h 1927139"/>
              <a:gd name="connsiteX5" fmla="*/ 109020 w 1011073"/>
              <a:gd name="connsiteY5" fmla="*/ 1251787 h 1927139"/>
              <a:gd name="connsiteX6" fmla="*/ 99496 w 1011073"/>
              <a:gd name="connsiteY6" fmla="*/ 1413712 h 1927139"/>
              <a:gd name="connsiteX7" fmla="*/ 82826 w 1011073"/>
              <a:gd name="connsiteY7" fmla="*/ 1566112 h 1927139"/>
              <a:gd name="connsiteX8" fmla="*/ 61395 w 1011073"/>
              <a:gd name="connsiteY8" fmla="*/ 1689937 h 1927139"/>
              <a:gd name="connsiteX9" fmla="*/ 18533 w 1011073"/>
              <a:gd name="connsiteY9" fmla="*/ 1861387 h 1927139"/>
              <a:gd name="connsiteX10" fmla="*/ 0 w 1011073"/>
              <a:gd name="connsiteY10" fmla="*/ 1927139 h 1927139"/>
              <a:gd name="connsiteX11" fmla="*/ 117147 w 1011073"/>
              <a:gd name="connsiteY11" fmla="*/ 1892329 h 1927139"/>
              <a:gd name="connsiteX12" fmla="*/ 452618 w 1011073"/>
              <a:gd name="connsiteY12" fmla="*/ 1771563 h 1927139"/>
              <a:gd name="connsiteX13" fmla="*/ 722193 w 1011073"/>
              <a:gd name="connsiteY13" fmla="*/ 1581294 h 1927139"/>
              <a:gd name="connsiteX14" fmla="*/ 871181 w 1011073"/>
              <a:gd name="connsiteY14" fmla="*/ 1399857 h 1927139"/>
              <a:gd name="connsiteX15" fmla="*/ 974360 w 1011073"/>
              <a:gd name="connsiteY15" fmla="*/ 1206152 h 1927139"/>
              <a:gd name="connsiteX16" fmla="*/ 1011030 w 1011073"/>
              <a:gd name="connsiteY16" fmla="*/ 982603 h 1927139"/>
              <a:gd name="connsiteX17" fmla="*/ 978862 w 1011073"/>
              <a:gd name="connsiteY17" fmla="*/ 696464 h 1927139"/>
              <a:gd name="connsiteX18" fmla="*/ 866430 w 1011073"/>
              <a:gd name="connsiteY18" fmla="*/ 475556 h 1927139"/>
              <a:gd name="connsiteX19" fmla="*/ 699758 w 1011073"/>
              <a:gd name="connsiteY19" fmla="*/ 279918 h 1927139"/>
              <a:gd name="connsiteX20" fmla="*/ 537297 w 1011073"/>
              <a:gd name="connsiteY20" fmla="*/ 155993 h 1927139"/>
              <a:gd name="connsiteX21" fmla="*/ 221767 w 1011073"/>
              <a:gd name="connsiteY21" fmla="*/ 0 h 1927139"/>
              <a:gd name="connsiteX0" fmla="*/ 56633 w 1011073"/>
              <a:gd name="connsiteY0" fmla="*/ 561225 h 1927139"/>
              <a:gd name="connsiteX1" fmla="*/ 82827 w 1011073"/>
              <a:gd name="connsiteY1" fmla="*/ 718387 h 1927139"/>
              <a:gd name="connsiteX2" fmla="*/ 104258 w 1011073"/>
              <a:gd name="connsiteY2" fmla="*/ 875550 h 1927139"/>
              <a:gd name="connsiteX3" fmla="*/ 113783 w 1011073"/>
              <a:gd name="connsiteY3" fmla="*/ 1042237 h 1927139"/>
              <a:gd name="connsiteX4" fmla="*/ 109020 w 1011073"/>
              <a:gd name="connsiteY4" fmla="*/ 1251787 h 1927139"/>
              <a:gd name="connsiteX5" fmla="*/ 99496 w 1011073"/>
              <a:gd name="connsiteY5" fmla="*/ 1413712 h 1927139"/>
              <a:gd name="connsiteX6" fmla="*/ 82826 w 1011073"/>
              <a:gd name="connsiteY6" fmla="*/ 1566112 h 1927139"/>
              <a:gd name="connsiteX7" fmla="*/ 61395 w 1011073"/>
              <a:gd name="connsiteY7" fmla="*/ 1689937 h 1927139"/>
              <a:gd name="connsiteX8" fmla="*/ 18533 w 1011073"/>
              <a:gd name="connsiteY8" fmla="*/ 1861387 h 1927139"/>
              <a:gd name="connsiteX9" fmla="*/ 0 w 1011073"/>
              <a:gd name="connsiteY9" fmla="*/ 1927139 h 1927139"/>
              <a:gd name="connsiteX10" fmla="*/ 117147 w 1011073"/>
              <a:gd name="connsiteY10" fmla="*/ 1892329 h 1927139"/>
              <a:gd name="connsiteX11" fmla="*/ 452618 w 1011073"/>
              <a:gd name="connsiteY11" fmla="*/ 1771563 h 1927139"/>
              <a:gd name="connsiteX12" fmla="*/ 722193 w 1011073"/>
              <a:gd name="connsiteY12" fmla="*/ 1581294 h 1927139"/>
              <a:gd name="connsiteX13" fmla="*/ 871181 w 1011073"/>
              <a:gd name="connsiteY13" fmla="*/ 1399857 h 1927139"/>
              <a:gd name="connsiteX14" fmla="*/ 974360 w 1011073"/>
              <a:gd name="connsiteY14" fmla="*/ 1206152 h 1927139"/>
              <a:gd name="connsiteX15" fmla="*/ 1011030 w 1011073"/>
              <a:gd name="connsiteY15" fmla="*/ 982603 h 1927139"/>
              <a:gd name="connsiteX16" fmla="*/ 978862 w 1011073"/>
              <a:gd name="connsiteY16" fmla="*/ 696464 h 1927139"/>
              <a:gd name="connsiteX17" fmla="*/ 866430 w 1011073"/>
              <a:gd name="connsiteY17" fmla="*/ 475556 h 1927139"/>
              <a:gd name="connsiteX18" fmla="*/ 699758 w 1011073"/>
              <a:gd name="connsiteY18" fmla="*/ 279918 h 1927139"/>
              <a:gd name="connsiteX19" fmla="*/ 537297 w 1011073"/>
              <a:gd name="connsiteY19" fmla="*/ 155993 h 1927139"/>
              <a:gd name="connsiteX20" fmla="*/ 221767 w 1011073"/>
              <a:gd name="connsiteY20" fmla="*/ 0 h 1927139"/>
              <a:gd name="connsiteX0" fmla="*/ 56633 w 1011073"/>
              <a:gd name="connsiteY0" fmla="*/ 561225 h 1927139"/>
              <a:gd name="connsiteX1" fmla="*/ 104258 w 1011073"/>
              <a:gd name="connsiteY1" fmla="*/ 875550 h 1927139"/>
              <a:gd name="connsiteX2" fmla="*/ 113783 w 1011073"/>
              <a:gd name="connsiteY2" fmla="*/ 1042237 h 1927139"/>
              <a:gd name="connsiteX3" fmla="*/ 109020 w 1011073"/>
              <a:gd name="connsiteY3" fmla="*/ 1251787 h 1927139"/>
              <a:gd name="connsiteX4" fmla="*/ 99496 w 1011073"/>
              <a:gd name="connsiteY4" fmla="*/ 1413712 h 1927139"/>
              <a:gd name="connsiteX5" fmla="*/ 82826 w 1011073"/>
              <a:gd name="connsiteY5" fmla="*/ 1566112 h 1927139"/>
              <a:gd name="connsiteX6" fmla="*/ 61395 w 1011073"/>
              <a:gd name="connsiteY6" fmla="*/ 1689937 h 1927139"/>
              <a:gd name="connsiteX7" fmla="*/ 18533 w 1011073"/>
              <a:gd name="connsiteY7" fmla="*/ 1861387 h 1927139"/>
              <a:gd name="connsiteX8" fmla="*/ 0 w 1011073"/>
              <a:gd name="connsiteY8" fmla="*/ 1927139 h 1927139"/>
              <a:gd name="connsiteX9" fmla="*/ 117147 w 1011073"/>
              <a:gd name="connsiteY9" fmla="*/ 1892329 h 1927139"/>
              <a:gd name="connsiteX10" fmla="*/ 452618 w 1011073"/>
              <a:gd name="connsiteY10" fmla="*/ 1771563 h 1927139"/>
              <a:gd name="connsiteX11" fmla="*/ 722193 w 1011073"/>
              <a:gd name="connsiteY11" fmla="*/ 1581294 h 1927139"/>
              <a:gd name="connsiteX12" fmla="*/ 871181 w 1011073"/>
              <a:gd name="connsiteY12" fmla="*/ 1399857 h 1927139"/>
              <a:gd name="connsiteX13" fmla="*/ 974360 w 1011073"/>
              <a:gd name="connsiteY13" fmla="*/ 1206152 h 1927139"/>
              <a:gd name="connsiteX14" fmla="*/ 1011030 w 1011073"/>
              <a:gd name="connsiteY14" fmla="*/ 982603 h 1927139"/>
              <a:gd name="connsiteX15" fmla="*/ 978862 w 1011073"/>
              <a:gd name="connsiteY15" fmla="*/ 696464 h 1927139"/>
              <a:gd name="connsiteX16" fmla="*/ 866430 w 1011073"/>
              <a:gd name="connsiteY16" fmla="*/ 475556 h 1927139"/>
              <a:gd name="connsiteX17" fmla="*/ 699758 w 1011073"/>
              <a:gd name="connsiteY17" fmla="*/ 279918 h 1927139"/>
              <a:gd name="connsiteX18" fmla="*/ 537297 w 1011073"/>
              <a:gd name="connsiteY18" fmla="*/ 155993 h 1927139"/>
              <a:gd name="connsiteX19" fmla="*/ 221767 w 1011073"/>
              <a:gd name="connsiteY19" fmla="*/ 0 h 1927139"/>
              <a:gd name="connsiteX0" fmla="*/ 104258 w 1011073"/>
              <a:gd name="connsiteY0" fmla="*/ 875550 h 1927139"/>
              <a:gd name="connsiteX1" fmla="*/ 113783 w 1011073"/>
              <a:gd name="connsiteY1" fmla="*/ 1042237 h 1927139"/>
              <a:gd name="connsiteX2" fmla="*/ 109020 w 1011073"/>
              <a:gd name="connsiteY2" fmla="*/ 1251787 h 1927139"/>
              <a:gd name="connsiteX3" fmla="*/ 99496 w 1011073"/>
              <a:gd name="connsiteY3" fmla="*/ 1413712 h 1927139"/>
              <a:gd name="connsiteX4" fmla="*/ 82826 w 1011073"/>
              <a:gd name="connsiteY4" fmla="*/ 1566112 h 1927139"/>
              <a:gd name="connsiteX5" fmla="*/ 61395 w 1011073"/>
              <a:gd name="connsiteY5" fmla="*/ 1689937 h 1927139"/>
              <a:gd name="connsiteX6" fmla="*/ 18533 w 1011073"/>
              <a:gd name="connsiteY6" fmla="*/ 1861387 h 1927139"/>
              <a:gd name="connsiteX7" fmla="*/ 0 w 1011073"/>
              <a:gd name="connsiteY7" fmla="*/ 1927139 h 1927139"/>
              <a:gd name="connsiteX8" fmla="*/ 117147 w 1011073"/>
              <a:gd name="connsiteY8" fmla="*/ 1892329 h 1927139"/>
              <a:gd name="connsiteX9" fmla="*/ 452618 w 1011073"/>
              <a:gd name="connsiteY9" fmla="*/ 1771563 h 1927139"/>
              <a:gd name="connsiteX10" fmla="*/ 722193 w 1011073"/>
              <a:gd name="connsiteY10" fmla="*/ 1581294 h 1927139"/>
              <a:gd name="connsiteX11" fmla="*/ 871181 w 1011073"/>
              <a:gd name="connsiteY11" fmla="*/ 1399857 h 1927139"/>
              <a:gd name="connsiteX12" fmla="*/ 974360 w 1011073"/>
              <a:gd name="connsiteY12" fmla="*/ 1206152 h 1927139"/>
              <a:gd name="connsiteX13" fmla="*/ 1011030 w 1011073"/>
              <a:gd name="connsiteY13" fmla="*/ 982603 h 1927139"/>
              <a:gd name="connsiteX14" fmla="*/ 978862 w 1011073"/>
              <a:gd name="connsiteY14" fmla="*/ 696464 h 1927139"/>
              <a:gd name="connsiteX15" fmla="*/ 866430 w 1011073"/>
              <a:gd name="connsiteY15" fmla="*/ 475556 h 1927139"/>
              <a:gd name="connsiteX16" fmla="*/ 699758 w 1011073"/>
              <a:gd name="connsiteY16" fmla="*/ 279918 h 1927139"/>
              <a:gd name="connsiteX17" fmla="*/ 537297 w 1011073"/>
              <a:gd name="connsiteY17" fmla="*/ 155993 h 1927139"/>
              <a:gd name="connsiteX18" fmla="*/ 221767 w 1011073"/>
              <a:gd name="connsiteY18" fmla="*/ 0 h 1927139"/>
              <a:gd name="connsiteX0" fmla="*/ 113783 w 1011073"/>
              <a:gd name="connsiteY0" fmla="*/ 1042237 h 1927139"/>
              <a:gd name="connsiteX1" fmla="*/ 109020 w 1011073"/>
              <a:gd name="connsiteY1" fmla="*/ 1251787 h 1927139"/>
              <a:gd name="connsiteX2" fmla="*/ 99496 w 1011073"/>
              <a:gd name="connsiteY2" fmla="*/ 1413712 h 1927139"/>
              <a:gd name="connsiteX3" fmla="*/ 82826 w 1011073"/>
              <a:gd name="connsiteY3" fmla="*/ 1566112 h 1927139"/>
              <a:gd name="connsiteX4" fmla="*/ 61395 w 1011073"/>
              <a:gd name="connsiteY4" fmla="*/ 1689937 h 1927139"/>
              <a:gd name="connsiteX5" fmla="*/ 18533 w 1011073"/>
              <a:gd name="connsiteY5" fmla="*/ 1861387 h 1927139"/>
              <a:gd name="connsiteX6" fmla="*/ 0 w 1011073"/>
              <a:gd name="connsiteY6" fmla="*/ 1927139 h 1927139"/>
              <a:gd name="connsiteX7" fmla="*/ 117147 w 1011073"/>
              <a:gd name="connsiteY7" fmla="*/ 1892329 h 1927139"/>
              <a:gd name="connsiteX8" fmla="*/ 452618 w 1011073"/>
              <a:gd name="connsiteY8" fmla="*/ 1771563 h 1927139"/>
              <a:gd name="connsiteX9" fmla="*/ 722193 w 1011073"/>
              <a:gd name="connsiteY9" fmla="*/ 1581294 h 1927139"/>
              <a:gd name="connsiteX10" fmla="*/ 871181 w 1011073"/>
              <a:gd name="connsiteY10" fmla="*/ 1399857 h 1927139"/>
              <a:gd name="connsiteX11" fmla="*/ 974360 w 1011073"/>
              <a:gd name="connsiteY11" fmla="*/ 1206152 h 1927139"/>
              <a:gd name="connsiteX12" fmla="*/ 1011030 w 1011073"/>
              <a:gd name="connsiteY12" fmla="*/ 982603 h 1927139"/>
              <a:gd name="connsiteX13" fmla="*/ 978862 w 1011073"/>
              <a:gd name="connsiteY13" fmla="*/ 696464 h 1927139"/>
              <a:gd name="connsiteX14" fmla="*/ 866430 w 1011073"/>
              <a:gd name="connsiteY14" fmla="*/ 475556 h 1927139"/>
              <a:gd name="connsiteX15" fmla="*/ 699758 w 1011073"/>
              <a:gd name="connsiteY15" fmla="*/ 279918 h 1927139"/>
              <a:gd name="connsiteX16" fmla="*/ 537297 w 1011073"/>
              <a:gd name="connsiteY16" fmla="*/ 155993 h 1927139"/>
              <a:gd name="connsiteX17" fmla="*/ 221767 w 1011073"/>
              <a:gd name="connsiteY17" fmla="*/ 0 h 1927139"/>
              <a:gd name="connsiteX0" fmla="*/ 109020 w 1011073"/>
              <a:gd name="connsiteY0" fmla="*/ 1251787 h 1927139"/>
              <a:gd name="connsiteX1" fmla="*/ 99496 w 1011073"/>
              <a:gd name="connsiteY1" fmla="*/ 1413712 h 1927139"/>
              <a:gd name="connsiteX2" fmla="*/ 82826 w 1011073"/>
              <a:gd name="connsiteY2" fmla="*/ 1566112 h 1927139"/>
              <a:gd name="connsiteX3" fmla="*/ 61395 w 1011073"/>
              <a:gd name="connsiteY3" fmla="*/ 1689937 h 1927139"/>
              <a:gd name="connsiteX4" fmla="*/ 18533 w 1011073"/>
              <a:gd name="connsiteY4" fmla="*/ 1861387 h 1927139"/>
              <a:gd name="connsiteX5" fmla="*/ 0 w 1011073"/>
              <a:gd name="connsiteY5" fmla="*/ 1927139 h 1927139"/>
              <a:gd name="connsiteX6" fmla="*/ 117147 w 1011073"/>
              <a:gd name="connsiteY6" fmla="*/ 1892329 h 1927139"/>
              <a:gd name="connsiteX7" fmla="*/ 452618 w 1011073"/>
              <a:gd name="connsiteY7" fmla="*/ 1771563 h 1927139"/>
              <a:gd name="connsiteX8" fmla="*/ 722193 w 1011073"/>
              <a:gd name="connsiteY8" fmla="*/ 1581294 h 1927139"/>
              <a:gd name="connsiteX9" fmla="*/ 871181 w 1011073"/>
              <a:gd name="connsiteY9" fmla="*/ 1399857 h 1927139"/>
              <a:gd name="connsiteX10" fmla="*/ 974360 w 1011073"/>
              <a:gd name="connsiteY10" fmla="*/ 1206152 h 1927139"/>
              <a:gd name="connsiteX11" fmla="*/ 1011030 w 1011073"/>
              <a:gd name="connsiteY11" fmla="*/ 982603 h 1927139"/>
              <a:gd name="connsiteX12" fmla="*/ 978862 w 1011073"/>
              <a:gd name="connsiteY12" fmla="*/ 696464 h 1927139"/>
              <a:gd name="connsiteX13" fmla="*/ 866430 w 1011073"/>
              <a:gd name="connsiteY13" fmla="*/ 475556 h 1927139"/>
              <a:gd name="connsiteX14" fmla="*/ 699758 w 1011073"/>
              <a:gd name="connsiteY14" fmla="*/ 279918 h 1927139"/>
              <a:gd name="connsiteX15" fmla="*/ 537297 w 1011073"/>
              <a:gd name="connsiteY15" fmla="*/ 155993 h 1927139"/>
              <a:gd name="connsiteX16" fmla="*/ 221767 w 1011073"/>
              <a:gd name="connsiteY16" fmla="*/ 0 h 1927139"/>
              <a:gd name="connsiteX0" fmla="*/ 99496 w 1011073"/>
              <a:gd name="connsiteY0" fmla="*/ 1413712 h 1927139"/>
              <a:gd name="connsiteX1" fmla="*/ 82826 w 1011073"/>
              <a:gd name="connsiteY1" fmla="*/ 1566112 h 1927139"/>
              <a:gd name="connsiteX2" fmla="*/ 61395 w 1011073"/>
              <a:gd name="connsiteY2" fmla="*/ 1689937 h 1927139"/>
              <a:gd name="connsiteX3" fmla="*/ 18533 w 1011073"/>
              <a:gd name="connsiteY3" fmla="*/ 1861387 h 1927139"/>
              <a:gd name="connsiteX4" fmla="*/ 0 w 1011073"/>
              <a:gd name="connsiteY4" fmla="*/ 1927139 h 1927139"/>
              <a:gd name="connsiteX5" fmla="*/ 117147 w 1011073"/>
              <a:gd name="connsiteY5" fmla="*/ 1892329 h 1927139"/>
              <a:gd name="connsiteX6" fmla="*/ 452618 w 1011073"/>
              <a:gd name="connsiteY6" fmla="*/ 1771563 h 1927139"/>
              <a:gd name="connsiteX7" fmla="*/ 722193 w 1011073"/>
              <a:gd name="connsiteY7" fmla="*/ 1581294 h 1927139"/>
              <a:gd name="connsiteX8" fmla="*/ 871181 w 1011073"/>
              <a:gd name="connsiteY8" fmla="*/ 1399857 h 1927139"/>
              <a:gd name="connsiteX9" fmla="*/ 974360 w 1011073"/>
              <a:gd name="connsiteY9" fmla="*/ 1206152 h 1927139"/>
              <a:gd name="connsiteX10" fmla="*/ 1011030 w 1011073"/>
              <a:gd name="connsiteY10" fmla="*/ 982603 h 1927139"/>
              <a:gd name="connsiteX11" fmla="*/ 978862 w 1011073"/>
              <a:gd name="connsiteY11" fmla="*/ 696464 h 1927139"/>
              <a:gd name="connsiteX12" fmla="*/ 866430 w 1011073"/>
              <a:gd name="connsiteY12" fmla="*/ 475556 h 1927139"/>
              <a:gd name="connsiteX13" fmla="*/ 699758 w 1011073"/>
              <a:gd name="connsiteY13" fmla="*/ 279918 h 1927139"/>
              <a:gd name="connsiteX14" fmla="*/ 537297 w 1011073"/>
              <a:gd name="connsiteY14" fmla="*/ 155993 h 1927139"/>
              <a:gd name="connsiteX15" fmla="*/ 221767 w 1011073"/>
              <a:gd name="connsiteY15" fmla="*/ 0 h 1927139"/>
              <a:gd name="connsiteX0" fmla="*/ 82826 w 1011073"/>
              <a:gd name="connsiteY0" fmla="*/ 1566112 h 1927139"/>
              <a:gd name="connsiteX1" fmla="*/ 61395 w 1011073"/>
              <a:gd name="connsiteY1" fmla="*/ 1689937 h 1927139"/>
              <a:gd name="connsiteX2" fmla="*/ 18533 w 1011073"/>
              <a:gd name="connsiteY2" fmla="*/ 1861387 h 1927139"/>
              <a:gd name="connsiteX3" fmla="*/ 0 w 1011073"/>
              <a:gd name="connsiteY3" fmla="*/ 1927139 h 1927139"/>
              <a:gd name="connsiteX4" fmla="*/ 117147 w 1011073"/>
              <a:gd name="connsiteY4" fmla="*/ 1892329 h 1927139"/>
              <a:gd name="connsiteX5" fmla="*/ 452618 w 1011073"/>
              <a:gd name="connsiteY5" fmla="*/ 1771563 h 1927139"/>
              <a:gd name="connsiteX6" fmla="*/ 722193 w 1011073"/>
              <a:gd name="connsiteY6" fmla="*/ 1581294 h 1927139"/>
              <a:gd name="connsiteX7" fmla="*/ 871181 w 1011073"/>
              <a:gd name="connsiteY7" fmla="*/ 1399857 h 1927139"/>
              <a:gd name="connsiteX8" fmla="*/ 974360 w 1011073"/>
              <a:gd name="connsiteY8" fmla="*/ 1206152 h 1927139"/>
              <a:gd name="connsiteX9" fmla="*/ 1011030 w 1011073"/>
              <a:gd name="connsiteY9" fmla="*/ 982603 h 1927139"/>
              <a:gd name="connsiteX10" fmla="*/ 978862 w 1011073"/>
              <a:gd name="connsiteY10" fmla="*/ 696464 h 1927139"/>
              <a:gd name="connsiteX11" fmla="*/ 866430 w 1011073"/>
              <a:gd name="connsiteY11" fmla="*/ 475556 h 1927139"/>
              <a:gd name="connsiteX12" fmla="*/ 699758 w 1011073"/>
              <a:gd name="connsiteY12" fmla="*/ 279918 h 1927139"/>
              <a:gd name="connsiteX13" fmla="*/ 537297 w 1011073"/>
              <a:gd name="connsiteY13" fmla="*/ 155993 h 1927139"/>
              <a:gd name="connsiteX14" fmla="*/ 221767 w 1011073"/>
              <a:gd name="connsiteY14" fmla="*/ 0 h 1927139"/>
              <a:gd name="connsiteX0" fmla="*/ 61395 w 1011073"/>
              <a:gd name="connsiteY0" fmla="*/ 1689937 h 1927139"/>
              <a:gd name="connsiteX1" fmla="*/ 18533 w 1011073"/>
              <a:gd name="connsiteY1" fmla="*/ 1861387 h 1927139"/>
              <a:gd name="connsiteX2" fmla="*/ 0 w 1011073"/>
              <a:gd name="connsiteY2" fmla="*/ 1927139 h 1927139"/>
              <a:gd name="connsiteX3" fmla="*/ 117147 w 1011073"/>
              <a:gd name="connsiteY3" fmla="*/ 1892329 h 1927139"/>
              <a:gd name="connsiteX4" fmla="*/ 452618 w 1011073"/>
              <a:gd name="connsiteY4" fmla="*/ 1771563 h 1927139"/>
              <a:gd name="connsiteX5" fmla="*/ 722193 w 1011073"/>
              <a:gd name="connsiteY5" fmla="*/ 1581294 h 1927139"/>
              <a:gd name="connsiteX6" fmla="*/ 871181 w 1011073"/>
              <a:gd name="connsiteY6" fmla="*/ 1399857 h 1927139"/>
              <a:gd name="connsiteX7" fmla="*/ 974360 w 1011073"/>
              <a:gd name="connsiteY7" fmla="*/ 1206152 h 1927139"/>
              <a:gd name="connsiteX8" fmla="*/ 1011030 w 1011073"/>
              <a:gd name="connsiteY8" fmla="*/ 982603 h 1927139"/>
              <a:gd name="connsiteX9" fmla="*/ 978862 w 1011073"/>
              <a:gd name="connsiteY9" fmla="*/ 696464 h 1927139"/>
              <a:gd name="connsiteX10" fmla="*/ 866430 w 1011073"/>
              <a:gd name="connsiteY10" fmla="*/ 475556 h 1927139"/>
              <a:gd name="connsiteX11" fmla="*/ 699758 w 1011073"/>
              <a:gd name="connsiteY11" fmla="*/ 279918 h 1927139"/>
              <a:gd name="connsiteX12" fmla="*/ 537297 w 1011073"/>
              <a:gd name="connsiteY12" fmla="*/ 155993 h 1927139"/>
              <a:gd name="connsiteX13" fmla="*/ 221767 w 1011073"/>
              <a:gd name="connsiteY13" fmla="*/ 0 h 1927139"/>
              <a:gd name="connsiteX0" fmla="*/ 18533 w 1011073"/>
              <a:gd name="connsiteY0" fmla="*/ 1861387 h 1927139"/>
              <a:gd name="connsiteX1" fmla="*/ 0 w 1011073"/>
              <a:gd name="connsiteY1" fmla="*/ 1927139 h 1927139"/>
              <a:gd name="connsiteX2" fmla="*/ 117147 w 1011073"/>
              <a:gd name="connsiteY2" fmla="*/ 1892329 h 1927139"/>
              <a:gd name="connsiteX3" fmla="*/ 452618 w 1011073"/>
              <a:gd name="connsiteY3" fmla="*/ 1771563 h 1927139"/>
              <a:gd name="connsiteX4" fmla="*/ 722193 w 1011073"/>
              <a:gd name="connsiteY4" fmla="*/ 1581294 h 1927139"/>
              <a:gd name="connsiteX5" fmla="*/ 871181 w 1011073"/>
              <a:gd name="connsiteY5" fmla="*/ 1399857 h 1927139"/>
              <a:gd name="connsiteX6" fmla="*/ 974360 w 1011073"/>
              <a:gd name="connsiteY6" fmla="*/ 1206152 h 1927139"/>
              <a:gd name="connsiteX7" fmla="*/ 1011030 w 1011073"/>
              <a:gd name="connsiteY7" fmla="*/ 982603 h 1927139"/>
              <a:gd name="connsiteX8" fmla="*/ 978862 w 1011073"/>
              <a:gd name="connsiteY8" fmla="*/ 696464 h 1927139"/>
              <a:gd name="connsiteX9" fmla="*/ 866430 w 1011073"/>
              <a:gd name="connsiteY9" fmla="*/ 475556 h 1927139"/>
              <a:gd name="connsiteX10" fmla="*/ 699758 w 1011073"/>
              <a:gd name="connsiteY10" fmla="*/ 279918 h 1927139"/>
              <a:gd name="connsiteX11" fmla="*/ 537297 w 1011073"/>
              <a:gd name="connsiteY11" fmla="*/ 155993 h 1927139"/>
              <a:gd name="connsiteX12" fmla="*/ 221767 w 1011073"/>
              <a:gd name="connsiteY12" fmla="*/ 0 h 1927139"/>
              <a:gd name="connsiteX0" fmla="*/ 0 w 1011073"/>
              <a:gd name="connsiteY0" fmla="*/ 1927139 h 1927139"/>
              <a:gd name="connsiteX1" fmla="*/ 117147 w 1011073"/>
              <a:gd name="connsiteY1" fmla="*/ 1892329 h 1927139"/>
              <a:gd name="connsiteX2" fmla="*/ 452618 w 1011073"/>
              <a:gd name="connsiteY2" fmla="*/ 1771563 h 1927139"/>
              <a:gd name="connsiteX3" fmla="*/ 722193 w 1011073"/>
              <a:gd name="connsiteY3" fmla="*/ 1581294 h 1927139"/>
              <a:gd name="connsiteX4" fmla="*/ 871181 w 1011073"/>
              <a:gd name="connsiteY4" fmla="*/ 1399857 h 1927139"/>
              <a:gd name="connsiteX5" fmla="*/ 974360 w 1011073"/>
              <a:gd name="connsiteY5" fmla="*/ 1206152 h 1927139"/>
              <a:gd name="connsiteX6" fmla="*/ 1011030 w 1011073"/>
              <a:gd name="connsiteY6" fmla="*/ 982603 h 1927139"/>
              <a:gd name="connsiteX7" fmla="*/ 978862 w 1011073"/>
              <a:gd name="connsiteY7" fmla="*/ 696464 h 1927139"/>
              <a:gd name="connsiteX8" fmla="*/ 866430 w 1011073"/>
              <a:gd name="connsiteY8" fmla="*/ 475556 h 1927139"/>
              <a:gd name="connsiteX9" fmla="*/ 699758 w 1011073"/>
              <a:gd name="connsiteY9" fmla="*/ 279918 h 1927139"/>
              <a:gd name="connsiteX10" fmla="*/ 537297 w 1011073"/>
              <a:gd name="connsiteY10" fmla="*/ 155993 h 1927139"/>
              <a:gd name="connsiteX11" fmla="*/ 221767 w 1011073"/>
              <a:gd name="connsiteY11" fmla="*/ 0 h 1927139"/>
              <a:gd name="connsiteX0" fmla="*/ 0 w 893926"/>
              <a:gd name="connsiteY0" fmla="*/ 1892329 h 1892329"/>
              <a:gd name="connsiteX1" fmla="*/ 335471 w 893926"/>
              <a:gd name="connsiteY1" fmla="*/ 1771563 h 1892329"/>
              <a:gd name="connsiteX2" fmla="*/ 605046 w 893926"/>
              <a:gd name="connsiteY2" fmla="*/ 1581294 h 1892329"/>
              <a:gd name="connsiteX3" fmla="*/ 754034 w 893926"/>
              <a:gd name="connsiteY3" fmla="*/ 1399857 h 1892329"/>
              <a:gd name="connsiteX4" fmla="*/ 857213 w 893926"/>
              <a:gd name="connsiteY4" fmla="*/ 1206152 h 1892329"/>
              <a:gd name="connsiteX5" fmla="*/ 893883 w 893926"/>
              <a:gd name="connsiteY5" fmla="*/ 982603 h 1892329"/>
              <a:gd name="connsiteX6" fmla="*/ 861715 w 893926"/>
              <a:gd name="connsiteY6" fmla="*/ 696464 h 1892329"/>
              <a:gd name="connsiteX7" fmla="*/ 749283 w 893926"/>
              <a:gd name="connsiteY7" fmla="*/ 475556 h 1892329"/>
              <a:gd name="connsiteX8" fmla="*/ 582611 w 893926"/>
              <a:gd name="connsiteY8" fmla="*/ 279918 h 1892329"/>
              <a:gd name="connsiteX9" fmla="*/ 420150 w 893926"/>
              <a:gd name="connsiteY9" fmla="*/ 155993 h 1892329"/>
              <a:gd name="connsiteX10" fmla="*/ 104620 w 893926"/>
              <a:gd name="connsiteY10" fmla="*/ 0 h 189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3926" h="1892329">
                <a:moveTo>
                  <a:pt x="0" y="1892329"/>
                </a:moveTo>
                <a:cubicBezTo>
                  <a:pt x="78957" y="1877286"/>
                  <a:pt x="234630" y="1823402"/>
                  <a:pt x="335471" y="1771563"/>
                </a:cubicBezTo>
                <a:cubicBezTo>
                  <a:pt x="436312" y="1719724"/>
                  <a:pt x="535286" y="1643245"/>
                  <a:pt x="605046" y="1581294"/>
                </a:cubicBezTo>
                <a:cubicBezTo>
                  <a:pt x="674806" y="1519343"/>
                  <a:pt x="712006" y="1462381"/>
                  <a:pt x="754034" y="1399857"/>
                </a:cubicBezTo>
                <a:cubicBezTo>
                  <a:pt x="796062" y="1337333"/>
                  <a:pt x="833905" y="1275694"/>
                  <a:pt x="857213" y="1206152"/>
                </a:cubicBezTo>
                <a:cubicBezTo>
                  <a:pt x="880521" y="1136610"/>
                  <a:pt x="893133" y="1067551"/>
                  <a:pt x="893883" y="982603"/>
                </a:cubicBezTo>
                <a:cubicBezTo>
                  <a:pt x="894633" y="897655"/>
                  <a:pt x="885815" y="780972"/>
                  <a:pt x="861715" y="696464"/>
                </a:cubicBezTo>
                <a:cubicBezTo>
                  <a:pt x="837615" y="611956"/>
                  <a:pt x="795800" y="544980"/>
                  <a:pt x="749283" y="475556"/>
                </a:cubicBezTo>
                <a:cubicBezTo>
                  <a:pt x="702766" y="406132"/>
                  <a:pt x="637466" y="333178"/>
                  <a:pt x="582611" y="279918"/>
                </a:cubicBezTo>
                <a:cubicBezTo>
                  <a:pt x="527756" y="226658"/>
                  <a:pt x="499815" y="202646"/>
                  <a:pt x="420150" y="155993"/>
                </a:cubicBezTo>
                <a:cubicBezTo>
                  <a:pt x="340485" y="109340"/>
                  <a:pt x="209797" y="51998"/>
                  <a:pt x="104620" y="0"/>
                </a:cubicBezTo>
              </a:path>
            </a:pathLst>
          </a:custGeom>
          <a:blipFill>
            <a:blip r:embed="rId3">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sp>
        <p:nvSpPr>
          <p:cNvPr id="154" name="Tekstboks 153"/>
          <p:cNvSpPr txBox="1"/>
          <p:nvPr/>
        </p:nvSpPr>
        <p:spPr>
          <a:xfrm>
            <a:off x="6093018" y="3871038"/>
            <a:ext cx="1056700"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Rørvæg</a:t>
            </a:r>
          </a:p>
        </p:txBody>
      </p:sp>
      <p:sp>
        <p:nvSpPr>
          <p:cNvPr id="175" name="Tekstboks 174"/>
          <p:cNvSpPr txBox="1"/>
          <p:nvPr/>
        </p:nvSpPr>
        <p:spPr>
          <a:xfrm>
            <a:off x="2605456" y="3883793"/>
            <a:ext cx="928459"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Væske</a:t>
            </a:r>
          </a:p>
        </p:txBody>
      </p:sp>
      <p:grpSp>
        <p:nvGrpSpPr>
          <p:cNvPr id="40" name="Gruppe 39"/>
          <p:cNvGrpSpPr/>
          <p:nvPr/>
        </p:nvGrpSpPr>
        <p:grpSpPr>
          <a:xfrm>
            <a:off x="8013638" y="6280630"/>
            <a:ext cx="445253" cy="373349"/>
            <a:chOff x="7374328" y="5723244"/>
            <a:chExt cx="445253" cy="373349"/>
          </a:xfrm>
        </p:grpSpPr>
        <p:pic>
          <p:nvPicPr>
            <p:cNvPr id="4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2" name="Tekstboks 41"/>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nvGrpSpPr>
          <p:cNvPr id="3" name="Gruppe 2"/>
          <p:cNvGrpSpPr/>
          <p:nvPr/>
        </p:nvGrpSpPr>
        <p:grpSpPr>
          <a:xfrm>
            <a:off x="7760156" y="6077522"/>
            <a:ext cx="682388" cy="888516"/>
            <a:chOff x="6759555" y="5907820"/>
            <a:chExt cx="682388" cy="888516"/>
          </a:xfrm>
        </p:grpSpPr>
        <p:sp>
          <p:nvSpPr>
            <p:cNvPr id="39" name="Rektangel 3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4" name="Gruppe 33"/>
            <p:cNvGrpSpPr/>
            <p:nvPr/>
          </p:nvGrpSpPr>
          <p:grpSpPr>
            <a:xfrm>
              <a:off x="6971034" y="6173247"/>
              <a:ext cx="252884" cy="433386"/>
              <a:chOff x="5562062" y="5729288"/>
              <a:chExt cx="252884" cy="433386"/>
            </a:xfrm>
          </p:grpSpPr>
          <p:sp>
            <p:nvSpPr>
              <p:cNvPr id="35" name="Kombinationstegning 3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6" name="Kombinationstegning 3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7" name="Rektangel 36"/>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8" name="Kombinationstegning 37"/>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4" name="Gruppe 3"/>
          <p:cNvGrpSpPr/>
          <p:nvPr/>
        </p:nvGrpSpPr>
        <p:grpSpPr>
          <a:xfrm>
            <a:off x="7732519" y="6077522"/>
            <a:ext cx="682388" cy="888516"/>
            <a:chOff x="7994416" y="2802765"/>
            <a:chExt cx="682388" cy="888516"/>
          </a:xfrm>
        </p:grpSpPr>
        <p:sp>
          <p:nvSpPr>
            <p:cNvPr id="52" name="Rektangel 51"/>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1" name="Gruppe 30"/>
            <p:cNvGrpSpPr/>
            <p:nvPr/>
          </p:nvGrpSpPr>
          <p:grpSpPr>
            <a:xfrm>
              <a:off x="8127336" y="3036251"/>
              <a:ext cx="445253" cy="373349"/>
              <a:chOff x="7374328" y="5723244"/>
              <a:chExt cx="445253" cy="373349"/>
            </a:xfrm>
          </p:grpSpPr>
          <p:pic>
            <p:nvPicPr>
              <p:cNvPr id="32"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Tekstboks 32"/>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sp>
        <p:nvSpPr>
          <p:cNvPr id="67" name="Kombinationstegning 66"/>
          <p:cNvSpPr/>
          <p:nvPr/>
        </p:nvSpPr>
        <p:spPr>
          <a:xfrm>
            <a:off x="3699239" y="1767961"/>
            <a:ext cx="1474754" cy="4575487"/>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34498 w 624489"/>
              <a:gd name="connsiteY24" fmla="*/ 1724569 h 1990005"/>
              <a:gd name="connsiteX25" fmla="*/ 75409 w 624489"/>
              <a:gd name="connsiteY25"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34498 w 624489"/>
              <a:gd name="connsiteY23" fmla="*/ 1724569 h 1990005"/>
              <a:gd name="connsiteX24" fmla="*/ 75409 w 624489"/>
              <a:gd name="connsiteY24"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373817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73595 w 624489"/>
              <a:gd name="connsiteY17" fmla="*/ 678492 h 1990005"/>
              <a:gd name="connsiteX18" fmla="*/ 204551 w 624489"/>
              <a:gd name="connsiteY18" fmla="*/ 1002342 h 1990005"/>
              <a:gd name="connsiteX19" fmla="*/ 190264 w 624489"/>
              <a:gd name="connsiteY19" fmla="*/ 1409030 h 1990005"/>
              <a:gd name="connsiteX20" fmla="*/ 134498 w 624489"/>
              <a:gd name="connsiteY20" fmla="*/ 1724569 h 1990005"/>
              <a:gd name="connsiteX21" fmla="*/ 75409 w 624489"/>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5064 w 624202"/>
              <a:gd name="connsiteY10" fmla="*/ 319636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4202" h="1990005">
                <a:moveTo>
                  <a:pt x="267604" y="1977582"/>
                </a:moveTo>
                <a:cubicBezTo>
                  <a:pt x="317931" y="1995894"/>
                  <a:pt x="464562" y="1991390"/>
                  <a:pt x="511190" y="1980552"/>
                </a:cubicBezTo>
                <a:cubicBezTo>
                  <a:pt x="557818" y="1969714"/>
                  <a:pt x="534565" y="1907095"/>
                  <a:pt x="549390" y="1827628"/>
                </a:cubicBezTo>
                <a:cubicBezTo>
                  <a:pt x="564215" y="1748161"/>
                  <a:pt x="588749" y="1589312"/>
                  <a:pt x="600138" y="1503749"/>
                </a:cubicBezTo>
                <a:cubicBezTo>
                  <a:pt x="611527" y="1418186"/>
                  <a:pt x="613833" y="1375317"/>
                  <a:pt x="617726" y="1314250"/>
                </a:cubicBezTo>
                <a:cubicBezTo>
                  <a:pt x="621619" y="1253183"/>
                  <a:pt x="623327" y="1203822"/>
                  <a:pt x="623495" y="1137349"/>
                </a:cubicBezTo>
                <a:cubicBezTo>
                  <a:pt x="623663" y="1070876"/>
                  <a:pt x="626703" y="998446"/>
                  <a:pt x="618734" y="915413"/>
                </a:cubicBezTo>
                <a:cubicBezTo>
                  <a:pt x="610765" y="832380"/>
                  <a:pt x="587223" y="706402"/>
                  <a:pt x="575682" y="639152"/>
                </a:cubicBezTo>
                <a:cubicBezTo>
                  <a:pt x="564141" y="571902"/>
                  <a:pt x="558131" y="550080"/>
                  <a:pt x="549490" y="511913"/>
                </a:cubicBezTo>
                <a:cubicBezTo>
                  <a:pt x="540849" y="473747"/>
                  <a:pt x="532572" y="442026"/>
                  <a:pt x="523837" y="410153"/>
                </a:cubicBezTo>
                <a:cubicBezTo>
                  <a:pt x="515102" y="378280"/>
                  <a:pt x="506819" y="354874"/>
                  <a:pt x="497080" y="320672"/>
                </a:cubicBezTo>
                <a:cubicBezTo>
                  <a:pt x="487341" y="286470"/>
                  <a:pt x="484200" y="257562"/>
                  <a:pt x="465403" y="204941"/>
                </a:cubicBezTo>
                <a:cubicBezTo>
                  <a:pt x="446606" y="152320"/>
                  <a:pt x="415729" y="74771"/>
                  <a:pt x="384296" y="4944"/>
                </a:cubicBezTo>
                <a:cubicBezTo>
                  <a:pt x="322627" y="1400"/>
                  <a:pt x="290464" y="-4427"/>
                  <a:pt x="226415" y="5544"/>
                </a:cubicBezTo>
                <a:cubicBezTo>
                  <a:pt x="162366" y="15515"/>
                  <a:pt x="130232" y="25198"/>
                  <a:pt x="0" y="64767"/>
                </a:cubicBezTo>
                <a:cubicBezTo>
                  <a:pt x="35398" y="118400"/>
                  <a:pt x="56953" y="187267"/>
                  <a:pt x="75963" y="240342"/>
                </a:cubicBezTo>
                <a:cubicBezTo>
                  <a:pt x="94973" y="293417"/>
                  <a:pt x="97791" y="310192"/>
                  <a:pt x="114063" y="383217"/>
                </a:cubicBezTo>
                <a:cubicBezTo>
                  <a:pt x="130335" y="456242"/>
                  <a:pt x="158514" y="575304"/>
                  <a:pt x="173595" y="678492"/>
                </a:cubicBezTo>
                <a:cubicBezTo>
                  <a:pt x="183120" y="758661"/>
                  <a:pt x="201773" y="880586"/>
                  <a:pt x="204551" y="1002342"/>
                </a:cubicBezTo>
                <a:cubicBezTo>
                  <a:pt x="203757" y="1097905"/>
                  <a:pt x="201939" y="1288659"/>
                  <a:pt x="190264" y="1409030"/>
                </a:cubicBezTo>
                <a:cubicBezTo>
                  <a:pt x="179382" y="1494476"/>
                  <a:pt x="153640" y="1637275"/>
                  <a:pt x="134498" y="1724569"/>
                </a:cubicBezTo>
                <a:cubicBezTo>
                  <a:pt x="115356" y="1811863"/>
                  <a:pt x="98428" y="1841515"/>
                  <a:pt x="75409" y="1932796"/>
                </a:cubicBezTo>
              </a:path>
            </a:pathLst>
          </a:custGeom>
          <a:gradFill flip="none" rotWithShape="1">
            <a:gsLst>
              <a:gs pos="0">
                <a:schemeClr val="bg2">
                  <a:lumMod val="50000"/>
                </a:schemeClr>
              </a:gs>
              <a:gs pos="100000">
                <a:schemeClr val="bg2">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51" name="Kombinationstegning 150"/>
          <p:cNvSpPr/>
          <p:nvPr/>
        </p:nvSpPr>
        <p:spPr>
          <a:xfrm>
            <a:off x="4564325" y="1763518"/>
            <a:ext cx="1528693" cy="4552212"/>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7032" h="1979882">
                <a:moveTo>
                  <a:pt x="315983" y="1950099"/>
                </a:moveTo>
                <a:cubicBezTo>
                  <a:pt x="350436" y="1953437"/>
                  <a:pt x="485949" y="1878740"/>
                  <a:pt x="549224" y="1878871"/>
                </a:cubicBezTo>
                <a:cubicBezTo>
                  <a:pt x="568152" y="1818952"/>
                  <a:pt x="557359" y="1876071"/>
                  <a:pt x="569648" y="1826717"/>
                </a:cubicBezTo>
                <a:cubicBezTo>
                  <a:pt x="584962" y="1762614"/>
                  <a:pt x="584288" y="1760511"/>
                  <a:pt x="593737" y="1706936"/>
                </a:cubicBezTo>
                <a:cubicBezTo>
                  <a:pt x="603186" y="1653361"/>
                  <a:pt x="618985" y="1567353"/>
                  <a:pt x="626343" y="1505265"/>
                </a:cubicBezTo>
                <a:cubicBezTo>
                  <a:pt x="633701" y="1443177"/>
                  <a:pt x="634663" y="1389261"/>
                  <a:pt x="637884" y="1334408"/>
                </a:cubicBezTo>
                <a:cubicBezTo>
                  <a:pt x="641105" y="1279555"/>
                  <a:pt x="644829" y="1237443"/>
                  <a:pt x="645669" y="1176149"/>
                </a:cubicBezTo>
                <a:cubicBezTo>
                  <a:pt x="646509" y="1114855"/>
                  <a:pt x="649380" y="1047948"/>
                  <a:pt x="642923" y="966641"/>
                </a:cubicBezTo>
                <a:cubicBezTo>
                  <a:pt x="636466" y="885334"/>
                  <a:pt x="619475" y="769713"/>
                  <a:pt x="606927" y="688309"/>
                </a:cubicBezTo>
                <a:cubicBezTo>
                  <a:pt x="594379" y="606905"/>
                  <a:pt x="574761" y="513966"/>
                  <a:pt x="567632" y="478216"/>
                </a:cubicBezTo>
                <a:cubicBezTo>
                  <a:pt x="560503" y="442466"/>
                  <a:pt x="568520" y="490665"/>
                  <a:pt x="564153" y="473809"/>
                </a:cubicBezTo>
                <a:cubicBezTo>
                  <a:pt x="559786" y="456953"/>
                  <a:pt x="550830" y="412316"/>
                  <a:pt x="541427" y="377078"/>
                </a:cubicBezTo>
                <a:cubicBezTo>
                  <a:pt x="532024" y="341840"/>
                  <a:pt x="523509" y="311725"/>
                  <a:pt x="507735" y="262383"/>
                </a:cubicBezTo>
                <a:cubicBezTo>
                  <a:pt x="491961" y="213041"/>
                  <a:pt x="478218" y="150855"/>
                  <a:pt x="446785" y="81028"/>
                </a:cubicBezTo>
                <a:cubicBezTo>
                  <a:pt x="385116" y="40200"/>
                  <a:pt x="260564" y="24708"/>
                  <a:pt x="186100" y="11203"/>
                </a:cubicBezTo>
                <a:cubicBezTo>
                  <a:pt x="111636" y="-2302"/>
                  <a:pt x="138295" y="6001"/>
                  <a:pt x="0" y="0"/>
                </a:cubicBezTo>
                <a:cubicBezTo>
                  <a:pt x="26759" y="42407"/>
                  <a:pt x="46073" y="81466"/>
                  <a:pt x="66461" y="131097"/>
                </a:cubicBezTo>
                <a:cubicBezTo>
                  <a:pt x="86849" y="180728"/>
                  <a:pt x="106665" y="246190"/>
                  <a:pt x="122326" y="297784"/>
                </a:cubicBezTo>
                <a:cubicBezTo>
                  <a:pt x="137987" y="349378"/>
                  <a:pt x="148520" y="393828"/>
                  <a:pt x="160426" y="440659"/>
                </a:cubicBezTo>
                <a:cubicBezTo>
                  <a:pt x="172332" y="487490"/>
                  <a:pt x="183842" y="529560"/>
                  <a:pt x="193764" y="578772"/>
                </a:cubicBezTo>
                <a:cubicBezTo>
                  <a:pt x="203686" y="627985"/>
                  <a:pt x="212021" y="683547"/>
                  <a:pt x="219958" y="735934"/>
                </a:cubicBezTo>
                <a:cubicBezTo>
                  <a:pt x="227895" y="788321"/>
                  <a:pt x="236230" y="839122"/>
                  <a:pt x="241389" y="893097"/>
                </a:cubicBezTo>
                <a:cubicBezTo>
                  <a:pt x="246548" y="947072"/>
                  <a:pt x="250120" y="997078"/>
                  <a:pt x="250914" y="1059784"/>
                </a:cubicBezTo>
                <a:cubicBezTo>
                  <a:pt x="251708" y="1122490"/>
                  <a:pt x="248532" y="1207422"/>
                  <a:pt x="246151" y="1269334"/>
                </a:cubicBezTo>
                <a:cubicBezTo>
                  <a:pt x="243770" y="1331246"/>
                  <a:pt x="240993" y="1378872"/>
                  <a:pt x="236627" y="1431259"/>
                </a:cubicBezTo>
                <a:cubicBezTo>
                  <a:pt x="232261" y="1483646"/>
                  <a:pt x="226307" y="1537622"/>
                  <a:pt x="219957" y="1583659"/>
                </a:cubicBezTo>
                <a:cubicBezTo>
                  <a:pt x="213607" y="1629697"/>
                  <a:pt x="205042" y="1674425"/>
                  <a:pt x="198526" y="1707484"/>
                </a:cubicBezTo>
                <a:cubicBezTo>
                  <a:pt x="192010" y="1740543"/>
                  <a:pt x="192309" y="1736611"/>
                  <a:pt x="180861" y="1782011"/>
                </a:cubicBezTo>
                <a:cubicBezTo>
                  <a:pt x="169413" y="1827411"/>
                  <a:pt x="152854" y="1888601"/>
                  <a:pt x="129835" y="1979882"/>
                </a:cubicBezTo>
              </a:path>
            </a:pathLst>
          </a:custGeom>
          <a:gradFill flip="none" rotWithShape="1">
            <a:gsLst>
              <a:gs pos="0">
                <a:schemeClr val="accent3">
                  <a:lumMod val="50000"/>
                </a:schemeClr>
              </a:gs>
              <a:gs pos="100000">
                <a:schemeClr val="accent3">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cxnSp>
        <p:nvCxnSpPr>
          <p:cNvPr id="27" name="Lige pilforbindelse 26"/>
          <p:cNvCxnSpPr/>
          <p:nvPr/>
        </p:nvCxnSpPr>
        <p:spPr>
          <a:xfrm>
            <a:off x="3401982" y="1822158"/>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09" name="Lige pilforbindelse 108"/>
          <p:cNvCxnSpPr/>
          <p:nvPr/>
        </p:nvCxnSpPr>
        <p:spPr>
          <a:xfrm>
            <a:off x="4062990" y="1563479"/>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grpSp>
        <p:nvGrpSpPr>
          <p:cNvPr id="23" name="Gruppe 22"/>
          <p:cNvGrpSpPr/>
          <p:nvPr/>
        </p:nvGrpSpPr>
        <p:grpSpPr>
          <a:xfrm>
            <a:off x="5328672" y="1688808"/>
            <a:ext cx="141818" cy="496549"/>
            <a:chOff x="7051138" y="1702594"/>
            <a:chExt cx="141818" cy="496549"/>
          </a:xfrm>
        </p:grpSpPr>
        <p:cxnSp>
          <p:nvCxnSpPr>
            <p:cNvPr id="18" name="Lige forbindelse 17"/>
            <p:cNvCxnSpPr/>
            <p:nvPr/>
          </p:nvCxnSpPr>
          <p:spPr>
            <a:xfrm flipV="1">
              <a:off x="7153275" y="1702594"/>
              <a:ext cx="39681" cy="145029"/>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Lige pilforbindelse 8"/>
            <p:cNvCxnSpPr/>
            <p:nvPr/>
          </p:nvCxnSpPr>
          <p:spPr>
            <a:xfrm flipH="1">
              <a:off x="7051138" y="1835944"/>
              <a:ext cx="102137" cy="363199"/>
            </a:xfrm>
            <a:prstGeom prst="straightConnector1">
              <a:avLst/>
            </a:prstGeom>
            <a:ln w="12700">
              <a:solidFill>
                <a:schemeClr val="bg1"/>
              </a:solidFill>
              <a:tailEnd type="arrow"/>
            </a:ln>
          </p:spPr>
          <p:style>
            <a:lnRef idx="2">
              <a:schemeClr val="accent1"/>
            </a:lnRef>
            <a:fillRef idx="0">
              <a:schemeClr val="accent1"/>
            </a:fillRef>
            <a:effectRef idx="1">
              <a:schemeClr val="accent1"/>
            </a:effectRef>
            <a:fontRef idx="minor">
              <a:schemeClr val="tx1"/>
            </a:fontRef>
          </p:style>
        </p:cxnSp>
      </p:grpSp>
      <p:sp>
        <p:nvSpPr>
          <p:cNvPr id="97" name="Tekstboks 96"/>
          <p:cNvSpPr txBox="1"/>
          <p:nvPr/>
        </p:nvSpPr>
        <p:spPr>
          <a:xfrm>
            <a:off x="2868884" y="5232408"/>
            <a:ext cx="478016" cy="400110"/>
          </a:xfrm>
          <a:prstGeom prst="rect">
            <a:avLst/>
          </a:prstGeom>
          <a:noFill/>
        </p:spPr>
        <p:txBody>
          <a:bodyPr wrap="none" rtlCol="0">
            <a:spAutoFit/>
          </a:bodyPr>
          <a:lstStyle>
            <a:defPPr>
              <a:defRPr lang="fr-FR"/>
            </a:defPPr>
            <a:lvl1pPr>
              <a:defRPr sz="2000" b="1">
                <a:solidFill>
                  <a:srgbClr val="2401A3"/>
                </a:solidFill>
              </a:defRPr>
            </a:lvl1pPr>
          </a:lstStyle>
          <a:p>
            <a:r>
              <a:rPr lang="da-DK" dirty="0">
                <a:latin typeface="Arial" panose="020B0604020202020204" pitchFamily="34" charset="0"/>
                <a:cs typeface="Arial" panose="020B0604020202020204" pitchFamily="34" charset="0"/>
              </a:rPr>
              <a:t>O</a:t>
            </a:r>
            <a:r>
              <a:rPr lang="da-DK" baseline="-25000" dirty="0">
                <a:latin typeface="Arial" panose="020B0604020202020204" pitchFamily="34" charset="0"/>
                <a:cs typeface="Arial" panose="020B0604020202020204" pitchFamily="34" charset="0"/>
              </a:rPr>
              <a:t>2</a:t>
            </a:r>
          </a:p>
        </p:txBody>
      </p:sp>
      <p:sp>
        <p:nvSpPr>
          <p:cNvPr id="143" name="Ellipse 142"/>
          <p:cNvSpPr/>
          <p:nvPr/>
        </p:nvSpPr>
        <p:spPr>
          <a:xfrm>
            <a:off x="2207719" y="1730953"/>
            <a:ext cx="4875303" cy="4621465"/>
          </a:xfrm>
          <a:prstGeom prst="ellipse">
            <a:avLst/>
          </a:prstGeom>
          <a:noFill/>
          <a:ln w="793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1" name="Tekstboks 90"/>
          <p:cNvSpPr txBox="1"/>
          <p:nvPr/>
        </p:nvSpPr>
        <p:spPr>
          <a:xfrm>
            <a:off x="3104258" y="5072955"/>
            <a:ext cx="603050"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a:t>
            </a:r>
            <a:endParaRPr lang="da-DK" b="1" baseline="-25000" dirty="0">
              <a:solidFill>
                <a:srgbClr val="FF0000"/>
              </a:solidFill>
              <a:latin typeface="Arial" panose="020B0604020202020204" pitchFamily="34" charset="0"/>
              <a:cs typeface="Arial" panose="020B0604020202020204" pitchFamily="34" charset="0"/>
            </a:endParaRPr>
          </a:p>
        </p:txBody>
      </p:sp>
      <p:sp>
        <p:nvSpPr>
          <p:cNvPr id="123" name="Tekstboks 122"/>
          <p:cNvSpPr txBox="1"/>
          <p:nvPr/>
        </p:nvSpPr>
        <p:spPr>
          <a:xfrm>
            <a:off x="3114396" y="5520888"/>
            <a:ext cx="603050"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a:t>
            </a:r>
            <a:endParaRPr lang="da-DK" b="1" baseline="-25000" dirty="0">
              <a:solidFill>
                <a:srgbClr val="FF0000"/>
              </a:solidFill>
              <a:latin typeface="Arial" panose="020B0604020202020204" pitchFamily="34" charset="0"/>
              <a:cs typeface="Arial" panose="020B0604020202020204" pitchFamily="34" charset="0"/>
            </a:endParaRPr>
          </a:p>
        </p:txBody>
      </p:sp>
      <p:sp>
        <p:nvSpPr>
          <p:cNvPr id="124" name="Tekstboks 123"/>
          <p:cNvSpPr txBox="1"/>
          <p:nvPr/>
        </p:nvSpPr>
        <p:spPr>
          <a:xfrm>
            <a:off x="2721026" y="2540376"/>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endParaRPr lang="da-DK" sz="2000" b="1" dirty="0">
              <a:solidFill>
                <a:srgbClr val="00FFFF"/>
              </a:solidFill>
              <a:latin typeface="Arial" panose="020B0604020202020204" pitchFamily="34" charset="0"/>
              <a:cs typeface="Arial" panose="020B0604020202020204" pitchFamily="34" charset="0"/>
            </a:endParaRPr>
          </a:p>
        </p:txBody>
      </p:sp>
      <p:sp>
        <p:nvSpPr>
          <p:cNvPr id="125" name="Tekstboks 124"/>
          <p:cNvSpPr txBox="1"/>
          <p:nvPr/>
        </p:nvSpPr>
        <p:spPr>
          <a:xfrm>
            <a:off x="2677659" y="2790134"/>
            <a:ext cx="663964"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latin typeface="Arial" panose="020B0604020202020204" pitchFamily="34" charset="0"/>
                <a:cs typeface="Arial" panose="020B0604020202020204" pitchFamily="34" charset="0"/>
              </a:rPr>
              <a:t>H</a:t>
            </a:r>
            <a:r>
              <a:rPr lang="da-DK" baseline="-25000" dirty="0">
                <a:latin typeface="Arial" panose="020B0604020202020204" pitchFamily="34" charset="0"/>
                <a:cs typeface="Arial" panose="020B0604020202020204" pitchFamily="34" charset="0"/>
              </a:rPr>
              <a:t>2</a:t>
            </a:r>
            <a:r>
              <a:rPr lang="da-DK" dirty="0">
                <a:latin typeface="Arial" panose="020B0604020202020204" pitchFamily="34" charset="0"/>
                <a:cs typeface="Arial" panose="020B0604020202020204" pitchFamily="34" charset="0"/>
              </a:rPr>
              <a:t>O</a:t>
            </a:r>
          </a:p>
        </p:txBody>
      </p:sp>
      <p:sp>
        <p:nvSpPr>
          <p:cNvPr id="126" name="Tekstboks 125"/>
          <p:cNvSpPr txBox="1"/>
          <p:nvPr/>
        </p:nvSpPr>
        <p:spPr>
          <a:xfrm>
            <a:off x="3139707" y="2940486"/>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p>
        </p:txBody>
      </p:sp>
      <p:sp>
        <p:nvSpPr>
          <p:cNvPr id="127" name="Tekstboks 126"/>
          <p:cNvSpPr txBox="1"/>
          <p:nvPr/>
        </p:nvSpPr>
        <p:spPr>
          <a:xfrm>
            <a:off x="2918885" y="2283402"/>
            <a:ext cx="663964" cy="400110"/>
          </a:xfrm>
          <a:prstGeom prst="rect">
            <a:avLst/>
          </a:prstGeom>
          <a:noFill/>
        </p:spPr>
        <p:txBody>
          <a:bodyPr wrap="none" rtlCol="0">
            <a:spAutoFit/>
          </a:bodyPr>
          <a:lstStyle/>
          <a:p>
            <a:r>
              <a:rPr lang="da-DK" sz="2000" b="1" dirty="0">
                <a:solidFill>
                  <a:srgbClr val="3333FF"/>
                </a:solidFill>
                <a:latin typeface="Arial" panose="020B0604020202020204" pitchFamily="34" charset="0"/>
                <a:cs typeface="Arial" panose="020B0604020202020204" pitchFamily="34" charset="0"/>
              </a:rPr>
              <a:t>H</a:t>
            </a:r>
            <a:r>
              <a:rPr lang="da-DK" sz="2000" b="1" baseline="-25000" dirty="0">
                <a:solidFill>
                  <a:srgbClr val="3333FF"/>
                </a:solidFill>
                <a:latin typeface="Arial" panose="020B0604020202020204" pitchFamily="34" charset="0"/>
                <a:cs typeface="Arial" panose="020B0604020202020204" pitchFamily="34" charset="0"/>
              </a:rPr>
              <a:t>2</a:t>
            </a:r>
            <a:r>
              <a:rPr lang="da-DK" sz="2000" b="1" dirty="0">
                <a:solidFill>
                  <a:srgbClr val="3333FF"/>
                </a:solidFill>
                <a:latin typeface="Arial" panose="020B0604020202020204" pitchFamily="34" charset="0"/>
                <a:cs typeface="Arial" panose="020B0604020202020204" pitchFamily="34" charset="0"/>
              </a:rPr>
              <a:t>O</a:t>
            </a:r>
          </a:p>
        </p:txBody>
      </p:sp>
      <p:grpSp>
        <p:nvGrpSpPr>
          <p:cNvPr id="10" name="Gruppe 9"/>
          <p:cNvGrpSpPr/>
          <p:nvPr/>
        </p:nvGrpSpPr>
        <p:grpSpPr>
          <a:xfrm>
            <a:off x="3674453" y="5368470"/>
            <a:ext cx="2353876" cy="369332"/>
            <a:chOff x="3674453" y="5368470"/>
            <a:chExt cx="2353876" cy="369332"/>
          </a:xfrm>
        </p:grpSpPr>
        <p:sp>
          <p:nvSpPr>
            <p:cNvPr id="153" name="Tekstboks 152"/>
            <p:cNvSpPr txBox="1"/>
            <p:nvPr/>
          </p:nvSpPr>
          <p:spPr>
            <a:xfrm>
              <a:off x="4576345" y="5368470"/>
              <a:ext cx="877163" cy="369332"/>
            </a:xfrm>
            <a:prstGeom prst="rect">
              <a:avLst/>
            </a:prstGeom>
            <a:noFill/>
          </p:spPr>
          <p:txBody>
            <a:bodyPr wrap="none" rtlCol="0">
              <a:spAutoFit/>
            </a:bodyPr>
            <a:lstStyle/>
            <a:p>
              <a:r>
                <a:rPr lang="da-DK" dirty="0">
                  <a:solidFill>
                    <a:schemeClr val="bg1"/>
                  </a:solidFill>
                  <a:latin typeface="Arial" panose="020B0604020202020204" pitchFamily="34" charset="0"/>
                  <a:cs typeface="Arial" panose="020B0604020202020204" pitchFamily="34" charset="0"/>
                </a:rPr>
                <a:t>Biofilm</a:t>
              </a:r>
            </a:p>
          </p:txBody>
        </p:sp>
        <p:cxnSp>
          <p:nvCxnSpPr>
            <p:cNvPr id="37906" name="Lige pilforbindelse 37905"/>
            <p:cNvCxnSpPr/>
            <p:nvPr/>
          </p:nvCxnSpPr>
          <p:spPr>
            <a:xfrm>
              <a:off x="5421448" y="5551839"/>
              <a:ext cx="606881" cy="1"/>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cxnSp>
          <p:nvCxnSpPr>
            <p:cNvPr id="37902" name="Lige pilforbindelse 37901"/>
            <p:cNvCxnSpPr/>
            <p:nvPr/>
          </p:nvCxnSpPr>
          <p:spPr>
            <a:xfrm flipH="1" flipV="1">
              <a:off x="3674453" y="5551839"/>
              <a:ext cx="880511" cy="1297"/>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grpSp>
      <p:pic>
        <p:nvPicPr>
          <p:cNvPr id="104" name="Billede 10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3850011" y="4638001"/>
            <a:ext cx="202661" cy="202661"/>
          </a:xfrm>
          <a:prstGeom prst="rect">
            <a:avLst/>
          </a:prstGeom>
        </p:spPr>
      </p:pic>
      <p:pic>
        <p:nvPicPr>
          <p:cNvPr id="112" name="Billede 11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3846619" y="3653162"/>
            <a:ext cx="202661" cy="202661"/>
          </a:xfrm>
          <a:prstGeom prst="rect">
            <a:avLst/>
          </a:prstGeom>
        </p:spPr>
      </p:pic>
      <p:sp>
        <p:nvSpPr>
          <p:cNvPr id="53" name="Tekstboks 52"/>
          <p:cNvSpPr txBox="1"/>
          <p:nvPr/>
        </p:nvSpPr>
        <p:spPr>
          <a:xfrm>
            <a:off x="5331526" y="1438156"/>
            <a:ext cx="3349956" cy="646331"/>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Sulfatreducerende bakterier </a:t>
            </a:r>
          </a:p>
          <a:p>
            <a:r>
              <a:rPr lang="da-DK" dirty="0">
                <a:latin typeface="Arial" panose="020B0604020202020204" pitchFamily="34" charset="0"/>
                <a:cs typeface="Arial" panose="020B0604020202020204" pitchFamily="34" charset="0"/>
              </a:rPr>
              <a:t>       (basisk) </a:t>
            </a:r>
          </a:p>
        </p:txBody>
      </p:sp>
      <p:sp>
        <p:nvSpPr>
          <p:cNvPr id="54" name="Tekstboks 53"/>
          <p:cNvSpPr txBox="1"/>
          <p:nvPr/>
        </p:nvSpPr>
        <p:spPr>
          <a:xfrm>
            <a:off x="2494945" y="1261420"/>
            <a:ext cx="2762296" cy="369332"/>
          </a:xfrm>
          <a:prstGeom prst="rect">
            <a:avLst/>
          </a:prstGeom>
          <a:noFill/>
        </p:spPr>
        <p:txBody>
          <a:bodyPr wrap="none" rtlCol="0">
            <a:spAutoFit/>
          </a:bodyPr>
          <a:lstStyle/>
          <a:p>
            <a:pPr algn="ctr"/>
            <a:r>
              <a:rPr lang="da-DK" dirty="0" err="1">
                <a:latin typeface="Arial" panose="020B0604020202020204" pitchFamily="34" charset="0"/>
                <a:cs typeface="Arial" panose="020B0604020202020204" pitchFamily="34" charset="0"/>
              </a:rPr>
              <a:t>Denitrificerende</a:t>
            </a:r>
            <a:r>
              <a:rPr lang="da-DK" dirty="0">
                <a:latin typeface="Arial" panose="020B0604020202020204" pitchFamily="34" charset="0"/>
                <a:cs typeface="Arial" panose="020B0604020202020204" pitchFamily="34" charset="0"/>
              </a:rPr>
              <a:t> bakterier</a:t>
            </a:r>
          </a:p>
        </p:txBody>
      </p:sp>
      <p:sp>
        <p:nvSpPr>
          <p:cNvPr id="55" name="Tekstboks 54"/>
          <p:cNvSpPr txBox="1"/>
          <p:nvPr/>
        </p:nvSpPr>
        <p:spPr>
          <a:xfrm>
            <a:off x="1957954" y="1583295"/>
            <a:ext cx="1762021" cy="369332"/>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Aerob bakterier</a:t>
            </a:r>
          </a:p>
        </p:txBody>
      </p:sp>
    </p:spTree>
    <p:extLst>
      <p:ext uri="{BB962C8B-B14F-4D97-AF65-F5344CB8AC3E}">
        <p14:creationId xmlns:p14="http://schemas.microsoft.com/office/powerpoint/2010/main" val="25171447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4" name="Kombinationstegning 37893"/>
          <p:cNvSpPr/>
          <p:nvPr/>
        </p:nvSpPr>
        <p:spPr>
          <a:xfrm>
            <a:off x="2172020" y="2059060"/>
            <a:ext cx="1582489" cy="4043746"/>
          </a:xfrm>
          <a:custGeom>
            <a:avLst/>
            <a:gdLst>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093330 w 1162563"/>
              <a:gd name="connsiteY17" fmla="*/ 1847587 h 2031086"/>
              <a:gd name="connsiteX18" fmla="*/ 1138574 w 1162563"/>
              <a:gd name="connsiteY18" fmla="*/ 1630894 h 2031086"/>
              <a:gd name="connsiteX19" fmla="*/ 1157624 w 1162563"/>
              <a:gd name="connsiteY19" fmla="*/ 1416581 h 2031086"/>
              <a:gd name="connsiteX20" fmla="*/ 1162387 w 1162563"/>
              <a:gd name="connsiteY20" fmla="*/ 1130831 h 2031086"/>
              <a:gd name="connsiteX21" fmla="*/ 1157624 w 1162563"/>
              <a:gd name="connsiteY21" fmla="*/ 854606 h 2031086"/>
              <a:gd name="connsiteX22" fmla="*/ 1124287 w 1162563"/>
              <a:gd name="connsiteY22" fmla="*/ 711731 h 2031086"/>
              <a:gd name="connsiteX23" fmla="*/ 1052849 w 1162563"/>
              <a:gd name="connsiteY23" fmla="*/ 397406 h 2031086"/>
              <a:gd name="connsiteX24" fmla="*/ 971887 w 1162563"/>
              <a:gd name="connsiteY24" fmla="*/ 187856 h 2031086"/>
              <a:gd name="connsiteX25" fmla="*/ 948074 w 1162563"/>
              <a:gd name="connsiteY25" fmla="*/ 106894 h 2031086"/>
              <a:gd name="connsiteX26" fmla="*/ 886162 w 1162563"/>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1256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6606 w 1153007"/>
              <a:gd name="connsiteY0" fmla="*/ 6881 h 2031086"/>
              <a:gd name="connsiteX1" fmla="*/ 776593 w 1153007"/>
              <a:gd name="connsiteY1" fmla="*/ 16406 h 2031086"/>
              <a:gd name="connsiteX2" fmla="*/ 614668 w 1153007"/>
              <a:gd name="connsiteY2" fmla="*/ 78319 h 2031086"/>
              <a:gd name="connsiteX3" fmla="*/ 414643 w 1153007"/>
              <a:gd name="connsiteY3" fmla="*/ 197381 h 2031086"/>
              <a:gd name="connsiteX4" fmla="*/ 224143 w 1153007"/>
              <a:gd name="connsiteY4" fmla="*/ 397406 h 2031086"/>
              <a:gd name="connsiteX5" fmla="*/ 133656 w 1153007"/>
              <a:gd name="connsiteY5" fmla="*/ 521231 h 2031086"/>
              <a:gd name="connsiteX6" fmla="*/ 78887 w 1153007"/>
              <a:gd name="connsiteY6" fmla="*/ 728400 h 2031086"/>
              <a:gd name="connsiteX7" fmla="*/ 2687 w 1153007"/>
              <a:gd name="connsiteY7" fmla="*/ 1009388 h 2031086"/>
              <a:gd name="connsiteX8" fmla="*/ 24118 w 1153007"/>
              <a:gd name="connsiteY8" fmla="*/ 1235606 h 2031086"/>
              <a:gd name="connsiteX9" fmla="*/ 90793 w 1153007"/>
              <a:gd name="connsiteY9" fmla="*/ 1426106 h 2031086"/>
              <a:gd name="connsiteX10" fmla="*/ 195568 w 1153007"/>
              <a:gd name="connsiteY10" fmla="*/ 1616606 h 2031086"/>
              <a:gd name="connsiteX11" fmla="*/ 319393 w 1153007"/>
              <a:gd name="connsiteY11" fmla="*/ 1749956 h 2031086"/>
              <a:gd name="connsiteX12" fmla="*/ 452743 w 1153007"/>
              <a:gd name="connsiteY12" fmla="*/ 1869019 h 2031086"/>
              <a:gd name="connsiteX13" fmla="*/ 586093 w 1153007"/>
              <a:gd name="connsiteY13" fmla="*/ 1949981 h 2031086"/>
              <a:gd name="connsiteX14" fmla="*/ 819456 w 1153007"/>
              <a:gd name="connsiteY14" fmla="*/ 2007131 h 2031086"/>
              <a:gd name="connsiteX15" fmla="*/ 1033768 w 1153007"/>
              <a:gd name="connsiteY15" fmla="*/ 2030944 h 2031086"/>
              <a:gd name="connsiteX16" fmla="*/ 1076631 w 1153007"/>
              <a:gd name="connsiteY16" fmla="*/ 1854731 h 2031086"/>
              <a:gd name="connsiteX17" fmla="*/ 1083774 w 1153007"/>
              <a:gd name="connsiteY17" fmla="*/ 1847587 h 2031086"/>
              <a:gd name="connsiteX18" fmla="*/ 1129018 w 1153007"/>
              <a:gd name="connsiteY18" fmla="*/ 1630894 h 2031086"/>
              <a:gd name="connsiteX19" fmla="*/ 1148068 w 1153007"/>
              <a:gd name="connsiteY19" fmla="*/ 1416581 h 2031086"/>
              <a:gd name="connsiteX20" fmla="*/ 1152831 w 1153007"/>
              <a:gd name="connsiteY20" fmla="*/ 1130831 h 2031086"/>
              <a:gd name="connsiteX21" fmla="*/ 1148068 w 1153007"/>
              <a:gd name="connsiteY21" fmla="*/ 854606 h 2031086"/>
              <a:gd name="connsiteX22" fmla="*/ 1114731 w 1153007"/>
              <a:gd name="connsiteY22" fmla="*/ 711731 h 2031086"/>
              <a:gd name="connsiteX23" fmla="*/ 1043293 w 1153007"/>
              <a:gd name="connsiteY23" fmla="*/ 397406 h 2031086"/>
              <a:gd name="connsiteX24" fmla="*/ 962331 w 1153007"/>
              <a:gd name="connsiteY24" fmla="*/ 187856 h 2031086"/>
              <a:gd name="connsiteX25" fmla="*/ 938518 w 1153007"/>
              <a:gd name="connsiteY25" fmla="*/ 106894 h 2031086"/>
              <a:gd name="connsiteX26" fmla="*/ 876606 w 1153007"/>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64937 w 1150914"/>
              <a:gd name="connsiteY12" fmla="*/ 1861875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81681 w 1150914"/>
              <a:gd name="connsiteY17" fmla="*/ 1847587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107875 w 1150914"/>
              <a:gd name="connsiteY17" fmla="*/ 1752336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7882"/>
              <a:gd name="connsiteY0" fmla="*/ 6881 h 2031110"/>
              <a:gd name="connsiteX1" fmla="*/ 774500 w 1157882"/>
              <a:gd name="connsiteY1" fmla="*/ 16406 h 2031110"/>
              <a:gd name="connsiteX2" fmla="*/ 612575 w 1157882"/>
              <a:gd name="connsiteY2" fmla="*/ 78319 h 2031110"/>
              <a:gd name="connsiteX3" fmla="*/ 412550 w 1157882"/>
              <a:gd name="connsiteY3" fmla="*/ 197381 h 2031110"/>
              <a:gd name="connsiteX4" fmla="*/ 222050 w 1157882"/>
              <a:gd name="connsiteY4" fmla="*/ 397406 h 2031110"/>
              <a:gd name="connsiteX5" fmla="*/ 131563 w 1157882"/>
              <a:gd name="connsiteY5" fmla="*/ 521231 h 2031110"/>
              <a:gd name="connsiteX6" fmla="*/ 41075 w 1157882"/>
              <a:gd name="connsiteY6" fmla="*/ 726018 h 2031110"/>
              <a:gd name="connsiteX7" fmla="*/ 594 w 1157882"/>
              <a:gd name="connsiteY7" fmla="*/ 1009388 h 2031110"/>
              <a:gd name="connsiteX8" fmla="*/ 22025 w 1157882"/>
              <a:gd name="connsiteY8" fmla="*/ 1235606 h 2031110"/>
              <a:gd name="connsiteX9" fmla="*/ 88700 w 1157882"/>
              <a:gd name="connsiteY9" fmla="*/ 1426106 h 2031110"/>
              <a:gd name="connsiteX10" fmla="*/ 198237 w 1157882"/>
              <a:gd name="connsiteY10" fmla="*/ 1614225 h 2031110"/>
              <a:gd name="connsiteX11" fmla="*/ 317300 w 1157882"/>
              <a:gd name="connsiteY11" fmla="*/ 1749956 h 2031110"/>
              <a:gd name="connsiteX12" fmla="*/ 464937 w 1157882"/>
              <a:gd name="connsiteY12" fmla="*/ 1861875 h 2031110"/>
              <a:gd name="connsiteX13" fmla="*/ 607813 w 1157882"/>
              <a:gd name="connsiteY13" fmla="*/ 1938075 h 2031110"/>
              <a:gd name="connsiteX14" fmla="*/ 817363 w 1157882"/>
              <a:gd name="connsiteY14" fmla="*/ 2007131 h 2031110"/>
              <a:gd name="connsiteX15" fmla="*/ 1031675 w 1157882"/>
              <a:gd name="connsiteY15" fmla="*/ 2030944 h 2031110"/>
              <a:gd name="connsiteX16" fmla="*/ 1081681 w 1157882"/>
              <a:gd name="connsiteY16" fmla="*/ 1854731 h 2031110"/>
              <a:gd name="connsiteX17" fmla="*/ 1107875 w 1157882"/>
              <a:gd name="connsiteY17" fmla="*/ 1752336 h 2031110"/>
              <a:gd name="connsiteX18" fmla="*/ 1126925 w 1157882"/>
              <a:gd name="connsiteY18" fmla="*/ 1630894 h 2031110"/>
              <a:gd name="connsiteX19" fmla="*/ 1145975 w 1157882"/>
              <a:gd name="connsiteY19" fmla="*/ 1416581 h 2031110"/>
              <a:gd name="connsiteX20" fmla="*/ 1157882 w 1157882"/>
              <a:gd name="connsiteY20" fmla="*/ 1130831 h 2031110"/>
              <a:gd name="connsiteX21" fmla="*/ 1145975 w 1157882"/>
              <a:gd name="connsiteY21" fmla="*/ 854606 h 2031110"/>
              <a:gd name="connsiteX22" fmla="*/ 1112638 w 1157882"/>
              <a:gd name="connsiteY22" fmla="*/ 711731 h 2031110"/>
              <a:gd name="connsiteX23" fmla="*/ 1041200 w 1157882"/>
              <a:gd name="connsiteY23" fmla="*/ 397406 h 2031110"/>
              <a:gd name="connsiteX24" fmla="*/ 960238 w 1157882"/>
              <a:gd name="connsiteY24" fmla="*/ 187856 h 2031110"/>
              <a:gd name="connsiteX25" fmla="*/ 936425 w 1157882"/>
              <a:gd name="connsiteY25" fmla="*/ 106894 h 2031110"/>
              <a:gd name="connsiteX26" fmla="*/ 874513 w 1157882"/>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12638 w 1157897"/>
              <a:gd name="connsiteY22" fmla="*/ 711731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0 h 2033754"/>
              <a:gd name="connsiteX1" fmla="*/ 774500 w 1157897"/>
              <a:gd name="connsiteY1" fmla="*/ 19050 h 2033754"/>
              <a:gd name="connsiteX2" fmla="*/ 612575 w 1157897"/>
              <a:gd name="connsiteY2" fmla="*/ 80963 h 2033754"/>
              <a:gd name="connsiteX3" fmla="*/ 412550 w 1157897"/>
              <a:gd name="connsiteY3" fmla="*/ 200025 h 2033754"/>
              <a:gd name="connsiteX4" fmla="*/ 222050 w 1157897"/>
              <a:gd name="connsiteY4" fmla="*/ 400050 h 2033754"/>
              <a:gd name="connsiteX5" fmla="*/ 131563 w 1157897"/>
              <a:gd name="connsiteY5" fmla="*/ 523875 h 2033754"/>
              <a:gd name="connsiteX6" fmla="*/ 41075 w 1157897"/>
              <a:gd name="connsiteY6" fmla="*/ 728662 h 2033754"/>
              <a:gd name="connsiteX7" fmla="*/ 594 w 1157897"/>
              <a:gd name="connsiteY7" fmla="*/ 1012032 h 2033754"/>
              <a:gd name="connsiteX8" fmla="*/ 22025 w 1157897"/>
              <a:gd name="connsiteY8" fmla="*/ 1238250 h 2033754"/>
              <a:gd name="connsiteX9" fmla="*/ 88700 w 1157897"/>
              <a:gd name="connsiteY9" fmla="*/ 1428750 h 2033754"/>
              <a:gd name="connsiteX10" fmla="*/ 198237 w 1157897"/>
              <a:gd name="connsiteY10" fmla="*/ 1616869 h 2033754"/>
              <a:gd name="connsiteX11" fmla="*/ 317300 w 1157897"/>
              <a:gd name="connsiteY11" fmla="*/ 1752600 h 2033754"/>
              <a:gd name="connsiteX12" fmla="*/ 464937 w 1157897"/>
              <a:gd name="connsiteY12" fmla="*/ 1864519 h 2033754"/>
              <a:gd name="connsiteX13" fmla="*/ 607813 w 1157897"/>
              <a:gd name="connsiteY13" fmla="*/ 1940719 h 2033754"/>
              <a:gd name="connsiteX14" fmla="*/ 817363 w 1157897"/>
              <a:gd name="connsiteY14" fmla="*/ 2009775 h 2033754"/>
              <a:gd name="connsiteX15" fmla="*/ 1031675 w 1157897"/>
              <a:gd name="connsiteY15" fmla="*/ 2033588 h 2033754"/>
              <a:gd name="connsiteX16" fmla="*/ 1081681 w 1157897"/>
              <a:gd name="connsiteY16" fmla="*/ 1857375 h 2033754"/>
              <a:gd name="connsiteX17" fmla="*/ 1107875 w 1157897"/>
              <a:gd name="connsiteY17" fmla="*/ 1754980 h 2033754"/>
              <a:gd name="connsiteX18" fmla="*/ 1126925 w 1157897"/>
              <a:gd name="connsiteY18" fmla="*/ 1633538 h 2033754"/>
              <a:gd name="connsiteX19" fmla="*/ 1145975 w 1157897"/>
              <a:gd name="connsiteY19" fmla="*/ 1419225 h 2033754"/>
              <a:gd name="connsiteX20" fmla="*/ 1157882 w 1157897"/>
              <a:gd name="connsiteY20" fmla="*/ 1133475 h 2033754"/>
              <a:gd name="connsiteX21" fmla="*/ 1143594 w 1157897"/>
              <a:gd name="connsiteY21" fmla="*/ 862012 h 2033754"/>
              <a:gd name="connsiteX22" fmla="*/ 1103113 w 1157897"/>
              <a:gd name="connsiteY22" fmla="*/ 635794 h 2033754"/>
              <a:gd name="connsiteX23" fmla="*/ 1041200 w 1157897"/>
              <a:gd name="connsiteY23" fmla="*/ 400050 h 2033754"/>
              <a:gd name="connsiteX24" fmla="*/ 986432 w 1157897"/>
              <a:gd name="connsiteY24" fmla="*/ 240506 h 2033754"/>
              <a:gd name="connsiteX25" fmla="*/ 936425 w 1157897"/>
              <a:gd name="connsiteY25" fmla="*/ 109538 h 2033754"/>
              <a:gd name="connsiteX26" fmla="*/ 876895 w 1157897"/>
              <a:gd name="connsiteY26" fmla="*/ 0 h 2033754"/>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36337 w 1157897"/>
              <a:gd name="connsiteY4" fmla="*/ 366712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783251 w 1157897"/>
              <a:gd name="connsiteY0" fmla="*/ 54437 h 2014719"/>
              <a:gd name="connsiteX1" fmla="*/ 774500 w 1157897"/>
              <a:gd name="connsiteY1" fmla="*/ 15 h 2014719"/>
              <a:gd name="connsiteX2" fmla="*/ 612575 w 1157897"/>
              <a:gd name="connsiteY2" fmla="*/ 61928 h 2014719"/>
              <a:gd name="connsiteX3" fmla="*/ 412550 w 1157897"/>
              <a:gd name="connsiteY3" fmla="*/ 180990 h 2014719"/>
              <a:gd name="connsiteX4" fmla="*/ 236337 w 1157897"/>
              <a:gd name="connsiteY4" fmla="*/ 345296 h 2014719"/>
              <a:gd name="connsiteX5" fmla="*/ 131563 w 1157897"/>
              <a:gd name="connsiteY5" fmla="*/ 504840 h 2014719"/>
              <a:gd name="connsiteX6" fmla="*/ 41075 w 1157897"/>
              <a:gd name="connsiteY6" fmla="*/ 709627 h 2014719"/>
              <a:gd name="connsiteX7" fmla="*/ 594 w 1157897"/>
              <a:gd name="connsiteY7" fmla="*/ 992997 h 2014719"/>
              <a:gd name="connsiteX8" fmla="*/ 22025 w 1157897"/>
              <a:gd name="connsiteY8" fmla="*/ 1219215 h 2014719"/>
              <a:gd name="connsiteX9" fmla="*/ 88700 w 1157897"/>
              <a:gd name="connsiteY9" fmla="*/ 1409715 h 2014719"/>
              <a:gd name="connsiteX10" fmla="*/ 198237 w 1157897"/>
              <a:gd name="connsiteY10" fmla="*/ 1597834 h 2014719"/>
              <a:gd name="connsiteX11" fmla="*/ 317300 w 1157897"/>
              <a:gd name="connsiteY11" fmla="*/ 1733565 h 2014719"/>
              <a:gd name="connsiteX12" fmla="*/ 464937 w 1157897"/>
              <a:gd name="connsiteY12" fmla="*/ 1845484 h 2014719"/>
              <a:gd name="connsiteX13" fmla="*/ 607813 w 1157897"/>
              <a:gd name="connsiteY13" fmla="*/ 1921684 h 2014719"/>
              <a:gd name="connsiteX14" fmla="*/ 817363 w 1157897"/>
              <a:gd name="connsiteY14" fmla="*/ 1990740 h 2014719"/>
              <a:gd name="connsiteX15" fmla="*/ 1031675 w 1157897"/>
              <a:gd name="connsiteY15" fmla="*/ 2014553 h 2014719"/>
              <a:gd name="connsiteX16" fmla="*/ 1081681 w 1157897"/>
              <a:gd name="connsiteY16" fmla="*/ 1838340 h 2014719"/>
              <a:gd name="connsiteX17" fmla="*/ 1107875 w 1157897"/>
              <a:gd name="connsiteY17" fmla="*/ 1735945 h 2014719"/>
              <a:gd name="connsiteX18" fmla="*/ 1126925 w 1157897"/>
              <a:gd name="connsiteY18" fmla="*/ 1614503 h 2014719"/>
              <a:gd name="connsiteX19" fmla="*/ 1145975 w 1157897"/>
              <a:gd name="connsiteY19" fmla="*/ 1400190 h 2014719"/>
              <a:gd name="connsiteX20" fmla="*/ 1157882 w 1157897"/>
              <a:gd name="connsiteY20" fmla="*/ 1114440 h 2014719"/>
              <a:gd name="connsiteX21" fmla="*/ 1143594 w 1157897"/>
              <a:gd name="connsiteY21" fmla="*/ 842977 h 2014719"/>
              <a:gd name="connsiteX22" fmla="*/ 1103113 w 1157897"/>
              <a:gd name="connsiteY22" fmla="*/ 616759 h 2014719"/>
              <a:gd name="connsiteX23" fmla="*/ 1041200 w 1157897"/>
              <a:gd name="connsiteY23" fmla="*/ 381015 h 2014719"/>
              <a:gd name="connsiteX24" fmla="*/ 986432 w 1157897"/>
              <a:gd name="connsiteY24" fmla="*/ 221471 h 2014719"/>
              <a:gd name="connsiteX25" fmla="*/ 936425 w 1157897"/>
              <a:gd name="connsiteY25" fmla="*/ 90503 h 2014719"/>
              <a:gd name="connsiteX26" fmla="*/ 783251 w 1157897"/>
              <a:gd name="connsiteY26" fmla="*/ 54437 h 2014719"/>
              <a:gd name="connsiteX0" fmla="*/ 936425 w 1157897"/>
              <a:gd name="connsiteY0" fmla="*/ 90909 h 2015125"/>
              <a:gd name="connsiteX1" fmla="*/ 774500 w 1157897"/>
              <a:gd name="connsiteY1" fmla="*/ 421 h 2015125"/>
              <a:gd name="connsiteX2" fmla="*/ 612575 w 1157897"/>
              <a:gd name="connsiteY2" fmla="*/ 62334 h 2015125"/>
              <a:gd name="connsiteX3" fmla="*/ 412550 w 1157897"/>
              <a:gd name="connsiteY3" fmla="*/ 181396 h 2015125"/>
              <a:gd name="connsiteX4" fmla="*/ 236337 w 1157897"/>
              <a:gd name="connsiteY4" fmla="*/ 345702 h 2015125"/>
              <a:gd name="connsiteX5" fmla="*/ 131563 w 1157897"/>
              <a:gd name="connsiteY5" fmla="*/ 505246 h 2015125"/>
              <a:gd name="connsiteX6" fmla="*/ 41075 w 1157897"/>
              <a:gd name="connsiteY6" fmla="*/ 710033 h 2015125"/>
              <a:gd name="connsiteX7" fmla="*/ 594 w 1157897"/>
              <a:gd name="connsiteY7" fmla="*/ 993403 h 2015125"/>
              <a:gd name="connsiteX8" fmla="*/ 22025 w 1157897"/>
              <a:gd name="connsiteY8" fmla="*/ 1219621 h 2015125"/>
              <a:gd name="connsiteX9" fmla="*/ 88700 w 1157897"/>
              <a:gd name="connsiteY9" fmla="*/ 1410121 h 2015125"/>
              <a:gd name="connsiteX10" fmla="*/ 198237 w 1157897"/>
              <a:gd name="connsiteY10" fmla="*/ 1598240 h 2015125"/>
              <a:gd name="connsiteX11" fmla="*/ 317300 w 1157897"/>
              <a:gd name="connsiteY11" fmla="*/ 1733971 h 2015125"/>
              <a:gd name="connsiteX12" fmla="*/ 464937 w 1157897"/>
              <a:gd name="connsiteY12" fmla="*/ 1845890 h 2015125"/>
              <a:gd name="connsiteX13" fmla="*/ 607813 w 1157897"/>
              <a:gd name="connsiteY13" fmla="*/ 1922090 h 2015125"/>
              <a:gd name="connsiteX14" fmla="*/ 817363 w 1157897"/>
              <a:gd name="connsiteY14" fmla="*/ 1991146 h 2015125"/>
              <a:gd name="connsiteX15" fmla="*/ 1031675 w 1157897"/>
              <a:gd name="connsiteY15" fmla="*/ 2014959 h 2015125"/>
              <a:gd name="connsiteX16" fmla="*/ 1081681 w 1157897"/>
              <a:gd name="connsiteY16" fmla="*/ 1838746 h 2015125"/>
              <a:gd name="connsiteX17" fmla="*/ 1107875 w 1157897"/>
              <a:gd name="connsiteY17" fmla="*/ 1736351 h 2015125"/>
              <a:gd name="connsiteX18" fmla="*/ 1126925 w 1157897"/>
              <a:gd name="connsiteY18" fmla="*/ 1614909 h 2015125"/>
              <a:gd name="connsiteX19" fmla="*/ 1145975 w 1157897"/>
              <a:gd name="connsiteY19" fmla="*/ 1400596 h 2015125"/>
              <a:gd name="connsiteX20" fmla="*/ 1157882 w 1157897"/>
              <a:gd name="connsiteY20" fmla="*/ 1114846 h 2015125"/>
              <a:gd name="connsiteX21" fmla="*/ 1143594 w 1157897"/>
              <a:gd name="connsiteY21" fmla="*/ 843383 h 2015125"/>
              <a:gd name="connsiteX22" fmla="*/ 1103113 w 1157897"/>
              <a:gd name="connsiteY22" fmla="*/ 617165 h 2015125"/>
              <a:gd name="connsiteX23" fmla="*/ 1041200 w 1157897"/>
              <a:gd name="connsiteY23" fmla="*/ 381421 h 2015125"/>
              <a:gd name="connsiteX24" fmla="*/ 986432 w 1157897"/>
              <a:gd name="connsiteY24" fmla="*/ 221877 h 2015125"/>
              <a:gd name="connsiteX25" fmla="*/ 936425 w 1157897"/>
              <a:gd name="connsiteY25" fmla="*/ 90909 h 2015125"/>
              <a:gd name="connsiteX0" fmla="*/ 936425 w 1157897"/>
              <a:gd name="connsiteY0" fmla="*/ 34217 h 1958433"/>
              <a:gd name="connsiteX1" fmla="*/ 612575 w 1157897"/>
              <a:gd name="connsiteY1" fmla="*/ 5642 h 1958433"/>
              <a:gd name="connsiteX2" fmla="*/ 412550 w 1157897"/>
              <a:gd name="connsiteY2" fmla="*/ 124704 h 1958433"/>
              <a:gd name="connsiteX3" fmla="*/ 236337 w 1157897"/>
              <a:gd name="connsiteY3" fmla="*/ 289010 h 1958433"/>
              <a:gd name="connsiteX4" fmla="*/ 131563 w 1157897"/>
              <a:gd name="connsiteY4" fmla="*/ 448554 h 1958433"/>
              <a:gd name="connsiteX5" fmla="*/ 41075 w 1157897"/>
              <a:gd name="connsiteY5" fmla="*/ 653341 h 1958433"/>
              <a:gd name="connsiteX6" fmla="*/ 594 w 1157897"/>
              <a:gd name="connsiteY6" fmla="*/ 936711 h 1958433"/>
              <a:gd name="connsiteX7" fmla="*/ 22025 w 1157897"/>
              <a:gd name="connsiteY7" fmla="*/ 1162929 h 1958433"/>
              <a:gd name="connsiteX8" fmla="*/ 88700 w 1157897"/>
              <a:gd name="connsiteY8" fmla="*/ 1353429 h 1958433"/>
              <a:gd name="connsiteX9" fmla="*/ 198237 w 1157897"/>
              <a:gd name="connsiteY9" fmla="*/ 1541548 h 1958433"/>
              <a:gd name="connsiteX10" fmla="*/ 317300 w 1157897"/>
              <a:gd name="connsiteY10" fmla="*/ 1677279 h 1958433"/>
              <a:gd name="connsiteX11" fmla="*/ 464937 w 1157897"/>
              <a:gd name="connsiteY11" fmla="*/ 1789198 h 1958433"/>
              <a:gd name="connsiteX12" fmla="*/ 607813 w 1157897"/>
              <a:gd name="connsiteY12" fmla="*/ 1865398 h 1958433"/>
              <a:gd name="connsiteX13" fmla="*/ 817363 w 1157897"/>
              <a:gd name="connsiteY13" fmla="*/ 1934454 h 1958433"/>
              <a:gd name="connsiteX14" fmla="*/ 1031675 w 1157897"/>
              <a:gd name="connsiteY14" fmla="*/ 1958267 h 1958433"/>
              <a:gd name="connsiteX15" fmla="*/ 1081681 w 1157897"/>
              <a:gd name="connsiteY15" fmla="*/ 1782054 h 1958433"/>
              <a:gd name="connsiteX16" fmla="*/ 1107875 w 1157897"/>
              <a:gd name="connsiteY16" fmla="*/ 1679659 h 1958433"/>
              <a:gd name="connsiteX17" fmla="*/ 1126925 w 1157897"/>
              <a:gd name="connsiteY17" fmla="*/ 1558217 h 1958433"/>
              <a:gd name="connsiteX18" fmla="*/ 1145975 w 1157897"/>
              <a:gd name="connsiteY18" fmla="*/ 1343904 h 1958433"/>
              <a:gd name="connsiteX19" fmla="*/ 1157882 w 1157897"/>
              <a:gd name="connsiteY19" fmla="*/ 1058154 h 1958433"/>
              <a:gd name="connsiteX20" fmla="*/ 1143594 w 1157897"/>
              <a:gd name="connsiteY20" fmla="*/ 786691 h 1958433"/>
              <a:gd name="connsiteX21" fmla="*/ 1103113 w 1157897"/>
              <a:gd name="connsiteY21" fmla="*/ 560473 h 1958433"/>
              <a:gd name="connsiteX22" fmla="*/ 1041200 w 1157897"/>
              <a:gd name="connsiteY22" fmla="*/ 324729 h 1958433"/>
              <a:gd name="connsiteX23" fmla="*/ 986432 w 1157897"/>
              <a:gd name="connsiteY23" fmla="*/ 165185 h 1958433"/>
              <a:gd name="connsiteX24" fmla="*/ 936425 w 1157897"/>
              <a:gd name="connsiteY24" fmla="*/ 34217 h 1958433"/>
              <a:gd name="connsiteX0" fmla="*/ 936425 w 1157897"/>
              <a:gd name="connsiteY0" fmla="*/ 568 h 1924784"/>
              <a:gd name="connsiteX1" fmla="*/ 412550 w 1157897"/>
              <a:gd name="connsiteY1" fmla="*/ 91055 h 1924784"/>
              <a:gd name="connsiteX2" fmla="*/ 236337 w 1157897"/>
              <a:gd name="connsiteY2" fmla="*/ 255361 h 1924784"/>
              <a:gd name="connsiteX3" fmla="*/ 131563 w 1157897"/>
              <a:gd name="connsiteY3" fmla="*/ 414905 h 1924784"/>
              <a:gd name="connsiteX4" fmla="*/ 41075 w 1157897"/>
              <a:gd name="connsiteY4" fmla="*/ 619692 h 1924784"/>
              <a:gd name="connsiteX5" fmla="*/ 594 w 1157897"/>
              <a:gd name="connsiteY5" fmla="*/ 903062 h 1924784"/>
              <a:gd name="connsiteX6" fmla="*/ 22025 w 1157897"/>
              <a:gd name="connsiteY6" fmla="*/ 1129280 h 1924784"/>
              <a:gd name="connsiteX7" fmla="*/ 88700 w 1157897"/>
              <a:gd name="connsiteY7" fmla="*/ 1319780 h 1924784"/>
              <a:gd name="connsiteX8" fmla="*/ 198237 w 1157897"/>
              <a:gd name="connsiteY8" fmla="*/ 1507899 h 1924784"/>
              <a:gd name="connsiteX9" fmla="*/ 317300 w 1157897"/>
              <a:gd name="connsiteY9" fmla="*/ 1643630 h 1924784"/>
              <a:gd name="connsiteX10" fmla="*/ 464937 w 1157897"/>
              <a:gd name="connsiteY10" fmla="*/ 1755549 h 1924784"/>
              <a:gd name="connsiteX11" fmla="*/ 607813 w 1157897"/>
              <a:gd name="connsiteY11" fmla="*/ 1831749 h 1924784"/>
              <a:gd name="connsiteX12" fmla="*/ 817363 w 1157897"/>
              <a:gd name="connsiteY12" fmla="*/ 1900805 h 1924784"/>
              <a:gd name="connsiteX13" fmla="*/ 1031675 w 1157897"/>
              <a:gd name="connsiteY13" fmla="*/ 1924618 h 1924784"/>
              <a:gd name="connsiteX14" fmla="*/ 1081681 w 1157897"/>
              <a:gd name="connsiteY14" fmla="*/ 1748405 h 1924784"/>
              <a:gd name="connsiteX15" fmla="*/ 1107875 w 1157897"/>
              <a:gd name="connsiteY15" fmla="*/ 1646010 h 1924784"/>
              <a:gd name="connsiteX16" fmla="*/ 1126925 w 1157897"/>
              <a:gd name="connsiteY16" fmla="*/ 1524568 h 1924784"/>
              <a:gd name="connsiteX17" fmla="*/ 1145975 w 1157897"/>
              <a:gd name="connsiteY17" fmla="*/ 1310255 h 1924784"/>
              <a:gd name="connsiteX18" fmla="*/ 1157882 w 1157897"/>
              <a:gd name="connsiteY18" fmla="*/ 1024505 h 1924784"/>
              <a:gd name="connsiteX19" fmla="*/ 1143594 w 1157897"/>
              <a:gd name="connsiteY19" fmla="*/ 753042 h 1924784"/>
              <a:gd name="connsiteX20" fmla="*/ 1103113 w 1157897"/>
              <a:gd name="connsiteY20" fmla="*/ 526824 h 1924784"/>
              <a:gd name="connsiteX21" fmla="*/ 1041200 w 1157897"/>
              <a:gd name="connsiteY21" fmla="*/ 291080 h 1924784"/>
              <a:gd name="connsiteX22" fmla="*/ 986432 w 1157897"/>
              <a:gd name="connsiteY22" fmla="*/ 131536 h 1924784"/>
              <a:gd name="connsiteX23" fmla="*/ 936425 w 1157897"/>
              <a:gd name="connsiteY23" fmla="*/ 568 h 1924784"/>
              <a:gd name="connsiteX0" fmla="*/ 517145 w 1157897"/>
              <a:gd name="connsiteY0" fmla="*/ 949 h 1895666"/>
              <a:gd name="connsiteX1" fmla="*/ 412550 w 1157897"/>
              <a:gd name="connsiteY1" fmla="*/ 61937 h 1895666"/>
              <a:gd name="connsiteX2" fmla="*/ 236337 w 1157897"/>
              <a:gd name="connsiteY2" fmla="*/ 226243 h 1895666"/>
              <a:gd name="connsiteX3" fmla="*/ 131563 w 1157897"/>
              <a:gd name="connsiteY3" fmla="*/ 385787 h 1895666"/>
              <a:gd name="connsiteX4" fmla="*/ 41075 w 1157897"/>
              <a:gd name="connsiteY4" fmla="*/ 590574 h 1895666"/>
              <a:gd name="connsiteX5" fmla="*/ 594 w 1157897"/>
              <a:gd name="connsiteY5" fmla="*/ 873944 h 1895666"/>
              <a:gd name="connsiteX6" fmla="*/ 22025 w 1157897"/>
              <a:gd name="connsiteY6" fmla="*/ 1100162 h 1895666"/>
              <a:gd name="connsiteX7" fmla="*/ 88700 w 1157897"/>
              <a:gd name="connsiteY7" fmla="*/ 1290662 h 1895666"/>
              <a:gd name="connsiteX8" fmla="*/ 198237 w 1157897"/>
              <a:gd name="connsiteY8" fmla="*/ 1478781 h 1895666"/>
              <a:gd name="connsiteX9" fmla="*/ 317300 w 1157897"/>
              <a:gd name="connsiteY9" fmla="*/ 1614512 h 1895666"/>
              <a:gd name="connsiteX10" fmla="*/ 464937 w 1157897"/>
              <a:gd name="connsiteY10" fmla="*/ 1726431 h 1895666"/>
              <a:gd name="connsiteX11" fmla="*/ 607813 w 1157897"/>
              <a:gd name="connsiteY11" fmla="*/ 1802631 h 1895666"/>
              <a:gd name="connsiteX12" fmla="*/ 817363 w 1157897"/>
              <a:gd name="connsiteY12" fmla="*/ 1871687 h 1895666"/>
              <a:gd name="connsiteX13" fmla="*/ 1031675 w 1157897"/>
              <a:gd name="connsiteY13" fmla="*/ 1895500 h 1895666"/>
              <a:gd name="connsiteX14" fmla="*/ 1081681 w 1157897"/>
              <a:gd name="connsiteY14" fmla="*/ 1719287 h 1895666"/>
              <a:gd name="connsiteX15" fmla="*/ 1107875 w 1157897"/>
              <a:gd name="connsiteY15" fmla="*/ 1616892 h 1895666"/>
              <a:gd name="connsiteX16" fmla="*/ 1126925 w 1157897"/>
              <a:gd name="connsiteY16" fmla="*/ 1495450 h 1895666"/>
              <a:gd name="connsiteX17" fmla="*/ 1145975 w 1157897"/>
              <a:gd name="connsiteY17" fmla="*/ 1281137 h 1895666"/>
              <a:gd name="connsiteX18" fmla="*/ 1157882 w 1157897"/>
              <a:gd name="connsiteY18" fmla="*/ 995387 h 1895666"/>
              <a:gd name="connsiteX19" fmla="*/ 1143594 w 1157897"/>
              <a:gd name="connsiteY19" fmla="*/ 723924 h 1895666"/>
              <a:gd name="connsiteX20" fmla="*/ 1103113 w 1157897"/>
              <a:gd name="connsiteY20" fmla="*/ 497706 h 1895666"/>
              <a:gd name="connsiteX21" fmla="*/ 1041200 w 1157897"/>
              <a:gd name="connsiteY21" fmla="*/ 261962 h 1895666"/>
              <a:gd name="connsiteX22" fmla="*/ 986432 w 1157897"/>
              <a:gd name="connsiteY22" fmla="*/ 102418 h 1895666"/>
              <a:gd name="connsiteX23" fmla="*/ 517145 w 1157897"/>
              <a:gd name="connsiteY23" fmla="*/ 949 h 1895666"/>
              <a:gd name="connsiteX0" fmla="*/ 517145 w 1157897"/>
              <a:gd name="connsiteY0" fmla="*/ 10094 h 1904811"/>
              <a:gd name="connsiteX1" fmla="*/ 412550 w 1157897"/>
              <a:gd name="connsiteY1" fmla="*/ 71082 h 1904811"/>
              <a:gd name="connsiteX2" fmla="*/ 236337 w 1157897"/>
              <a:gd name="connsiteY2" fmla="*/ 235388 h 1904811"/>
              <a:gd name="connsiteX3" fmla="*/ 131563 w 1157897"/>
              <a:gd name="connsiteY3" fmla="*/ 394932 h 1904811"/>
              <a:gd name="connsiteX4" fmla="*/ 41075 w 1157897"/>
              <a:gd name="connsiteY4" fmla="*/ 599719 h 1904811"/>
              <a:gd name="connsiteX5" fmla="*/ 594 w 1157897"/>
              <a:gd name="connsiteY5" fmla="*/ 883089 h 1904811"/>
              <a:gd name="connsiteX6" fmla="*/ 22025 w 1157897"/>
              <a:gd name="connsiteY6" fmla="*/ 1109307 h 1904811"/>
              <a:gd name="connsiteX7" fmla="*/ 88700 w 1157897"/>
              <a:gd name="connsiteY7" fmla="*/ 1299807 h 1904811"/>
              <a:gd name="connsiteX8" fmla="*/ 198237 w 1157897"/>
              <a:gd name="connsiteY8" fmla="*/ 1487926 h 1904811"/>
              <a:gd name="connsiteX9" fmla="*/ 317300 w 1157897"/>
              <a:gd name="connsiteY9" fmla="*/ 1623657 h 1904811"/>
              <a:gd name="connsiteX10" fmla="*/ 464937 w 1157897"/>
              <a:gd name="connsiteY10" fmla="*/ 1735576 h 1904811"/>
              <a:gd name="connsiteX11" fmla="*/ 607813 w 1157897"/>
              <a:gd name="connsiteY11" fmla="*/ 1811776 h 1904811"/>
              <a:gd name="connsiteX12" fmla="*/ 817363 w 1157897"/>
              <a:gd name="connsiteY12" fmla="*/ 1880832 h 1904811"/>
              <a:gd name="connsiteX13" fmla="*/ 1031675 w 1157897"/>
              <a:gd name="connsiteY13" fmla="*/ 1904645 h 1904811"/>
              <a:gd name="connsiteX14" fmla="*/ 1081681 w 1157897"/>
              <a:gd name="connsiteY14" fmla="*/ 1728432 h 1904811"/>
              <a:gd name="connsiteX15" fmla="*/ 1107875 w 1157897"/>
              <a:gd name="connsiteY15" fmla="*/ 1626037 h 1904811"/>
              <a:gd name="connsiteX16" fmla="*/ 1126925 w 1157897"/>
              <a:gd name="connsiteY16" fmla="*/ 1504595 h 1904811"/>
              <a:gd name="connsiteX17" fmla="*/ 1145975 w 1157897"/>
              <a:gd name="connsiteY17" fmla="*/ 1290282 h 1904811"/>
              <a:gd name="connsiteX18" fmla="*/ 1157882 w 1157897"/>
              <a:gd name="connsiteY18" fmla="*/ 1004532 h 1904811"/>
              <a:gd name="connsiteX19" fmla="*/ 1143594 w 1157897"/>
              <a:gd name="connsiteY19" fmla="*/ 733069 h 1904811"/>
              <a:gd name="connsiteX20" fmla="*/ 1103113 w 1157897"/>
              <a:gd name="connsiteY20" fmla="*/ 506851 h 1904811"/>
              <a:gd name="connsiteX21" fmla="*/ 1041200 w 1157897"/>
              <a:gd name="connsiteY21" fmla="*/ 271107 h 1904811"/>
              <a:gd name="connsiteX22" fmla="*/ 517145 w 1157897"/>
              <a:gd name="connsiteY22" fmla="*/ 10094 h 1904811"/>
              <a:gd name="connsiteX0" fmla="*/ 517145 w 1157897"/>
              <a:gd name="connsiteY0" fmla="*/ 26432 h 1921149"/>
              <a:gd name="connsiteX1" fmla="*/ 412550 w 1157897"/>
              <a:gd name="connsiteY1" fmla="*/ 87420 h 1921149"/>
              <a:gd name="connsiteX2" fmla="*/ 236337 w 1157897"/>
              <a:gd name="connsiteY2" fmla="*/ 251726 h 1921149"/>
              <a:gd name="connsiteX3" fmla="*/ 131563 w 1157897"/>
              <a:gd name="connsiteY3" fmla="*/ 411270 h 1921149"/>
              <a:gd name="connsiteX4" fmla="*/ 41075 w 1157897"/>
              <a:gd name="connsiteY4" fmla="*/ 616057 h 1921149"/>
              <a:gd name="connsiteX5" fmla="*/ 594 w 1157897"/>
              <a:gd name="connsiteY5" fmla="*/ 899427 h 1921149"/>
              <a:gd name="connsiteX6" fmla="*/ 22025 w 1157897"/>
              <a:gd name="connsiteY6" fmla="*/ 1125645 h 1921149"/>
              <a:gd name="connsiteX7" fmla="*/ 88700 w 1157897"/>
              <a:gd name="connsiteY7" fmla="*/ 1316145 h 1921149"/>
              <a:gd name="connsiteX8" fmla="*/ 198237 w 1157897"/>
              <a:gd name="connsiteY8" fmla="*/ 1504264 h 1921149"/>
              <a:gd name="connsiteX9" fmla="*/ 317300 w 1157897"/>
              <a:gd name="connsiteY9" fmla="*/ 1639995 h 1921149"/>
              <a:gd name="connsiteX10" fmla="*/ 464937 w 1157897"/>
              <a:gd name="connsiteY10" fmla="*/ 1751914 h 1921149"/>
              <a:gd name="connsiteX11" fmla="*/ 607813 w 1157897"/>
              <a:gd name="connsiteY11" fmla="*/ 1828114 h 1921149"/>
              <a:gd name="connsiteX12" fmla="*/ 817363 w 1157897"/>
              <a:gd name="connsiteY12" fmla="*/ 1897170 h 1921149"/>
              <a:gd name="connsiteX13" fmla="*/ 1031675 w 1157897"/>
              <a:gd name="connsiteY13" fmla="*/ 1920983 h 1921149"/>
              <a:gd name="connsiteX14" fmla="*/ 1081681 w 1157897"/>
              <a:gd name="connsiteY14" fmla="*/ 1744770 h 1921149"/>
              <a:gd name="connsiteX15" fmla="*/ 1107875 w 1157897"/>
              <a:gd name="connsiteY15" fmla="*/ 1642375 h 1921149"/>
              <a:gd name="connsiteX16" fmla="*/ 1126925 w 1157897"/>
              <a:gd name="connsiteY16" fmla="*/ 1520933 h 1921149"/>
              <a:gd name="connsiteX17" fmla="*/ 1145975 w 1157897"/>
              <a:gd name="connsiteY17" fmla="*/ 1306620 h 1921149"/>
              <a:gd name="connsiteX18" fmla="*/ 1157882 w 1157897"/>
              <a:gd name="connsiteY18" fmla="*/ 1020870 h 1921149"/>
              <a:gd name="connsiteX19" fmla="*/ 1143594 w 1157897"/>
              <a:gd name="connsiteY19" fmla="*/ 749407 h 1921149"/>
              <a:gd name="connsiteX20" fmla="*/ 1103113 w 1157897"/>
              <a:gd name="connsiteY20" fmla="*/ 523189 h 1921149"/>
              <a:gd name="connsiteX21" fmla="*/ 517145 w 1157897"/>
              <a:gd name="connsiteY21" fmla="*/ 26432 h 1921149"/>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0 h 1894717"/>
              <a:gd name="connsiteX1" fmla="*/ 412550 w 1187161"/>
              <a:gd name="connsiteY1" fmla="*/ 60988 h 1894717"/>
              <a:gd name="connsiteX2" fmla="*/ 236337 w 1187161"/>
              <a:gd name="connsiteY2" fmla="*/ 225294 h 1894717"/>
              <a:gd name="connsiteX3" fmla="*/ 131563 w 1187161"/>
              <a:gd name="connsiteY3" fmla="*/ 384838 h 1894717"/>
              <a:gd name="connsiteX4" fmla="*/ 41075 w 1187161"/>
              <a:gd name="connsiteY4" fmla="*/ 589625 h 1894717"/>
              <a:gd name="connsiteX5" fmla="*/ 594 w 1187161"/>
              <a:gd name="connsiteY5" fmla="*/ 872995 h 1894717"/>
              <a:gd name="connsiteX6" fmla="*/ 22025 w 1187161"/>
              <a:gd name="connsiteY6" fmla="*/ 1099213 h 1894717"/>
              <a:gd name="connsiteX7" fmla="*/ 88700 w 1187161"/>
              <a:gd name="connsiteY7" fmla="*/ 1289713 h 1894717"/>
              <a:gd name="connsiteX8" fmla="*/ 198237 w 1187161"/>
              <a:gd name="connsiteY8" fmla="*/ 1477832 h 1894717"/>
              <a:gd name="connsiteX9" fmla="*/ 317300 w 1187161"/>
              <a:gd name="connsiteY9" fmla="*/ 1613563 h 1894717"/>
              <a:gd name="connsiteX10" fmla="*/ 464937 w 1187161"/>
              <a:gd name="connsiteY10" fmla="*/ 1725482 h 1894717"/>
              <a:gd name="connsiteX11" fmla="*/ 607813 w 1187161"/>
              <a:gd name="connsiteY11" fmla="*/ 1801682 h 1894717"/>
              <a:gd name="connsiteX12" fmla="*/ 817363 w 1187161"/>
              <a:gd name="connsiteY12" fmla="*/ 1870738 h 1894717"/>
              <a:gd name="connsiteX13" fmla="*/ 1031675 w 1187161"/>
              <a:gd name="connsiteY13" fmla="*/ 1894551 h 1894717"/>
              <a:gd name="connsiteX14" fmla="*/ 1081681 w 1187161"/>
              <a:gd name="connsiteY14" fmla="*/ 1718338 h 1894717"/>
              <a:gd name="connsiteX15" fmla="*/ 1107875 w 1187161"/>
              <a:gd name="connsiteY15" fmla="*/ 1615943 h 1894717"/>
              <a:gd name="connsiteX16" fmla="*/ 1126925 w 1187161"/>
              <a:gd name="connsiteY16" fmla="*/ 1494501 h 1894717"/>
              <a:gd name="connsiteX17" fmla="*/ 1145975 w 1187161"/>
              <a:gd name="connsiteY17" fmla="*/ 1280188 h 1894717"/>
              <a:gd name="connsiteX18" fmla="*/ 1157882 w 1187161"/>
              <a:gd name="connsiteY18" fmla="*/ 994438 h 1894717"/>
              <a:gd name="connsiteX19" fmla="*/ 1143594 w 1187161"/>
              <a:gd name="connsiteY19" fmla="*/ 722975 h 1894717"/>
              <a:gd name="connsiteX20" fmla="*/ 623360 w 1187161"/>
              <a:gd name="connsiteY20" fmla="*/ 269198 h 1894717"/>
              <a:gd name="connsiteX21" fmla="*/ 517145 w 1187161"/>
              <a:gd name="connsiteY21" fmla="*/ 0 h 1894717"/>
              <a:gd name="connsiteX0" fmla="*/ 517145 w 1194757"/>
              <a:gd name="connsiteY0" fmla="*/ 0 h 1894717"/>
              <a:gd name="connsiteX1" fmla="*/ 412550 w 1194757"/>
              <a:gd name="connsiteY1" fmla="*/ 60988 h 1894717"/>
              <a:gd name="connsiteX2" fmla="*/ 236337 w 1194757"/>
              <a:gd name="connsiteY2" fmla="*/ 225294 h 1894717"/>
              <a:gd name="connsiteX3" fmla="*/ 131563 w 1194757"/>
              <a:gd name="connsiteY3" fmla="*/ 384838 h 1894717"/>
              <a:gd name="connsiteX4" fmla="*/ 41075 w 1194757"/>
              <a:gd name="connsiteY4" fmla="*/ 589625 h 1894717"/>
              <a:gd name="connsiteX5" fmla="*/ 594 w 1194757"/>
              <a:gd name="connsiteY5" fmla="*/ 872995 h 1894717"/>
              <a:gd name="connsiteX6" fmla="*/ 22025 w 1194757"/>
              <a:gd name="connsiteY6" fmla="*/ 1099213 h 1894717"/>
              <a:gd name="connsiteX7" fmla="*/ 88700 w 1194757"/>
              <a:gd name="connsiteY7" fmla="*/ 1289713 h 1894717"/>
              <a:gd name="connsiteX8" fmla="*/ 198237 w 1194757"/>
              <a:gd name="connsiteY8" fmla="*/ 1477832 h 1894717"/>
              <a:gd name="connsiteX9" fmla="*/ 317300 w 1194757"/>
              <a:gd name="connsiteY9" fmla="*/ 1613563 h 1894717"/>
              <a:gd name="connsiteX10" fmla="*/ 464937 w 1194757"/>
              <a:gd name="connsiteY10" fmla="*/ 1725482 h 1894717"/>
              <a:gd name="connsiteX11" fmla="*/ 607813 w 1194757"/>
              <a:gd name="connsiteY11" fmla="*/ 1801682 h 1894717"/>
              <a:gd name="connsiteX12" fmla="*/ 817363 w 1194757"/>
              <a:gd name="connsiteY12" fmla="*/ 1870738 h 1894717"/>
              <a:gd name="connsiteX13" fmla="*/ 1031675 w 1194757"/>
              <a:gd name="connsiteY13" fmla="*/ 1894551 h 1894717"/>
              <a:gd name="connsiteX14" fmla="*/ 1081681 w 1194757"/>
              <a:gd name="connsiteY14" fmla="*/ 1718338 h 1894717"/>
              <a:gd name="connsiteX15" fmla="*/ 1107875 w 1194757"/>
              <a:gd name="connsiteY15" fmla="*/ 1615943 h 1894717"/>
              <a:gd name="connsiteX16" fmla="*/ 1126925 w 1194757"/>
              <a:gd name="connsiteY16" fmla="*/ 1494501 h 1894717"/>
              <a:gd name="connsiteX17" fmla="*/ 1145975 w 1194757"/>
              <a:gd name="connsiteY17" fmla="*/ 1280188 h 1894717"/>
              <a:gd name="connsiteX18" fmla="*/ 1157882 w 1194757"/>
              <a:gd name="connsiteY18" fmla="*/ 994438 h 1894717"/>
              <a:gd name="connsiteX19" fmla="*/ 623360 w 1194757"/>
              <a:gd name="connsiteY19" fmla="*/ 269198 h 1894717"/>
              <a:gd name="connsiteX20" fmla="*/ 517145 w 1194757"/>
              <a:gd name="connsiteY20" fmla="*/ 0 h 1894717"/>
              <a:gd name="connsiteX0" fmla="*/ 517145 w 1173095"/>
              <a:gd name="connsiteY0" fmla="*/ 0 h 1894717"/>
              <a:gd name="connsiteX1" fmla="*/ 412550 w 1173095"/>
              <a:gd name="connsiteY1" fmla="*/ 60988 h 1894717"/>
              <a:gd name="connsiteX2" fmla="*/ 236337 w 1173095"/>
              <a:gd name="connsiteY2" fmla="*/ 225294 h 1894717"/>
              <a:gd name="connsiteX3" fmla="*/ 131563 w 1173095"/>
              <a:gd name="connsiteY3" fmla="*/ 384838 h 1894717"/>
              <a:gd name="connsiteX4" fmla="*/ 41075 w 1173095"/>
              <a:gd name="connsiteY4" fmla="*/ 589625 h 1894717"/>
              <a:gd name="connsiteX5" fmla="*/ 594 w 1173095"/>
              <a:gd name="connsiteY5" fmla="*/ 872995 h 1894717"/>
              <a:gd name="connsiteX6" fmla="*/ 22025 w 1173095"/>
              <a:gd name="connsiteY6" fmla="*/ 1099213 h 1894717"/>
              <a:gd name="connsiteX7" fmla="*/ 88700 w 1173095"/>
              <a:gd name="connsiteY7" fmla="*/ 1289713 h 1894717"/>
              <a:gd name="connsiteX8" fmla="*/ 198237 w 1173095"/>
              <a:gd name="connsiteY8" fmla="*/ 1477832 h 1894717"/>
              <a:gd name="connsiteX9" fmla="*/ 317300 w 1173095"/>
              <a:gd name="connsiteY9" fmla="*/ 1613563 h 1894717"/>
              <a:gd name="connsiteX10" fmla="*/ 464937 w 1173095"/>
              <a:gd name="connsiteY10" fmla="*/ 1725482 h 1894717"/>
              <a:gd name="connsiteX11" fmla="*/ 607813 w 1173095"/>
              <a:gd name="connsiteY11" fmla="*/ 1801682 h 1894717"/>
              <a:gd name="connsiteX12" fmla="*/ 817363 w 1173095"/>
              <a:gd name="connsiteY12" fmla="*/ 1870738 h 1894717"/>
              <a:gd name="connsiteX13" fmla="*/ 1031675 w 1173095"/>
              <a:gd name="connsiteY13" fmla="*/ 1894551 h 1894717"/>
              <a:gd name="connsiteX14" fmla="*/ 1081681 w 1173095"/>
              <a:gd name="connsiteY14" fmla="*/ 1718338 h 1894717"/>
              <a:gd name="connsiteX15" fmla="*/ 1107875 w 1173095"/>
              <a:gd name="connsiteY15" fmla="*/ 1615943 h 1894717"/>
              <a:gd name="connsiteX16" fmla="*/ 1126925 w 1173095"/>
              <a:gd name="connsiteY16" fmla="*/ 1494501 h 1894717"/>
              <a:gd name="connsiteX17" fmla="*/ 1145975 w 1173095"/>
              <a:gd name="connsiteY17" fmla="*/ 1280188 h 1894717"/>
              <a:gd name="connsiteX18" fmla="*/ 718444 w 1173095"/>
              <a:gd name="connsiteY18" fmla="*/ 809019 h 1894717"/>
              <a:gd name="connsiteX19" fmla="*/ 623360 w 1173095"/>
              <a:gd name="connsiteY19" fmla="*/ 269198 h 1894717"/>
              <a:gd name="connsiteX20" fmla="*/ 517145 w 1173095"/>
              <a:gd name="connsiteY20" fmla="*/ 0 h 1894717"/>
              <a:gd name="connsiteX0" fmla="*/ 517145 w 1153086"/>
              <a:gd name="connsiteY0" fmla="*/ 0 h 1894717"/>
              <a:gd name="connsiteX1" fmla="*/ 412550 w 1153086"/>
              <a:gd name="connsiteY1" fmla="*/ 60988 h 1894717"/>
              <a:gd name="connsiteX2" fmla="*/ 236337 w 1153086"/>
              <a:gd name="connsiteY2" fmla="*/ 225294 h 1894717"/>
              <a:gd name="connsiteX3" fmla="*/ 131563 w 1153086"/>
              <a:gd name="connsiteY3" fmla="*/ 384838 h 1894717"/>
              <a:gd name="connsiteX4" fmla="*/ 41075 w 1153086"/>
              <a:gd name="connsiteY4" fmla="*/ 589625 h 1894717"/>
              <a:gd name="connsiteX5" fmla="*/ 594 w 1153086"/>
              <a:gd name="connsiteY5" fmla="*/ 872995 h 1894717"/>
              <a:gd name="connsiteX6" fmla="*/ 22025 w 1153086"/>
              <a:gd name="connsiteY6" fmla="*/ 1099213 h 1894717"/>
              <a:gd name="connsiteX7" fmla="*/ 88700 w 1153086"/>
              <a:gd name="connsiteY7" fmla="*/ 1289713 h 1894717"/>
              <a:gd name="connsiteX8" fmla="*/ 198237 w 1153086"/>
              <a:gd name="connsiteY8" fmla="*/ 1477832 h 1894717"/>
              <a:gd name="connsiteX9" fmla="*/ 317300 w 1153086"/>
              <a:gd name="connsiteY9" fmla="*/ 1613563 h 1894717"/>
              <a:gd name="connsiteX10" fmla="*/ 464937 w 1153086"/>
              <a:gd name="connsiteY10" fmla="*/ 1725482 h 1894717"/>
              <a:gd name="connsiteX11" fmla="*/ 607813 w 1153086"/>
              <a:gd name="connsiteY11" fmla="*/ 1801682 h 1894717"/>
              <a:gd name="connsiteX12" fmla="*/ 817363 w 1153086"/>
              <a:gd name="connsiteY12" fmla="*/ 1870738 h 1894717"/>
              <a:gd name="connsiteX13" fmla="*/ 1031675 w 1153086"/>
              <a:gd name="connsiteY13" fmla="*/ 1894551 h 1894717"/>
              <a:gd name="connsiteX14" fmla="*/ 1081681 w 1153086"/>
              <a:gd name="connsiteY14" fmla="*/ 1718338 h 1894717"/>
              <a:gd name="connsiteX15" fmla="*/ 1107875 w 1153086"/>
              <a:gd name="connsiteY15" fmla="*/ 1615943 h 1894717"/>
              <a:gd name="connsiteX16" fmla="*/ 1126925 w 1153086"/>
              <a:gd name="connsiteY16" fmla="*/ 1494501 h 1894717"/>
              <a:gd name="connsiteX17" fmla="*/ 718444 w 1153086"/>
              <a:gd name="connsiteY17" fmla="*/ 809019 h 1894717"/>
              <a:gd name="connsiteX18" fmla="*/ 623360 w 1153086"/>
              <a:gd name="connsiteY18" fmla="*/ 269198 h 1894717"/>
              <a:gd name="connsiteX19" fmla="*/ 517145 w 1153086"/>
              <a:gd name="connsiteY19" fmla="*/ 0 h 1894717"/>
              <a:gd name="connsiteX0" fmla="*/ 517145 w 1133929"/>
              <a:gd name="connsiteY0" fmla="*/ 0 h 1894717"/>
              <a:gd name="connsiteX1" fmla="*/ 412550 w 1133929"/>
              <a:gd name="connsiteY1" fmla="*/ 60988 h 1894717"/>
              <a:gd name="connsiteX2" fmla="*/ 236337 w 1133929"/>
              <a:gd name="connsiteY2" fmla="*/ 225294 h 1894717"/>
              <a:gd name="connsiteX3" fmla="*/ 131563 w 1133929"/>
              <a:gd name="connsiteY3" fmla="*/ 384838 h 1894717"/>
              <a:gd name="connsiteX4" fmla="*/ 41075 w 1133929"/>
              <a:gd name="connsiteY4" fmla="*/ 589625 h 1894717"/>
              <a:gd name="connsiteX5" fmla="*/ 594 w 1133929"/>
              <a:gd name="connsiteY5" fmla="*/ 872995 h 1894717"/>
              <a:gd name="connsiteX6" fmla="*/ 22025 w 1133929"/>
              <a:gd name="connsiteY6" fmla="*/ 1099213 h 1894717"/>
              <a:gd name="connsiteX7" fmla="*/ 88700 w 1133929"/>
              <a:gd name="connsiteY7" fmla="*/ 1289713 h 1894717"/>
              <a:gd name="connsiteX8" fmla="*/ 198237 w 1133929"/>
              <a:gd name="connsiteY8" fmla="*/ 1477832 h 1894717"/>
              <a:gd name="connsiteX9" fmla="*/ 317300 w 1133929"/>
              <a:gd name="connsiteY9" fmla="*/ 1613563 h 1894717"/>
              <a:gd name="connsiteX10" fmla="*/ 464937 w 1133929"/>
              <a:gd name="connsiteY10" fmla="*/ 1725482 h 1894717"/>
              <a:gd name="connsiteX11" fmla="*/ 607813 w 1133929"/>
              <a:gd name="connsiteY11" fmla="*/ 1801682 h 1894717"/>
              <a:gd name="connsiteX12" fmla="*/ 817363 w 1133929"/>
              <a:gd name="connsiteY12" fmla="*/ 1870738 h 1894717"/>
              <a:gd name="connsiteX13" fmla="*/ 1031675 w 1133929"/>
              <a:gd name="connsiteY13" fmla="*/ 1894551 h 1894717"/>
              <a:gd name="connsiteX14" fmla="*/ 1081681 w 1133929"/>
              <a:gd name="connsiteY14" fmla="*/ 1718338 h 1894717"/>
              <a:gd name="connsiteX15" fmla="*/ 1107875 w 1133929"/>
              <a:gd name="connsiteY15" fmla="*/ 1615943 h 1894717"/>
              <a:gd name="connsiteX16" fmla="*/ 683456 w 1133929"/>
              <a:gd name="connsiteY16" fmla="*/ 1486073 h 1894717"/>
              <a:gd name="connsiteX17" fmla="*/ 718444 w 1133929"/>
              <a:gd name="connsiteY17" fmla="*/ 809019 h 1894717"/>
              <a:gd name="connsiteX18" fmla="*/ 623360 w 1133929"/>
              <a:gd name="connsiteY18" fmla="*/ 269198 h 1894717"/>
              <a:gd name="connsiteX19" fmla="*/ 517145 w 1133929"/>
              <a:gd name="connsiteY19" fmla="*/ 0 h 1894717"/>
              <a:gd name="connsiteX0" fmla="*/ 517145 w 1102379"/>
              <a:gd name="connsiteY0" fmla="*/ 0 h 1894717"/>
              <a:gd name="connsiteX1" fmla="*/ 412550 w 1102379"/>
              <a:gd name="connsiteY1" fmla="*/ 60988 h 1894717"/>
              <a:gd name="connsiteX2" fmla="*/ 236337 w 1102379"/>
              <a:gd name="connsiteY2" fmla="*/ 225294 h 1894717"/>
              <a:gd name="connsiteX3" fmla="*/ 131563 w 1102379"/>
              <a:gd name="connsiteY3" fmla="*/ 384838 h 1894717"/>
              <a:gd name="connsiteX4" fmla="*/ 41075 w 1102379"/>
              <a:gd name="connsiteY4" fmla="*/ 589625 h 1894717"/>
              <a:gd name="connsiteX5" fmla="*/ 594 w 1102379"/>
              <a:gd name="connsiteY5" fmla="*/ 872995 h 1894717"/>
              <a:gd name="connsiteX6" fmla="*/ 22025 w 1102379"/>
              <a:gd name="connsiteY6" fmla="*/ 1099213 h 1894717"/>
              <a:gd name="connsiteX7" fmla="*/ 88700 w 1102379"/>
              <a:gd name="connsiteY7" fmla="*/ 1289713 h 1894717"/>
              <a:gd name="connsiteX8" fmla="*/ 198237 w 1102379"/>
              <a:gd name="connsiteY8" fmla="*/ 1477832 h 1894717"/>
              <a:gd name="connsiteX9" fmla="*/ 317300 w 1102379"/>
              <a:gd name="connsiteY9" fmla="*/ 1613563 h 1894717"/>
              <a:gd name="connsiteX10" fmla="*/ 464937 w 1102379"/>
              <a:gd name="connsiteY10" fmla="*/ 1725482 h 1894717"/>
              <a:gd name="connsiteX11" fmla="*/ 607813 w 1102379"/>
              <a:gd name="connsiteY11" fmla="*/ 1801682 h 1894717"/>
              <a:gd name="connsiteX12" fmla="*/ 817363 w 1102379"/>
              <a:gd name="connsiteY12" fmla="*/ 1870738 h 1894717"/>
              <a:gd name="connsiteX13" fmla="*/ 1031675 w 1102379"/>
              <a:gd name="connsiteY13" fmla="*/ 1894551 h 1894717"/>
              <a:gd name="connsiteX14" fmla="*/ 1081681 w 1102379"/>
              <a:gd name="connsiteY14" fmla="*/ 1718338 h 1894717"/>
              <a:gd name="connsiteX15" fmla="*/ 683456 w 1102379"/>
              <a:gd name="connsiteY15" fmla="*/ 1486073 h 1894717"/>
              <a:gd name="connsiteX16" fmla="*/ 718444 w 1102379"/>
              <a:gd name="connsiteY16" fmla="*/ 809019 h 1894717"/>
              <a:gd name="connsiteX17" fmla="*/ 623360 w 1102379"/>
              <a:gd name="connsiteY17" fmla="*/ 269198 h 1894717"/>
              <a:gd name="connsiteX18" fmla="*/ 517145 w 1102379"/>
              <a:gd name="connsiteY18" fmla="*/ 0 h 1894717"/>
              <a:gd name="connsiteX0" fmla="*/ 517145 w 1031675"/>
              <a:gd name="connsiteY0" fmla="*/ 0 h 1894717"/>
              <a:gd name="connsiteX1" fmla="*/ 412550 w 1031675"/>
              <a:gd name="connsiteY1" fmla="*/ 60988 h 1894717"/>
              <a:gd name="connsiteX2" fmla="*/ 236337 w 1031675"/>
              <a:gd name="connsiteY2" fmla="*/ 225294 h 1894717"/>
              <a:gd name="connsiteX3" fmla="*/ 131563 w 1031675"/>
              <a:gd name="connsiteY3" fmla="*/ 384838 h 1894717"/>
              <a:gd name="connsiteX4" fmla="*/ 41075 w 1031675"/>
              <a:gd name="connsiteY4" fmla="*/ 589625 h 1894717"/>
              <a:gd name="connsiteX5" fmla="*/ 594 w 1031675"/>
              <a:gd name="connsiteY5" fmla="*/ 872995 h 1894717"/>
              <a:gd name="connsiteX6" fmla="*/ 22025 w 1031675"/>
              <a:gd name="connsiteY6" fmla="*/ 1099213 h 1894717"/>
              <a:gd name="connsiteX7" fmla="*/ 88700 w 1031675"/>
              <a:gd name="connsiteY7" fmla="*/ 1289713 h 1894717"/>
              <a:gd name="connsiteX8" fmla="*/ 198237 w 1031675"/>
              <a:gd name="connsiteY8" fmla="*/ 1477832 h 1894717"/>
              <a:gd name="connsiteX9" fmla="*/ 317300 w 1031675"/>
              <a:gd name="connsiteY9" fmla="*/ 1613563 h 1894717"/>
              <a:gd name="connsiteX10" fmla="*/ 464937 w 1031675"/>
              <a:gd name="connsiteY10" fmla="*/ 1725482 h 1894717"/>
              <a:gd name="connsiteX11" fmla="*/ 607813 w 1031675"/>
              <a:gd name="connsiteY11" fmla="*/ 1801682 h 1894717"/>
              <a:gd name="connsiteX12" fmla="*/ 817363 w 1031675"/>
              <a:gd name="connsiteY12" fmla="*/ 1870738 h 1894717"/>
              <a:gd name="connsiteX13" fmla="*/ 1031675 w 1031675"/>
              <a:gd name="connsiteY13" fmla="*/ 1894551 h 1894717"/>
              <a:gd name="connsiteX14" fmla="*/ 683456 w 1031675"/>
              <a:gd name="connsiteY14" fmla="*/ 1486073 h 1894717"/>
              <a:gd name="connsiteX15" fmla="*/ 718444 w 1031675"/>
              <a:gd name="connsiteY15" fmla="*/ 809019 h 1894717"/>
              <a:gd name="connsiteX16" fmla="*/ 623360 w 1031675"/>
              <a:gd name="connsiteY16" fmla="*/ 269198 h 1894717"/>
              <a:gd name="connsiteX17" fmla="*/ 517145 w 1031675"/>
              <a:gd name="connsiteY17" fmla="*/ 0 h 1894717"/>
              <a:gd name="connsiteX0" fmla="*/ 517145 w 818222"/>
              <a:gd name="connsiteY0" fmla="*/ 0 h 1886095"/>
              <a:gd name="connsiteX1" fmla="*/ 412550 w 818222"/>
              <a:gd name="connsiteY1" fmla="*/ 60988 h 1886095"/>
              <a:gd name="connsiteX2" fmla="*/ 236337 w 818222"/>
              <a:gd name="connsiteY2" fmla="*/ 225294 h 1886095"/>
              <a:gd name="connsiteX3" fmla="*/ 131563 w 818222"/>
              <a:gd name="connsiteY3" fmla="*/ 384838 h 1886095"/>
              <a:gd name="connsiteX4" fmla="*/ 41075 w 818222"/>
              <a:gd name="connsiteY4" fmla="*/ 589625 h 1886095"/>
              <a:gd name="connsiteX5" fmla="*/ 594 w 818222"/>
              <a:gd name="connsiteY5" fmla="*/ 872995 h 1886095"/>
              <a:gd name="connsiteX6" fmla="*/ 22025 w 818222"/>
              <a:gd name="connsiteY6" fmla="*/ 1099213 h 1886095"/>
              <a:gd name="connsiteX7" fmla="*/ 88700 w 818222"/>
              <a:gd name="connsiteY7" fmla="*/ 1289713 h 1886095"/>
              <a:gd name="connsiteX8" fmla="*/ 198237 w 818222"/>
              <a:gd name="connsiteY8" fmla="*/ 1477832 h 1886095"/>
              <a:gd name="connsiteX9" fmla="*/ 317300 w 818222"/>
              <a:gd name="connsiteY9" fmla="*/ 1613563 h 1886095"/>
              <a:gd name="connsiteX10" fmla="*/ 464937 w 818222"/>
              <a:gd name="connsiteY10" fmla="*/ 1725482 h 1886095"/>
              <a:gd name="connsiteX11" fmla="*/ 607813 w 818222"/>
              <a:gd name="connsiteY11" fmla="*/ 1801682 h 1886095"/>
              <a:gd name="connsiteX12" fmla="*/ 817363 w 818222"/>
              <a:gd name="connsiteY12" fmla="*/ 1870738 h 1886095"/>
              <a:gd name="connsiteX13" fmla="*/ 683456 w 818222"/>
              <a:gd name="connsiteY13" fmla="*/ 1486073 h 1886095"/>
              <a:gd name="connsiteX14" fmla="*/ 718444 w 818222"/>
              <a:gd name="connsiteY14" fmla="*/ 809019 h 1886095"/>
              <a:gd name="connsiteX15" fmla="*/ 623360 w 818222"/>
              <a:gd name="connsiteY15" fmla="*/ 269198 h 1886095"/>
              <a:gd name="connsiteX16" fmla="*/ 517145 w 818222"/>
              <a:gd name="connsiteY16" fmla="*/ 0 h 1886095"/>
              <a:gd name="connsiteX0" fmla="*/ 517145 w 719094"/>
              <a:gd name="connsiteY0" fmla="*/ 0 h 1812156"/>
              <a:gd name="connsiteX1" fmla="*/ 412550 w 719094"/>
              <a:gd name="connsiteY1" fmla="*/ 60988 h 1812156"/>
              <a:gd name="connsiteX2" fmla="*/ 236337 w 719094"/>
              <a:gd name="connsiteY2" fmla="*/ 225294 h 1812156"/>
              <a:gd name="connsiteX3" fmla="*/ 131563 w 719094"/>
              <a:gd name="connsiteY3" fmla="*/ 384838 h 1812156"/>
              <a:gd name="connsiteX4" fmla="*/ 41075 w 719094"/>
              <a:gd name="connsiteY4" fmla="*/ 589625 h 1812156"/>
              <a:gd name="connsiteX5" fmla="*/ 594 w 719094"/>
              <a:gd name="connsiteY5" fmla="*/ 872995 h 1812156"/>
              <a:gd name="connsiteX6" fmla="*/ 22025 w 719094"/>
              <a:gd name="connsiteY6" fmla="*/ 1099213 h 1812156"/>
              <a:gd name="connsiteX7" fmla="*/ 88700 w 719094"/>
              <a:gd name="connsiteY7" fmla="*/ 1289713 h 1812156"/>
              <a:gd name="connsiteX8" fmla="*/ 198237 w 719094"/>
              <a:gd name="connsiteY8" fmla="*/ 1477832 h 1812156"/>
              <a:gd name="connsiteX9" fmla="*/ 317300 w 719094"/>
              <a:gd name="connsiteY9" fmla="*/ 1613563 h 1812156"/>
              <a:gd name="connsiteX10" fmla="*/ 464937 w 719094"/>
              <a:gd name="connsiteY10" fmla="*/ 1725482 h 1812156"/>
              <a:gd name="connsiteX11" fmla="*/ 607813 w 719094"/>
              <a:gd name="connsiteY11" fmla="*/ 1801682 h 1812156"/>
              <a:gd name="connsiteX12" fmla="*/ 683456 w 719094"/>
              <a:gd name="connsiteY12" fmla="*/ 1486073 h 1812156"/>
              <a:gd name="connsiteX13" fmla="*/ 718444 w 719094"/>
              <a:gd name="connsiteY13" fmla="*/ 809019 h 1812156"/>
              <a:gd name="connsiteX14" fmla="*/ 623360 w 719094"/>
              <a:gd name="connsiteY14" fmla="*/ 269198 h 1812156"/>
              <a:gd name="connsiteX15" fmla="*/ 517145 w 719094"/>
              <a:gd name="connsiteY15" fmla="*/ 0 h 1812156"/>
              <a:gd name="connsiteX0" fmla="*/ 517145 w 720986"/>
              <a:gd name="connsiteY0" fmla="*/ 0 h 1812156"/>
              <a:gd name="connsiteX1" fmla="*/ 412550 w 720986"/>
              <a:gd name="connsiteY1" fmla="*/ 60988 h 1812156"/>
              <a:gd name="connsiteX2" fmla="*/ 236337 w 720986"/>
              <a:gd name="connsiteY2" fmla="*/ 225294 h 1812156"/>
              <a:gd name="connsiteX3" fmla="*/ 131563 w 720986"/>
              <a:gd name="connsiteY3" fmla="*/ 384838 h 1812156"/>
              <a:gd name="connsiteX4" fmla="*/ 41075 w 720986"/>
              <a:gd name="connsiteY4" fmla="*/ 589625 h 1812156"/>
              <a:gd name="connsiteX5" fmla="*/ 594 w 720986"/>
              <a:gd name="connsiteY5" fmla="*/ 872995 h 1812156"/>
              <a:gd name="connsiteX6" fmla="*/ 22025 w 720986"/>
              <a:gd name="connsiteY6" fmla="*/ 1099213 h 1812156"/>
              <a:gd name="connsiteX7" fmla="*/ 88700 w 720986"/>
              <a:gd name="connsiteY7" fmla="*/ 1289713 h 1812156"/>
              <a:gd name="connsiteX8" fmla="*/ 198237 w 720986"/>
              <a:gd name="connsiteY8" fmla="*/ 1477832 h 1812156"/>
              <a:gd name="connsiteX9" fmla="*/ 317300 w 720986"/>
              <a:gd name="connsiteY9" fmla="*/ 1613563 h 1812156"/>
              <a:gd name="connsiteX10" fmla="*/ 464937 w 720986"/>
              <a:gd name="connsiteY10" fmla="*/ 1725482 h 1812156"/>
              <a:gd name="connsiteX11" fmla="*/ 607813 w 720986"/>
              <a:gd name="connsiteY11" fmla="*/ 1801682 h 1812156"/>
              <a:gd name="connsiteX12" fmla="*/ 683456 w 720986"/>
              <a:gd name="connsiteY12" fmla="*/ 1486073 h 1812156"/>
              <a:gd name="connsiteX13" fmla="*/ 718444 w 720986"/>
              <a:gd name="connsiteY13" fmla="*/ 809019 h 1812156"/>
              <a:gd name="connsiteX14" fmla="*/ 623360 w 720986"/>
              <a:gd name="connsiteY14" fmla="*/ 269198 h 1812156"/>
              <a:gd name="connsiteX15" fmla="*/ 517145 w 720986"/>
              <a:gd name="connsiteY15" fmla="*/ 0 h 1812156"/>
              <a:gd name="connsiteX0" fmla="*/ 517145 w 718489"/>
              <a:gd name="connsiteY0" fmla="*/ 0 h 1812156"/>
              <a:gd name="connsiteX1" fmla="*/ 412550 w 718489"/>
              <a:gd name="connsiteY1" fmla="*/ 60988 h 1812156"/>
              <a:gd name="connsiteX2" fmla="*/ 236337 w 718489"/>
              <a:gd name="connsiteY2" fmla="*/ 225294 h 1812156"/>
              <a:gd name="connsiteX3" fmla="*/ 131563 w 718489"/>
              <a:gd name="connsiteY3" fmla="*/ 384838 h 1812156"/>
              <a:gd name="connsiteX4" fmla="*/ 41075 w 718489"/>
              <a:gd name="connsiteY4" fmla="*/ 589625 h 1812156"/>
              <a:gd name="connsiteX5" fmla="*/ 594 w 718489"/>
              <a:gd name="connsiteY5" fmla="*/ 872995 h 1812156"/>
              <a:gd name="connsiteX6" fmla="*/ 22025 w 718489"/>
              <a:gd name="connsiteY6" fmla="*/ 1099213 h 1812156"/>
              <a:gd name="connsiteX7" fmla="*/ 88700 w 718489"/>
              <a:gd name="connsiteY7" fmla="*/ 1289713 h 1812156"/>
              <a:gd name="connsiteX8" fmla="*/ 198237 w 718489"/>
              <a:gd name="connsiteY8" fmla="*/ 1477832 h 1812156"/>
              <a:gd name="connsiteX9" fmla="*/ 317300 w 718489"/>
              <a:gd name="connsiteY9" fmla="*/ 1613563 h 1812156"/>
              <a:gd name="connsiteX10" fmla="*/ 464937 w 718489"/>
              <a:gd name="connsiteY10" fmla="*/ 1725482 h 1812156"/>
              <a:gd name="connsiteX11" fmla="*/ 607813 w 718489"/>
              <a:gd name="connsiteY11" fmla="*/ 1801682 h 1812156"/>
              <a:gd name="connsiteX12" fmla="*/ 635078 w 718489"/>
              <a:gd name="connsiteY12" fmla="*/ 1486073 h 1812156"/>
              <a:gd name="connsiteX13" fmla="*/ 718444 w 718489"/>
              <a:gd name="connsiteY13" fmla="*/ 809019 h 1812156"/>
              <a:gd name="connsiteX14" fmla="*/ 623360 w 718489"/>
              <a:gd name="connsiteY14" fmla="*/ 269198 h 1812156"/>
              <a:gd name="connsiteX15" fmla="*/ 517145 w 718489"/>
              <a:gd name="connsiteY15" fmla="*/ 0 h 1812156"/>
              <a:gd name="connsiteX0" fmla="*/ 517145 w 718491"/>
              <a:gd name="connsiteY0" fmla="*/ 0 h 1800563"/>
              <a:gd name="connsiteX1" fmla="*/ 412550 w 718491"/>
              <a:gd name="connsiteY1" fmla="*/ 60988 h 1800563"/>
              <a:gd name="connsiteX2" fmla="*/ 236337 w 718491"/>
              <a:gd name="connsiteY2" fmla="*/ 225294 h 1800563"/>
              <a:gd name="connsiteX3" fmla="*/ 131563 w 718491"/>
              <a:gd name="connsiteY3" fmla="*/ 384838 h 1800563"/>
              <a:gd name="connsiteX4" fmla="*/ 41075 w 718491"/>
              <a:gd name="connsiteY4" fmla="*/ 589625 h 1800563"/>
              <a:gd name="connsiteX5" fmla="*/ 594 w 718491"/>
              <a:gd name="connsiteY5" fmla="*/ 872995 h 1800563"/>
              <a:gd name="connsiteX6" fmla="*/ 22025 w 718491"/>
              <a:gd name="connsiteY6" fmla="*/ 1099213 h 1800563"/>
              <a:gd name="connsiteX7" fmla="*/ 88700 w 718491"/>
              <a:gd name="connsiteY7" fmla="*/ 1289713 h 1800563"/>
              <a:gd name="connsiteX8" fmla="*/ 198237 w 718491"/>
              <a:gd name="connsiteY8" fmla="*/ 1477832 h 1800563"/>
              <a:gd name="connsiteX9" fmla="*/ 317300 w 718491"/>
              <a:gd name="connsiteY9" fmla="*/ 1613563 h 1800563"/>
              <a:gd name="connsiteX10" fmla="*/ 464937 w 718491"/>
              <a:gd name="connsiteY10" fmla="*/ 1725482 h 1800563"/>
              <a:gd name="connsiteX11" fmla="*/ 555403 w 718491"/>
              <a:gd name="connsiteY11" fmla="*/ 1789040 h 1800563"/>
              <a:gd name="connsiteX12" fmla="*/ 635078 w 718491"/>
              <a:gd name="connsiteY12" fmla="*/ 1486073 h 1800563"/>
              <a:gd name="connsiteX13" fmla="*/ 718444 w 718491"/>
              <a:gd name="connsiteY13" fmla="*/ 809019 h 1800563"/>
              <a:gd name="connsiteX14" fmla="*/ 623360 w 718491"/>
              <a:gd name="connsiteY14" fmla="*/ 269198 h 1800563"/>
              <a:gd name="connsiteX15" fmla="*/ 517145 w 718491"/>
              <a:gd name="connsiteY15" fmla="*/ 0 h 1800563"/>
              <a:gd name="connsiteX0" fmla="*/ 517145 w 678238"/>
              <a:gd name="connsiteY0" fmla="*/ 0 h 1800563"/>
              <a:gd name="connsiteX1" fmla="*/ 412550 w 678238"/>
              <a:gd name="connsiteY1" fmla="*/ 60988 h 1800563"/>
              <a:gd name="connsiteX2" fmla="*/ 236337 w 678238"/>
              <a:gd name="connsiteY2" fmla="*/ 225294 h 1800563"/>
              <a:gd name="connsiteX3" fmla="*/ 131563 w 678238"/>
              <a:gd name="connsiteY3" fmla="*/ 384838 h 1800563"/>
              <a:gd name="connsiteX4" fmla="*/ 41075 w 678238"/>
              <a:gd name="connsiteY4" fmla="*/ 589625 h 1800563"/>
              <a:gd name="connsiteX5" fmla="*/ 594 w 678238"/>
              <a:gd name="connsiteY5" fmla="*/ 872995 h 1800563"/>
              <a:gd name="connsiteX6" fmla="*/ 22025 w 678238"/>
              <a:gd name="connsiteY6" fmla="*/ 1099213 h 1800563"/>
              <a:gd name="connsiteX7" fmla="*/ 88700 w 678238"/>
              <a:gd name="connsiteY7" fmla="*/ 1289713 h 1800563"/>
              <a:gd name="connsiteX8" fmla="*/ 198237 w 678238"/>
              <a:gd name="connsiteY8" fmla="*/ 1477832 h 1800563"/>
              <a:gd name="connsiteX9" fmla="*/ 317300 w 678238"/>
              <a:gd name="connsiteY9" fmla="*/ 1613563 h 1800563"/>
              <a:gd name="connsiteX10" fmla="*/ 464937 w 678238"/>
              <a:gd name="connsiteY10" fmla="*/ 1725482 h 1800563"/>
              <a:gd name="connsiteX11" fmla="*/ 555403 w 678238"/>
              <a:gd name="connsiteY11" fmla="*/ 1789040 h 1800563"/>
              <a:gd name="connsiteX12" fmla="*/ 635078 w 678238"/>
              <a:gd name="connsiteY12" fmla="*/ 1486073 h 1800563"/>
              <a:gd name="connsiteX13" fmla="*/ 678129 w 678238"/>
              <a:gd name="connsiteY13" fmla="*/ 809019 h 1800563"/>
              <a:gd name="connsiteX14" fmla="*/ 623360 w 678238"/>
              <a:gd name="connsiteY14" fmla="*/ 269198 h 1800563"/>
              <a:gd name="connsiteX15" fmla="*/ 517145 w 678238"/>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64937 w 679613"/>
              <a:gd name="connsiteY10" fmla="*/ 1725482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8756"/>
              <a:gd name="connsiteY0" fmla="*/ 0 h 1789040"/>
              <a:gd name="connsiteX1" fmla="*/ 412550 w 678756"/>
              <a:gd name="connsiteY1" fmla="*/ 60988 h 1789040"/>
              <a:gd name="connsiteX2" fmla="*/ 236337 w 678756"/>
              <a:gd name="connsiteY2" fmla="*/ 225294 h 1789040"/>
              <a:gd name="connsiteX3" fmla="*/ 131563 w 678756"/>
              <a:gd name="connsiteY3" fmla="*/ 384838 h 1789040"/>
              <a:gd name="connsiteX4" fmla="*/ 41075 w 678756"/>
              <a:gd name="connsiteY4" fmla="*/ 589625 h 1789040"/>
              <a:gd name="connsiteX5" fmla="*/ 594 w 678756"/>
              <a:gd name="connsiteY5" fmla="*/ 872995 h 1789040"/>
              <a:gd name="connsiteX6" fmla="*/ 22025 w 678756"/>
              <a:gd name="connsiteY6" fmla="*/ 1099213 h 1789040"/>
              <a:gd name="connsiteX7" fmla="*/ 88700 w 678756"/>
              <a:gd name="connsiteY7" fmla="*/ 1289713 h 1789040"/>
              <a:gd name="connsiteX8" fmla="*/ 198237 w 678756"/>
              <a:gd name="connsiteY8" fmla="*/ 1477832 h 1789040"/>
              <a:gd name="connsiteX9" fmla="*/ 317300 w 678756"/>
              <a:gd name="connsiteY9" fmla="*/ 1613563 h 1789040"/>
              <a:gd name="connsiteX10" fmla="*/ 458890 w 678756"/>
              <a:gd name="connsiteY10" fmla="*/ 1726536 h 1789040"/>
              <a:gd name="connsiteX11" fmla="*/ 555403 w 678756"/>
              <a:gd name="connsiteY11" fmla="*/ 1789040 h 1789040"/>
              <a:gd name="connsiteX12" fmla="*/ 620968 w 678756"/>
              <a:gd name="connsiteY12" fmla="*/ 1489234 h 1789040"/>
              <a:gd name="connsiteX13" fmla="*/ 678129 w 678756"/>
              <a:gd name="connsiteY13" fmla="*/ 809019 h 1789040"/>
              <a:gd name="connsiteX14" fmla="*/ 583045 w 678756"/>
              <a:gd name="connsiteY14" fmla="*/ 273412 h 1789040"/>
              <a:gd name="connsiteX15" fmla="*/ 517145 w 678756"/>
              <a:gd name="connsiteY15" fmla="*/ 0 h 1789040"/>
              <a:gd name="connsiteX0" fmla="*/ 517145 w 664849"/>
              <a:gd name="connsiteY0" fmla="*/ 0 h 1789040"/>
              <a:gd name="connsiteX1" fmla="*/ 412550 w 664849"/>
              <a:gd name="connsiteY1" fmla="*/ 60988 h 1789040"/>
              <a:gd name="connsiteX2" fmla="*/ 236337 w 664849"/>
              <a:gd name="connsiteY2" fmla="*/ 225294 h 1789040"/>
              <a:gd name="connsiteX3" fmla="*/ 131563 w 664849"/>
              <a:gd name="connsiteY3" fmla="*/ 384838 h 1789040"/>
              <a:gd name="connsiteX4" fmla="*/ 41075 w 664849"/>
              <a:gd name="connsiteY4" fmla="*/ 589625 h 1789040"/>
              <a:gd name="connsiteX5" fmla="*/ 594 w 664849"/>
              <a:gd name="connsiteY5" fmla="*/ 872995 h 1789040"/>
              <a:gd name="connsiteX6" fmla="*/ 22025 w 664849"/>
              <a:gd name="connsiteY6" fmla="*/ 1099213 h 1789040"/>
              <a:gd name="connsiteX7" fmla="*/ 88700 w 664849"/>
              <a:gd name="connsiteY7" fmla="*/ 1289713 h 1789040"/>
              <a:gd name="connsiteX8" fmla="*/ 198237 w 664849"/>
              <a:gd name="connsiteY8" fmla="*/ 1477832 h 1789040"/>
              <a:gd name="connsiteX9" fmla="*/ 317300 w 664849"/>
              <a:gd name="connsiteY9" fmla="*/ 1613563 h 1789040"/>
              <a:gd name="connsiteX10" fmla="*/ 458890 w 664849"/>
              <a:gd name="connsiteY10" fmla="*/ 1726536 h 1789040"/>
              <a:gd name="connsiteX11" fmla="*/ 555403 w 664849"/>
              <a:gd name="connsiteY11" fmla="*/ 1789040 h 1789040"/>
              <a:gd name="connsiteX12" fmla="*/ 620968 w 664849"/>
              <a:gd name="connsiteY12" fmla="*/ 1489234 h 1789040"/>
              <a:gd name="connsiteX13" fmla="*/ 664019 w 664849"/>
              <a:gd name="connsiteY13" fmla="*/ 812179 h 1789040"/>
              <a:gd name="connsiteX14" fmla="*/ 583045 w 664849"/>
              <a:gd name="connsiteY14" fmla="*/ 273412 h 1789040"/>
              <a:gd name="connsiteX15" fmla="*/ 517145 w 664849"/>
              <a:gd name="connsiteY15" fmla="*/ 0 h 1789040"/>
              <a:gd name="connsiteX0" fmla="*/ 517145 w 669802"/>
              <a:gd name="connsiteY0" fmla="*/ 0 h 1789040"/>
              <a:gd name="connsiteX1" fmla="*/ 412550 w 669802"/>
              <a:gd name="connsiteY1" fmla="*/ 60988 h 1789040"/>
              <a:gd name="connsiteX2" fmla="*/ 236337 w 669802"/>
              <a:gd name="connsiteY2" fmla="*/ 225294 h 1789040"/>
              <a:gd name="connsiteX3" fmla="*/ 131563 w 669802"/>
              <a:gd name="connsiteY3" fmla="*/ 384838 h 1789040"/>
              <a:gd name="connsiteX4" fmla="*/ 41075 w 669802"/>
              <a:gd name="connsiteY4" fmla="*/ 589625 h 1789040"/>
              <a:gd name="connsiteX5" fmla="*/ 594 w 669802"/>
              <a:gd name="connsiteY5" fmla="*/ 872995 h 1789040"/>
              <a:gd name="connsiteX6" fmla="*/ 22025 w 669802"/>
              <a:gd name="connsiteY6" fmla="*/ 1099213 h 1789040"/>
              <a:gd name="connsiteX7" fmla="*/ 88700 w 669802"/>
              <a:gd name="connsiteY7" fmla="*/ 1289713 h 1789040"/>
              <a:gd name="connsiteX8" fmla="*/ 198237 w 669802"/>
              <a:gd name="connsiteY8" fmla="*/ 1477832 h 1789040"/>
              <a:gd name="connsiteX9" fmla="*/ 317300 w 669802"/>
              <a:gd name="connsiteY9" fmla="*/ 1613563 h 1789040"/>
              <a:gd name="connsiteX10" fmla="*/ 458890 w 669802"/>
              <a:gd name="connsiteY10" fmla="*/ 1726536 h 1789040"/>
              <a:gd name="connsiteX11" fmla="*/ 555403 w 669802"/>
              <a:gd name="connsiteY11" fmla="*/ 1789040 h 1789040"/>
              <a:gd name="connsiteX12" fmla="*/ 620968 w 669802"/>
              <a:gd name="connsiteY12" fmla="*/ 1489234 h 1789040"/>
              <a:gd name="connsiteX13" fmla="*/ 669058 w 669802"/>
              <a:gd name="connsiteY13" fmla="*/ 856427 h 1789040"/>
              <a:gd name="connsiteX14" fmla="*/ 583045 w 669802"/>
              <a:gd name="connsiteY14" fmla="*/ 273412 h 1789040"/>
              <a:gd name="connsiteX15" fmla="*/ 517145 w 669802"/>
              <a:gd name="connsiteY15" fmla="*/ 0 h 178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802" h="1789040">
                <a:moveTo>
                  <a:pt x="517145" y="0"/>
                </a:moveTo>
                <a:cubicBezTo>
                  <a:pt x="477978" y="36937"/>
                  <a:pt x="459351" y="23439"/>
                  <a:pt x="412550" y="60988"/>
                </a:cubicBezTo>
                <a:cubicBezTo>
                  <a:pt x="365749" y="98537"/>
                  <a:pt x="283168" y="171319"/>
                  <a:pt x="236337" y="225294"/>
                </a:cubicBezTo>
                <a:cubicBezTo>
                  <a:pt x="189506" y="279269"/>
                  <a:pt x="164107" y="324116"/>
                  <a:pt x="131563" y="384838"/>
                </a:cubicBezTo>
                <a:cubicBezTo>
                  <a:pt x="99019" y="445560"/>
                  <a:pt x="62903" y="508266"/>
                  <a:pt x="41075" y="589625"/>
                </a:cubicBezTo>
                <a:cubicBezTo>
                  <a:pt x="19247" y="670984"/>
                  <a:pt x="3769" y="788064"/>
                  <a:pt x="594" y="872995"/>
                </a:cubicBezTo>
                <a:cubicBezTo>
                  <a:pt x="-2581" y="957926"/>
                  <a:pt x="7341" y="1029760"/>
                  <a:pt x="22025" y="1099213"/>
                </a:cubicBezTo>
                <a:cubicBezTo>
                  <a:pt x="36709" y="1168666"/>
                  <a:pt x="59331" y="1226610"/>
                  <a:pt x="88700" y="1289713"/>
                </a:cubicBezTo>
                <a:cubicBezTo>
                  <a:pt x="118069" y="1352816"/>
                  <a:pt x="160137" y="1423857"/>
                  <a:pt x="198237" y="1477832"/>
                </a:cubicBezTo>
                <a:cubicBezTo>
                  <a:pt x="236337" y="1531807"/>
                  <a:pt x="273858" y="1572112"/>
                  <a:pt x="317300" y="1613563"/>
                </a:cubicBezTo>
                <a:cubicBezTo>
                  <a:pt x="360742" y="1655014"/>
                  <a:pt x="419206" y="1697290"/>
                  <a:pt x="458890" y="1726536"/>
                </a:cubicBezTo>
                <a:cubicBezTo>
                  <a:pt x="498574" y="1755782"/>
                  <a:pt x="497818" y="1749927"/>
                  <a:pt x="555403" y="1789040"/>
                </a:cubicBezTo>
                <a:cubicBezTo>
                  <a:pt x="577258" y="1689105"/>
                  <a:pt x="602026" y="1644670"/>
                  <a:pt x="620968" y="1489234"/>
                </a:cubicBezTo>
                <a:cubicBezTo>
                  <a:pt x="639911" y="1333799"/>
                  <a:pt x="675378" y="1059064"/>
                  <a:pt x="669058" y="856427"/>
                </a:cubicBezTo>
                <a:cubicBezTo>
                  <a:pt x="662738" y="653790"/>
                  <a:pt x="608364" y="416150"/>
                  <a:pt x="583045" y="273412"/>
                </a:cubicBezTo>
                <a:cubicBezTo>
                  <a:pt x="557726" y="130674"/>
                  <a:pt x="552280" y="34702"/>
                  <a:pt x="517145" y="0"/>
                </a:cubicBezTo>
                <a:close/>
              </a:path>
            </a:pathLst>
          </a:custGeom>
          <a:solidFill>
            <a:schemeClr val="bg1">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dirty="0">
              <a:latin typeface="Arial" panose="020B0604020202020204" pitchFamily="34" charset="0"/>
              <a:cs typeface="Arial" panose="020B0604020202020204" pitchFamily="34" charset="0"/>
            </a:endParaRPr>
          </a:p>
        </p:txBody>
      </p:sp>
      <p:sp>
        <p:nvSpPr>
          <p:cNvPr id="69" name="Kombinationstegning 68"/>
          <p:cNvSpPr/>
          <p:nvPr/>
        </p:nvSpPr>
        <p:spPr>
          <a:xfrm>
            <a:off x="3338279" y="1929855"/>
            <a:ext cx="879622" cy="4388165"/>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9768 w 626653"/>
              <a:gd name="connsiteY0" fmla="*/ 1977582 h 1990005"/>
              <a:gd name="connsiteX1" fmla="*/ 513354 w 626653"/>
              <a:gd name="connsiteY1" fmla="*/ 1980552 h 1990005"/>
              <a:gd name="connsiteX2" fmla="*/ 551554 w 626653"/>
              <a:gd name="connsiteY2" fmla="*/ 1827628 h 1990005"/>
              <a:gd name="connsiteX3" fmla="*/ 602302 w 626653"/>
              <a:gd name="connsiteY3" fmla="*/ 1503749 h 1990005"/>
              <a:gd name="connsiteX4" fmla="*/ 619890 w 626653"/>
              <a:gd name="connsiteY4" fmla="*/ 1314250 h 1990005"/>
              <a:gd name="connsiteX5" fmla="*/ 625659 w 626653"/>
              <a:gd name="connsiteY5" fmla="*/ 1137349 h 1990005"/>
              <a:gd name="connsiteX6" fmla="*/ 620898 w 626653"/>
              <a:gd name="connsiteY6" fmla="*/ 915413 h 1990005"/>
              <a:gd name="connsiteX7" fmla="*/ 572807 w 626653"/>
              <a:gd name="connsiteY7" fmla="*/ 639152 h 1990005"/>
              <a:gd name="connsiteX8" fmla="*/ 523433 w 626653"/>
              <a:gd name="connsiteY8" fmla="*/ 420774 h 1990005"/>
              <a:gd name="connsiteX9" fmla="*/ 519954 w 626653"/>
              <a:gd name="connsiteY9" fmla="*/ 416367 h 1990005"/>
              <a:gd name="connsiteX10" fmla="*/ 497228 w 626653"/>
              <a:gd name="connsiteY10" fmla="*/ 319636 h 1990005"/>
              <a:gd name="connsiteX11" fmla="*/ 463536 w 626653"/>
              <a:gd name="connsiteY11" fmla="*/ 204941 h 1990005"/>
              <a:gd name="connsiteX12" fmla="*/ 386460 w 626653"/>
              <a:gd name="connsiteY12" fmla="*/ 4944 h 1990005"/>
              <a:gd name="connsiteX13" fmla="*/ 228579 w 626653"/>
              <a:gd name="connsiteY13" fmla="*/ 5544 h 1990005"/>
              <a:gd name="connsiteX14" fmla="*/ 2164 w 626653"/>
              <a:gd name="connsiteY14" fmla="*/ 64767 h 1990005"/>
              <a:gd name="connsiteX15" fmla="*/ 116227 w 626653"/>
              <a:gd name="connsiteY15" fmla="*/ 383217 h 1990005"/>
              <a:gd name="connsiteX16" fmla="*/ 149565 w 626653"/>
              <a:gd name="connsiteY16" fmla="*/ 521330 h 1990005"/>
              <a:gd name="connsiteX17" fmla="*/ 175759 w 626653"/>
              <a:gd name="connsiteY17" fmla="*/ 678492 h 1990005"/>
              <a:gd name="connsiteX18" fmla="*/ 197190 w 626653"/>
              <a:gd name="connsiteY18" fmla="*/ 835655 h 1990005"/>
              <a:gd name="connsiteX19" fmla="*/ 206715 w 626653"/>
              <a:gd name="connsiteY19" fmla="*/ 1002342 h 1990005"/>
              <a:gd name="connsiteX20" fmla="*/ 201952 w 626653"/>
              <a:gd name="connsiteY20" fmla="*/ 1211892 h 1990005"/>
              <a:gd name="connsiteX21" fmla="*/ 192428 w 626653"/>
              <a:gd name="connsiteY21" fmla="*/ 1373817 h 1990005"/>
              <a:gd name="connsiteX22" fmla="*/ 175758 w 626653"/>
              <a:gd name="connsiteY22" fmla="*/ 1526217 h 1990005"/>
              <a:gd name="connsiteX23" fmla="*/ 154327 w 626653"/>
              <a:gd name="connsiteY23" fmla="*/ 1650042 h 1990005"/>
              <a:gd name="connsiteX24" fmla="*/ 136662 w 626653"/>
              <a:gd name="connsiteY24" fmla="*/ 1724569 h 1990005"/>
              <a:gd name="connsiteX25" fmla="*/ 77573 w 626653"/>
              <a:gd name="connsiteY25" fmla="*/ 1932796 h 1990005"/>
              <a:gd name="connsiteX0" fmla="*/ 240098 w 596983"/>
              <a:gd name="connsiteY0" fmla="*/ 1985601 h 1998024"/>
              <a:gd name="connsiteX1" fmla="*/ 483684 w 596983"/>
              <a:gd name="connsiteY1" fmla="*/ 1988571 h 1998024"/>
              <a:gd name="connsiteX2" fmla="*/ 521884 w 596983"/>
              <a:gd name="connsiteY2" fmla="*/ 1835647 h 1998024"/>
              <a:gd name="connsiteX3" fmla="*/ 572632 w 596983"/>
              <a:gd name="connsiteY3" fmla="*/ 1511768 h 1998024"/>
              <a:gd name="connsiteX4" fmla="*/ 590220 w 596983"/>
              <a:gd name="connsiteY4" fmla="*/ 1322269 h 1998024"/>
              <a:gd name="connsiteX5" fmla="*/ 595989 w 596983"/>
              <a:gd name="connsiteY5" fmla="*/ 1145368 h 1998024"/>
              <a:gd name="connsiteX6" fmla="*/ 591228 w 596983"/>
              <a:gd name="connsiteY6" fmla="*/ 923432 h 1998024"/>
              <a:gd name="connsiteX7" fmla="*/ 543137 w 596983"/>
              <a:gd name="connsiteY7" fmla="*/ 647171 h 1998024"/>
              <a:gd name="connsiteX8" fmla="*/ 493763 w 596983"/>
              <a:gd name="connsiteY8" fmla="*/ 428793 h 1998024"/>
              <a:gd name="connsiteX9" fmla="*/ 490284 w 596983"/>
              <a:gd name="connsiteY9" fmla="*/ 424386 h 1998024"/>
              <a:gd name="connsiteX10" fmla="*/ 467558 w 596983"/>
              <a:gd name="connsiteY10" fmla="*/ 327655 h 1998024"/>
              <a:gd name="connsiteX11" fmla="*/ 433866 w 596983"/>
              <a:gd name="connsiteY11" fmla="*/ 212960 h 1998024"/>
              <a:gd name="connsiteX12" fmla="*/ 356790 w 596983"/>
              <a:gd name="connsiteY12" fmla="*/ 12963 h 1998024"/>
              <a:gd name="connsiteX13" fmla="*/ 198909 w 596983"/>
              <a:gd name="connsiteY13" fmla="*/ 13563 h 1998024"/>
              <a:gd name="connsiteX14" fmla="*/ 2731 w 596983"/>
              <a:gd name="connsiteY14" fmla="*/ 182567 h 1998024"/>
              <a:gd name="connsiteX15" fmla="*/ 86557 w 596983"/>
              <a:gd name="connsiteY15" fmla="*/ 391236 h 1998024"/>
              <a:gd name="connsiteX16" fmla="*/ 119895 w 596983"/>
              <a:gd name="connsiteY16" fmla="*/ 529349 h 1998024"/>
              <a:gd name="connsiteX17" fmla="*/ 146089 w 596983"/>
              <a:gd name="connsiteY17" fmla="*/ 686511 h 1998024"/>
              <a:gd name="connsiteX18" fmla="*/ 167520 w 596983"/>
              <a:gd name="connsiteY18" fmla="*/ 843674 h 1998024"/>
              <a:gd name="connsiteX19" fmla="*/ 177045 w 596983"/>
              <a:gd name="connsiteY19" fmla="*/ 1010361 h 1998024"/>
              <a:gd name="connsiteX20" fmla="*/ 172282 w 596983"/>
              <a:gd name="connsiteY20" fmla="*/ 1219911 h 1998024"/>
              <a:gd name="connsiteX21" fmla="*/ 162758 w 596983"/>
              <a:gd name="connsiteY21" fmla="*/ 1381836 h 1998024"/>
              <a:gd name="connsiteX22" fmla="*/ 146088 w 596983"/>
              <a:gd name="connsiteY22" fmla="*/ 1534236 h 1998024"/>
              <a:gd name="connsiteX23" fmla="*/ 124657 w 596983"/>
              <a:gd name="connsiteY23" fmla="*/ 1658061 h 1998024"/>
              <a:gd name="connsiteX24" fmla="*/ 106992 w 596983"/>
              <a:gd name="connsiteY24" fmla="*/ 1732588 h 1998024"/>
              <a:gd name="connsiteX25" fmla="*/ 47903 w 596983"/>
              <a:gd name="connsiteY25" fmla="*/ 1940815 h 1998024"/>
              <a:gd name="connsiteX0" fmla="*/ 240098 w 596983"/>
              <a:gd name="connsiteY0" fmla="*/ 1972927 h 1985350"/>
              <a:gd name="connsiteX1" fmla="*/ 483684 w 596983"/>
              <a:gd name="connsiteY1" fmla="*/ 1975897 h 1985350"/>
              <a:gd name="connsiteX2" fmla="*/ 521884 w 596983"/>
              <a:gd name="connsiteY2" fmla="*/ 1822973 h 1985350"/>
              <a:gd name="connsiteX3" fmla="*/ 572632 w 596983"/>
              <a:gd name="connsiteY3" fmla="*/ 1499094 h 1985350"/>
              <a:gd name="connsiteX4" fmla="*/ 590220 w 596983"/>
              <a:gd name="connsiteY4" fmla="*/ 1309595 h 1985350"/>
              <a:gd name="connsiteX5" fmla="*/ 595989 w 596983"/>
              <a:gd name="connsiteY5" fmla="*/ 1132694 h 1985350"/>
              <a:gd name="connsiteX6" fmla="*/ 591228 w 596983"/>
              <a:gd name="connsiteY6" fmla="*/ 910758 h 1985350"/>
              <a:gd name="connsiteX7" fmla="*/ 543137 w 596983"/>
              <a:gd name="connsiteY7" fmla="*/ 634497 h 1985350"/>
              <a:gd name="connsiteX8" fmla="*/ 493763 w 596983"/>
              <a:gd name="connsiteY8" fmla="*/ 416119 h 1985350"/>
              <a:gd name="connsiteX9" fmla="*/ 490284 w 596983"/>
              <a:gd name="connsiteY9" fmla="*/ 411712 h 1985350"/>
              <a:gd name="connsiteX10" fmla="*/ 467558 w 596983"/>
              <a:gd name="connsiteY10" fmla="*/ 314981 h 1985350"/>
              <a:gd name="connsiteX11" fmla="*/ 433866 w 596983"/>
              <a:gd name="connsiteY11" fmla="*/ 200286 h 1985350"/>
              <a:gd name="connsiteX12" fmla="*/ 356790 w 596983"/>
              <a:gd name="connsiteY12" fmla="*/ 289 h 1985350"/>
              <a:gd name="connsiteX13" fmla="*/ 182783 w 596983"/>
              <a:gd name="connsiteY13" fmla="*/ 54744 h 1985350"/>
              <a:gd name="connsiteX14" fmla="*/ 2731 w 596983"/>
              <a:gd name="connsiteY14" fmla="*/ 169893 h 1985350"/>
              <a:gd name="connsiteX15" fmla="*/ 86557 w 596983"/>
              <a:gd name="connsiteY15" fmla="*/ 378562 h 1985350"/>
              <a:gd name="connsiteX16" fmla="*/ 119895 w 596983"/>
              <a:gd name="connsiteY16" fmla="*/ 516675 h 1985350"/>
              <a:gd name="connsiteX17" fmla="*/ 146089 w 596983"/>
              <a:gd name="connsiteY17" fmla="*/ 673837 h 1985350"/>
              <a:gd name="connsiteX18" fmla="*/ 167520 w 596983"/>
              <a:gd name="connsiteY18" fmla="*/ 831000 h 1985350"/>
              <a:gd name="connsiteX19" fmla="*/ 177045 w 596983"/>
              <a:gd name="connsiteY19" fmla="*/ 997687 h 1985350"/>
              <a:gd name="connsiteX20" fmla="*/ 172282 w 596983"/>
              <a:gd name="connsiteY20" fmla="*/ 1207237 h 1985350"/>
              <a:gd name="connsiteX21" fmla="*/ 162758 w 596983"/>
              <a:gd name="connsiteY21" fmla="*/ 1369162 h 1985350"/>
              <a:gd name="connsiteX22" fmla="*/ 146088 w 596983"/>
              <a:gd name="connsiteY22" fmla="*/ 1521562 h 1985350"/>
              <a:gd name="connsiteX23" fmla="*/ 124657 w 596983"/>
              <a:gd name="connsiteY23" fmla="*/ 1645387 h 1985350"/>
              <a:gd name="connsiteX24" fmla="*/ 106992 w 596983"/>
              <a:gd name="connsiteY24" fmla="*/ 1719914 h 1985350"/>
              <a:gd name="connsiteX25" fmla="*/ 47903 w 596983"/>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5351 w 592236"/>
              <a:gd name="connsiteY0" fmla="*/ 1972945 h 1985368"/>
              <a:gd name="connsiteX1" fmla="*/ 478937 w 592236"/>
              <a:gd name="connsiteY1" fmla="*/ 1975915 h 1985368"/>
              <a:gd name="connsiteX2" fmla="*/ 517137 w 592236"/>
              <a:gd name="connsiteY2" fmla="*/ 1822991 h 1985368"/>
              <a:gd name="connsiteX3" fmla="*/ 567885 w 592236"/>
              <a:gd name="connsiteY3" fmla="*/ 1499112 h 1985368"/>
              <a:gd name="connsiteX4" fmla="*/ 585473 w 592236"/>
              <a:gd name="connsiteY4" fmla="*/ 1309613 h 1985368"/>
              <a:gd name="connsiteX5" fmla="*/ 591242 w 592236"/>
              <a:gd name="connsiteY5" fmla="*/ 1132712 h 1985368"/>
              <a:gd name="connsiteX6" fmla="*/ 586481 w 592236"/>
              <a:gd name="connsiteY6" fmla="*/ 910776 h 1985368"/>
              <a:gd name="connsiteX7" fmla="*/ 538390 w 592236"/>
              <a:gd name="connsiteY7" fmla="*/ 634515 h 1985368"/>
              <a:gd name="connsiteX8" fmla="*/ 489016 w 592236"/>
              <a:gd name="connsiteY8" fmla="*/ 416137 h 1985368"/>
              <a:gd name="connsiteX9" fmla="*/ 485537 w 592236"/>
              <a:gd name="connsiteY9" fmla="*/ 411730 h 1985368"/>
              <a:gd name="connsiteX10" fmla="*/ 462811 w 592236"/>
              <a:gd name="connsiteY10" fmla="*/ 314999 h 1985368"/>
              <a:gd name="connsiteX11" fmla="*/ 429119 w 592236"/>
              <a:gd name="connsiteY11" fmla="*/ 200304 h 1985368"/>
              <a:gd name="connsiteX12" fmla="*/ 352043 w 592236"/>
              <a:gd name="connsiteY12" fmla="*/ 307 h 1985368"/>
              <a:gd name="connsiteX13" fmla="*/ 178036 w 592236"/>
              <a:gd name="connsiteY13" fmla="*/ 54762 h 1985368"/>
              <a:gd name="connsiteX14" fmla="*/ 0 w 592236"/>
              <a:gd name="connsiteY14" fmla="*/ 182339 h 1985368"/>
              <a:gd name="connsiteX15" fmla="*/ 81810 w 592236"/>
              <a:gd name="connsiteY15" fmla="*/ 378580 h 1985368"/>
              <a:gd name="connsiteX16" fmla="*/ 115148 w 592236"/>
              <a:gd name="connsiteY16" fmla="*/ 516693 h 1985368"/>
              <a:gd name="connsiteX17" fmla="*/ 141342 w 592236"/>
              <a:gd name="connsiteY17" fmla="*/ 673855 h 1985368"/>
              <a:gd name="connsiteX18" fmla="*/ 162773 w 592236"/>
              <a:gd name="connsiteY18" fmla="*/ 831018 h 1985368"/>
              <a:gd name="connsiteX19" fmla="*/ 172298 w 592236"/>
              <a:gd name="connsiteY19" fmla="*/ 997705 h 1985368"/>
              <a:gd name="connsiteX20" fmla="*/ 167535 w 592236"/>
              <a:gd name="connsiteY20" fmla="*/ 1207255 h 1985368"/>
              <a:gd name="connsiteX21" fmla="*/ 158011 w 592236"/>
              <a:gd name="connsiteY21" fmla="*/ 1369180 h 1985368"/>
              <a:gd name="connsiteX22" fmla="*/ 141341 w 592236"/>
              <a:gd name="connsiteY22" fmla="*/ 1521580 h 1985368"/>
              <a:gd name="connsiteX23" fmla="*/ 119910 w 592236"/>
              <a:gd name="connsiteY23" fmla="*/ 1645405 h 1985368"/>
              <a:gd name="connsiteX24" fmla="*/ 102245 w 592236"/>
              <a:gd name="connsiteY24" fmla="*/ 1719932 h 1985368"/>
              <a:gd name="connsiteX25" fmla="*/ 43156 w 592236"/>
              <a:gd name="connsiteY25" fmla="*/ 1928159 h 1985368"/>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208718 w 719144"/>
              <a:gd name="connsiteY15" fmla="*/ 378455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139496 w 719144"/>
              <a:gd name="connsiteY15" fmla="*/ 274888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8357 h 1990780"/>
              <a:gd name="connsiteX1" fmla="*/ 605845 w 719144"/>
              <a:gd name="connsiteY1" fmla="*/ 1981327 h 1990780"/>
              <a:gd name="connsiteX2" fmla="*/ 644045 w 719144"/>
              <a:gd name="connsiteY2" fmla="*/ 1828403 h 1990780"/>
              <a:gd name="connsiteX3" fmla="*/ 694793 w 719144"/>
              <a:gd name="connsiteY3" fmla="*/ 1504524 h 1990780"/>
              <a:gd name="connsiteX4" fmla="*/ 712381 w 719144"/>
              <a:gd name="connsiteY4" fmla="*/ 1315025 h 1990780"/>
              <a:gd name="connsiteX5" fmla="*/ 718150 w 719144"/>
              <a:gd name="connsiteY5" fmla="*/ 1138124 h 1990780"/>
              <a:gd name="connsiteX6" fmla="*/ 713389 w 719144"/>
              <a:gd name="connsiteY6" fmla="*/ 916188 h 1990780"/>
              <a:gd name="connsiteX7" fmla="*/ 665298 w 719144"/>
              <a:gd name="connsiteY7" fmla="*/ 639927 h 1990780"/>
              <a:gd name="connsiteX8" fmla="*/ 615924 w 719144"/>
              <a:gd name="connsiteY8" fmla="*/ 421549 h 1990780"/>
              <a:gd name="connsiteX9" fmla="*/ 612445 w 719144"/>
              <a:gd name="connsiteY9" fmla="*/ 417142 h 1990780"/>
              <a:gd name="connsiteX10" fmla="*/ 589719 w 719144"/>
              <a:gd name="connsiteY10" fmla="*/ 320411 h 1990780"/>
              <a:gd name="connsiteX11" fmla="*/ 556027 w 719144"/>
              <a:gd name="connsiteY11" fmla="*/ 205716 h 1990780"/>
              <a:gd name="connsiteX12" fmla="*/ 478951 w 719144"/>
              <a:gd name="connsiteY12" fmla="*/ 5719 h 1990780"/>
              <a:gd name="connsiteX13" fmla="*/ 251105 w 719144"/>
              <a:gd name="connsiteY13" fmla="*/ 4247 h 1990780"/>
              <a:gd name="connsiteX14" fmla="*/ 0 w 719144"/>
              <a:gd name="connsiteY14" fmla="*/ 57257 h 1990780"/>
              <a:gd name="connsiteX15" fmla="*/ 139496 w 719144"/>
              <a:gd name="connsiteY15" fmla="*/ 280425 h 1990780"/>
              <a:gd name="connsiteX16" fmla="*/ 242056 w 719144"/>
              <a:gd name="connsiteY16" fmla="*/ 522105 h 1990780"/>
              <a:gd name="connsiteX17" fmla="*/ 268250 w 719144"/>
              <a:gd name="connsiteY17" fmla="*/ 679267 h 1990780"/>
              <a:gd name="connsiteX18" fmla="*/ 289681 w 719144"/>
              <a:gd name="connsiteY18" fmla="*/ 836430 h 1990780"/>
              <a:gd name="connsiteX19" fmla="*/ 299206 w 719144"/>
              <a:gd name="connsiteY19" fmla="*/ 1003117 h 1990780"/>
              <a:gd name="connsiteX20" fmla="*/ 294443 w 719144"/>
              <a:gd name="connsiteY20" fmla="*/ 1212667 h 1990780"/>
              <a:gd name="connsiteX21" fmla="*/ 284919 w 719144"/>
              <a:gd name="connsiteY21" fmla="*/ 1374592 h 1990780"/>
              <a:gd name="connsiteX22" fmla="*/ 268249 w 719144"/>
              <a:gd name="connsiteY22" fmla="*/ 1526992 h 1990780"/>
              <a:gd name="connsiteX23" fmla="*/ 246818 w 719144"/>
              <a:gd name="connsiteY23" fmla="*/ 1650817 h 1990780"/>
              <a:gd name="connsiteX24" fmla="*/ 229153 w 719144"/>
              <a:gd name="connsiteY24" fmla="*/ 1725344 h 1990780"/>
              <a:gd name="connsiteX25" fmla="*/ 170064 w 719144"/>
              <a:gd name="connsiteY25" fmla="*/ 1933571 h 1990780"/>
              <a:gd name="connsiteX0" fmla="*/ 374493 w 731378"/>
              <a:gd name="connsiteY0" fmla="*/ 1981464 h 1993887"/>
              <a:gd name="connsiteX1" fmla="*/ 618079 w 731378"/>
              <a:gd name="connsiteY1" fmla="*/ 1984434 h 1993887"/>
              <a:gd name="connsiteX2" fmla="*/ 656279 w 731378"/>
              <a:gd name="connsiteY2" fmla="*/ 1831510 h 1993887"/>
              <a:gd name="connsiteX3" fmla="*/ 707027 w 731378"/>
              <a:gd name="connsiteY3" fmla="*/ 1507631 h 1993887"/>
              <a:gd name="connsiteX4" fmla="*/ 724615 w 731378"/>
              <a:gd name="connsiteY4" fmla="*/ 1318132 h 1993887"/>
              <a:gd name="connsiteX5" fmla="*/ 730384 w 731378"/>
              <a:gd name="connsiteY5" fmla="*/ 1141231 h 1993887"/>
              <a:gd name="connsiteX6" fmla="*/ 725623 w 731378"/>
              <a:gd name="connsiteY6" fmla="*/ 919295 h 1993887"/>
              <a:gd name="connsiteX7" fmla="*/ 677532 w 731378"/>
              <a:gd name="connsiteY7" fmla="*/ 643034 h 1993887"/>
              <a:gd name="connsiteX8" fmla="*/ 628158 w 731378"/>
              <a:gd name="connsiteY8" fmla="*/ 424656 h 1993887"/>
              <a:gd name="connsiteX9" fmla="*/ 624679 w 731378"/>
              <a:gd name="connsiteY9" fmla="*/ 420249 h 1993887"/>
              <a:gd name="connsiteX10" fmla="*/ 601953 w 731378"/>
              <a:gd name="connsiteY10" fmla="*/ 323518 h 1993887"/>
              <a:gd name="connsiteX11" fmla="*/ 568261 w 731378"/>
              <a:gd name="connsiteY11" fmla="*/ 208823 h 1993887"/>
              <a:gd name="connsiteX12" fmla="*/ 491185 w 731378"/>
              <a:gd name="connsiteY12" fmla="*/ 8826 h 1993887"/>
              <a:gd name="connsiteX13" fmla="*/ 12234 w 731378"/>
              <a:gd name="connsiteY13" fmla="*/ 60364 h 1993887"/>
              <a:gd name="connsiteX14" fmla="*/ 151730 w 731378"/>
              <a:gd name="connsiteY14" fmla="*/ 283532 h 1993887"/>
              <a:gd name="connsiteX15" fmla="*/ 254290 w 731378"/>
              <a:gd name="connsiteY15" fmla="*/ 525212 h 1993887"/>
              <a:gd name="connsiteX16" fmla="*/ 280484 w 731378"/>
              <a:gd name="connsiteY16" fmla="*/ 682374 h 1993887"/>
              <a:gd name="connsiteX17" fmla="*/ 301915 w 731378"/>
              <a:gd name="connsiteY17" fmla="*/ 839537 h 1993887"/>
              <a:gd name="connsiteX18" fmla="*/ 311440 w 731378"/>
              <a:gd name="connsiteY18" fmla="*/ 1006224 h 1993887"/>
              <a:gd name="connsiteX19" fmla="*/ 306677 w 731378"/>
              <a:gd name="connsiteY19" fmla="*/ 1215774 h 1993887"/>
              <a:gd name="connsiteX20" fmla="*/ 297153 w 731378"/>
              <a:gd name="connsiteY20" fmla="*/ 1377699 h 1993887"/>
              <a:gd name="connsiteX21" fmla="*/ 280483 w 731378"/>
              <a:gd name="connsiteY21" fmla="*/ 1530099 h 1993887"/>
              <a:gd name="connsiteX22" fmla="*/ 259052 w 731378"/>
              <a:gd name="connsiteY22" fmla="*/ 1653924 h 1993887"/>
              <a:gd name="connsiteX23" fmla="*/ 241387 w 731378"/>
              <a:gd name="connsiteY23" fmla="*/ 1728451 h 1993887"/>
              <a:gd name="connsiteX24" fmla="*/ 182298 w 731378"/>
              <a:gd name="connsiteY24" fmla="*/ 1936678 h 1993887"/>
              <a:gd name="connsiteX0" fmla="*/ 362259 w 719144"/>
              <a:gd name="connsiteY0" fmla="*/ 1981464 h 1993887"/>
              <a:gd name="connsiteX1" fmla="*/ 605845 w 719144"/>
              <a:gd name="connsiteY1" fmla="*/ 1984434 h 1993887"/>
              <a:gd name="connsiteX2" fmla="*/ 644045 w 719144"/>
              <a:gd name="connsiteY2" fmla="*/ 1831510 h 1993887"/>
              <a:gd name="connsiteX3" fmla="*/ 694793 w 719144"/>
              <a:gd name="connsiteY3" fmla="*/ 1507631 h 1993887"/>
              <a:gd name="connsiteX4" fmla="*/ 712381 w 719144"/>
              <a:gd name="connsiteY4" fmla="*/ 1318132 h 1993887"/>
              <a:gd name="connsiteX5" fmla="*/ 718150 w 719144"/>
              <a:gd name="connsiteY5" fmla="*/ 1141231 h 1993887"/>
              <a:gd name="connsiteX6" fmla="*/ 713389 w 719144"/>
              <a:gd name="connsiteY6" fmla="*/ 919295 h 1993887"/>
              <a:gd name="connsiteX7" fmla="*/ 665298 w 719144"/>
              <a:gd name="connsiteY7" fmla="*/ 643034 h 1993887"/>
              <a:gd name="connsiteX8" fmla="*/ 615924 w 719144"/>
              <a:gd name="connsiteY8" fmla="*/ 424656 h 1993887"/>
              <a:gd name="connsiteX9" fmla="*/ 612445 w 719144"/>
              <a:gd name="connsiteY9" fmla="*/ 420249 h 1993887"/>
              <a:gd name="connsiteX10" fmla="*/ 589719 w 719144"/>
              <a:gd name="connsiteY10" fmla="*/ 323518 h 1993887"/>
              <a:gd name="connsiteX11" fmla="*/ 556027 w 719144"/>
              <a:gd name="connsiteY11" fmla="*/ 208823 h 1993887"/>
              <a:gd name="connsiteX12" fmla="*/ 478951 w 719144"/>
              <a:gd name="connsiteY12" fmla="*/ 8826 h 1993887"/>
              <a:gd name="connsiteX13" fmla="*/ 0 w 719144"/>
              <a:gd name="connsiteY13" fmla="*/ 60364 h 1993887"/>
              <a:gd name="connsiteX14" fmla="*/ 139496 w 719144"/>
              <a:gd name="connsiteY14" fmla="*/ 283532 h 1993887"/>
              <a:gd name="connsiteX15" fmla="*/ 242056 w 719144"/>
              <a:gd name="connsiteY15" fmla="*/ 525212 h 1993887"/>
              <a:gd name="connsiteX16" fmla="*/ 268250 w 719144"/>
              <a:gd name="connsiteY16" fmla="*/ 682374 h 1993887"/>
              <a:gd name="connsiteX17" fmla="*/ 289681 w 719144"/>
              <a:gd name="connsiteY17" fmla="*/ 839537 h 1993887"/>
              <a:gd name="connsiteX18" fmla="*/ 299206 w 719144"/>
              <a:gd name="connsiteY18" fmla="*/ 1006224 h 1993887"/>
              <a:gd name="connsiteX19" fmla="*/ 294443 w 719144"/>
              <a:gd name="connsiteY19" fmla="*/ 1215774 h 1993887"/>
              <a:gd name="connsiteX20" fmla="*/ 284919 w 719144"/>
              <a:gd name="connsiteY20" fmla="*/ 1377699 h 1993887"/>
              <a:gd name="connsiteX21" fmla="*/ 268249 w 719144"/>
              <a:gd name="connsiteY21" fmla="*/ 1530099 h 1993887"/>
              <a:gd name="connsiteX22" fmla="*/ 246818 w 719144"/>
              <a:gd name="connsiteY22" fmla="*/ 1653924 h 1993887"/>
              <a:gd name="connsiteX23" fmla="*/ 229153 w 719144"/>
              <a:gd name="connsiteY23" fmla="*/ 1728451 h 1993887"/>
              <a:gd name="connsiteX24" fmla="*/ 170064 w 719144"/>
              <a:gd name="connsiteY24" fmla="*/ 1936678 h 1993887"/>
              <a:gd name="connsiteX0" fmla="*/ 362259 w 719144"/>
              <a:gd name="connsiteY0" fmla="*/ 1980207 h 1992630"/>
              <a:gd name="connsiteX1" fmla="*/ 605845 w 719144"/>
              <a:gd name="connsiteY1" fmla="*/ 1983177 h 1992630"/>
              <a:gd name="connsiteX2" fmla="*/ 644045 w 719144"/>
              <a:gd name="connsiteY2" fmla="*/ 1830253 h 1992630"/>
              <a:gd name="connsiteX3" fmla="*/ 694793 w 719144"/>
              <a:gd name="connsiteY3" fmla="*/ 1506374 h 1992630"/>
              <a:gd name="connsiteX4" fmla="*/ 712381 w 719144"/>
              <a:gd name="connsiteY4" fmla="*/ 1316875 h 1992630"/>
              <a:gd name="connsiteX5" fmla="*/ 718150 w 719144"/>
              <a:gd name="connsiteY5" fmla="*/ 1139974 h 1992630"/>
              <a:gd name="connsiteX6" fmla="*/ 713389 w 719144"/>
              <a:gd name="connsiteY6" fmla="*/ 918038 h 1992630"/>
              <a:gd name="connsiteX7" fmla="*/ 665298 w 719144"/>
              <a:gd name="connsiteY7" fmla="*/ 641777 h 1992630"/>
              <a:gd name="connsiteX8" fmla="*/ 615924 w 719144"/>
              <a:gd name="connsiteY8" fmla="*/ 423399 h 1992630"/>
              <a:gd name="connsiteX9" fmla="*/ 612445 w 719144"/>
              <a:gd name="connsiteY9" fmla="*/ 418992 h 1992630"/>
              <a:gd name="connsiteX10" fmla="*/ 589719 w 719144"/>
              <a:gd name="connsiteY10" fmla="*/ 322261 h 1992630"/>
              <a:gd name="connsiteX11" fmla="*/ 556027 w 719144"/>
              <a:gd name="connsiteY11" fmla="*/ 207566 h 1992630"/>
              <a:gd name="connsiteX12" fmla="*/ 478951 w 719144"/>
              <a:gd name="connsiteY12" fmla="*/ 7569 h 1992630"/>
              <a:gd name="connsiteX13" fmla="*/ 0 w 719144"/>
              <a:gd name="connsiteY13" fmla="*/ 59107 h 1992630"/>
              <a:gd name="connsiteX14" fmla="*/ 139496 w 719144"/>
              <a:gd name="connsiteY14" fmla="*/ 282275 h 1992630"/>
              <a:gd name="connsiteX15" fmla="*/ 242056 w 719144"/>
              <a:gd name="connsiteY15" fmla="*/ 523955 h 1992630"/>
              <a:gd name="connsiteX16" fmla="*/ 268250 w 719144"/>
              <a:gd name="connsiteY16" fmla="*/ 681117 h 1992630"/>
              <a:gd name="connsiteX17" fmla="*/ 289681 w 719144"/>
              <a:gd name="connsiteY17" fmla="*/ 838280 h 1992630"/>
              <a:gd name="connsiteX18" fmla="*/ 299206 w 719144"/>
              <a:gd name="connsiteY18" fmla="*/ 1004967 h 1992630"/>
              <a:gd name="connsiteX19" fmla="*/ 294443 w 719144"/>
              <a:gd name="connsiteY19" fmla="*/ 1214517 h 1992630"/>
              <a:gd name="connsiteX20" fmla="*/ 284919 w 719144"/>
              <a:gd name="connsiteY20" fmla="*/ 1376442 h 1992630"/>
              <a:gd name="connsiteX21" fmla="*/ 268249 w 719144"/>
              <a:gd name="connsiteY21" fmla="*/ 1528842 h 1992630"/>
              <a:gd name="connsiteX22" fmla="*/ 246818 w 719144"/>
              <a:gd name="connsiteY22" fmla="*/ 1652667 h 1992630"/>
              <a:gd name="connsiteX23" fmla="*/ 229153 w 719144"/>
              <a:gd name="connsiteY23" fmla="*/ 1727194 h 1992630"/>
              <a:gd name="connsiteX24" fmla="*/ 170064 w 719144"/>
              <a:gd name="connsiteY24" fmla="*/ 1935421 h 1992630"/>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556027 w 719144"/>
              <a:gd name="connsiteY11" fmla="*/ 220663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31607 w 719144"/>
              <a:gd name="connsiteY24" fmla="*/ 1826309 h 2005727"/>
              <a:gd name="connsiteX0" fmla="*/ 366105 w 719144"/>
              <a:gd name="connsiteY0" fmla="*/ 1908379 h 1997274"/>
              <a:gd name="connsiteX1" fmla="*/ 605845 w 719144"/>
              <a:gd name="connsiteY1" fmla="*/ 1996274 h 1997274"/>
              <a:gd name="connsiteX2" fmla="*/ 644045 w 719144"/>
              <a:gd name="connsiteY2" fmla="*/ 1843350 h 1997274"/>
              <a:gd name="connsiteX3" fmla="*/ 694793 w 719144"/>
              <a:gd name="connsiteY3" fmla="*/ 1519471 h 1997274"/>
              <a:gd name="connsiteX4" fmla="*/ 712381 w 719144"/>
              <a:gd name="connsiteY4" fmla="*/ 1329972 h 1997274"/>
              <a:gd name="connsiteX5" fmla="*/ 718150 w 719144"/>
              <a:gd name="connsiteY5" fmla="*/ 1153071 h 1997274"/>
              <a:gd name="connsiteX6" fmla="*/ 713389 w 719144"/>
              <a:gd name="connsiteY6" fmla="*/ 931135 h 1997274"/>
              <a:gd name="connsiteX7" fmla="*/ 665298 w 719144"/>
              <a:gd name="connsiteY7" fmla="*/ 654874 h 1997274"/>
              <a:gd name="connsiteX8" fmla="*/ 615924 w 719144"/>
              <a:gd name="connsiteY8" fmla="*/ 436496 h 1997274"/>
              <a:gd name="connsiteX9" fmla="*/ 612445 w 719144"/>
              <a:gd name="connsiteY9" fmla="*/ 432089 h 1997274"/>
              <a:gd name="connsiteX10" fmla="*/ 589719 w 719144"/>
              <a:gd name="connsiteY10" fmla="*/ 335358 h 1997274"/>
              <a:gd name="connsiteX11" fmla="*/ 444502 w 719144"/>
              <a:gd name="connsiteY11" fmla="*/ 222735 h 1997274"/>
              <a:gd name="connsiteX12" fmla="*/ 302050 w 719144"/>
              <a:gd name="connsiteY12" fmla="*/ 6167 h 1997274"/>
              <a:gd name="connsiteX13" fmla="*/ 0 w 719144"/>
              <a:gd name="connsiteY13" fmla="*/ 72204 h 1997274"/>
              <a:gd name="connsiteX14" fmla="*/ 139496 w 719144"/>
              <a:gd name="connsiteY14" fmla="*/ 295372 h 1997274"/>
              <a:gd name="connsiteX15" fmla="*/ 242056 w 719144"/>
              <a:gd name="connsiteY15" fmla="*/ 537052 h 1997274"/>
              <a:gd name="connsiteX16" fmla="*/ 268250 w 719144"/>
              <a:gd name="connsiteY16" fmla="*/ 694214 h 1997274"/>
              <a:gd name="connsiteX17" fmla="*/ 289681 w 719144"/>
              <a:gd name="connsiteY17" fmla="*/ 851377 h 1997274"/>
              <a:gd name="connsiteX18" fmla="*/ 299206 w 719144"/>
              <a:gd name="connsiteY18" fmla="*/ 1018064 h 1997274"/>
              <a:gd name="connsiteX19" fmla="*/ 294443 w 719144"/>
              <a:gd name="connsiteY19" fmla="*/ 1227614 h 1997274"/>
              <a:gd name="connsiteX20" fmla="*/ 284919 w 719144"/>
              <a:gd name="connsiteY20" fmla="*/ 1389539 h 1997274"/>
              <a:gd name="connsiteX21" fmla="*/ 268249 w 719144"/>
              <a:gd name="connsiteY21" fmla="*/ 1541939 h 1997274"/>
              <a:gd name="connsiteX22" fmla="*/ 246818 w 719144"/>
              <a:gd name="connsiteY22" fmla="*/ 1665764 h 1997274"/>
              <a:gd name="connsiteX23" fmla="*/ 229153 w 719144"/>
              <a:gd name="connsiteY23" fmla="*/ 1740291 h 1997274"/>
              <a:gd name="connsiteX24" fmla="*/ 131607 w 719144"/>
              <a:gd name="connsiteY24" fmla="*/ 1826309 h 1997274"/>
              <a:gd name="connsiteX0" fmla="*/ 366105 w 719144"/>
              <a:gd name="connsiteY0" fmla="*/ 1908379 h 1932021"/>
              <a:gd name="connsiteX1" fmla="*/ 644302 w 719144"/>
              <a:gd name="connsiteY1" fmla="*/ 1927920 h 1932021"/>
              <a:gd name="connsiteX2" fmla="*/ 644045 w 719144"/>
              <a:gd name="connsiteY2" fmla="*/ 1843350 h 1932021"/>
              <a:gd name="connsiteX3" fmla="*/ 694793 w 719144"/>
              <a:gd name="connsiteY3" fmla="*/ 1519471 h 1932021"/>
              <a:gd name="connsiteX4" fmla="*/ 712381 w 719144"/>
              <a:gd name="connsiteY4" fmla="*/ 1329972 h 1932021"/>
              <a:gd name="connsiteX5" fmla="*/ 718150 w 719144"/>
              <a:gd name="connsiteY5" fmla="*/ 1153071 h 1932021"/>
              <a:gd name="connsiteX6" fmla="*/ 713389 w 719144"/>
              <a:gd name="connsiteY6" fmla="*/ 931135 h 1932021"/>
              <a:gd name="connsiteX7" fmla="*/ 665298 w 719144"/>
              <a:gd name="connsiteY7" fmla="*/ 654874 h 1932021"/>
              <a:gd name="connsiteX8" fmla="*/ 615924 w 719144"/>
              <a:gd name="connsiteY8" fmla="*/ 436496 h 1932021"/>
              <a:gd name="connsiteX9" fmla="*/ 612445 w 719144"/>
              <a:gd name="connsiteY9" fmla="*/ 432089 h 1932021"/>
              <a:gd name="connsiteX10" fmla="*/ 589719 w 719144"/>
              <a:gd name="connsiteY10" fmla="*/ 335358 h 1932021"/>
              <a:gd name="connsiteX11" fmla="*/ 444502 w 719144"/>
              <a:gd name="connsiteY11" fmla="*/ 222735 h 1932021"/>
              <a:gd name="connsiteX12" fmla="*/ 302050 w 719144"/>
              <a:gd name="connsiteY12" fmla="*/ 6167 h 1932021"/>
              <a:gd name="connsiteX13" fmla="*/ 0 w 719144"/>
              <a:gd name="connsiteY13" fmla="*/ 72204 h 1932021"/>
              <a:gd name="connsiteX14" fmla="*/ 139496 w 719144"/>
              <a:gd name="connsiteY14" fmla="*/ 295372 h 1932021"/>
              <a:gd name="connsiteX15" fmla="*/ 242056 w 719144"/>
              <a:gd name="connsiteY15" fmla="*/ 537052 h 1932021"/>
              <a:gd name="connsiteX16" fmla="*/ 268250 w 719144"/>
              <a:gd name="connsiteY16" fmla="*/ 694214 h 1932021"/>
              <a:gd name="connsiteX17" fmla="*/ 289681 w 719144"/>
              <a:gd name="connsiteY17" fmla="*/ 851377 h 1932021"/>
              <a:gd name="connsiteX18" fmla="*/ 299206 w 719144"/>
              <a:gd name="connsiteY18" fmla="*/ 1018064 h 1932021"/>
              <a:gd name="connsiteX19" fmla="*/ 294443 w 719144"/>
              <a:gd name="connsiteY19" fmla="*/ 1227614 h 1932021"/>
              <a:gd name="connsiteX20" fmla="*/ 284919 w 719144"/>
              <a:gd name="connsiteY20" fmla="*/ 1389539 h 1932021"/>
              <a:gd name="connsiteX21" fmla="*/ 268249 w 719144"/>
              <a:gd name="connsiteY21" fmla="*/ 1541939 h 1932021"/>
              <a:gd name="connsiteX22" fmla="*/ 246818 w 719144"/>
              <a:gd name="connsiteY22" fmla="*/ 1665764 h 1932021"/>
              <a:gd name="connsiteX23" fmla="*/ 229153 w 719144"/>
              <a:gd name="connsiteY23" fmla="*/ 1740291 h 1932021"/>
              <a:gd name="connsiteX24" fmla="*/ 131607 w 719144"/>
              <a:gd name="connsiteY24" fmla="*/ 1826309 h 1932021"/>
              <a:gd name="connsiteX0" fmla="*/ 369950 w 719144"/>
              <a:gd name="connsiteY0" fmla="*/ 1895951 h 1930587"/>
              <a:gd name="connsiteX1" fmla="*/ 644302 w 719144"/>
              <a:gd name="connsiteY1" fmla="*/ 1927920 h 1930587"/>
              <a:gd name="connsiteX2" fmla="*/ 644045 w 719144"/>
              <a:gd name="connsiteY2" fmla="*/ 1843350 h 1930587"/>
              <a:gd name="connsiteX3" fmla="*/ 694793 w 719144"/>
              <a:gd name="connsiteY3" fmla="*/ 1519471 h 1930587"/>
              <a:gd name="connsiteX4" fmla="*/ 712381 w 719144"/>
              <a:gd name="connsiteY4" fmla="*/ 1329972 h 1930587"/>
              <a:gd name="connsiteX5" fmla="*/ 718150 w 719144"/>
              <a:gd name="connsiteY5" fmla="*/ 1153071 h 1930587"/>
              <a:gd name="connsiteX6" fmla="*/ 713389 w 719144"/>
              <a:gd name="connsiteY6" fmla="*/ 931135 h 1930587"/>
              <a:gd name="connsiteX7" fmla="*/ 665298 w 719144"/>
              <a:gd name="connsiteY7" fmla="*/ 654874 h 1930587"/>
              <a:gd name="connsiteX8" fmla="*/ 615924 w 719144"/>
              <a:gd name="connsiteY8" fmla="*/ 436496 h 1930587"/>
              <a:gd name="connsiteX9" fmla="*/ 612445 w 719144"/>
              <a:gd name="connsiteY9" fmla="*/ 432089 h 1930587"/>
              <a:gd name="connsiteX10" fmla="*/ 589719 w 719144"/>
              <a:gd name="connsiteY10" fmla="*/ 335358 h 1930587"/>
              <a:gd name="connsiteX11" fmla="*/ 444502 w 719144"/>
              <a:gd name="connsiteY11" fmla="*/ 222735 h 1930587"/>
              <a:gd name="connsiteX12" fmla="*/ 302050 w 719144"/>
              <a:gd name="connsiteY12" fmla="*/ 6167 h 1930587"/>
              <a:gd name="connsiteX13" fmla="*/ 0 w 719144"/>
              <a:gd name="connsiteY13" fmla="*/ 72204 h 1930587"/>
              <a:gd name="connsiteX14" fmla="*/ 139496 w 719144"/>
              <a:gd name="connsiteY14" fmla="*/ 295372 h 1930587"/>
              <a:gd name="connsiteX15" fmla="*/ 242056 w 719144"/>
              <a:gd name="connsiteY15" fmla="*/ 537052 h 1930587"/>
              <a:gd name="connsiteX16" fmla="*/ 268250 w 719144"/>
              <a:gd name="connsiteY16" fmla="*/ 694214 h 1930587"/>
              <a:gd name="connsiteX17" fmla="*/ 289681 w 719144"/>
              <a:gd name="connsiteY17" fmla="*/ 851377 h 1930587"/>
              <a:gd name="connsiteX18" fmla="*/ 299206 w 719144"/>
              <a:gd name="connsiteY18" fmla="*/ 1018064 h 1930587"/>
              <a:gd name="connsiteX19" fmla="*/ 294443 w 719144"/>
              <a:gd name="connsiteY19" fmla="*/ 1227614 h 1930587"/>
              <a:gd name="connsiteX20" fmla="*/ 284919 w 719144"/>
              <a:gd name="connsiteY20" fmla="*/ 1389539 h 1930587"/>
              <a:gd name="connsiteX21" fmla="*/ 268249 w 719144"/>
              <a:gd name="connsiteY21" fmla="*/ 1541939 h 1930587"/>
              <a:gd name="connsiteX22" fmla="*/ 246818 w 719144"/>
              <a:gd name="connsiteY22" fmla="*/ 1665764 h 1930587"/>
              <a:gd name="connsiteX23" fmla="*/ 229153 w 719144"/>
              <a:gd name="connsiteY23" fmla="*/ 1740291 h 1930587"/>
              <a:gd name="connsiteX24" fmla="*/ 131607 w 719144"/>
              <a:gd name="connsiteY24" fmla="*/ 1826309 h 1930587"/>
              <a:gd name="connsiteX0" fmla="*/ 369950 w 719144"/>
              <a:gd name="connsiteY0" fmla="*/ 1895951 h 1924951"/>
              <a:gd name="connsiteX1" fmla="*/ 625074 w 719144"/>
              <a:gd name="connsiteY1" fmla="*/ 1921706 h 1924951"/>
              <a:gd name="connsiteX2" fmla="*/ 644045 w 719144"/>
              <a:gd name="connsiteY2" fmla="*/ 1843350 h 1924951"/>
              <a:gd name="connsiteX3" fmla="*/ 694793 w 719144"/>
              <a:gd name="connsiteY3" fmla="*/ 1519471 h 1924951"/>
              <a:gd name="connsiteX4" fmla="*/ 712381 w 719144"/>
              <a:gd name="connsiteY4" fmla="*/ 1329972 h 1924951"/>
              <a:gd name="connsiteX5" fmla="*/ 718150 w 719144"/>
              <a:gd name="connsiteY5" fmla="*/ 1153071 h 1924951"/>
              <a:gd name="connsiteX6" fmla="*/ 713389 w 719144"/>
              <a:gd name="connsiteY6" fmla="*/ 931135 h 1924951"/>
              <a:gd name="connsiteX7" fmla="*/ 665298 w 719144"/>
              <a:gd name="connsiteY7" fmla="*/ 654874 h 1924951"/>
              <a:gd name="connsiteX8" fmla="*/ 615924 w 719144"/>
              <a:gd name="connsiteY8" fmla="*/ 436496 h 1924951"/>
              <a:gd name="connsiteX9" fmla="*/ 612445 w 719144"/>
              <a:gd name="connsiteY9" fmla="*/ 432089 h 1924951"/>
              <a:gd name="connsiteX10" fmla="*/ 589719 w 719144"/>
              <a:gd name="connsiteY10" fmla="*/ 335358 h 1924951"/>
              <a:gd name="connsiteX11" fmla="*/ 444502 w 719144"/>
              <a:gd name="connsiteY11" fmla="*/ 222735 h 1924951"/>
              <a:gd name="connsiteX12" fmla="*/ 302050 w 719144"/>
              <a:gd name="connsiteY12" fmla="*/ 6167 h 1924951"/>
              <a:gd name="connsiteX13" fmla="*/ 0 w 719144"/>
              <a:gd name="connsiteY13" fmla="*/ 72204 h 1924951"/>
              <a:gd name="connsiteX14" fmla="*/ 139496 w 719144"/>
              <a:gd name="connsiteY14" fmla="*/ 295372 h 1924951"/>
              <a:gd name="connsiteX15" fmla="*/ 242056 w 719144"/>
              <a:gd name="connsiteY15" fmla="*/ 537052 h 1924951"/>
              <a:gd name="connsiteX16" fmla="*/ 268250 w 719144"/>
              <a:gd name="connsiteY16" fmla="*/ 694214 h 1924951"/>
              <a:gd name="connsiteX17" fmla="*/ 289681 w 719144"/>
              <a:gd name="connsiteY17" fmla="*/ 851377 h 1924951"/>
              <a:gd name="connsiteX18" fmla="*/ 299206 w 719144"/>
              <a:gd name="connsiteY18" fmla="*/ 1018064 h 1924951"/>
              <a:gd name="connsiteX19" fmla="*/ 294443 w 719144"/>
              <a:gd name="connsiteY19" fmla="*/ 1227614 h 1924951"/>
              <a:gd name="connsiteX20" fmla="*/ 284919 w 719144"/>
              <a:gd name="connsiteY20" fmla="*/ 1389539 h 1924951"/>
              <a:gd name="connsiteX21" fmla="*/ 268249 w 719144"/>
              <a:gd name="connsiteY21" fmla="*/ 1541939 h 1924951"/>
              <a:gd name="connsiteX22" fmla="*/ 246818 w 719144"/>
              <a:gd name="connsiteY22" fmla="*/ 1665764 h 1924951"/>
              <a:gd name="connsiteX23" fmla="*/ 229153 w 719144"/>
              <a:gd name="connsiteY23" fmla="*/ 1740291 h 1924951"/>
              <a:gd name="connsiteX24" fmla="*/ 131607 w 719144"/>
              <a:gd name="connsiteY24" fmla="*/ 1826309 h 1924951"/>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229153 w 719144"/>
              <a:gd name="connsiteY23" fmla="*/ 1740291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183005 w 719144"/>
              <a:gd name="connsiteY23" fmla="*/ 1713364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183005 w 719144"/>
              <a:gd name="connsiteY22" fmla="*/ 1713364 h 1924749"/>
              <a:gd name="connsiteX23" fmla="*/ 131607 w 719144"/>
              <a:gd name="connsiteY23"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183005 w 719144"/>
              <a:gd name="connsiteY21" fmla="*/ 1713364 h 1924749"/>
              <a:gd name="connsiteX22" fmla="*/ 131607 w 719144"/>
              <a:gd name="connsiteY22"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183005 w 719144"/>
              <a:gd name="connsiteY20" fmla="*/ 1713364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67610 w 719144"/>
              <a:gd name="connsiteY20" fmla="*/ 1471017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341509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341509 w 719144"/>
              <a:gd name="connsiteY17" fmla="*/ 1018064 h 1924749"/>
              <a:gd name="connsiteX18" fmla="*/ 267610 w 719144"/>
              <a:gd name="connsiteY18" fmla="*/ 1471017 h 1924749"/>
              <a:gd name="connsiteX19" fmla="*/ 104687 w 719144"/>
              <a:gd name="connsiteY19"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68250 w 719144"/>
              <a:gd name="connsiteY15" fmla="*/ 694214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444502 w 719144"/>
              <a:gd name="connsiteY10" fmla="*/ 222735 h 1924749"/>
              <a:gd name="connsiteX11" fmla="*/ 302050 w 719144"/>
              <a:gd name="connsiteY11" fmla="*/ 6167 h 1924749"/>
              <a:gd name="connsiteX12" fmla="*/ 0 w 719144"/>
              <a:gd name="connsiteY12" fmla="*/ 72204 h 1924749"/>
              <a:gd name="connsiteX13" fmla="*/ 139496 w 719144"/>
              <a:gd name="connsiteY13" fmla="*/ 295372 h 1924749"/>
              <a:gd name="connsiteX14" fmla="*/ 299016 w 719144"/>
              <a:gd name="connsiteY14" fmla="*/ 634145 h 1924749"/>
              <a:gd name="connsiteX15" fmla="*/ 341509 w 719144"/>
              <a:gd name="connsiteY15" fmla="*/ 1018064 h 1924749"/>
              <a:gd name="connsiteX16" fmla="*/ 267610 w 719144"/>
              <a:gd name="connsiteY16" fmla="*/ 1471017 h 1924749"/>
              <a:gd name="connsiteX17" fmla="*/ 104687 w 719144"/>
              <a:gd name="connsiteY17"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444502 w 719144"/>
              <a:gd name="connsiteY9" fmla="*/ 222735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302050 w 719144"/>
              <a:gd name="connsiteY9" fmla="*/ 6167 h 1924749"/>
              <a:gd name="connsiteX10" fmla="*/ 0 w 719144"/>
              <a:gd name="connsiteY10" fmla="*/ 72204 h 1924749"/>
              <a:gd name="connsiteX11" fmla="*/ 139496 w 719144"/>
              <a:gd name="connsiteY11" fmla="*/ 295372 h 1924749"/>
              <a:gd name="connsiteX12" fmla="*/ 299016 w 719144"/>
              <a:gd name="connsiteY12" fmla="*/ 634145 h 1924749"/>
              <a:gd name="connsiteX13" fmla="*/ 341509 w 719144"/>
              <a:gd name="connsiteY13" fmla="*/ 1018064 h 1924749"/>
              <a:gd name="connsiteX14" fmla="*/ 267610 w 719144"/>
              <a:gd name="connsiteY14" fmla="*/ 1471017 h 1924749"/>
              <a:gd name="connsiteX15" fmla="*/ 104687 w 719144"/>
              <a:gd name="connsiteY15"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442253 w 719144"/>
              <a:gd name="connsiteY9" fmla="*/ 254779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35013"/>
              <a:gd name="connsiteY0" fmla="*/ 1895951 h 1924749"/>
              <a:gd name="connsiteX1" fmla="*/ 625074 w 735013"/>
              <a:gd name="connsiteY1" fmla="*/ 1921706 h 1924749"/>
              <a:gd name="connsiteX2" fmla="*/ 644045 w 735013"/>
              <a:gd name="connsiteY2" fmla="*/ 1843350 h 1924749"/>
              <a:gd name="connsiteX3" fmla="*/ 694793 w 735013"/>
              <a:gd name="connsiteY3" fmla="*/ 1519471 h 1924749"/>
              <a:gd name="connsiteX4" fmla="*/ 712381 w 735013"/>
              <a:gd name="connsiteY4" fmla="*/ 1329972 h 1924749"/>
              <a:gd name="connsiteX5" fmla="*/ 718150 w 735013"/>
              <a:gd name="connsiteY5" fmla="*/ 1153071 h 1924749"/>
              <a:gd name="connsiteX6" fmla="*/ 713389 w 735013"/>
              <a:gd name="connsiteY6" fmla="*/ 931135 h 1924749"/>
              <a:gd name="connsiteX7" fmla="*/ 444502 w 735013"/>
              <a:gd name="connsiteY7" fmla="*/ 222735 h 1924749"/>
              <a:gd name="connsiteX8" fmla="*/ 442253 w 735013"/>
              <a:gd name="connsiteY8" fmla="*/ 254779 h 1924749"/>
              <a:gd name="connsiteX9" fmla="*/ 302050 w 735013"/>
              <a:gd name="connsiteY9" fmla="*/ 6167 h 1924749"/>
              <a:gd name="connsiteX10" fmla="*/ 0 w 735013"/>
              <a:gd name="connsiteY10" fmla="*/ 72204 h 1924749"/>
              <a:gd name="connsiteX11" fmla="*/ 139496 w 735013"/>
              <a:gd name="connsiteY11" fmla="*/ 295372 h 1924749"/>
              <a:gd name="connsiteX12" fmla="*/ 299016 w 735013"/>
              <a:gd name="connsiteY12" fmla="*/ 634145 h 1924749"/>
              <a:gd name="connsiteX13" fmla="*/ 341509 w 735013"/>
              <a:gd name="connsiteY13" fmla="*/ 1018064 h 1924749"/>
              <a:gd name="connsiteX14" fmla="*/ 267610 w 735013"/>
              <a:gd name="connsiteY14" fmla="*/ 1471017 h 1924749"/>
              <a:gd name="connsiteX15" fmla="*/ 104687 w 735013"/>
              <a:gd name="connsiteY15" fmla="*/ 1807667 h 1924749"/>
              <a:gd name="connsiteX0" fmla="*/ 369950 w 733664"/>
              <a:gd name="connsiteY0" fmla="*/ 1895951 h 1924749"/>
              <a:gd name="connsiteX1" fmla="*/ 625074 w 733664"/>
              <a:gd name="connsiteY1" fmla="*/ 1921706 h 1924749"/>
              <a:gd name="connsiteX2" fmla="*/ 644045 w 733664"/>
              <a:gd name="connsiteY2" fmla="*/ 1843350 h 1924749"/>
              <a:gd name="connsiteX3" fmla="*/ 694793 w 733664"/>
              <a:gd name="connsiteY3" fmla="*/ 1519471 h 1924749"/>
              <a:gd name="connsiteX4" fmla="*/ 712381 w 733664"/>
              <a:gd name="connsiteY4" fmla="*/ 1329972 h 1924749"/>
              <a:gd name="connsiteX5" fmla="*/ 713389 w 733664"/>
              <a:gd name="connsiteY5" fmla="*/ 931135 h 1924749"/>
              <a:gd name="connsiteX6" fmla="*/ 444502 w 733664"/>
              <a:gd name="connsiteY6" fmla="*/ 222735 h 1924749"/>
              <a:gd name="connsiteX7" fmla="*/ 442253 w 733664"/>
              <a:gd name="connsiteY7" fmla="*/ 254779 h 1924749"/>
              <a:gd name="connsiteX8" fmla="*/ 302050 w 733664"/>
              <a:gd name="connsiteY8" fmla="*/ 6167 h 1924749"/>
              <a:gd name="connsiteX9" fmla="*/ 0 w 733664"/>
              <a:gd name="connsiteY9" fmla="*/ 72204 h 1924749"/>
              <a:gd name="connsiteX10" fmla="*/ 139496 w 733664"/>
              <a:gd name="connsiteY10" fmla="*/ 295372 h 1924749"/>
              <a:gd name="connsiteX11" fmla="*/ 299016 w 733664"/>
              <a:gd name="connsiteY11" fmla="*/ 634145 h 1924749"/>
              <a:gd name="connsiteX12" fmla="*/ 341509 w 733664"/>
              <a:gd name="connsiteY12" fmla="*/ 1018064 h 1924749"/>
              <a:gd name="connsiteX13" fmla="*/ 267610 w 733664"/>
              <a:gd name="connsiteY13" fmla="*/ 1471017 h 1924749"/>
              <a:gd name="connsiteX14" fmla="*/ 104687 w 733664"/>
              <a:gd name="connsiteY14" fmla="*/ 1807667 h 1924749"/>
              <a:gd name="connsiteX0" fmla="*/ 369950 w 713250"/>
              <a:gd name="connsiteY0" fmla="*/ 1895951 h 1924749"/>
              <a:gd name="connsiteX1" fmla="*/ 625074 w 713250"/>
              <a:gd name="connsiteY1" fmla="*/ 1921706 h 1924749"/>
              <a:gd name="connsiteX2" fmla="*/ 644045 w 713250"/>
              <a:gd name="connsiteY2" fmla="*/ 1843350 h 1924749"/>
              <a:gd name="connsiteX3" fmla="*/ 694793 w 713250"/>
              <a:gd name="connsiteY3" fmla="*/ 1519471 h 1924749"/>
              <a:gd name="connsiteX4" fmla="*/ 712381 w 713250"/>
              <a:gd name="connsiteY4" fmla="*/ 1329972 h 1924749"/>
              <a:gd name="connsiteX5" fmla="*/ 671087 w 713250"/>
              <a:gd name="connsiteY5" fmla="*/ 933206 h 1924749"/>
              <a:gd name="connsiteX6" fmla="*/ 444502 w 713250"/>
              <a:gd name="connsiteY6" fmla="*/ 222735 h 1924749"/>
              <a:gd name="connsiteX7" fmla="*/ 442253 w 713250"/>
              <a:gd name="connsiteY7" fmla="*/ 254779 h 1924749"/>
              <a:gd name="connsiteX8" fmla="*/ 302050 w 713250"/>
              <a:gd name="connsiteY8" fmla="*/ 6167 h 1924749"/>
              <a:gd name="connsiteX9" fmla="*/ 0 w 713250"/>
              <a:gd name="connsiteY9" fmla="*/ 72204 h 1924749"/>
              <a:gd name="connsiteX10" fmla="*/ 139496 w 713250"/>
              <a:gd name="connsiteY10" fmla="*/ 295372 h 1924749"/>
              <a:gd name="connsiteX11" fmla="*/ 299016 w 713250"/>
              <a:gd name="connsiteY11" fmla="*/ 634145 h 1924749"/>
              <a:gd name="connsiteX12" fmla="*/ 341509 w 713250"/>
              <a:gd name="connsiteY12" fmla="*/ 1018064 h 1924749"/>
              <a:gd name="connsiteX13" fmla="*/ 267610 w 713250"/>
              <a:gd name="connsiteY13" fmla="*/ 1471017 h 1924749"/>
              <a:gd name="connsiteX14" fmla="*/ 104687 w 713250"/>
              <a:gd name="connsiteY14" fmla="*/ 1807667 h 1924749"/>
              <a:gd name="connsiteX0" fmla="*/ 369950 w 714394"/>
              <a:gd name="connsiteY0" fmla="*/ 1895951 h 1924749"/>
              <a:gd name="connsiteX1" fmla="*/ 625074 w 714394"/>
              <a:gd name="connsiteY1" fmla="*/ 1921706 h 1924749"/>
              <a:gd name="connsiteX2" fmla="*/ 644045 w 714394"/>
              <a:gd name="connsiteY2" fmla="*/ 1843350 h 1924749"/>
              <a:gd name="connsiteX3" fmla="*/ 694793 w 714394"/>
              <a:gd name="connsiteY3" fmla="*/ 1519471 h 1924749"/>
              <a:gd name="connsiteX4" fmla="*/ 712381 w 714394"/>
              <a:gd name="connsiteY4" fmla="*/ 1329972 h 1924749"/>
              <a:gd name="connsiteX5" fmla="*/ 651858 w 714394"/>
              <a:gd name="connsiteY5" fmla="*/ 933206 h 1924749"/>
              <a:gd name="connsiteX6" fmla="*/ 444502 w 714394"/>
              <a:gd name="connsiteY6" fmla="*/ 222735 h 1924749"/>
              <a:gd name="connsiteX7" fmla="*/ 442253 w 714394"/>
              <a:gd name="connsiteY7" fmla="*/ 254779 h 1924749"/>
              <a:gd name="connsiteX8" fmla="*/ 302050 w 714394"/>
              <a:gd name="connsiteY8" fmla="*/ 6167 h 1924749"/>
              <a:gd name="connsiteX9" fmla="*/ 0 w 714394"/>
              <a:gd name="connsiteY9" fmla="*/ 72204 h 1924749"/>
              <a:gd name="connsiteX10" fmla="*/ 139496 w 714394"/>
              <a:gd name="connsiteY10" fmla="*/ 295372 h 1924749"/>
              <a:gd name="connsiteX11" fmla="*/ 299016 w 714394"/>
              <a:gd name="connsiteY11" fmla="*/ 634145 h 1924749"/>
              <a:gd name="connsiteX12" fmla="*/ 341509 w 714394"/>
              <a:gd name="connsiteY12" fmla="*/ 1018064 h 1924749"/>
              <a:gd name="connsiteX13" fmla="*/ 267610 w 714394"/>
              <a:gd name="connsiteY13" fmla="*/ 1471017 h 1924749"/>
              <a:gd name="connsiteX14" fmla="*/ 104687 w 714394"/>
              <a:gd name="connsiteY14" fmla="*/ 1807667 h 1924749"/>
              <a:gd name="connsiteX0" fmla="*/ 369950 w 695036"/>
              <a:gd name="connsiteY0" fmla="*/ 1895951 h 1924749"/>
              <a:gd name="connsiteX1" fmla="*/ 625074 w 695036"/>
              <a:gd name="connsiteY1" fmla="*/ 1921706 h 1924749"/>
              <a:gd name="connsiteX2" fmla="*/ 644045 w 695036"/>
              <a:gd name="connsiteY2" fmla="*/ 1843350 h 1924749"/>
              <a:gd name="connsiteX3" fmla="*/ 694793 w 695036"/>
              <a:gd name="connsiteY3" fmla="*/ 1519471 h 1924749"/>
              <a:gd name="connsiteX4" fmla="*/ 651858 w 695036"/>
              <a:gd name="connsiteY4" fmla="*/ 933206 h 1924749"/>
              <a:gd name="connsiteX5" fmla="*/ 444502 w 695036"/>
              <a:gd name="connsiteY5" fmla="*/ 222735 h 1924749"/>
              <a:gd name="connsiteX6" fmla="*/ 442253 w 695036"/>
              <a:gd name="connsiteY6" fmla="*/ 254779 h 1924749"/>
              <a:gd name="connsiteX7" fmla="*/ 302050 w 695036"/>
              <a:gd name="connsiteY7" fmla="*/ 6167 h 1924749"/>
              <a:gd name="connsiteX8" fmla="*/ 0 w 695036"/>
              <a:gd name="connsiteY8" fmla="*/ 72204 h 1924749"/>
              <a:gd name="connsiteX9" fmla="*/ 139496 w 695036"/>
              <a:gd name="connsiteY9" fmla="*/ 295372 h 1924749"/>
              <a:gd name="connsiteX10" fmla="*/ 299016 w 695036"/>
              <a:gd name="connsiteY10" fmla="*/ 634145 h 1924749"/>
              <a:gd name="connsiteX11" fmla="*/ 341509 w 695036"/>
              <a:gd name="connsiteY11" fmla="*/ 1018064 h 1924749"/>
              <a:gd name="connsiteX12" fmla="*/ 267610 w 695036"/>
              <a:gd name="connsiteY12" fmla="*/ 1471017 h 1924749"/>
              <a:gd name="connsiteX13" fmla="*/ 104687 w 695036"/>
              <a:gd name="connsiteY13" fmla="*/ 1807667 h 1924749"/>
              <a:gd name="connsiteX0" fmla="*/ 369950 w 665685"/>
              <a:gd name="connsiteY0" fmla="*/ 1895951 h 1940452"/>
              <a:gd name="connsiteX1" fmla="*/ 625074 w 665685"/>
              <a:gd name="connsiteY1" fmla="*/ 1921706 h 1940452"/>
              <a:gd name="connsiteX2" fmla="*/ 644045 w 665685"/>
              <a:gd name="connsiteY2" fmla="*/ 1843350 h 1940452"/>
              <a:gd name="connsiteX3" fmla="*/ 651858 w 665685"/>
              <a:gd name="connsiteY3" fmla="*/ 933206 h 1940452"/>
              <a:gd name="connsiteX4" fmla="*/ 444502 w 665685"/>
              <a:gd name="connsiteY4" fmla="*/ 222735 h 1940452"/>
              <a:gd name="connsiteX5" fmla="*/ 442253 w 665685"/>
              <a:gd name="connsiteY5" fmla="*/ 254779 h 1940452"/>
              <a:gd name="connsiteX6" fmla="*/ 302050 w 665685"/>
              <a:gd name="connsiteY6" fmla="*/ 6167 h 1940452"/>
              <a:gd name="connsiteX7" fmla="*/ 0 w 665685"/>
              <a:gd name="connsiteY7" fmla="*/ 72204 h 1940452"/>
              <a:gd name="connsiteX8" fmla="*/ 139496 w 665685"/>
              <a:gd name="connsiteY8" fmla="*/ 295372 h 1940452"/>
              <a:gd name="connsiteX9" fmla="*/ 299016 w 665685"/>
              <a:gd name="connsiteY9" fmla="*/ 634145 h 1940452"/>
              <a:gd name="connsiteX10" fmla="*/ 341509 w 665685"/>
              <a:gd name="connsiteY10" fmla="*/ 1018064 h 1940452"/>
              <a:gd name="connsiteX11" fmla="*/ 267610 w 665685"/>
              <a:gd name="connsiteY11" fmla="*/ 1471017 h 1940452"/>
              <a:gd name="connsiteX12" fmla="*/ 104687 w 665685"/>
              <a:gd name="connsiteY12" fmla="*/ 1807667 h 1940452"/>
              <a:gd name="connsiteX0" fmla="*/ 369950 w 669002"/>
              <a:gd name="connsiteY0" fmla="*/ 1895951 h 1990111"/>
              <a:gd name="connsiteX1" fmla="*/ 625074 w 669002"/>
              <a:gd name="connsiteY1" fmla="*/ 1921706 h 1990111"/>
              <a:gd name="connsiteX2" fmla="*/ 651858 w 669002"/>
              <a:gd name="connsiteY2" fmla="*/ 933206 h 1990111"/>
              <a:gd name="connsiteX3" fmla="*/ 444502 w 669002"/>
              <a:gd name="connsiteY3" fmla="*/ 222735 h 1990111"/>
              <a:gd name="connsiteX4" fmla="*/ 442253 w 669002"/>
              <a:gd name="connsiteY4" fmla="*/ 254779 h 1990111"/>
              <a:gd name="connsiteX5" fmla="*/ 302050 w 669002"/>
              <a:gd name="connsiteY5" fmla="*/ 6167 h 1990111"/>
              <a:gd name="connsiteX6" fmla="*/ 0 w 669002"/>
              <a:gd name="connsiteY6" fmla="*/ 72204 h 1990111"/>
              <a:gd name="connsiteX7" fmla="*/ 139496 w 669002"/>
              <a:gd name="connsiteY7" fmla="*/ 295372 h 1990111"/>
              <a:gd name="connsiteX8" fmla="*/ 299016 w 669002"/>
              <a:gd name="connsiteY8" fmla="*/ 634145 h 1990111"/>
              <a:gd name="connsiteX9" fmla="*/ 341509 w 669002"/>
              <a:gd name="connsiteY9" fmla="*/ 1018064 h 1990111"/>
              <a:gd name="connsiteX10" fmla="*/ 267610 w 669002"/>
              <a:gd name="connsiteY10" fmla="*/ 1471017 h 1990111"/>
              <a:gd name="connsiteX11" fmla="*/ 104687 w 669002"/>
              <a:gd name="connsiteY11" fmla="*/ 1807667 h 1990111"/>
              <a:gd name="connsiteX0" fmla="*/ 369950 w 653515"/>
              <a:gd name="connsiteY0" fmla="*/ 1895951 h 1932969"/>
              <a:gd name="connsiteX1" fmla="*/ 532777 w 653515"/>
              <a:gd name="connsiteY1" fmla="*/ 1836781 h 1932969"/>
              <a:gd name="connsiteX2" fmla="*/ 651858 w 653515"/>
              <a:gd name="connsiteY2" fmla="*/ 933206 h 1932969"/>
              <a:gd name="connsiteX3" fmla="*/ 444502 w 653515"/>
              <a:gd name="connsiteY3" fmla="*/ 222735 h 1932969"/>
              <a:gd name="connsiteX4" fmla="*/ 442253 w 653515"/>
              <a:gd name="connsiteY4" fmla="*/ 254779 h 1932969"/>
              <a:gd name="connsiteX5" fmla="*/ 302050 w 653515"/>
              <a:gd name="connsiteY5" fmla="*/ 6167 h 1932969"/>
              <a:gd name="connsiteX6" fmla="*/ 0 w 653515"/>
              <a:gd name="connsiteY6" fmla="*/ 72204 h 1932969"/>
              <a:gd name="connsiteX7" fmla="*/ 139496 w 653515"/>
              <a:gd name="connsiteY7" fmla="*/ 295372 h 1932969"/>
              <a:gd name="connsiteX8" fmla="*/ 299016 w 653515"/>
              <a:gd name="connsiteY8" fmla="*/ 634145 h 1932969"/>
              <a:gd name="connsiteX9" fmla="*/ 341509 w 653515"/>
              <a:gd name="connsiteY9" fmla="*/ 1018064 h 1932969"/>
              <a:gd name="connsiteX10" fmla="*/ 267610 w 653515"/>
              <a:gd name="connsiteY10" fmla="*/ 1471017 h 1932969"/>
              <a:gd name="connsiteX11" fmla="*/ 104687 w 653515"/>
              <a:gd name="connsiteY11" fmla="*/ 1807667 h 1932969"/>
              <a:gd name="connsiteX0" fmla="*/ 369950 w 652456"/>
              <a:gd name="connsiteY0" fmla="*/ 1895951 h 1895951"/>
              <a:gd name="connsiteX1" fmla="*/ 651858 w 652456"/>
              <a:gd name="connsiteY1" fmla="*/ 933206 h 1895951"/>
              <a:gd name="connsiteX2" fmla="*/ 444502 w 652456"/>
              <a:gd name="connsiteY2" fmla="*/ 222735 h 1895951"/>
              <a:gd name="connsiteX3" fmla="*/ 442253 w 652456"/>
              <a:gd name="connsiteY3" fmla="*/ 254779 h 1895951"/>
              <a:gd name="connsiteX4" fmla="*/ 302050 w 652456"/>
              <a:gd name="connsiteY4" fmla="*/ 6167 h 1895951"/>
              <a:gd name="connsiteX5" fmla="*/ 0 w 652456"/>
              <a:gd name="connsiteY5" fmla="*/ 72204 h 1895951"/>
              <a:gd name="connsiteX6" fmla="*/ 139496 w 652456"/>
              <a:gd name="connsiteY6" fmla="*/ 295372 h 1895951"/>
              <a:gd name="connsiteX7" fmla="*/ 299016 w 652456"/>
              <a:gd name="connsiteY7" fmla="*/ 634145 h 1895951"/>
              <a:gd name="connsiteX8" fmla="*/ 341509 w 652456"/>
              <a:gd name="connsiteY8" fmla="*/ 1018064 h 1895951"/>
              <a:gd name="connsiteX9" fmla="*/ 267610 w 652456"/>
              <a:gd name="connsiteY9" fmla="*/ 1471017 h 1895951"/>
              <a:gd name="connsiteX10" fmla="*/ 104687 w 652456"/>
              <a:gd name="connsiteY10" fmla="*/ 1807667 h 1895951"/>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99016 w 651928"/>
              <a:gd name="connsiteY7" fmla="*/ 634145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43791 w 651928"/>
              <a:gd name="connsiteY9" fmla="*/ 1451774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22419 w 651928"/>
              <a:gd name="connsiteY8" fmla="*/ 1377275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16396 w 651928"/>
              <a:gd name="connsiteY7" fmla="*/ 657531 h 1887666"/>
              <a:gd name="connsiteX8" fmla="*/ 234329 w 651928"/>
              <a:gd name="connsiteY8" fmla="*/ 1305780 h 1887666"/>
              <a:gd name="connsiteX9" fmla="*/ 69332 w 651928"/>
              <a:gd name="connsiteY9" fmla="*/ 1804994 h 1887666"/>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296986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99705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4"/>
              <a:gd name="connsiteY0" fmla="*/ 1887208 h 1887208"/>
              <a:gd name="connsiteX1" fmla="*/ 686469 w 686534"/>
              <a:gd name="connsiteY1" fmla="*/ 932748 h 1887208"/>
              <a:gd name="connsiteX2" fmla="*/ 476864 w 686534"/>
              <a:gd name="connsiteY2" fmla="*/ 254321 h 1887208"/>
              <a:gd name="connsiteX3" fmla="*/ 336661 w 686534"/>
              <a:gd name="connsiteY3" fmla="*/ 5709 h 1887208"/>
              <a:gd name="connsiteX4" fmla="*/ 0 w 686534"/>
              <a:gd name="connsiteY4" fmla="*/ 77960 h 1887208"/>
              <a:gd name="connsiteX5" fmla="*/ 147187 w 686534"/>
              <a:gd name="connsiteY5" fmla="*/ 344627 h 1887208"/>
              <a:gd name="connsiteX6" fmla="*/ 270235 w 686534"/>
              <a:gd name="connsiteY6" fmla="*/ 657073 h 1887208"/>
              <a:gd name="connsiteX7" fmla="*/ 303551 w 686534"/>
              <a:gd name="connsiteY7" fmla="*/ 1127187 h 1887208"/>
              <a:gd name="connsiteX8" fmla="*/ 103943 w 686534"/>
              <a:gd name="connsiteY8" fmla="*/ 1804536 h 1887208"/>
              <a:gd name="connsiteX0" fmla="*/ 454555 w 686628"/>
              <a:gd name="connsiteY0" fmla="*/ 1887208 h 1887208"/>
              <a:gd name="connsiteX1" fmla="*/ 686469 w 686628"/>
              <a:gd name="connsiteY1" fmla="*/ 932748 h 1887208"/>
              <a:gd name="connsiteX2" fmla="*/ 488401 w 686628"/>
              <a:gd name="connsiteY2" fmla="*/ 254321 h 1887208"/>
              <a:gd name="connsiteX3" fmla="*/ 336661 w 686628"/>
              <a:gd name="connsiteY3" fmla="*/ 5709 h 1887208"/>
              <a:gd name="connsiteX4" fmla="*/ 0 w 686628"/>
              <a:gd name="connsiteY4" fmla="*/ 77960 h 1887208"/>
              <a:gd name="connsiteX5" fmla="*/ 147187 w 686628"/>
              <a:gd name="connsiteY5" fmla="*/ 344627 h 1887208"/>
              <a:gd name="connsiteX6" fmla="*/ 270235 w 686628"/>
              <a:gd name="connsiteY6" fmla="*/ 657073 h 1887208"/>
              <a:gd name="connsiteX7" fmla="*/ 303551 w 686628"/>
              <a:gd name="connsiteY7" fmla="*/ 1127187 h 1887208"/>
              <a:gd name="connsiteX8" fmla="*/ 103943 w 686628"/>
              <a:gd name="connsiteY8" fmla="*/ 1804536 h 1887208"/>
              <a:gd name="connsiteX0" fmla="*/ 454555 w 686975"/>
              <a:gd name="connsiteY0" fmla="*/ 1887208 h 1887208"/>
              <a:gd name="connsiteX1" fmla="*/ 686469 w 686975"/>
              <a:gd name="connsiteY1" fmla="*/ 932748 h 1887208"/>
              <a:gd name="connsiteX2" fmla="*/ 511475 w 686975"/>
              <a:gd name="connsiteY2" fmla="*/ 254321 h 1887208"/>
              <a:gd name="connsiteX3" fmla="*/ 336661 w 686975"/>
              <a:gd name="connsiteY3" fmla="*/ 5709 h 1887208"/>
              <a:gd name="connsiteX4" fmla="*/ 0 w 686975"/>
              <a:gd name="connsiteY4" fmla="*/ 77960 h 1887208"/>
              <a:gd name="connsiteX5" fmla="*/ 147187 w 686975"/>
              <a:gd name="connsiteY5" fmla="*/ 344627 h 1887208"/>
              <a:gd name="connsiteX6" fmla="*/ 270235 w 686975"/>
              <a:gd name="connsiteY6" fmla="*/ 657073 h 1887208"/>
              <a:gd name="connsiteX7" fmla="*/ 303551 w 686975"/>
              <a:gd name="connsiteY7" fmla="*/ 1127187 h 1887208"/>
              <a:gd name="connsiteX8" fmla="*/ 103943 w 686975"/>
              <a:gd name="connsiteY8" fmla="*/ 1804536 h 1887208"/>
              <a:gd name="connsiteX0" fmla="*/ 454555 w 688815"/>
              <a:gd name="connsiteY0" fmla="*/ 1887208 h 1887208"/>
              <a:gd name="connsiteX1" fmla="*/ 601912 w 688815"/>
              <a:gd name="connsiteY1" fmla="*/ 1335160 h 1887208"/>
              <a:gd name="connsiteX2" fmla="*/ 686469 w 688815"/>
              <a:gd name="connsiteY2" fmla="*/ 932748 h 1887208"/>
              <a:gd name="connsiteX3" fmla="*/ 511475 w 688815"/>
              <a:gd name="connsiteY3" fmla="*/ 254321 h 1887208"/>
              <a:gd name="connsiteX4" fmla="*/ 336661 w 688815"/>
              <a:gd name="connsiteY4" fmla="*/ 5709 h 1887208"/>
              <a:gd name="connsiteX5" fmla="*/ 0 w 688815"/>
              <a:gd name="connsiteY5" fmla="*/ 77960 h 1887208"/>
              <a:gd name="connsiteX6" fmla="*/ 147187 w 688815"/>
              <a:gd name="connsiteY6" fmla="*/ 344627 h 1887208"/>
              <a:gd name="connsiteX7" fmla="*/ 270235 w 688815"/>
              <a:gd name="connsiteY7" fmla="*/ 657073 h 1887208"/>
              <a:gd name="connsiteX8" fmla="*/ 303551 w 688815"/>
              <a:gd name="connsiteY8" fmla="*/ 1127187 h 1887208"/>
              <a:gd name="connsiteX9" fmla="*/ 103943 w 688815"/>
              <a:gd name="connsiteY9" fmla="*/ 1804536 h 1887208"/>
              <a:gd name="connsiteX0" fmla="*/ 454555 w 689851"/>
              <a:gd name="connsiteY0" fmla="*/ 1887208 h 1887208"/>
              <a:gd name="connsiteX1" fmla="*/ 613821 w 689851"/>
              <a:gd name="connsiteY1" fmla="*/ 1412134 h 1887208"/>
              <a:gd name="connsiteX2" fmla="*/ 686469 w 689851"/>
              <a:gd name="connsiteY2" fmla="*/ 932748 h 1887208"/>
              <a:gd name="connsiteX3" fmla="*/ 511475 w 689851"/>
              <a:gd name="connsiteY3" fmla="*/ 254321 h 1887208"/>
              <a:gd name="connsiteX4" fmla="*/ 336661 w 689851"/>
              <a:gd name="connsiteY4" fmla="*/ 5709 h 1887208"/>
              <a:gd name="connsiteX5" fmla="*/ 0 w 689851"/>
              <a:gd name="connsiteY5" fmla="*/ 77960 h 1887208"/>
              <a:gd name="connsiteX6" fmla="*/ 147187 w 689851"/>
              <a:gd name="connsiteY6" fmla="*/ 344627 h 1887208"/>
              <a:gd name="connsiteX7" fmla="*/ 270235 w 689851"/>
              <a:gd name="connsiteY7" fmla="*/ 657073 h 1887208"/>
              <a:gd name="connsiteX8" fmla="*/ 303551 w 689851"/>
              <a:gd name="connsiteY8" fmla="*/ 1127187 h 1887208"/>
              <a:gd name="connsiteX9" fmla="*/ 103943 w 689851"/>
              <a:gd name="connsiteY9" fmla="*/ 1804536 h 1887208"/>
              <a:gd name="connsiteX0" fmla="*/ 454555 w 699754"/>
              <a:gd name="connsiteY0" fmla="*/ 1887208 h 1887208"/>
              <a:gd name="connsiteX1" fmla="*/ 661458 w 699754"/>
              <a:gd name="connsiteY1" fmla="*/ 1418548 h 1887208"/>
              <a:gd name="connsiteX2" fmla="*/ 686469 w 699754"/>
              <a:gd name="connsiteY2" fmla="*/ 932748 h 1887208"/>
              <a:gd name="connsiteX3" fmla="*/ 511475 w 699754"/>
              <a:gd name="connsiteY3" fmla="*/ 254321 h 1887208"/>
              <a:gd name="connsiteX4" fmla="*/ 336661 w 699754"/>
              <a:gd name="connsiteY4" fmla="*/ 5709 h 1887208"/>
              <a:gd name="connsiteX5" fmla="*/ 0 w 699754"/>
              <a:gd name="connsiteY5" fmla="*/ 77960 h 1887208"/>
              <a:gd name="connsiteX6" fmla="*/ 147187 w 699754"/>
              <a:gd name="connsiteY6" fmla="*/ 344627 h 1887208"/>
              <a:gd name="connsiteX7" fmla="*/ 270235 w 699754"/>
              <a:gd name="connsiteY7" fmla="*/ 657073 h 1887208"/>
              <a:gd name="connsiteX8" fmla="*/ 303551 w 699754"/>
              <a:gd name="connsiteY8" fmla="*/ 1127187 h 1887208"/>
              <a:gd name="connsiteX9" fmla="*/ 103943 w 699754"/>
              <a:gd name="connsiteY9" fmla="*/ 1804536 h 1887208"/>
              <a:gd name="connsiteX0" fmla="*/ 454555 w 691374"/>
              <a:gd name="connsiteY0" fmla="*/ 1887208 h 1887208"/>
              <a:gd name="connsiteX1" fmla="*/ 661458 w 691374"/>
              <a:gd name="connsiteY1" fmla="*/ 1418548 h 1887208"/>
              <a:gd name="connsiteX2" fmla="*/ 686469 w 691374"/>
              <a:gd name="connsiteY2" fmla="*/ 932748 h 1887208"/>
              <a:gd name="connsiteX3" fmla="*/ 625730 w 691374"/>
              <a:gd name="connsiteY3" fmla="*/ 552595 h 1887208"/>
              <a:gd name="connsiteX4" fmla="*/ 511475 w 691374"/>
              <a:gd name="connsiteY4" fmla="*/ 254321 h 1887208"/>
              <a:gd name="connsiteX5" fmla="*/ 336661 w 691374"/>
              <a:gd name="connsiteY5" fmla="*/ 5709 h 1887208"/>
              <a:gd name="connsiteX6" fmla="*/ 0 w 691374"/>
              <a:gd name="connsiteY6" fmla="*/ 77960 h 1887208"/>
              <a:gd name="connsiteX7" fmla="*/ 147187 w 691374"/>
              <a:gd name="connsiteY7" fmla="*/ 344627 h 1887208"/>
              <a:gd name="connsiteX8" fmla="*/ 270235 w 691374"/>
              <a:gd name="connsiteY8" fmla="*/ 657073 h 1887208"/>
              <a:gd name="connsiteX9" fmla="*/ 303551 w 691374"/>
              <a:gd name="connsiteY9" fmla="*/ 1127187 h 1887208"/>
              <a:gd name="connsiteX10" fmla="*/ 103943 w 691374"/>
              <a:gd name="connsiteY10" fmla="*/ 1804536 h 1887208"/>
              <a:gd name="connsiteX0" fmla="*/ 454555 w 688804"/>
              <a:gd name="connsiteY0" fmla="*/ 1887208 h 1887208"/>
              <a:gd name="connsiteX1" fmla="*/ 661458 w 688804"/>
              <a:gd name="connsiteY1" fmla="*/ 1418548 h 1887208"/>
              <a:gd name="connsiteX2" fmla="*/ 686469 w 688804"/>
              <a:gd name="connsiteY2" fmla="*/ 932748 h 1887208"/>
              <a:gd name="connsiteX3" fmla="*/ 661457 w 688804"/>
              <a:gd name="connsiteY3" fmla="*/ 559009 h 1887208"/>
              <a:gd name="connsiteX4" fmla="*/ 511475 w 688804"/>
              <a:gd name="connsiteY4" fmla="*/ 254321 h 1887208"/>
              <a:gd name="connsiteX5" fmla="*/ 336661 w 688804"/>
              <a:gd name="connsiteY5" fmla="*/ 5709 h 1887208"/>
              <a:gd name="connsiteX6" fmla="*/ 0 w 688804"/>
              <a:gd name="connsiteY6" fmla="*/ 77960 h 1887208"/>
              <a:gd name="connsiteX7" fmla="*/ 147187 w 688804"/>
              <a:gd name="connsiteY7" fmla="*/ 344627 h 1887208"/>
              <a:gd name="connsiteX8" fmla="*/ 270235 w 688804"/>
              <a:gd name="connsiteY8" fmla="*/ 657073 h 1887208"/>
              <a:gd name="connsiteX9" fmla="*/ 303551 w 688804"/>
              <a:gd name="connsiteY9" fmla="*/ 1127187 h 1887208"/>
              <a:gd name="connsiteX10" fmla="*/ 103943 w 688804"/>
              <a:gd name="connsiteY10" fmla="*/ 1804536 h 1887208"/>
              <a:gd name="connsiteX0" fmla="*/ 454555 w 710287"/>
              <a:gd name="connsiteY0" fmla="*/ 1887208 h 1887208"/>
              <a:gd name="connsiteX1" fmla="*/ 661458 w 710287"/>
              <a:gd name="connsiteY1" fmla="*/ 1418548 h 1887208"/>
              <a:gd name="connsiteX2" fmla="*/ 710287 w 710287"/>
              <a:gd name="connsiteY2" fmla="*/ 932748 h 1887208"/>
              <a:gd name="connsiteX3" fmla="*/ 661457 w 710287"/>
              <a:gd name="connsiteY3" fmla="*/ 559009 h 1887208"/>
              <a:gd name="connsiteX4" fmla="*/ 511475 w 710287"/>
              <a:gd name="connsiteY4" fmla="*/ 254321 h 1887208"/>
              <a:gd name="connsiteX5" fmla="*/ 336661 w 710287"/>
              <a:gd name="connsiteY5" fmla="*/ 5709 h 1887208"/>
              <a:gd name="connsiteX6" fmla="*/ 0 w 710287"/>
              <a:gd name="connsiteY6" fmla="*/ 77960 h 1887208"/>
              <a:gd name="connsiteX7" fmla="*/ 147187 w 710287"/>
              <a:gd name="connsiteY7" fmla="*/ 344627 h 1887208"/>
              <a:gd name="connsiteX8" fmla="*/ 270235 w 710287"/>
              <a:gd name="connsiteY8" fmla="*/ 657073 h 1887208"/>
              <a:gd name="connsiteX9" fmla="*/ 303551 w 710287"/>
              <a:gd name="connsiteY9" fmla="*/ 1127187 h 1887208"/>
              <a:gd name="connsiteX10" fmla="*/ 103943 w 710287"/>
              <a:gd name="connsiteY10" fmla="*/ 1804536 h 1887208"/>
              <a:gd name="connsiteX0" fmla="*/ 454555 w 710287"/>
              <a:gd name="connsiteY0" fmla="*/ 1887208 h 1906992"/>
              <a:gd name="connsiteX1" fmla="*/ 482819 w 710287"/>
              <a:gd name="connsiteY1" fmla="*/ 1867561 h 1906992"/>
              <a:gd name="connsiteX2" fmla="*/ 661458 w 710287"/>
              <a:gd name="connsiteY2" fmla="*/ 1418548 h 1906992"/>
              <a:gd name="connsiteX3" fmla="*/ 710287 w 710287"/>
              <a:gd name="connsiteY3" fmla="*/ 932748 h 1906992"/>
              <a:gd name="connsiteX4" fmla="*/ 661457 w 710287"/>
              <a:gd name="connsiteY4" fmla="*/ 559009 h 1906992"/>
              <a:gd name="connsiteX5" fmla="*/ 511475 w 710287"/>
              <a:gd name="connsiteY5" fmla="*/ 254321 h 1906992"/>
              <a:gd name="connsiteX6" fmla="*/ 336661 w 710287"/>
              <a:gd name="connsiteY6" fmla="*/ 5709 h 1906992"/>
              <a:gd name="connsiteX7" fmla="*/ 0 w 710287"/>
              <a:gd name="connsiteY7" fmla="*/ 77960 h 1906992"/>
              <a:gd name="connsiteX8" fmla="*/ 147187 w 710287"/>
              <a:gd name="connsiteY8" fmla="*/ 344627 h 1906992"/>
              <a:gd name="connsiteX9" fmla="*/ 270235 w 710287"/>
              <a:gd name="connsiteY9" fmla="*/ 657073 h 1906992"/>
              <a:gd name="connsiteX10" fmla="*/ 303551 w 710287"/>
              <a:gd name="connsiteY10" fmla="*/ 1127187 h 1906992"/>
              <a:gd name="connsiteX11" fmla="*/ 103943 w 710287"/>
              <a:gd name="connsiteY11" fmla="*/ 1804536 h 1906992"/>
              <a:gd name="connsiteX0" fmla="*/ 454555 w 710287"/>
              <a:gd name="connsiteY0" fmla="*/ 1881499 h 1901283"/>
              <a:gd name="connsiteX1" fmla="*/ 482819 w 710287"/>
              <a:gd name="connsiteY1" fmla="*/ 1861852 h 1901283"/>
              <a:gd name="connsiteX2" fmla="*/ 661458 w 710287"/>
              <a:gd name="connsiteY2" fmla="*/ 1412839 h 1901283"/>
              <a:gd name="connsiteX3" fmla="*/ 710287 w 710287"/>
              <a:gd name="connsiteY3" fmla="*/ 927039 h 1901283"/>
              <a:gd name="connsiteX4" fmla="*/ 661457 w 710287"/>
              <a:gd name="connsiteY4" fmla="*/ 553300 h 1901283"/>
              <a:gd name="connsiteX5" fmla="*/ 511475 w 710287"/>
              <a:gd name="connsiteY5" fmla="*/ 248612 h 1901283"/>
              <a:gd name="connsiteX6" fmla="*/ 336661 w 710287"/>
              <a:gd name="connsiteY6" fmla="*/ 0 h 1901283"/>
              <a:gd name="connsiteX7" fmla="*/ 0 w 710287"/>
              <a:gd name="connsiteY7" fmla="*/ 72251 h 1901283"/>
              <a:gd name="connsiteX8" fmla="*/ 147187 w 710287"/>
              <a:gd name="connsiteY8" fmla="*/ 338918 h 1901283"/>
              <a:gd name="connsiteX9" fmla="*/ 270235 w 710287"/>
              <a:gd name="connsiteY9" fmla="*/ 651364 h 1901283"/>
              <a:gd name="connsiteX10" fmla="*/ 303551 w 710287"/>
              <a:gd name="connsiteY10" fmla="*/ 1121478 h 1901283"/>
              <a:gd name="connsiteX11" fmla="*/ 103943 w 710287"/>
              <a:gd name="connsiteY11" fmla="*/ 1798827 h 1901283"/>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0287" h="1908532">
                <a:moveTo>
                  <a:pt x="454555" y="1888748"/>
                </a:moveTo>
                <a:cubicBezTo>
                  <a:pt x="453311" y="1884405"/>
                  <a:pt x="448335" y="1947211"/>
                  <a:pt x="482819" y="1869101"/>
                </a:cubicBezTo>
                <a:cubicBezTo>
                  <a:pt x="517303" y="1790991"/>
                  <a:pt x="617592" y="1574821"/>
                  <a:pt x="661458" y="1420088"/>
                </a:cubicBezTo>
                <a:cubicBezTo>
                  <a:pt x="705324" y="1265355"/>
                  <a:pt x="710287" y="1077544"/>
                  <a:pt x="710287" y="934288"/>
                </a:cubicBezTo>
                <a:cubicBezTo>
                  <a:pt x="710287" y="791032"/>
                  <a:pt x="690623" y="673620"/>
                  <a:pt x="661457" y="560549"/>
                </a:cubicBezTo>
                <a:cubicBezTo>
                  <a:pt x="632291" y="447478"/>
                  <a:pt x="559653" y="347009"/>
                  <a:pt x="511475" y="255861"/>
                </a:cubicBezTo>
                <a:cubicBezTo>
                  <a:pt x="487733" y="219766"/>
                  <a:pt x="362940" y="43203"/>
                  <a:pt x="328969" y="0"/>
                </a:cubicBezTo>
                <a:cubicBezTo>
                  <a:pt x="245912" y="12541"/>
                  <a:pt x="68114" y="44073"/>
                  <a:pt x="0" y="79500"/>
                </a:cubicBezTo>
                <a:cubicBezTo>
                  <a:pt x="39567" y="131498"/>
                  <a:pt x="102148" y="249648"/>
                  <a:pt x="147187" y="346167"/>
                </a:cubicBezTo>
                <a:cubicBezTo>
                  <a:pt x="192226" y="442686"/>
                  <a:pt x="244174" y="528186"/>
                  <a:pt x="270235" y="658613"/>
                </a:cubicBezTo>
                <a:cubicBezTo>
                  <a:pt x="296296" y="789040"/>
                  <a:pt x="315883" y="933341"/>
                  <a:pt x="303551" y="1128727"/>
                </a:cubicBezTo>
                <a:cubicBezTo>
                  <a:pt x="291219" y="1324113"/>
                  <a:pt x="193351" y="1629147"/>
                  <a:pt x="103943" y="1806076"/>
                </a:cubicBezTo>
              </a:path>
            </a:pathLst>
          </a:custGeom>
          <a:gradFill flip="none" rotWithShape="1">
            <a:gsLst>
              <a:gs pos="0">
                <a:srgbClr val="FF9900"/>
              </a:gs>
              <a:gs pos="100000">
                <a:srgbClr val="FFFF66"/>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16" name="Tekstboks 115"/>
          <p:cNvSpPr txBox="1"/>
          <p:nvPr/>
        </p:nvSpPr>
        <p:spPr>
          <a:xfrm>
            <a:off x="3145347" y="4878771"/>
            <a:ext cx="478016" cy="400110"/>
          </a:xfrm>
          <a:prstGeom prst="rect">
            <a:avLst/>
          </a:prstGeom>
          <a:noFill/>
        </p:spPr>
        <p:txBody>
          <a:bodyPr wrap="none" rtlCol="0">
            <a:spAutoFit/>
          </a:bodyPr>
          <a:lstStyle/>
          <a:p>
            <a:r>
              <a:rPr lang="da-DK" sz="2000" b="1" dirty="0">
                <a:solidFill>
                  <a:srgbClr val="2401A3"/>
                </a:solidFill>
                <a:latin typeface="Arial" panose="020B0604020202020204" pitchFamily="34" charset="0"/>
                <a:cs typeface="Arial" panose="020B0604020202020204" pitchFamily="34" charset="0"/>
              </a:rPr>
              <a:t>O</a:t>
            </a:r>
            <a:r>
              <a:rPr lang="da-DK" sz="2000" b="1" baseline="-25000" dirty="0">
                <a:solidFill>
                  <a:srgbClr val="2401A3"/>
                </a:solidFill>
                <a:latin typeface="Arial" panose="020B0604020202020204" pitchFamily="34" charset="0"/>
                <a:cs typeface="Arial" panose="020B0604020202020204" pitchFamily="34" charset="0"/>
              </a:rPr>
              <a:t>2</a:t>
            </a:r>
            <a:endParaRPr lang="da-DK" sz="2000" b="1" baseline="58000" dirty="0">
              <a:solidFill>
                <a:srgbClr val="2401A3"/>
              </a:solidFill>
              <a:latin typeface="Arial" panose="020B0604020202020204" pitchFamily="34" charset="0"/>
              <a:cs typeface="Arial" panose="020B0604020202020204" pitchFamily="34" charset="0"/>
            </a:endParaRPr>
          </a:p>
        </p:txBody>
      </p:sp>
      <p:sp>
        <p:nvSpPr>
          <p:cNvPr id="97" name="Tekstboks 96"/>
          <p:cNvSpPr txBox="1"/>
          <p:nvPr/>
        </p:nvSpPr>
        <p:spPr>
          <a:xfrm>
            <a:off x="2788224" y="5282492"/>
            <a:ext cx="478016" cy="400110"/>
          </a:xfrm>
          <a:prstGeom prst="rect">
            <a:avLst/>
          </a:prstGeom>
          <a:noFill/>
        </p:spPr>
        <p:txBody>
          <a:bodyPr wrap="none" rtlCol="0">
            <a:spAutoFit/>
          </a:bodyPr>
          <a:lstStyle>
            <a:defPPr>
              <a:defRPr lang="fr-FR"/>
            </a:defPPr>
            <a:lvl1pPr>
              <a:defRPr sz="2000" b="1">
                <a:solidFill>
                  <a:srgbClr val="2401A3"/>
                </a:solidFill>
              </a:defRPr>
            </a:lvl1pPr>
          </a:lstStyle>
          <a:p>
            <a:r>
              <a:rPr lang="da-DK" dirty="0">
                <a:latin typeface="Arial" panose="020B0604020202020204" pitchFamily="34" charset="0"/>
                <a:cs typeface="Arial" panose="020B0604020202020204" pitchFamily="34" charset="0"/>
              </a:rPr>
              <a:t>O</a:t>
            </a:r>
            <a:r>
              <a:rPr lang="da-DK" baseline="-25000" dirty="0">
                <a:latin typeface="Arial" panose="020B0604020202020204" pitchFamily="34" charset="0"/>
                <a:cs typeface="Arial" panose="020B0604020202020204" pitchFamily="34" charset="0"/>
              </a:rPr>
              <a:t>2</a:t>
            </a:r>
          </a:p>
        </p:txBody>
      </p:sp>
      <p:sp>
        <p:nvSpPr>
          <p:cNvPr id="91" name="Tekstboks 90"/>
          <p:cNvSpPr txBox="1"/>
          <p:nvPr/>
        </p:nvSpPr>
        <p:spPr>
          <a:xfrm>
            <a:off x="2540428" y="4861831"/>
            <a:ext cx="603050"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a:t>
            </a:r>
            <a:endParaRPr lang="da-DK" b="1" baseline="-25000" dirty="0">
              <a:solidFill>
                <a:srgbClr val="FF0000"/>
              </a:solidFill>
              <a:latin typeface="Arial" panose="020B0604020202020204" pitchFamily="34" charset="0"/>
              <a:cs typeface="Arial" panose="020B0604020202020204" pitchFamily="34" charset="0"/>
            </a:endParaRPr>
          </a:p>
        </p:txBody>
      </p:sp>
      <p:sp>
        <p:nvSpPr>
          <p:cNvPr id="123" name="Tekstboks 122"/>
          <p:cNvSpPr txBox="1"/>
          <p:nvPr/>
        </p:nvSpPr>
        <p:spPr>
          <a:xfrm>
            <a:off x="2981517" y="5495757"/>
            <a:ext cx="603050"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a:t>
            </a:r>
            <a:endParaRPr lang="da-DK" b="1" baseline="-25000" dirty="0">
              <a:solidFill>
                <a:srgbClr val="FF0000"/>
              </a:solidFill>
              <a:latin typeface="Arial" panose="020B0604020202020204" pitchFamily="34" charset="0"/>
              <a:cs typeface="Arial" panose="020B0604020202020204" pitchFamily="34" charset="0"/>
            </a:endParaRPr>
          </a:p>
        </p:txBody>
      </p:sp>
      <p:sp>
        <p:nvSpPr>
          <p:cNvPr id="118" name="Kombinationstegning 117"/>
          <p:cNvSpPr/>
          <p:nvPr/>
        </p:nvSpPr>
        <p:spPr>
          <a:xfrm>
            <a:off x="2295122" y="4738653"/>
            <a:ext cx="1376363" cy="1252538"/>
          </a:xfrm>
          <a:custGeom>
            <a:avLst/>
            <a:gdLst>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160412"/>
              <a:gd name="connsiteY0" fmla="*/ 96791 h 1401581"/>
              <a:gd name="connsiteX1" fmla="*/ 1142392 w 1160412"/>
              <a:gd name="connsiteY1" fmla="*/ 101553 h 1401581"/>
              <a:gd name="connsiteX2" fmla="*/ 1147154 w 1160412"/>
              <a:gd name="connsiteY2" fmla="*/ 1325516 h 1401581"/>
              <a:gd name="connsiteX3" fmla="*/ 975704 w 1160412"/>
              <a:gd name="connsiteY3" fmla="*/ 1249316 h 1401581"/>
              <a:gd name="connsiteX4" fmla="*/ 685192 w 1160412"/>
              <a:gd name="connsiteY4" fmla="*/ 1068341 h 1401581"/>
              <a:gd name="connsiteX5" fmla="*/ 551842 w 1160412"/>
              <a:gd name="connsiteY5" fmla="*/ 944516 h 1401581"/>
              <a:gd name="connsiteX6" fmla="*/ 370867 w 1160412"/>
              <a:gd name="connsiteY6" fmla="*/ 749253 h 1401581"/>
              <a:gd name="connsiteX7" fmla="*/ 261329 w 1160412"/>
              <a:gd name="connsiteY7" fmla="*/ 563516 h 1401581"/>
              <a:gd name="connsiteX8" fmla="*/ 147029 w 1160412"/>
              <a:gd name="connsiteY8" fmla="*/ 330153 h 1401581"/>
              <a:gd name="connsiteX9" fmla="*/ 61304 w 1160412"/>
              <a:gd name="connsiteY9" fmla="*/ 96791 h 1401581"/>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0 h 1304790"/>
              <a:gd name="connsiteX1" fmla="*/ 1142392 w 1160412"/>
              <a:gd name="connsiteY1" fmla="*/ 4762 h 1304790"/>
              <a:gd name="connsiteX2" fmla="*/ 1147154 w 1160412"/>
              <a:gd name="connsiteY2" fmla="*/ 1228725 h 1304790"/>
              <a:gd name="connsiteX3" fmla="*/ 975704 w 1160412"/>
              <a:gd name="connsiteY3" fmla="*/ 1152525 h 1304790"/>
              <a:gd name="connsiteX4" fmla="*/ 685192 w 1160412"/>
              <a:gd name="connsiteY4" fmla="*/ 971550 h 1304790"/>
              <a:gd name="connsiteX5" fmla="*/ 551842 w 1160412"/>
              <a:gd name="connsiteY5" fmla="*/ 847725 h 1304790"/>
              <a:gd name="connsiteX6" fmla="*/ 370867 w 1160412"/>
              <a:gd name="connsiteY6" fmla="*/ 652462 h 1304790"/>
              <a:gd name="connsiteX7" fmla="*/ 261329 w 1160412"/>
              <a:gd name="connsiteY7" fmla="*/ 466725 h 1304790"/>
              <a:gd name="connsiteX8" fmla="*/ 147029 w 1160412"/>
              <a:gd name="connsiteY8" fmla="*/ 233362 h 1304790"/>
              <a:gd name="connsiteX9" fmla="*/ 61304 w 1160412"/>
              <a:gd name="connsiteY9" fmla="*/ 0 h 1304790"/>
              <a:gd name="connsiteX0" fmla="*/ 0 w 1099108"/>
              <a:gd name="connsiteY0" fmla="*/ 0 h 1304790"/>
              <a:gd name="connsiteX1" fmla="*/ 1081088 w 1099108"/>
              <a:gd name="connsiteY1" fmla="*/ 4762 h 1304790"/>
              <a:gd name="connsiteX2" fmla="*/ 1085850 w 1099108"/>
              <a:gd name="connsiteY2" fmla="*/ 1228725 h 1304790"/>
              <a:gd name="connsiteX3" fmla="*/ 914400 w 1099108"/>
              <a:gd name="connsiteY3" fmla="*/ 1152525 h 1304790"/>
              <a:gd name="connsiteX4" fmla="*/ 623888 w 1099108"/>
              <a:gd name="connsiteY4" fmla="*/ 971550 h 1304790"/>
              <a:gd name="connsiteX5" fmla="*/ 490538 w 1099108"/>
              <a:gd name="connsiteY5" fmla="*/ 847725 h 1304790"/>
              <a:gd name="connsiteX6" fmla="*/ 309563 w 1099108"/>
              <a:gd name="connsiteY6" fmla="*/ 652462 h 1304790"/>
              <a:gd name="connsiteX7" fmla="*/ 200025 w 1099108"/>
              <a:gd name="connsiteY7" fmla="*/ 466725 h 1304790"/>
              <a:gd name="connsiteX8" fmla="*/ 85725 w 1099108"/>
              <a:gd name="connsiteY8" fmla="*/ 233362 h 1304790"/>
              <a:gd name="connsiteX9" fmla="*/ 0 w 1099108"/>
              <a:gd name="connsiteY9" fmla="*/ 0 h 1304790"/>
              <a:gd name="connsiteX0" fmla="*/ 0 w 1086211"/>
              <a:gd name="connsiteY0" fmla="*/ 0 h 1304790"/>
              <a:gd name="connsiteX1" fmla="*/ 1081088 w 1086211"/>
              <a:gd name="connsiteY1" fmla="*/ 4762 h 1304790"/>
              <a:gd name="connsiteX2" fmla="*/ 1085850 w 1086211"/>
              <a:gd name="connsiteY2" fmla="*/ 1228725 h 1304790"/>
              <a:gd name="connsiteX3" fmla="*/ 914400 w 1086211"/>
              <a:gd name="connsiteY3" fmla="*/ 1152525 h 1304790"/>
              <a:gd name="connsiteX4" fmla="*/ 623888 w 1086211"/>
              <a:gd name="connsiteY4" fmla="*/ 971550 h 1304790"/>
              <a:gd name="connsiteX5" fmla="*/ 490538 w 1086211"/>
              <a:gd name="connsiteY5" fmla="*/ 847725 h 1304790"/>
              <a:gd name="connsiteX6" fmla="*/ 309563 w 1086211"/>
              <a:gd name="connsiteY6" fmla="*/ 652462 h 1304790"/>
              <a:gd name="connsiteX7" fmla="*/ 200025 w 1086211"/>
              <a:gd name="connsiteY7" fmla="*/ 466725 h 1304790"/>
              <a:gd name="connsiteX8" fmla="*/ 85725 w 1086211"/>
              <a:gd name="connsiteY8" fmla="*/ 233362 h 1304790"/>
              <a:gd name="connsiteX9" fmla="*/ 0 w 1086211"/>
              <a:gd name="connsiteY9" fmla="*/ 0 h 1304790"/>
              <a:gd name="connsiteX0" fmla="*/ 0 w 1086211"/>
              <a:gd name="connsiteY0" fmla="*/ 0 h 1228725"/>
              <a:gd name="connsiteX1" fmla="*/ 1081088 w 1086211"/>
              <a:gd name="connsiteY1" fmla="*/ 4762 h 1228725"/>
              <a:gd name="connsiteX2" fmla="*/ 1085850 w 1086211"/>
              <a:gd name="connsiteY2" fmla="*/ 1228725 h 1228725"/>
              <a:gd name="connsiteX3" fmla="*/ 914400 w 1086211"/>
              <a:gd name="connsiteY3" fmla="*/ 1152525 h 1228725"/>
              <a:gd name="connsiteX4" fmla="*/ 623888 w 1086211"/>
              <a:gd name="connsiteY4" fmla="*/ 971550 h 1228725"/>
              <a:gd name="connsiteX5" fmla="*/ 490538 w 1086211"/>
              <a:gd name="connsiteY5" fmla="*/ 847725 h 1228725"/>
              <a:gd name="connsiteX6" fmla="*/ 309563 w 1086211"/>
              <a:gd name="connsiteY6" fmla="*/ 652462 h 1228725"/>
              <a:gd name="connsiteX7" fmla="*/ 200025 w 1086211"/>
              <a:gd name="connsiteY7" fmla="*/ 466725 h 1228725"/>
              <a:gd name="connsiteX8" fmla="*/ 85725 w 1086211"/>
              <a:gd name="connsiteY8" fmla="*/ 233362 h 1228725"/>
              <a:gd name="connsiteX9" fmla="*/ 0 w 1086211"/>
              <a:gd name="connsiteY9" fmla="*/ 0 h 1228725"/>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71450 w 1171936"/>
              <a:gd name="connsiteY8" fmla="*/ 228600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23825 w 1171936"/>
              <a:gd name="connsiteY8" fmla="*/ 271463 h 1223963"/>
              <a:gd name="connsiteX9" fmla="*/ 0 w 1171936"/>
              <a:gd name="connsiteY9" fmla="*/ 0 h 1223963"/>
              <a:gd name="connsiteX0" fmla="*/ 0 w 1168431"/>
              <a:gd name="connsiteY0" fmla="*/ 0 h 1252538"/>
              <a:gd name="connsiteX1" fmla="*/ 1166813 w 1168431"/>
              <a:gd name="connsiteY1" fmla="*/ 0 h 1252538"/>
              <a:gd name="connsiteX2" fmla="*/ 1143000 w 1168431"/>
              <a:gd name="connsiteY2" fmla="*/ 1252538 h 1252538"/>
              <a:gd name="connsiteX3" fmla="*/ 1000125 w 1168431"/>
              <a:gd name="connsiteY3" fmla="*/ 114776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168431"/>
              <a:gd name="connsiteY0" fmla="*/ 0 h 1252538"/>
              <a:gd name="connsiteX1" fmla="*/ 1166813 w 1168431"/>
              <a:gd name="connsiteY1" fmla="*/ 0 h 1252538"/>
              <a:gd name="connsiteX2" fmla="*/ 1143000 w 1168431"/>
              <a:gd name="connsiteY2" fmla="*/ 1252538 h 1252538"/>
              <a:gd name="connsiteX3" fmla="*/ 990600 w 1168431"/>
              <a:gd name="connsiteY3" fmla="*/ 116681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386148"/>
              <a:gd name="connsiteY0" fmla="*/ 0 h 1252538"/>
              <a:gd name="connsiteX1" fmla="*/ 1385888 w 1386148"/>
              <a:gd name="connsiteY1" fmla="*/ 9525 h 1252538"/>
              <a:gd name="connsiteX2" fmla="*/ 1143000 w 1386148"/>
              <a:gd name="connsiteY2" fmla="*/ 1252538 h 1252538"/>
              <a:gd name="connsiteX3" fmla="*/ 990600 w 1386148"/>
              <a:gd name="connsiteY3" fmla="*/ 1166813 h 1252538"/>
              <a:gd name="connsiteX4" fmla="*/ 709613 w 1386148"/>
              <a:gd name="connsiteY4" fmla="*/ 966788 h 1252538"/>
              <a:gd name="connsiteX5" fmla="*/ 576263 w 1386148"/>
              <a:gd name="connsiteY5" fmla="*/ 842963 h 1252538"/>
              <a:gd name="connsiteX6" fmla="*/ 395288 w 1386148"/>
              <a:gd name="connsiteY6" fmla="*/ 647700 h 1252538"/>
              <a:gd name="connsiteX7" fmla="*/ 247650 w 1386148"/>
              <a:gd name="connsiteY7" fmla="*/ 466726 h 1252538"/>
              <a:gd name="connsiteX8" fmla="*/ 123825 w 1386148"/>
              <a:gd name="connsiteY8" fmla="*/ 271463 h 1252538"/>
              <a:gd name="connsiteX9" fmla="*/ 0 w 1386148"/>
              <a:gd name="connsiteY9" fmla="*/ 0 h 1252538"/>
              <a:gd name="connsiteX0" fmla="*/ 0 w 1386527"/>
              <a:gd name="connsiteY0" fmla="*/ 0 h 1252538"/>
              <a:gd name="connsiteX1" fmla="*/ 1385888 w 1386527"/>
              <a:gd name="connsiteY1" fmla="*/ 9525 h 1252538"/>
              <a:gd name="connsiteX2" fmla="*/ 1143000 w 1386527"/>
              <a:gd name="connsiteY2" fmla="*/ 1252538 h 1252538"/>
              <a:gd name="connsiteX3" fmla="*/ 990600 w 1386527"/>
              <a:gd name="connsiteY3" fmla="*/ 1166813 h 1252538"/>
              <a:gd name="connsiteX4" fmla="*/ 709613 w 1386527"/>
              <a:gd name="connsiteY4" fmla="*/ 966788 h 1252538"/>
              <a:gd name="connsiteX5" fmla="*/ 576263 w 1386527"/>
              <a:gd name="connsiteY5" fmla="*/ 842963 h 1252538"/>
              <a:gd name="connsiteX6" fmla="*/ 395288 w 1386527"/>
              <a:gd name="connsiteY6" fmla="*/ 647700 h 1252538"/>
              <a:gd name="connsiteX7" fmla="*/ 247650 w 1386527"/>
              <a:gd name="connsiteY7" fmla="*/ 466726 h 1252538"/>
              <a:gd name="connsiteX8" fmla="*/ 123825 w 1386527"/>
              <a:gd name="connsiteY8" fmla="*/ 271463 h 1252538"/>
              <a:gd name="connsiteX9" fmla="*/ 0 w 1386527"/>
              <a:gd name="connsiteY9" fmla="*/ 0 h 1252538"/>
              <a:gd name="connsiteX0" fmla="*/ 0 w 1477868"/>
              <a:gd name="connsiteY0" fmla="*/ 0 h 1252538"/>
              <a:gd name="connsiteX1" fmla="*/ 1385888 w 1477868"/>
              <a:gd name="connsiteY1" fmla="*/ 9525 h 1252538"/>
              <a:gd name="connsiteX2" fmla="*/ 1325215 w 1477868"/>
              <a:gd name="connsiteY2" fmla="*/ 562205 h 1252538"/>
              <a:gd name="connsiteX3" fmla="*/ 1143000 w 1477868"/>
              <a:gd name="connsiteY3" fmla="*/ 1252538 h 1252538"/>
              <a:gd name="connsiteX4" fmla="*/ 990600 w 1477868"/>
              <a:gd name="connsiteY4" fmla="*/ 1166813 h 1252538"/>
              <a:gd name="connsiteX5" fmla="*/ 709613 w 1477868"/>
              <a:gd name="connsiteY5" fmla="*/ 966788 h 1252538"/>
              <a:gd name="connsiteX6" fmla="*/ 576263 w 1477868"/>
              <a:gd name="connsiteY6" fmla="*/ 842963 h 1252538"/>
              <a:gd name="connsiteX7" fmla="*/ 395288 w 1477868"/>
              <a:gd name="connsiteY7" fmla="*/ 647700 h 1252538"/>
              <a:gd name="connsiteX8" fmla="*/ 247650 w 1477868"/>
              <a:gd name="connsiteY8" fmla="*/ 466726 h 1252538"/>
              <a:gd name="connsiteX9" fmla="*/ 123825 w 1477868"/>
              <a:gd name="connsiteY9" fmla="*/ 271463 h 1252538"/>
              <a:gd name="connsiteX10" fmla="*/ 0 w 1477868"/>
              <a:gd name="connsiteY10" fmla="*/ 0 h 1252538"/>
              <a:gd name="connsiteX0" fmla="*/ 0 w 1445129"/>
              <a:gd name="connsiteY0" fmla="*/ 0 h 1252538"/>
              <a:gd name="connsiteX1" fmla="*/ 1385888 w 1445129"/>
              <a:gd name="connsiteY1" fmla="*/ 9525 h 1252538"/>
              <a:gd name="connsiteX2" fmla="*/ 1101377 w 1445129"/>
              <a:gd name="connsiteY2" fmla="*/ 624117 h 1252538"/>
              <a:gd name="connsiteX3" fmla="*/ 1143000 w 1445129"/>
              <a:gd name="connsiteY3" fmla="*/ 1252538 h 1252538"/>
              <a:gd name="connsiteX4" fmla="*/ 990600 w 1445129"/>
              <a:gd name="connsiteY4" fmla="*/ 1166813 h 1252538"/>
              <a:gd name="connsiteX5" fmla="*/ 709613 w 1445129"/>
              <a:gd name="connsiteY5" fmla="*/ 966788 h 1252538"/>
              <a:gd name="connsiteX6" fmla="*/ 576263 w 1445129"/>
              <a:gd name="connsiteY6" fmla="*/ 842963 h 1252538"/>
              <a:gd name="connsiteX7" fmla="*/ 395288 w 1445129"/>
              <a:gd name="connsiteY7" fmla="*/ 647700 h 1252538"/>
              <a:gd name="connsiteX8" fmla="*/ 247650 w 1445129"/>
              <a:gd name="connsiteY8" fmla="*/ 466726 h 1252538"/>
              <a:gd name="connsiteX9" fmla="*/ 123825 w 1445129"/>
              <a:gd name="connsiteY9" fmla="*/ 271463 h 1252538"/>
              <a:gd name="connsiteX10" fmla="*/ 0 w 1445129"/>
              <a:gd name="connsiteY10" fmla="*/ 0 h 1252538"/>
              <a:gd name="connsiteX0" fmla="*/ 0 w 1457699"/>
              <a:gd name="connsiteY0" fmla="*/ 0 h 1252538"/>
              <a:gd name="connsiteX1" fmla="*/ 1385888 w 1457699"/>
              <a:gd name="connsiteY1" fmla="*/ 9525 h 1252538"/>
              <a:gd name="connsiteX2" fmla="*/ 1210914 w 1457699"/>
              <a:gd name="connsiteY2" fmla="*/ 971780 h 1252538"/>
              <a:gd name="connsiteX3" fmla="*/ 1143000 w 1457699"/>
              <a:gd name="connsiteY3" fmla="*/ 1252538 h 1252538"/>
              <a:gd name="connsiteX4" fmla="*/ 990600 w 1457699"/>
              <a:gd name="connsiteY4" fmla="*/ 1166813 h 1252538"/>
              <a:gd name="connsiteX5" fmla="*/ 709613 w 1457699"/>
              <a:gd name="connsiteY5" fmla="*/ 966788 h 1252538"/>
              <a:gd name="connsiteX6" fmla="*/ 576263 w 1457699"/>
              <a:gd name="connsiteY6" fmla="*/ 842963 h 1252538"/>
              <a:gd name="connsiteX7" fmla="*/ 395288 w 1457699"/>
              <a:gd name="connsiteY7" fmla="*/ 647700 h 1252538"/>
              <a:gd name="connsiteX8" fmla="*/ 247650 w 1457699"/>
              <a:gd name="connsiteY8" fmla="*/ 466726 h 1252538"/>
              <a:gd name="connsiteX9" fmla="*/ 123825 w 1457699"/>
              <a:gd name="connsiteY9" fmla="*/ 271463 h 1252538"/>
              <a:gd name="connsiteX10" fmla="*/ 0 w 1457699"/>
              <a:gd name="connsiteY10" fmla="*/ 0 h 1252538"/>
              <a:gd name="connsiteX0" fmla="*/ 0 w 1490727"/>
              <a:gd name="connsiteY0" fmla="*/ 0 h 1252538"/>
              <a:gd name="connsiteX1" fmla="*/ 1385888 w 1490727"/>
              <a:gd name="connsiteY1" fmla="*/ 9525 h 1252538"/>
              <a:gd name="connsiteX2" fmla="*/ 1372840 w 1490727"/>
              <a:gd name="connsiteY2" fmla="*/ 519342 h 1252538"/>
              <a:gd name="connsiteX3" fmla="*/ 1210914 w 1490727"/>
              <a:gd name="connsiteY3" fmla="*/ 971780 h 1252538"/>
              <a:gd name="connsiteX4" fmla="*/ 1143000 w 1490727"/>
              <a:gd name="connsiteY4" fmla="*/ 1252538 h 1252538"/>
              <a:gd name="connsiteX5" fmla="*/ 990600 w 1490727"/>
              <a:gd name="connsiteY5" fmla="*/ 1166813 h 1252538"/>
              <a:gd name="connsiteX6" fmla="*/ 709613 w 1490727"/>
              <a:gd name="connsiteY6" fmla="*/ 966788 h 1252538"/>
              <a:gd name="connsiteX7" fmla="*/ 576263 w 1490727"/>
              <a:gd name="connsiteY7" fmla="*/ 842963 h 1252538"/>
              <a:gd name="connsiteX8" fmla="*/ 395288 w 1490727"/>
              <a:gd name="connsiteY8" fmla="*/ 647700 h 1252538"/>
              <a:gd name="connsiteX9" fmla="*/ 247650 w 1490727"/>
              <a:gd name="connsiteY9" fmla="*/ 466726 h 1252538"/>
              <a:gd name="connsiteX10" fmla="*/ 123825 w 1490727"/>
              <a:gd name="connsiteY10" fmla="*/ 271463 h 1252538"/>
              <a:gd name="connsiteX11" fmla="*/ 0 w 1490727"/>
              <a:gd name="connsiteY11" fmla="*/ 0 h 1252538"/>
              <a:gd name="connsiteX0" fmla="*/ 0 w 1449443"/>
              <a:gd name="connsiteY0" fmla="*/ 0 h 1252538"/>
              <a:gd name="connsiteX1" fmla="*/ 1385888 w 1449443"/>
              <a:gd name="connsiteY1" fmla="*/ 9525 h 1252538"/>
              <a:gd name="connsiteX2" fmla="*/ 1125190 w 1449443"/>
              <a:gd name="connsiteY2" fmla="*/ 452667 h 1252538"/>
              <a:gd name="connsiteX3" fmla="*/ 1210914 w 1449443"/>
              <a:gd name="connsiteY3" fmla="*/ 971780 h 1252538"/>
              <a:gd name="connsiteX4" fmla="*/ 1143000 w 1449443"/>
              <a:gd name="connsiteY4" fmla="*/ 1252538 h 1252538"/>
              <a:gd name="connsiteX5" fmla="*/ 990600 w 1449443"/>
              <a:gd name="connsiteY5" fmla="*/ 1166813 h 1252538"/>
              <a:gd name="connsiteX6" fmla="*/ 709613 w 1449443"/>
              <a:gd name="connsiteY6" fmla="*/ 966788 h 1252538"/>
              <a:gd name="connsiteX7" fmla="*/ 576263 w 1449443"/>
              <a:gd name="connsiteY7" fmla="*/ 842963 h 1252538"/>
              <a:gd name="connsiteX8" fmla="*/ 395288 w 1449443"/>
              <a:gd name="connsiteY8" fmla="*/ 647700 h 1252538"/>
              <a:gd name="connsiteX9" fmla="*/ 247650 w 1449443"/>
              <a:gd name="connsiteY9" fmla="*/ 466726 h 1252538"/>
              <a:gd name="connsiteX10" fmla="*/ 123825 w 1449443"/>
              <a:gd name="connsiteY10" fmla="*/ 271463 h 1252538"/>
              <a:gd name="connsiteX11" fmla="*/ 0 w 1449443"/>
              <a:gd name="connsiteY11" fmla="*/ 0 h 1252538"/>
              <a:gd name="connsiteX0" fmla="*/ 0 w 1483503"/>
              <a:gd name="connsiteY0" fmla="*/ 0 h 1252538"/>
              <a:gd name="connsiteX1" fmla="*/ 1385888 w 1483503"/>
              <a:gd name="connsiteY1" fmla="*/ 9525 h 1252538"/>
              <a:gd name="connsiteX2" fmla="*/ 1344265 w 1483503"/>
              <a:gd name="connsiteY2" fmla="*/ 266930 h 1252538"/>
              <a:gd name="connsiteX3" fmla="*/ 1210914 w 1483503"/>
              <a:gd name="connsiteY3" fmla="*/ 971780 h 1252538"/>
              <a:gd name="connsiteX4" fmla="*/ 1143000 w 1483503"/>
              <a:gd name="connsiteY4" fmla="*/ 1252538 h 1252538"/>
              <a:gd name="connsiteX5" fmla="*/ 990600 w 1483503"/>
              <a:gd name="connsiteY5" fmla="*/ 1166813 h 1252538"/>
              <a:gd name="connsiteX6" fmla="*/ 709613 w 1483503"/>
              <a:gd name="connsiteY6" fmla="*/ 966788 h 1252538"/>
              <a:gd name="connsiteX7" fmla="*/ 576263 w 1483503"/>
              <a:gd name="connsiteY7" fmla="*/ 842963 h 1252538"/>
              <a:gd name="connsiteX8" fmla="*/ 395288 w 1483503"/>
              <a:gd name="connsiteY8" fmla="*/ 647700 h 1252538"/>
              <a:gd name="connsiteX9" fmla="*/ 247650 w 1483503"/>
              <a:gd name="connsiteY9" fmla="*/ 466726 h 1252538"/>
              <a:gd name="connsiteX10" fmla="*/ 123825 w 1483503"/>
              <a:gd name="connsiteY10" fmla="*/ 271463 h 1252538"/>
              <a:gd name="connsiteX11" fmla="*/ 0 w 1483503"/>
              <a:gd name="connsiteY11" fmla="*/ 0 h 1252538"/>
              <a:gd name="connsiteX0" fmla="*/ 0 w 1385888"/>
              <a:gd name="connsiteY0" fmla="*/ 0 h 1252538"/>
              <a:gd name="connsiteX1" fmla="*/ 1385888 w 1385888"/>
              <a:gd name="connsiteY1" fmla="*/ 9525 h 1252538"/>
              <a:gd name="connsiteX2" fmla="*/ 1344265 w 1385888"/>
              <a:gd name="connsiteY2" fmla="*/ 266930 h 1252538"/>
              <a:gd name="connsiteX3" fmla="*/ 1210914 w 1385888"/>
              <a:gd name="connsiteY3" fmla="*/ 971780 h 1252538"/>
              <a:gd name="connsiteX4" fmla="*/ 1143000 w 1385888"/>
              <a:gd name="connsiteY4" fmla="*/ 1252538 h 1252538"/>
              <a:gd name="connsiteX5" fmla="*/ 990600 w 1385888"/>
              <a:gd name="connsiteY5" fmla="*/ 1166813 h 1252538"/>
              <a:gd name="connsiteX6" fmla="*/ 709613 w 1385888"/>
              <a:gd name="connsiteY6" fmla="*/ 966788 h 1252538"/>
              <a:gd name="connsiteX7" fmla="*/ 576263 w 1385888"/>
              <a:gd name="connsiteY7" fmla="*/ 842963 h 1252538"/>
              <a:gd name="connsiteX8" fmla="*/ 395288 w 1385888"/>
              <a:gd name="connsiteY8" fmla="*/ 647700 h 1252538"/>
              <a:gd name="connsiteX9" fmla="*/ 247650 w 1385888"/>
              <a:gd name="connsiteY9" fmla="*/ 466726 h 1252538"/>
              <a:gd name="connsiteX10" fmla="*/ 123825 w 1385888"/>
              <a:gd name="connsiteY10" fmla="*/ 271463 h 1252538"/>
              <a:gd name="connsiteX11" fmla="*/ 0 w 1385888"/>
              <a:gd name="connsiteY11" fmla="*/ 0 h 1252538"/>
              <a:gd name="connsiteX0" fmla="*/ 0 w 1376363"/>
              <a:gd name="connsiteY0" fmla="*/ 0 h 1252538"/>
              <a:gd name="connsiteX1" fmla="*/ 1376363 w 1376363"/>
              <a:gd name="connsiteY1" fmla="*/ 9525 h 1252538"/>
              <a:gd name="connsiteX2" fmla="*/ 1344265 w 1376363"/>
              <a:gd name="connsiteY2" fmla="*/ 266930 h 1252538"/>
              <a:gd name="connsiteX3" fmla="*/ 1210914 w 1376363"/>
              <a:gd name="connsiteY3" fmla="*/ 971780 h 1252538"/>
              <a:gd name="connsiteX4" fmla="*/ 1143000 w 1376363"/>
              <a:gd name="connsiteY4" fmla="*/ 1252538 h 1252538"/>
              <a:gd name="connsiteX5" fmla="*/ 990600 w 1376363"/>
              <a:gd name="connsiteY5" fmla="*/ 1166813 h 1252538"/>
              <a:gd name="connsiteX6" fmla="*/ 709613 w 1376363"/>
              <a:gd name="connsiteY6" fmla="*/ 966788 h 1252538"/>
              <a:gd name="connsiteX7" fmla="*/ 576263 w 1376363"/>
              <a:gd name="connsiteY7" fmla="*/ 842963 h 1252538"/>
              <a:gd name="connsiteX8" fmla="*/ 395288 w 1376363"/>
              <a:gd name="connsiteY8" fmla="*/ 647700 h 1252538"/>
              <a:gd name="connsiteX9" fmla="*/ 247650 w 1376363"/>
              <a:gd name="connsiteY9" fmla="*/ 466726 h 1252538"/>
              <a:gd name="connsiteX10" fmla="*/ 123825 w 1376363"/>
              <a:gd name="connsiteY10" fmla="*/ 271463 h 1252538"/>
              <a:gd name="connsiteX11" fmla="*/ 0 w 1376363"/>
              <a:gd name="connsiteY11" fmla="*/ 0 h 125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363" h="1252538">
                <a:moveTo>
                  <a:pt x="0" y="0"/>
                </a:moveTo>
                <a:lnTo>
                  <a:pt x="1376363" y="9525"/>
                </a:lnTo>
                <a:cubicBezTo>
                  <a:pt x="1362489" y="95327"/>
                  <a:pt x="1358139" y="181128"/>
                  <a:pt x="1344265" y="266930"/>
                </a:cubicBezTo>
                <a:cubicBezTo>
                  <a:pt x="1315103" y="427306"/>
                  <a:pt x="1249221" y="849581"/>
                  <a:pt x="1210914" y="971780"/>
                </a:cubicBezTo>
                <a:cubicBezTo>
                  <a:pt x="1172607" y="1093979"/>
                  <a:pt x="1198769" y="1151770"/>
                  <a:pt x="1143000" y="1252538"/>
                </a:cubicBezTo>
                <a:cubicBezTo>
                  <a:pt x="1058069" y="1210469"/>
                  <a:pt x="1062831" y="1214438"/>
                  <a:pt x="990600" y="1166813"/>
                </a:cubicBezTo>
                <a:cubicBezTo>
                  <a:pt x="918369" y="1119188"/>
                  <a:pt x="778669" y="1020763"/>
                  <a:pt x="709613" y="966788"/>
                </a:cubicBezTo>
                <a:cubicBezTo>
                  <a:pt x="640557" y="912813"/>
                  <a:pt x="628651" y="896144"/>
                  <a:pt x="576263" y="842963"/>
                </a:cubicBezTo>
                <a:cubicBezTo>
                  <a:pt x="523876" y="789782"/>
                  <a:pt x="450057" y="710406"/>
                  <a:pt x="395288" y="647700"/>
                </a:cubicBezTo>
                <a:cubicBezTo>
                  <a:pt x="340519" y="584994"/>
                  <a:pt x="284956" y="536576"/>
                  <a:pt x="247650" y="466726"/>
                </a:cubicBezTo>
                <a:cubicBezTo>
                  <a:pt x="210344" y="396876"/>
                  <a:pt x="165100" y="349251"/>
                  <a:pt x="123825" y="271463"/>
                </a:cubicBezTo>
                <a:cubicBezTo>
                  <a:pt x="82550" y="193675"/>
                  <a:pt x="48418" y="138112"/>
                  <a:pt x="0" y="0"/>
                </a:cubicBez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 name="Titel 1"/>
          <p:cNvSpPr>
            <a:spLocks noGrp="1"/>
          </p:cNvSpPr>
          <p:nvPr>
            <p:ph type="title"/>
          </p:nvPr>
        </p:nvSpPr>
        <p:spPr/>
        <p:txBody>
          <a:bodyPr>
            <a:normAutofit/>
          </a:bodyPr>
          <a:lstStyle/>
          <a:p>
            <a:r>
              <a:rPr lang="da-DK" dirty="0" err="1">
                <a:cs typeface="Arial" panose="020B0604020202020204" pitchFamily="34" charset="0"/>
              </a:rPr>
              <a:t>Anoxisk</a:t>
            </a:r>
            <a:r>
              <a:rPr lang="da-DK" dirty="0">
                <a:cs typeface="Arial" panose="020B0604020202020204" pitchFamily="34" charset="0"/>
              </a:rPr>
              <a:t> omsætning af nitrat - animation</a:t>
            </a:r>
          </a:p>
        </p:txBody>
      </p:sp>
      <p:sp>
        <p:nvSpPr>
          <p:cNvPr id="7" name="Pladsholder til sidefod 6"/>
          <p:cNvSpPr>
            <a:spLocks noGrp="1"/>
          </p:cNvSpPr>
          <p:nvPr>
            <p:ph type="ftr" sz="quarter" idx="3"/>
          </p:nvPr>
        </p:nvSpPr>
        <p:spPr>
          <a:xfrm>
            <a:off x="602885" y="6400065"/>
            <a:ext cx="5490133"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19</a:t>
            </a:fld>
            <a:endParaRPr lang="fr-FR" dirty="0">
              <a:cs typeface="Arial" panose="020B0604020202020204" pitchFamily="34" charset="0"/>
            </a:endParaRPr>
          </a:p>
        </p:txBody>
      </p:sp>
      <p:sp>
        <p:nvSpPr>
          <p:cNvPr id="37893" name="Kombinationstegning 37892"/>
          <p:cNvSpPr/>
          <p:nvPr/>
        </p:nvSpPr>
        <p:spPr>
          <a:xfrm>
            <a:off x="5470490" y="1929855"/>
            <a:ext cx="1612580" cy="4277208"/>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555932 w 633509"/>
              <a:gd name="connsiteY29" fmla="*/ 86697 h 2052942"/>
              <a:gd name="connsiteX30" fmla="*/ 404813 w 633509"/>
              <a:gd name="connsiteY30" fmla="*/ 28880 h 2052942"/>
              <a:gd name="connsiteX31" fmla="*/ 335757 w 633509"/>
              <a:gd name="connsiteY31" fmla="*/ 16974 h 2052942"/>
              <a:gd name="connsiteX32" fmla="*/ 233363 w 633509"/>
              <a:gd name="connsiteY32" fmla="*/ 5067 h 2052942"/>
              <a:gd name="connsiteX33" fmla="*/ 147638 w 633509"/>
              <a:gd name="connsiteY33" fmla="*/ 305 h 2052942"/>
              <a:gd name="connsiteX34" fmla="*/ 0 w 633509"/>
              <a:gd name="connsiteY34" fmla="*/ 9830 h 2052942"/>
              <a:gd name="connsiteX0" fmla="*/ 0 w 760720"/>
              <a:gd name="connsiteY0" fmla="*/ 9830 h 2052942"/>
              <a:gd name="connsiteX1" fmla="*/ 54769 w 760720"/>
              <a:gd name="connsiteY1" fmla="*/ 112223 h 2052942"/>
              <a:gd name="connsiteX2" fmla="*/ 90488 w 760720"/>
              <a:gd name="connsiteY2" fmla="*/ 209855 h 2052942"/>
              <a:gd name="connsiteX3" fmla="*/ 152400 w 760720"/>
              <a:gd name="connsiteY3" fmla="*/ 376542 h 2052942"/>
              <a:gd name="connsiteX4" fmla="*/ 190500 w 760720"/>
              <a:gd name="connsiteY4" fmla="*/ 519417 h 2052942"/>
              <a:gd name="connsiteX5" fmla="*/ 223838 w 760720"/>
              <a:gd name="connsiteY5" fmla="*/ 657530 h 2052942"/>
              <a:gd name="connsiteX6" fmla="*/ 250032 w 760720"/>
              <a:gd name="connsiteY6" fmla="*/ 814692 h 2052942"/>
              <a:gd name="connsiteX7" fmla="*/ 271463 w 760720"/>
              <a:gd name="connsiteY7" fmla="*/ 971855 h 2052942"/>
              <a:gd name="connsiteX8" fmla="*/ 280988 w 760720"/>
              <a:gd name="connsiteY8" fmla="*/ 1138542 h 2052942"/>
              <a:gd name="connsiteX9" fmla="*/ 276225 w 760720"/>
              <a:gd name="connsiteY9" fmla="*/ 1348092 h 2052942"/>
              <a:gd name="connsiteX10" fmla="*/ 266701 w 760720"/>
              <a:gd name="connsiteY10" fmla="*/ 1510017 h 2052942"/>
              <a:gd name="connsiteX11" fmla="*/ 250031 w 760720"/>
              <a:gd name="connsiteY11" fmla="*/ 1662417 h 2052942"/>
              <a:gd name="connsiteX12" fmla="*/ 228600 w 760720"/>
              <a:gd name="connsiteY12" fmla="*/ 1786242 h 2052942"/>
              <a:gd name="connsiteX13" fmla="*/ 185738 w 760720"/>
              <a:gd name="connsiteY13" fmla="*/ 1957692 h 2052942"/>
              <a:gd name="connsiteX14" fmla="*/ 161925 w 760720"/>
              <a:gd name="connsiteY14" fmla="*/ 2052942 h 2052942"/>
              <a:gd name="connsiteX15" fmla="*/ 250031 w 760720"/>
              <a:gd name="connsiteY15" fmla="*/ 2043417 h 2052942"/>
              <a:gd name="connsiteX16" fmla="*/ 352425 w 760720"/>
              <a:gd name="connsiteY16" fmla="*/ 2029130 h 2052942"/>
              <a:gd name="connsiteX17" fmla="*/ 461963 w 760720"/>
              <a:gd name="connsiteY17" fmla="*/ 2000555 h 2052942"/>
              <a:gd name="connsiteX18" fmla="*/ 550069 w 760720"/>
              <a:gd name="connsiteY18" fmla="*/ 1974361 h 2052942"/>
              <a:gd name="connsiteX19" fmla="*/ 590550 w 760720"/>
              <a:gd name="connsiteY19" fmla="*/ 1781480 h 2052942"/>
              <a:gd name="connsiteX20" fmla="*/ 619125 w 760720"/>
              <a:gd name="connsiteY20" fmla="*/ 1567167 h 2052942"/>
              <a:gd name="connsiteX21" fmla="*/ 628650 w 760720"/>
              <a:gd name="connsiteY21" fmla="*/ 1410005 h 2052942"/>
              <a:gd name="connsiteX22" fmla="*/ 633412 w 760720"/>
              <a:gd name="connsiteY22" fmla="*/ 1243318 h 2052942"/>
              <a:gd name="connsiteX23" fmla="*/ 628650 w 760720"/>
              <a:gd name="connsiteY23" fmla="*/ 1043292 h 2052942"/>
              <a:gd name="connsiteX24" fmla="*/ 597694 w 760720"/>
              <a:gd name="connsiteY24" fmla="*/ 767067 h 2052942"/>
              <a:gd name="connsiteX25" fmla="*/ 561975 w 760720"/>
              <a:gd name="connsiteY25" fmla="*/ 569423 h 2052942"/>
              <a:gd name="connsiteX26" fmla="*/ 509588 w 760720"/>
              <a:gd name="connsiteY26" fmla="*/ 352730 h 2052942"/>
              <a:gd name="connsiteX27" fmla="*/ 464343 w 760720"/>
              <a:gd name="connsiteY27" fmla="*/ 190805 h 2052942"/>
              <a:gd name="connsiteX28" fmla="*/ 759943 w 760720"/>
              <a:gd name="connsiteY28" fmla="*/ 210158 h 2052942"/>
              <a:gd name="connsiteX29" fmla="*/ 555932 w 760720"/>
              <a:gd name="connsiteY29" fmla="*/ 86697 h 2052942"/>
              <a:gd name="connsiteX30" fmla="*/ 404813 w 760720"/>
              <a:gd name="connsiteY30" fmla="*/ 28880 h 2052942"/>
              <a:gd name="connsiteX31" fmla="*/ 335757 w 760720"/>
              <a:gd name="connsiteY31" fmla="*/ 16974 h 2052942"/>
              <a:gd name="connsiteX32" fmla="*/ 233363 w 760720"/>
              <a:gd name="connsiteY32" fmla="*/ 5067 h 2052942"/>
              <a:gd name="connsiteX33" fmla="*/ 147638 w 760720"/>
              <a:gd name="connsiteY33" fmla="*/ 305 h 2052942"/>
              <a:gd name="connsiteX34" fmla="*/ 0 w 760720"/>
              <a:gd name="connsiteY34" fmla="*/ 9830 h 2052942"/>
              <a:gd name="connsiteX0" fmla="*/ 0 w 919743"/>
              <a:gd name="connsiteY0" fmla="*/ 9830 h 2052942"/>
              <a:gd name="connsiteX1" fmla="*/ 54769 w 919743"/>
              <a:gd name="connsiteY1" fmla="*/ 112223 h 2052942"/>
              <a:gd name="connsiteX2" fmla="*/ 90488 w 919743"/>
              <a:gd name="connsiteY2" fmla="*/ 209855 h 2052942"/>
              <a:gd name="connsiteX3" fmla="*/ 152400 w 919743"/>
              <a:gd name="connsiteY3" fmla="*/ 376542 h 2052942"/>
              <a:gd name="connsiteX4" fmla="*/ 190500 w 919743"/>
              <a:gd name="connsiteY4" fmla="*/ 519417 h 2052942"/>
              <a:gd name="connsiteX5" fmla="*/ 223838 w 919743"/>
              <a:gd name="connsiteY5" fmla="*/ 657530 h 2052942"/>
              <a:gd name="connsiteX6" fmla="*/ 250032 w 919743"/>
              <a:gd name="connsiteY6" fmla="*/ 814692 h 2052942"/>
              <a:gd name="connsiteX7" fmla="*/ 271463 w 919743"/>
              <a:gd name="connsiteY7" fmla="*/ 971855 h 2052942"/>
              <a:gd name="connsiteX8" fmla="*/ 280988 w 919743"/>
              <a:gd name="connsiteY8" fmla="*/ 1138542 h 2052942"/>
              <a:gd name="connsiteX9" fmla="*/ 276225 w 919743"/>
              <a:gd name="connsiteY9" fmla="*/ 1348092 h 2052942"/>
              <a:gd name="connsiteX10" fmla="*/ 266701 w 919743"/>
              <a:gd name="connsiteY10" fmla="*/ 1510017 h 2052942"/>
              <a:gd name="connsiteX11" fmla="*/ 250031 w 919743"/>
              <a:gd name="connsiteY11" fmla="*/ 1662417 h 2052942"/>
              <a:gd name="connsiteX12" fmla="*/ 228600 w 919743"/>
              <a:gd name="connsiteY12" fmla="*/ 1786242 h 2052942"/>
              <a:gd name="connsiteX13" fmla="*/ 185738 w 919743"/>
              <a:gd name="connsiteY13" fmla="*/ 1957692 h 2052942"/>
              <a:gd name="connsiteX14" fmla="*/ 161925 w 919743"/>
              <a:gd name="connsiteY14" fmla="*/ 2052942 h 2052942"/>
              <a:gd name="connsiteX15" fmla="*/ 250031 w 919743"/>
              <a:gd name="connsiteY15" fmla="*/ 2043417 h 2052942"/>
              <a:gd name="connsiteX16" fmla="*/ 352425 w 919743"/>
              <a:gd name="connsiteY16" fmla="*/ 2029130 h 2052942"/>
              <a:gd name="connsiteX17" fmla="*/ 461963 w 919743"/>
              <a:gd name="connsiteY17" fmla="*/ 2000555 h 2052942"/>
              <a:gd name="connsiteX18" fmla="*/ 550069 w 919743"/>
              <a:gd name="connsiteY18" fmla="*/ 1974361 h 2052942"/>
              <a:gd name="connsiteX19" fmla="*/ 590550 w 919743"/>
              <a:gd name="connsiteY19" fmla="*/ 1781480 h 2052942"/>
              <a:gd name="connsiteX20" fmla="*/ 619125 w 919743"/>
              <a:gd name="connsiteY20" fmla="*/ 1567167 h 2052942"/>
              <a:gd name="connsiteX21" fmla="*/ 628650 w 919743"/>
              <a:gd name="connsiteY21" fmla="*/ 1410005 h 2052942"/>
              <a:gd name="connsiteX22" fmla="*/ 633412 w 919743"/>
              <a:gd name="connsiteY22" fmla="*/ 1243318 h 2052942"/>
              <a:gd name="connsiteX23" fmla="*/ 628650 w 919743"/>
              <a:gd name="connsiteY23" fmla="*/ 1043292 h 2052942"/>
              <a:gd name="connsiteX24" fmla="*/ 597694 w 919743"/>
              <a:gd name="connsiteY24" fmla="*/ 767067 h 2052942"/>
              <a:gd name="connsiteX25" fmla="*/ 561975 w 919743"/>
              <a:gd name="connsiteY25" fmla="*/ 569423 h 2052942"/>
              <a:gd name="connsiteX26" fmla="*/ 509588 w 919743"/>
              <a:gd name="connsiteY26" fmla="*/ 352730 h 2052942"/>
              <a:gd name="connsiteX27" fmla="*/ 911844 w 919743"/>
              <a:gd name="connsiteY27" fmla="*/ 357260 h 2052942"/>
              <a:gd name="connsiteX28" fmla="*/ 759943 w 919743"/>
              <a:gd name="connsiteY28" fmla="*/ 210158 h 2052942"/>
              <a:gd name="connsiteX29" fmla="*/ 555932 w 919743"/>
              <a:gd name="connsiteY29" fmla="*/ 86697 h 2052942"/>
              <a:gd name="connsiteX30" fmla="*/ 404813 w 919743"/>
              <a:gd name="connsiteY30" fmla="*/ 28880 h 2052942"/>
              <a:gd name="connsiteX31" fmla="*/ 335757 w 919743"/>
              <a:gd name="connsiteY31" fmla="*/ 16974 h 2052942"/>
              <a:gd name="connsiteX32" fmla="*/ 233363 w 919743"/>
              <a:gd name="connsiteY32" fmla="*/ 5067 h 2052942"/>
              <a:gd name="connsiteX33" fmla="*/ 147638 w 919743"/>
              <a:gd name="connsiteY33" fmla="*/ 305 h 2052942"/>
              <a:gd name="connsiteX34" fmla="*/ 0 w 919743"/>
              <a:gd name="connsiteY34" fmla="*/ 9830 h 2052942"/>
              <a:gd name="connsiteX0" fmla="*/ 0 w 1080377"/>
              <a:gd name="connsiteY0" fmla="*/ 9830 h 2052942"/>
              <a:gd name="connsiteX1" fmla="*/ 54769 w 1080377"/>
              <a:gd name="connsiteY1" fmla="*/ 112223 h 2052942"/>
              <a:gd name="connsiteX2" fmla="*/ 90488 w 1080377"/>
              <a:gd name="connsiteY2" fmla="*/ 209855 h 2052942"/>
              <a:gd name="connsiteX3" fmla="*/ 152400 w 1080377"/>
              <a:gd name="connsiteY3" fmla="*/ 376542 h 2052942"/>
              <a:gd name="connsiteX4" fmla="*/ 190500 w 1080377"/>
              <a:gd name="connsiteY4" fmla="*/ 519417 h 2052942"/>
              <a:gd name="connsiteX5" fmla="*/ 223838 w 1080377"/>
              <a:gd name="connsiteY5" fmla="*/ 657530 h 2052942"/>
              <a:gd name="connsiteX6" fmla="*/ 250032 w 1080377"/>
              <a:gd name="connsiteY6" fmla="*/ 814692 h 2052942"/>
              <a:gd name="connsiteX7" fmla="*/ 271463 w 1080377"/>
              <a:gd name="connsiteY7" fmla="*/ 971855 h 2052942"/>
              <a:gd name="connsiteX8" fmla="*/ 280988 w 1080377"/>
              <a:gd name="connsiteY8" fmla="*/ 1138542 h 2052942"/>
              <a:gd name="connsiteX9" fmla="*/ 276225 w 1080377"/>
              <a:gd name="connsiteY9" fmla="*/ 1348092 h 2052942"/>
              <a:gd name="connsiteX10" fmla="*/ 266701 w 1080377"/>
              <a:gd name="connsiteY10" fmla="*/ 1510017 h 2052942"/>
              <a:gd name="connsiteX11" fmla="*/ 250031 w 1080377"/>
              <a:gd name="connsiteY11" fmla="*/ 1662417 h 2052942"/>
              <a:gd name="connsiteX12" fmla="*/ 228600 w 1080377"/>
              <a:gd name="connsiteY12" fmla="*/ 1786242 h 2052942"/>
              <a:gd name="connsiteX13" fmla="*/ 185738 w 1080377"/>
              <a:gd name="connsiteY13" fmla="*/ 1957692 h 2052942"/>
              <a:gd name="connsiteX14" fmla="*/ 161925 w 1080377"/>
              <a:gd name="connsiteY14" fmla="*/ 2052942 h 2052942"/>
              <a:gd name="connsiteX15" fmla="*/ 250031 w 1080377"/>
              <a:gd name="connsiteY15" fmla="*/ 2043417 h 2052942"/>
              <a:gd name="connsiteX16" fmla="*/ 352425 w 1080377"/>
              <a:gd name="connsiteY16" fmla="*/ 2029130 h 2052942"/>
              <a:gd name="connsiteX17" fmla="*/ 461963 w 1080377"/>
              <a:gd name="connsiteY17" fmla="*/ 2000555 h 2052942"/>
              <a:gd name="connsiteX18" fmla="*/ 550069 w 1080377"/>
              <a:gd name="connsiteY18" fmla="*/ 1974361 h 2052942"/>
              <a:gd name="connsiteX19" fmla="*/ 590550 w 1080377"/>
              <a:gd name="connsiteY19" fmla="*/ 1781480 h 2052942"/>
              <a:gd name="connsiteX20" fmla="*/ 619125 w 1080377"/>
              <a:gd name="connsiteY20" fmla="*/ 1567167 h 2052942"/>
              <a:gd name="connsiteX21" fmla="*/ 628650 w 1080377"/>
              <a:gd name="connsiteY21" fmla="*/ 1410005 h 2052942"/>
              <a:gd name="connsiteX22" fmla="*/ 633412 w 1080377"/>
              <a:gd name="connsiteY22" fmla="*/ 1243318 h 2052942"/>
              <a:gd name="connsiteX23" fmla="*/ 628650 w 1080377"/>
              <a:gd name="connsiteY23" fmla="*/ 1043292 h 2052942"/>
              <a:gd name="connsiteX24" fmla="*/ 597694 w 1080377"/>
              <a:gd name="connsiteY24" fmla="*/ 767067 h 2052942"/>
              <a:gd name="connsiteX25" fmla="*/ 561975 w 1080377"/>
              <a:gd name="connsiteY25" fmla="*/ 569423 h 2052942"/>
              <a:gd name="connsiteX26" fmla="*/ 1067956 w 1080377"/>
              <a:gd name="connsiteY26" fmla="*/ 563433 h 2052942"/>
              <a:gd name="connsiteX27" fmla="*/ 911844 w 1080377"/>
              <a:gd name="connsiteY27" fmla="*/ 357260 h 2052942"/>
              <a:gd name="connsiteX28" fmla="*/ 759943 w 1080377"/>
              <a:gd name="connsiteY28" fmla="*/ 210158 h 2052942"/>
              <a:gd name="connsiteX29" fmla="*/ 555932 w 1080377"/>
              <a:gd name="connsiteY29" fmla="*/ 86697 h 2052942"/>
              <a:gd name="connsiteX30" fmla="*/ 404813 w 1080377"/>
              <a:gd name="connsiteY30" fmla="*/ 28880 h 2052942"/>
              <a:gd name="connsiteX31" fmla="*/ 335757 w 1080377"/>
              <a:gd name="connsiteY31" fmla="*/ 16974 h 2052942"/>
              <a:gd name="connsiteX32" fmla="*/ 233363 w 1080377"/>
              <a:gd name="connsiteY32" fmla="*/ 5067 h 2052942"/>
              <a:gd name="connsiteX33" fmla="*/ 147638 w 1080377"/>
              <a:gd name="connsiteY33" fmla="*/ 305 h 2052942"/>
              <a:gd name="connsiteX34" fmla="*/ 0 w 1080377"/>
              <a:gd name="connsiteY34" fmla="*/ 9830 h 2052942"/>
              <a:gd name="connsiteX0" fmla="*/ 0 w 1181762"/>
              <a:gd name="connsiteY0" fmla="*/ 9830 h 2052942"/>
              <a:gd name="connsiteX1" fmla="*/ 54769 w 1181762"/>
              <a:gd name="connsiteY1" fmla="*/ 112223 h 2052942"/>
              <a:gd name="connsiteX2" fmla="*/ 90488 w 1181762"/>
              <a:gd name="connsiteY2" fmla="*/ 209855 h 2052942"/>
              <a:gd name="connsiteX3" fmla="*/ 152400 w 1181762"/>
              <a:gd name="connsiteY3" fmla="*/ 376542 h 2052942"/>
              <a:gd name="connsiteX4" fmla="*/ 190500 w 1181762"/>
              <a:gd name="connsiteY4" fmla="*/ 519417 h 2052942"/>
              <a:gd name="connsiteX5" fmla="*/ 223838 w 1181762"/>
              <a:gd name="connsiteY5" fmla="*/ 657530 h 2052942"/>
              <a:gd name="connsiteX6" fmla="*/ 250032 w 1181762"/>
              <a:gd name="connsiteY6" fmla="*/ 814692 h 2052942"/>
              <a:gd name="connsiteX7" fmla="*/ 271463 w 1181762"/>
              <a:gd name="connsiteY7" fmla="*/ 971855 h 2052942"/>
              <a:gd name="connsiteX8" fmla="*/ 280988 w 1181762"/>
              <a:gd name="connsiteY8" fmla="*/ 1138542 h 2052942"/>
              <a:gd name="connsiteX9" fmla="*/ 276225 w 1181762"/>
              <a:gd name="connsiteY9" fmla="*/ 1348092 h 2052942"/>
              <a:gd name="connsiteX10" fmla="*/ 266701 w 1181762"/>
              <a:gd name="connsiteY10" fmla="*/ 1510017 h 2052942"/>
              <a:gd name="connsiteX11" fmla="*/ 250031 w 1181762"/>
              <a:gd name="connsiteY11" fmla="*/ 1662417 h 2052942"/>
              <a:gd name="connsiteX12" fmla="*/ 228600 w 1181762"/>
              <a:gd name="connsiteY12" fmla="*/ 1786242 h 2052942"/>
              <a:gd name="connsiteX13" fmla="*/ 185738 w 1181762"/>
              <a:gd name="connsiteY13" fmla="*/ 1957692 h 2052942"/>
              <a:gd name="connsiteX14" fmla="*/ 161925 w 1181762"/>
              <a:gd name="connsiteY14" fmla="*/ 2052942 h 2052942"/>
              <a:gd name="connsiteX15" fmla="*/ 250031 w 1181762"/>
              <a:gd name="connsiteY15" fmla="*/ 2043417 h 2052942"/>
              <a:gd name="connsiteX16" fmla="*/ 352425 w 1181762"/>
              <a:gd name="connsiteY16" fmla="*/ 2029130 h 2052942"/>
              <a:gd name="connsiteX17" fmla="*/ 461963 w 1181762"/>
              <a:gd name="connsiteY17" fmla="*/ 2000555 h 2052942"/>
              <a:gd name="connsiteX18" fmla="*/ 550069 w 1181762"/>
              <a:gd name="connsiteY18" fmla="*/ 1974361 h 2052942"/>
              <a:gd name="connsiteX19" fmla="*/ 590550 w 1181762"/>
              <a:gd name="connsiteY19" fmla="*/ 1781480 h 2052942"/>
              <a:gd name="connsiteX20" fmla="*/ 619125 w 1181762"/>
              <a:gd name="connsiteY20" fmla="*/ 1567167 h 2052942"/>
              <a:gd name="connsiteX21" fmla="*/ 628650 w 1181762"/>
              <a:gd name="connsiteY21" fmla="*/ 1410005 h 2052942"/>
              <a:gd name="connsiteX22" fmla="*/ 633412 w 1181762"/>
              <a:gd name="connsiteY22" fmla="*/ 1243318 h 2052942"/>
              <a:gd name="connsiteX23" fmla="*/ 628650 w 1181762"/>
              <a:gd name="connsiteY23" fmla="*/ 1043292 h 2052942"/>
              <a:gd name="connsiteX24" fmla="*/ 597694 w 1181762"/>
              <a:gd name="connsiteY24" fmla="*/ 767067 h 2052942"/>
              <a:gd name="connsiteX25" fmla="*/ 1156627 w 1181762"/>
              <a:gd name="connsiteY25" fmla="*/ 792769 h 2052942"/>
              <a:gd name="connsiteX26" fmla="*/ 1067956 w 1181762"/>
              <a:gd name="connsiteY26" fmla="*/ 563433 h 2052942"/>
              <a:gd name="connsiteX27" fmla="*/ 911844 w 1181762"/>
              <a:gd name="connsiteY27" fmla="*/ 357260 h 2052942"/>
              <a:gd name="connsiteX28" fmla="*/ 759943 w 1181762"/>
              <a:gd name="connsiteY28" fmla="*/ 210158 h 2052942"/>
              <a:gd name="connsiteX29" fmla="*/ 555932 w 1181762"/>
              <a:gd name="connsiteY29" fmla="*/ 86697 h 2052942"/>
              <a:gd name="connsiteX30" fmla="*/ 404813 w 1181762"/>
              <a:gd name="connsiteY30" fmla="*/ 28880 h 2052942"/>
              <a:gd name="connsiteX31" fmla="*/ 335757 w 1181762"/>
              <a:gd name="connsiteY31" fmla="*/ 16974 h 2052942"/>
              <a:gd name="connsiteX32" fmla="*/ 233363 w 1181762"/>
              <a:gd name="connsiteY32" fmla="*/ 5067 h 2052942"/>
              <a:gd name="connsiteX33" fmla="*/ 147638 w 1181762"/>
              <a:gd name="connsiteY33" fmla="*/ 305 h 2052942"/>
              <a:gd name="connsiteX34" fmla="*/ 0 w 1181762"/>
              <a:gd name="connsiteY34" fmla="*/ 9830 h 2052942"/>
              <a:gd name="connsiteX0" fmla="*/ 0 w 1215920"/>
              <a:gd name="connsiteY0" fmla="*/ 9830 h 2052942"/>
              <a:gd name="connsiteX1" fmla="*/ 54769 w 1215920"/>
              <a:gd name="connsiteY1" fmla="*/ 112223 h 2052942"/>
              <a:gd name="connsiteX2" fmla="*/ 90488 w 1215920"/>
              <a:gd name="connsiteY2" fmla="*/ 209855 h 2052942"/>
              <a:gd name="connsiteX3" fmla="*/ 152400 w 1215920"/>
              <a:gd name="connsiteY3" fmla="*/ 376542 h 2052942"/>
              <a:gd name="connsiteX4" fmla="*/ 190500 w 1215920"/>
              <a:gd name="connsiteY4" fmla="*/ 519417 h 2052942"/>
              <a:gd name="connsiteX5" fmla="*/ 223838 w 1215920"/>
              <a:gd name="connsiteY5" fmla="*/ 657530 h 2052942"/>
              <a:gd name="connsiteX6" fmla="*/ 250032 w 1215920"/>
              <a:gd name="connsiteY6" fmla="*/ 814692 h 2052942"/>
              <a:gd name="connsiteX7" fmla="*/ 271463 w 1215920"/>
              <a:gd name="connsiteY7" fmla="*/ 971855 h 2052942"/>
              <a:gd name="connsiteX8" fmla="*/ 280988 w 1215920"/>
              <a:gd name="connsiteY8" fmla="*/ 1138542 h 2052942"/>
              <a:gd name="connsiteX9" fmla="*/ 276225 w 1215920"/>
              <a:gd name="connsiteY9" fmla="*/ 1348092 h 2052942"/>
              <a:gd name="connsiteX10" fmla="*/ 266701 w 1215920"/>
              <a:gd name="connsiteY10" fmla="*/ 1510017 h 2052942"/>
              <a:gd name="connsiteX11" fmla="*/ 250031 w 1215920"/>
              <a:gd name="connsiteY11" fmla="*/ 1662417 h 2052942"/>
              <a:gd name="connsiteX12" fmla="*/ 228600 w 1215920"/>
              <a:gd name="connsiteY12" fmla="*/ 1786242 h 2052942"/>
              <a:gd name="connsiteX13" fmla="*/ 185738 w 1215920"/>
              <a:gd name="connsiteY13" fmla="*/ 1957692 h 2052942"/>
              <a:gd name="connsiteX14" fmla="*/ 161925 w 1215920"/>
              <a:gd name="connsiteY14" fmla="*/ 2052942 h 2052942"/>
              <a:gd name="connsiteX15" fmla="*/ 250031 w 1215920"/>
              <a:gd name="connsiteY15" fmla="*/ 2043417 h 2052942"/>
              <a:gd name="connsiteX16" fmla="*/ 352425 w 1215920"/>
              <a:gd name="connsiteY16" fmla="*/ 2029130 h 2052942"/>
              <a:gd name="connsiteX17" fmla="*/ 461963 w 1215920"/>
              <a:gd name="connsiteY17" fmla="*/ 2000555 h 2052942"/>
              <a:gd name="connsiteX18" fmla="*/ 550069 w 1215920"/>
              <a:gd name="connsiteY18" fmla="*/ 1974361 h 2052942"/>
              <a:gd name="connsiteX19" fmla="*/ 590550 w 1215920"/>
              <a:gd name="connsiteY19" fmla="*/ 1781480 h 2052942"/>
              <a:gd name="connsiteX20" fmla="*/ 619125 w 1215920"/>
              <a:gd name="connsiteY20" fmla="*/ 1567167 h 2052942"/>
              <a:gd name="connsiteX21" fmla="*/ 628650 w 1215920"/>
              <a:gd name="connsiteY21" fmla="*/ 1410005 h 2052942"/>
              <a:gd name="connsiteX22" fmla="*/ 633412 w 1215920"/>
              <a:gd name="connsiteY22" fmla="*/ 1243318 h 2052942"/>
              <a:gd name="connsiteX23" fmla="*/ 628650 w 1215920"/>
              <a:gd name="connsiteY23" fmla="*/ 1043292 h 2052942"/>
              <a:gd name="connsiteX24" fmla="*/ 1178235 w 1215920"/>
              <a:gd name="connsiteY24" fmla="*/ 1078908 h 2052942"/>
              <a:gd name="connsiteX25" fmla="*/ 1156627 w 1215920"/>
              <a:gd name="connsiteY25" fmla="*/ 792769 h 2052942"/>
              <a:gd name="connsiteX26" fmla="*/ 1067956 w 1215920"/>
              <a:gd name="connsiteY26" fmla="*/ 563433 h 2052942"/>
              <a:gd name="connsiteX27" fmla="*/ 911844 w 1215920"/>
              <a:gd name="connsiteY27" fmla="*/ 357260 h 2052942"/>
              <a:gd name="connsiteX28" fmla="*/ 759943 w 1215920"/>
              <a:gd name="connsiteY28" fmla="*/ 210158 h 2052942"/>
              <a:gd name="connsiteX29" fmla="*/ 555932 w 1215920"/>
              <a:gd name="connsiteY29" fmla="*/ 86697 h 2052942"/>
              <a:gd name="connsiteX30" fmla="*/ 404813 w 1215920"/>
              <a:gd name="connsiteY30" fmla="*/ 28880 h 2052942"/>
              <a:gd name="connsiteX31" fmla="*/ 335757 w 1215920"/>
              <a:gd name="connsiteY31" fmla="*/ 16974 h 2052942"/>
              <a:gd name="connsiteX32" fmla="*/ 233363 w 1215920"/>
              <a:gd name="connsiteY32" fmla="*/ 5067 h 2052942"/>
              <a:gd name="connsiteX33" fmla="*/ 147638 w 1215920"/>
              <a:gd name="connsiteY33" fmla="*/ 305 h 2052942"/>
              <a:gd name="connsiteX34" fmla="*/ 0 w 1215920"/>
              <a:gd name="connsiteY34" fmla="*/ 9830 h 2052942"/>
              <a:gd name="connsiteX0" fmla="*/ 0 w 1202165"/>
              <a:gd name="connsiteY0" fmla="*/ 9830 h 2052942"/>
              <a:gd name="connsiteX1" fmla="*/ 54769 w 1202165"/>
              <a:gd name="connsiteY1" fmla="*/ 112223 h 2052942"/>
              <a:gd name="connsiteX2" fmla="*/ 90488 w 1202165"/>
              <a:gd name="connsiteY2" fmla="*/ 209855 h 2052942"/>
              <a:gd name="connsiteX3" fmla="*/ 152400 w 1202165"/>
              <a:gd name="connsiteY3" fmla="*/ 376542 h 2052942"/>
              <a:gd name="connsiteX4" fmla="*/ 190500 w 1202165"/>
              <a:gd name="connsiteY4" fmla="*/ 519417 h 2052942"/>
              <a:gd name="connsiteX5" fmla="*/ 223838 w 1202165"/>
              <a:gd name="connsiteY5" fmla="*/ 657530 h 2052942"/>
              <a:gd name="connsiteX6" fmla="*/ 250032 w 1202165"/>
              <a:gd name="connsiteY6" fmla="*/ 814692 h 2052942"/>
              <a:gd name="connsiteX7" fmla="*/ 271463 w 1202165"/>
              <a:gd name="connsiteY7" fmla="*/ 971855 h 2052942"/>
              <a:gd name="connsiteX8" fmla="*/ 280988 w 1202165"/>
              <a:gd name="connsiteY8" fmla="*/ 1138542 h 2052942"/>
              <a:gd name="connsiteX9" fmla="*/ 276225 w 1202165"/>
              <a:gd name="connsiteY9" fmla="*/ 1348092 h 2052942"/>
              <a:gd name="connsiteX10" fmla="*/ 266701 w 1202165"/>
              <a:gd name="connsiteY10" fmla="*/ 1510017 h 2052942"/>
              <a:gd name="connsiteX11" fmla="*/ 250031 w 1202165"/>
              <a:gd name="connsiteY11" fmla="*/ 1662417 h 2052942"/>
              <a:gd name="connsiteX12" fmla="*/ 228600 w 1202165"/>
              <a:gd name="connsiteY12" fmla="*/ 1786242 h 2052942"/>
              <a:gd name="connsiteX13" fmla="*/ 185738 w 1202165"/>
              <a:gd name="connsiteY13" fmla="*/ 1957692 h 2052942"/>
              <a:gd name="connsiteX14" fmla="*/ 161925 w 1202165"/>
              <a:gd name="connsiteY14" fmla="*/ 2052942 h 2052942"/>
              <a:gd name="connsiteX15" fmla="*/ 250031 w 1202165"/>
              <a:gd name="connsiteY15" fmla="*/ 2043417 h 2052942"/>
              <a:gd name="connsiteX16" fmla="*/ 352425 w 1202165"/>
              <a:gd name="connsiteY16" fmla="*/ 2029130 h 2052942"/>
              <a:gd name="connsiteX17" fmla="*/ 461963 w 1202165"/>
              <a:gd name="connsiteY17" fmla="*/ 2000555 h 2052942"/>
              <a:gd name="connsiteX18" fmla="*/ 550069 w 1202165"/>
              <a:gd name="connsiteY18" fmla="*/ 1974361 h 2052942"/>
              <a:gd name="connsiteX19" fmla="*/ 590550 w 1202165"/>
              <a:gd name="connsiteY19" fmla="*/ 1781480 h 2052942"/>
              <a:gd name="connsiteX20" fmla="*/ 619125 w 1202165"/>
              <a:gd name="connsiteY20" fmla="*/ 1567167 h 2052942"/>
              <a:gd name="connsiteX21" fmla="*/ 628650 w 1202165"/>
              <a:gd name="connsiteY21" fmla="*/ 1410005 h 2052942"/>
              <a:gd name="connsiteX22" fmla="*/ 633412 w 1202165"/>
              <a:gd name="connsiteY22" fmla="*/ 1243318 h 2052942"/>
              <a:gd name="connsiteX23" fmla="*/ 1154766 w 1202165"/>
              <a:gd name="connsiteY23" fmla="*/ 1302457 h 2052942"/>
              <a:gd name="connsiteX24" fmla="*/ 1178235 w 1202165"/>
              <a:gd name="connsiteY24" fmla="*/ 1078908 h 2052942"/>
              <a:gd name="connsiteX25" fmla="*/ 1156627 w 1202165"/>
              <a:gd name="connsiteY25" fmla="*/ 792769 h 2052942"/>
              <a:gd name="connsiteX26" fmla="*/ 1067956 w 1202165"/>
              <a:gd name="connsiteY26" fmla="*/ 563433 h 2052942"/>
              <a:gd name="connsiteX27" fmla="*/ 911844 w 1202165"/>
              <a:gd name="connsiteY27" fmla="*/ 357260 h 2052942"/>
              <a:gd name="connsiteX28" fmla="*/ 759943 w 1202165"/>
              <a:gd name="connsiteY28" fmla="*/ 210158 h 2052942"/>
              <a:gd name="connsiteX29" fmla="*/ 555932 w 1202165"/>
              <a:gd name="connsiteY29" fmla="*/ 86697 h 2052942"/>
              <a:gd name="connsiteX30" fmla="*/ 404813 w 1202165"/>
              <a:gd name="connsiteY30" fmla="*/ 28880 h 2052942"/>
              <a:gd name="connsiteX31" fmla="*/ 335757 w 1202165"/>
              <a:gd name="connsiteY31" fmla="*/ 16974 h 2052942"/>
              <a:gd name="connsiteX32" fmla="*/ 233363 w 1202165"/>
              <a:gd name="connsiteY32" fmla="*/ 5067 h 2052942"/>
              <a:gd name="connsiteX33" fmla="*/ 147638 w 1202165"/>
              <a:gd name="connsiteY33" fmla="*/ 305 h 2052942"/>
              <a:gd name="connsiteX34" fmla="*/ 0 w 1202165"/>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628650 w 1178253"/>
              <a:gd name="connsiteY21" fmla="*/ 1410005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640944 w 1178253"/>
              <a:gd name="connsiteY19" fmla="*/ 1933186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640944 w 1178253"/>
              <a:gd name="connsiteY18" fmla="*/ 1933186 h 2052942"/>
              <a:gd name="connsiteX19" fmla="*/ 784418 w 1178253"/>
              <a:gd name="connsiteY19" fmla="*/ 1828439 h 2052942"/>
              <a:gd name="connsiteX20" fmla="*/ 928999 w 1178253"/>
              <a:gd name="connsiteY20" fmla="*/ 1696562 h 2052942"/>
              <a:gd name="connsiteX21" fmla="*/ 1064787 w 1178253"/>
              <a:gd name="connsiteY21" fmla="*/ 1502483 h 2052942"/>
              <a:gd name="connsiteX22" fmla="*/ 1154766 w 1178253"/>
              <a:gd name="connsiteY22" fmla="*/ 1302457 h 2052942"/>
              <a:gd name="connsiteX23" fmla="*/ 1178235 w 1178253"/>
              <a:gd name="connsiteY23" fmla="*/ 1078908 h 2052942"/>
              <a:gd name="connsiteX24" fmla="*/ 1156627 w 1178253"/>
              <a:gd name="connsiteY24" fmla="*/ 792769 h 2052942"/>
              <a:gd name="connsiteX25" fmla="*/ 1067956 w 1178253"/>
              <a:gd name="connsiteY25" fmla="*/ 563433 h 2052942"/>
              <a:gd name="connsiteX26" fmla="*/ 911844 w 1178253"/>
              <a:gd name="connsiteY26" fmla="*/ 357260 h 2052942"/>
              <a:gd name="connsiteX27" fmla="*/ 759943 w 1178253"/>
              <a:gd name="connsiteY27" fmla="*/ 210158 h 2052942"/>
              <a:gd name="connsiteX28" fmla="*/ 555932 w 1178253"/>
              <a:gd name="connsiteY28" fmla="*/ 86697 h 2052942"/>
              <a:gd name="connsiteX29" fmla="*/ 404813 w 1178253"/>
              <a:gd name="connsiteY29" fmla="*/ 28880 h 2052942"/>
              <a:gd name="connsiteX30" fmla="*/ 335757 w 1178253"/>
              <a:gd name="connsiteY30" fmla="*/ 16974 h 2052942"/>
              <a:gd name="connsiteX31" fmla="*/ 233363 w 1178253"/>
              <a:gd name="connsiteY31" fmla="*/ 5067 h 2052942"/>
              <a:gd name="connsiteX32" fmla="*/ 147638 w 1178253"/>
              <a:gd name="connsiteY32" fmla="*/ 305 h 2052942"/>
              <a:gd name="connsiteX33" fmla="*/ 0 w 1178253"/>
              <a:gd name="connsiteY33" fmla="*/ 9830 h 2052942"/>
              <a:gd name="connsiteX0" fmla="*/ 0 w 1178253"/>
              <a:gd name="connsiteY0" fmla="*/ 9830 h 2043683"/>
              <a:gd name="connsiteX1" fmla="*/ 54769 w 1178253"/>
              <a:gd name="connsiteY1" fmla="*/ 112223 h 2043683"/>
              <a:gd name="connsiteX2" fmla="*/ 90488 w 1178253"/>
              <a:gd name="connsiteY2" fmla="*/ 209855 h 2043683"/>
              <a:gd name="connsiteX3" fmla="*/ 152400 w 1178253"/>
              <a:gd name="connsiteY3" fmla="*/ 376542 h 2043683"/>
              <a:gd name="connsiteX4" fmla="*/ 190500 w 1178253"/>
              <a:gd name="connsiteY4" fmla="*/ 519417 h 2043683"/>
              <a:gd name="connsiteX5" fmla="*/ 223838 w 1178253"/>
              <a:gd name="connsiteY5" fmla="*/ 657530 h 2043683"/>
              <a:gd name="connsiteX6" fmla="*/ 250032 w 1178253"/>
              <a:gd name="connsiteY6" fmla="*/ 814692 h 2043683"/>
              <a:gd name="connsiteX7" fmla="*/ 271463 w 1178253"/>
              <a:gd name="connsiteY7" fmla="*/ 971855 h 2043683"/>
              <a:gd name="connsiteX8" fmla="*/ 280988 w 1178253"/>
              <a:gd name="connsiteY8" fmla="*/ 1138542 h 2043683"/>
              <a:gd name="connsiteX9" fmla="*/ 276225 w 1178253"/>
              <a:gd name="connsiteY9" fmla="*/ 1348092 h 2043683"/>
              <a:gd name="connsiteX10" fmla="*/ 266701 w 1178253"/>
              <a:gd name="connsiteY10" fmla="*/ 1510017 h 2043683"/>
              <a:gd name="connsiteX11" fmla="*/ 250031 w 1178253"/>
              <a:gd name="connsiteY11" fmla="*/ 1662417 h 2043683"/>
              <a:gd name="connsiteX12" fmla="*/ 228600 w 1178253"/>
              <a:gd name="connsiteY12" fmla="*/ 1786242 h 2043683"/>
              <a:gd name="connsiteX13" fmla="*/ 185738 w 1178253"/>
              <a:gd name="connsiteY13" fmla="*/ 1957692 h 2043683"/>
              <a:gd name="connsiteX14" fmla="*/ 167205 w 1178253"/>
              <a:gd name="connsiteY14" fmla="*/ 2023444 h 2043683"/>
              <a:gd name="connsiteX15" fmla="*/ 250031 w 1178253"/>
              <a:gd name="connsiteY15" fmla="*/ 2043417 h 2043683"/>
              <a:gd name="connsiteX16" fmla="*/ 352425 w 1178253"/>
              <a:gd name="connsiteY16" fmla="*/ 2029130 h 2043683"/>
              <a:gd name="connsiteX17" fmla="*/ 461963 w 1178253"/>
              <a:gd name="connsiteY17" fmla="*/ 2000555 h 2043683"/>
              <a:gd name="connsiteX18" fmla="*/ 640944 w 1178253"/>
              <a:gd name="connsiteY18" fmla="*/ 1933186 h 2043683"/>
              <a:gd name="connsiteX19" fmla="*/ 784418 w 1178253"/>
              <a:gd name="connsiteY19" fmla="*/ 1828439 h 2043683"/>
              <a:gd name="connsiteX20" fmla="*/ 928999 w 1178253"/>
              <a:gd name="connsiteY20" fmla="*/ 1696562 h 2043683"/>
              <a:gd name="connsiteX21" fmla="*/ 1064787 w 1178253"/>
              <a:gd name="connsiteY21" fmla="*/ 1502483 h 2043683"/>
              <a:gd name="connsiteX22" fmla="*/ 1154766 w 1178253"/>
              <a:gd name="connsiteY22" fmla="*/ 1302457 h 2043683"/>
              <a:gd name="connsiteX23" fmla="*/ 1178235 w 1178253"/>
              <a:gd name="connsiteY23" fmla="*/ 1078908 h 2043683"/>
              <a:gd name="connsiteX24" fmla="*/ 1156627 w 1178253"/>
              <a:gd name="connsiteY24" fmla="*/ 792769 h 2043683"/>
              <a:gd name="connsiteX25" fmla="*/ 1067956 w 1178253"/>
              <a:gd name="connsiteY25" fmla="*/ 563433 h 2043683"/>
              <a:gd name="connsiteX26" fmla="*/ 911844 w 1178253"/>
              <a:gd name="connsiteY26" fmla="*/ 357260 h 2043683"/>
              <a:gd name="connsiteX27" fmla="*/ 759943 w 1178253"/>
              <a:gd name="connsiteY27" fmla="*/ 210158 h 2043683"/>
              <a:gd name="connsiteX28" fmla="*/ 555932 w 1178253"/>
              <a:gd name="connsiteY28" fmla="*/ 86697 h 2043683"/>
              <a:gd name="connsiteX29" fmla="*/ 404813 w 1178253"/>
              <a:gd name="connsiteY29" fmla="*/ 28880 h 2043683"/>
              <a:gd name="connsiteX30" fmla="*/ 335757 w 1178253"/>
              <a:gd name="connsiteY30" fmla="*/ 16974 h 2043683"/>
              <a:gd name="connsiteX31" fmla="*/ 233363 w 1178253"/>
              <a:gd name="connsiteY31" fmla="*/ 5067 h 2043683"/>
              <a:gd name="connsiteX32" fmla="*/ 147638 w 1178253"/>
              <a:gd name="connsiteY32" fmla="*/ 305 h 2043683"/>
              <a:gd name="connsiteX33" fmla="*/ 0 w 1178253"/>
              <a:gd name="connsiteY33" fmla="*/ 9830 h 2043683"/>
              <a:gd name="connsiteX0" fmla="*/ 0 w 1178253"/>
              <a:gd name="connsiteY0" fmla="*/ 9830 h 2029312"/>
              <a:gd name="connsiteX1" fmla="*/ 54769 w 1178253"/>
              <a:gd name="connsiteY1" fmla="*/ 112223 h 2029312"/>
              <a:gd name="connsiteX2" fmla="*/ 90488 w 1178253"/>
              <a:gd name="connsiteY2" fmla="*/ 209855 h 2029312"/>
              <a:gd name="connsiteX3" fmla="*/ 152400 w 1178253"/>
              <a:gd name="connsiteY3" fmla="*/ 376542 h 2029312"/>
              <a:gd name="connsiteX4" fmla="*/ 190500 w 1178253"/>
              <a:gd name="connsiteY4" fmla="*/ 519417 h 2029312"/>
              <a:gd name="connsiteX5" fmla="*/ 223838 w 1178253"/>
              <a:gd name="connsiteY5" fmla="*/ 657530 h 2029312"/>
              <a:gd name="connsiteX6" fmla="*/ 250032 w 1178253"/>
              <a:gd name="connsiteY6" fmla="*/ 814692 h 2029312"/>
              <a:gd name="connsiteX7" fmla="*/ 271463 w 1178253"/>
              <a:gd name="connsiteY7" fmla="*/ 971855 h 2029312"/>
              <a:gd name="connsiteX8" fmla="*/ 280988 w 1178253"/>
              <a:gd name="connsiteY8" fmla="*/ 1138542 h 2029312"/>
              <a:gd name="connsiteX9" fmla="*/ 276225 w 1178253"/>
              <a:gd name="connsiteY9" fmla="*/ 1348092 h 2029312"/>
              <a:gd name="connsiteX10" fmla="*/ 266701 w 1178253"/>
              <a:gd name="connsiteY10" fmla="*/ 1510017 h 2029312"/>
              <a:gd name="connsiteX11" fmla="*/ 250031 w 1178253"/>
              <a:gd name="connsiteY11" fmla="*/ 1662417 h 2029312"/>
              <a:gd name="connsiteX12" fmla="*/ 228600 w 1178253"/>
              <a:gd name="connsiteY12" fmla="*/ 1786242 h 2029312"/>
              <a:gd name="connsiteX13" fmla="*/ 185738 w 1178253"/>
              <a:gd name="connsiteY13" fmla="*/ 1957692 h 2029312"/>
              <a:gd name="connsiteX14" fmla="*/ 167205 w 1178253"/>
              <a:gd name="connsiteY14" fmla="*/ 2023444 h 2029312"/>
              <a:gd name="connsiteX15" fmla="*/ 284352 w 1178253"/>
              <a:gd name="connsiteY15" fmla="*/ 1988634 h 2029312"/>
              <a:gd name="connsiteX16" fmla="*/ 352425 w 1178253"/>
              <a:gd name="connsiteY16" fmla="*/ 2029130 h 2029312"/>
              <a:gd name="connsiteX17" fmla="*/ 461963 w 1178253"/>
              <a:gd name="connsiteY17" fmla="*/ 2000555 h 2029312"/>
              <a:gd name="connsiteX18" fmla="*/ 640944 w 1178253"/>
              <a:gd name="connsiteY18" fmla="*/ 1933186 h 2029312"/>
              <a:gd name="connsiteX19" fmla="*/ 784418 w 1178253"/>
              <a:gd name="connsiteY19" fmla="*/ 1828439 h 2029312"/>
              <a:gd name="connsiteX20" fmla="*/ 928999 w 1178253"/>
              <a:gd name="connsiteY20" fmla="*/ 1696562 h 2029312"/>
              <a:gd name="connsiteX21" fmla="*/ 1064787 w 1178253"/>
              <a:gd name="connsiteY21" fmla="*/ 1502483 h 2029312"/>
              <a:gd name="connsiteX22" fmla="*/ 1154766 w 1178253"/>
              <a:gd name="connsiteY22" fmla="*/ 1302457 h 2029312"/>
              <a:gd name="connsiteX23" fmla="*/ 1178235 w 1178253"/>
              <a:gd name="connsiteY23" fmla="*/ 1078908 h 2029312"/>
              <a:gd name="connsiteX24" fmla="*/ 1156627 w 1178253"/>
              <a:gd name="connsiteY24" fmla="*/ 792769 h 2029312"/>
              <a:gd name="connsiteX25" fmla="*/ 1067956 w 1178253"/>
              <a:gd name="connsiteY25" fmla="*/ 563433 h 2029312"/>
              <a:gd name="connsiteX26" fmla="*/ 911844 w 1178253"/>
              <a:gd name="connsiteY26" fmla="*/ 357260 h 2029312"/>
              <a:gd name="connsiteX27" fmla="*/ 759943 w 1178253"/>
              <a:gd name="connsiteY27" fmla="*/ 210158 h 2029312"/>
              <a:gd name="connsiteX28" fmla="*/ 555932 w 1178253"/>
              <a:gd name="connsiteY28" fmla="*/ 86697 h 2029312"/>
              <a:gd name="connsiteX29" fmla="*/ 404813 w 1178253"/>
              <a:gd name="connsiteY29" fmla="*/ 28880 h 2029312"/>
              <a:gd name="connsiteX30" fmla="*/ 335757 w 1178253"/>
              <a:gd name="connsiteY30" fmla="*/ 16974 h 2029312"/>
              <a:gd name="connsiteX31" fmla="*/ 233363 w 1178253"/>
              <a:gd name="connsiteY31" fmla="*/ 5067 h 2029312"/>
              <a:gd name="connsiteX32" fmla="*/ 147638 w 1178253"/>
              <a:gd name="connsiteY32" fmla="*/ 305 h 2029312"/>
              <a:gd name="connsiteX33" fmla="*/ 0 w 1178253"/>
              <a:gd name="connsiteY33" fmla="*/ 9830 h 2029312"/>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461963 w 1178253"/>
              <a:gd name="connsiteY16" fmla="*/ 2000555 h 2023444"/>
              <a:gd name="connsiteX17" fmla="*/ 640944 w 1178253"/>
              <a:gd name="connsiteY17" fmla="*/ 1933186 h 2023444"/>
              <a:gd name="connsiteX18" fmla="*/ 784418 w 1178253"/>
              <a:gd name="connsiteY18" fmla="*/ 1828439 h 2023444"/>
              <a:gd name="connsiteX19" fmla="*/ 928999 w 1178253"/>
              <a:gd name="connsiteY19" fmla="*/ 1696562 h 2023444"/>
              <a:gd name="connsiteX20" fmla="*/ 1064787 w 1178253"/>
              <a:gd name="connsiteY20" fmla="*/ 1502483 h 2023444"/>
              <a:gd name="connsiteX21" fmla="*/ 1154766 w 1178253"/>
              <a:gd name="connsiteY21" fmla="*/ 1302457 h 2023444"/>
              <a:gd name="connsiteX22" fmla="*/ 1178235 w 1178253"/>
              <a:gd name="connsiteY22" fmla="*/ 1078908 h 2023444"/>
              <a:gd name="connsiteX23" fmla="*/ 1156627 w 1178253"/>
              <a:gd name="connsiteY23" fmla="*/ 792769 h 2023444"/>
              <a:gd name="connsiteX24" fmla="*/ 1067956 w 1178253"/>
              <a:gd name="connsiteY24" fmla="*/ 563433 h 2023444"/>
              <a:gd name="connsiteX25" fmla="*/ 911844 w 1178253"/>
              <a:gd name="connsiteY25" fmla="*/ 357260 h 2023444"/>
              <a:gd name="connsiteX26" fmla="*/ 759943 w 1178253"/>
              <a:gd name="connsiteY26" fmla="*/ 210158 h 2023444"/>
              <a:gd name="connsiteX27" fmla="*/ 555932 w 1178253"/>
              <a:gd name="connsiteY27" fmla="*/ 86697 h 2023444"/>
              <a:gd name="connsiteX28" fmla="*/ 404813 w 1178253"/>
              <a:gd name="connsiteY28" fmla="*/ 28880 h 2023444"/>
              <a:gd name="connsiteX29" fmla="*/ 335757 w 1178253"/>
              <a:gd name="connsiteY29" fmla="*/ 16974 h 2023444"/>
              <a:gd name="connsiteX30" fmla="*/ 233363 w 1178253"/>
              <a:gd name="connsiteY30" fmla="*/ 5067 h 2023444"/>
              <a:gd name="connsiteX31" fmla="*/ 147638 w 1178253"/>
              <a:gd name="connsiteY31" fmla="*/ 305 h 2023444"/>
              <a:gd name="connsiteX32" fmla="*/ 0 w 1178253"/>
              <a:gd name="connsiteY32"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40944 w 1178253"/>
              <a:gd name="connsiteY16" fmla="*/ 1933186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928999 w 1178253"/>
              <a:gd name="connsiteY17" fmla="*/ 1696562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38386 w 1178253"/>
              <a:gd name="connsiteY18" fmla="*/ 1496162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793"/>
              <a:gd name="connsiteY0" fmla="*/ 9830 h 2023444"/>
              <a:gd name="connsiteX1" fmla="*/ 54769 w 1178793"/>
              <a:gd name="connsiteY1" fmla="*/ 112223 h 2023444"/>
              <a:gd name="connsiteX2" fmla="*/ 90488 w 1178793"/>
              <a:gd name="connsiteY2" fmla="*/ 209855 h 2023444"/>
              <a:gd name="connsiteX3" fmla="*/ 152400 w 1178793"/>
              <a:gd name="connsiteY3" fmla="*/ 376542 h 2023444"/>
              <a:gd name="connsiteX4" fmla="*/ 190500 w 1178793"/>
              <a:gd name="connsiteY4" fmla="*/ 519417 h 2023444"/>
              <a:gd name="connsiteX5" fmla="*/ 223838 w 1178793"/>
              <a:gd name="connsiteY5" fmla="*/ 657530 h 2023444"/>
              <a:gd name="connsiteX6" fmla="*/ 250032 w 1178793"/>
              <a:gd name="connsiteY6" fmla="*/ 814692 h 2023444"/>
              <a:gd name="connsiteX7" fmla="*/ 271463 w 1178793"/>
              <a:gd name="connsiteY7" fmla="*/ 971855 h 2023444"/>
              <a:gd name="connsiteX8" fmla="*/ 280988 w 1178793"/>
              <a:gd name="connsiteY8" fmla="*/ 1138542 h 2023444"/>
              <a:gd name="connsiteX9" fmla="*/ 276225 w 1178793"/>
              <a:gd name="connsiteY9" fmla="*/ 1348092 h 2023444"/>
              <a:gd name="connsiteX10" fmla="*/ 266701 w 1178793"/>
              <a:gd name="connsiteY10" fmla="*/ 1510017 h 2023444"/>
              <a:gd name="connsiteX11" fmla="*/ 250031 w 1178793"/>
              <a:gd name="connsiteY11" fmla="*/ 1662417 h 2023444"/>
              <a:gd name="connsiteX12" fmla="*/ 228600 w 1178793"/>
              <a:gd name="connsiteY12" fmla="*/ 1786242 h 2023444"/>
              <a:gd name="connsiteX13" fmla="*/ 185738 w 1178793"/>
              <a:gd name="connsiteY13" fmla="*/ 1957692 h 2023444"/>
              <a:gd name="connsiteX14" fmla="*/ 167205 w 1178793"/>
              <a:gd name="connsiteY14" fmla="*/ 2023444 h 2023444"/>
              <a:gd name="connsiteX15" fmla="*/ 284352 w 1178793"/>
              <a:gd name="connsiteY15" fmla="*/ 1988634 h 2023444"/>
              <a:gd name="connsiteX16" fmla="*/ 619823 w 1178793"/>
              <a:gd name="connsiteY16" fmla="*/ 1867868 h 2023444"/>
              <a:gd name="connsiteX17" fmla="*/ 889398 w 1178793"/>
              <a:gd name="connsiteY17" fmla="*/ 1677599 h 2023444"/>
              <a:gd name="connsiteX18" fmla="*/ 1038386 w 1178793"/>
              <a:gd name="connsiteY18" fmla="*/ 1496162 h 2023444"/>
              <a:gd name="connsiteX19" fmla="*/ 1141565 w 1178793"/>
              <a:gd name="connsiteY19" fmla="*/ 1302457 h 2023444"/>
              <a:gd name="connsiteX20" fmla="*/ 1178235 w 1178793"/>
              <a:gd name="connsiteY20" fmla="*/ 1078908 h 2023444"/>
              <a:gd name="connsiteX21" fmla="*/ 1156627 w 1178793"/>
              <a:gd name="connsiteY21" fmla="*/ 792769 h 2023444"/>
              <a:gd name="connsiteX22" fmla="*/ 1067956 w 1178793"/>
              <a:gd name="connsiteY22" fmla="*/ 563433 h 2023444"/>
              <a:gd name="connsiteX23" fmla="*/ 911844 w 1178793"/>
              <a:gd name="connsiteY23" fmla="*/ 357260 h 2023444"/>
              <a:gd name="connsiteX24" fmla="*/ 759943 w 1178793"/>
              <a:gd name="connsiteY24" fmla="*/ 210158 h 2023444"/>
              <a:gd name="connsiteX25" fmla="*/ 555932 w 1178793"/>
              <a:gd name="connsiteY25" fmla="*/ 86697 h 2023444"/>
              <a:gd name="connsiteX26" fmla="*/ 404813 w 1178793"/>
              <a:gd name="connsiteY26" fmla="*/ 28880 h 2023444"/>
              <a:gd name="connsiteX27" fmla="*/ 335757 w 1178793"/>
              <a:gd name="connsiteY27" fmla="*/ 16974 h 2023444"/>
              <a:gd name="connsiteX28" fmla="*/ 233363 w 1178793"/>
              <a:gd name="connsiteY28" fmla="*/ 5067 h 2023444"/>
              <a:gd name="connsiteX29" fmla="*/ 147638 w 1178793"/>
              <a:gd name="connsiteY29" fmla="*/ 305 h 2023444"/>
              <a:gd name="connsiteX30" fmla="*/ 0 w 1178793"/>
              <a:gd name="connsiteY30" fmla="*/ 9830 h 2023444"/>
              <a:gd name="connsiteX0" fmla="*/ 0 w 1178262"/>
              <a:gd name="connsiteY0" fmla="*/ 9830 h 2023444"/>
              <a:gd name="connsiteX1" fmla="*/ 54769 w 1178262"/>
              <a:gd name="connsiteY1" fmla="*/ 112223 h 2023444"/>
              <a:gd name="connsiteX2" fmla="*/ 90488 w 1178262"/>
              <a:gd name="connsiteY2" fmla="*/ 209855 h 2023444"/>
              <a:gd name="connsiteX3" fmla="*/ 152400 w 1178262"/>
              <a:gd name="connsiteY3" fmla="*/ 376542 h 2023444"/>
              <a:gd name="connsiteX4" fmla="*/ 190500 w 1178262"/>
              <a:gd name="connsiteY4" fmla="*/ 519417 h 2023444"/>
              <a:gd name="connsiteX5" fmla="*/ 223838 w 1178262"/>
              <a:gd name="connsiteY5" fmla="*/ 657530 h 2023444"/>
              <a:gd name="connsiteX6" fmla="*/ 250032 w 1178262"/>
              <a:gd name="connsiteY6" fmla="*/ 814692 h 2023444"/>
              <a:gd name="connsiteX7" fmla="*/ 271463 w 1178262"/>
              <a:gd name="connsiteY7" fmla="*/ 971855 h 2023444"/>
              <a:gd name="connsiteX8" fmla="*/ 280988 w 1178262"/>
              <a:gd name="connsiteY8" fmla="*/ 1138542 h 2023444"/>
              <a:gd name="connsiteX9" fmla="*/ 276225 w 1178262"/>
              <a:gd name="connsiteY9" fmla="*/ 1348092 h 2023444"/>
              <a:gd name="connsiteX10" fmla="*/ 266701 w 1178262"/>
              <a:gd name="connsiteY10" fmla="*/ 1510017 h 2023444"/>
              <a:gd name="connsiteX11" fmla="*/ 250031 w 1178262"/>
              <a:gd name="connsiteY11" fmla="*/ 1662417 h 2023444"/>
              <a:gd name="connsiteX12" fmla="*/ 228600 w 1178262"/>
              <a:gd name="connsiteY12" fmla="*/ 1786242 h 2023444"/>
              <a:gd name="connsiteX13" fmla="*/ 185738 w 1178262"/>
              <a:gd name="connsiteY13" fmla="*/ 1957692 h 2023444"/>
              <a:gd name="connsiteX14" fmla="*/ 167205 w 1178262"/>
              <a:gd name="connsiteY14" fmla="*/ 2023444 h 2023444"/>
              <a:gd name="connsiteX15" fmla="*/ 284352 w 1178262"/>
              <a:gd name="connsiteY15" fmla="*/ 1988634 h 2023444"/>
              <a:gd name="connsiteX16" fmla="*/ 619823 w 1178262"/>
              <a:gd name="connsiteY16" fmla="*/ 1867868 h 2023444"/>
              <a:gd name="connsiteX17" fmla="*/ 889398 w 1178262"/>
              <a:gd name="connsiteY17" fmla="*/ 1677599 h 2023444"/>
              <a:gd name="connsiteX18" fmla="*/ 1038386 w 1178262"/>
              <a:gd name="connsiteY18" fmla="*/ 1496162 h 2023444"/>
              <a:gd name="connsiteX19" fmla="*/ 1141565 w 1178262"/>
              <a:gd name="connsiteY19" fmla="*/ 1302457 h 2023444"/>
              <a:gd name="connsiteX20" fmla="*/ 1178235 w 1178262"/>
              <a:gd name="connsiteY20" fmla="*/ 1078908 h 2023444"/>
              <a:gd name="connsiteX21" fmla="*/ 1146067 w 1178262"/>
              <a:gd name="connsiteY21" fmla="*/ 792769 h 2023444"/>
              <a:gd name="connsiteX22" fmla="*/ 1067956 w 1178262"/>
              <a:gd name="connsiteY22" fmla="*/ 563433 h 2023444"/>
              <a:gd name="connsiteX23" fmla="*/ 911844 w 1178262"/>
              <a:gd name="connsiteY23" fmla="*/ 357260 h 2023444"/>
              <a:gd name="connsiteX24" fmla="*/ 759943 w 1178262"/>
              <a:gd name="connsiteY24" fmla="*/ 210158 h 2023444"/>
              <a:gd name="connsiteX25" fmla="*/ 555932 w 1178262"/>
              <a:gd name="connsiteY25" fmla="*/ 86697 h 2023444"/>
              <a:gd name="connsiteX26" fmla="*/ 404813 w 1178262"/>
              <a:gd name="connsiteY26" fmla="*/ 28880 h 2023444"/>
              <a:gd name="connsiteX27" fmla="*/ 335757 w 1178262"/>
              <a:gd name="connsiteY27" fmla="*/ 16974 h 2023444"/>
              <a:gd name="connsiteX28" fmla="*/ 233363 w 1178262"/>
              <a:gd name="connsiteY28" fmla="*/ 5067 h 2023444"/>
              <a:gd name="connsiteX29" fmla="*/ 147638 w 1178262"/>
              <a:gd name="connsiteY29" fmla="*/ 305 h 2023444"/>
              <a:gd name="connsiteX30" fmla="*/ 0 w 1178262"/>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911844 w 1178278"/>
              <a:gd name="connsiteY23" fmla="*/ 357260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28262 w 1178278"/>
              <a:gd name="connsiteY24" fmla="*/ 222800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04502 w 1178278"/>
              <a:gd name="connsiteY24" fmla="*/ 25229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29" fmla="*/ 284052 w 1178278"/>
              <a:gd name="connsiteY29" fmla="*/ 45522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404813 w 1178278"/>
              <a:gd name="connsiteY26"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388972 w 1178278"/>
              <a:gd name="connsiteY26" fmla="*/ 96305 h 2023444"/>
              <a:gd name="connsiteX0" fmla="*/ 195159 w 1178278"/>
              <a:gd name="connsiteY0" fmla="*/ 43269 h 2015839"/>
              <a:gd name="connsiteX1" fmla="*/ 0 w 1178278"/>
              <a:gd name="connsiteY1" fmla="*/ 2225 h 2015839"/>
              <a:gd name="connsiteX2" fmla="*/ 54769 w 1178278"/>
              <a:gd name="connsiteY2" fmla="*/ 104618 h 2015839"/>
              <a:gd name="connsiteX3" fmla="*/ 90488 w 1178278"/>
              <a:gd name="connsiteY3" fmla="*/ 202250 h 2015839"/>
              <a:gd name="connsiteX4" fmla="*/ 152400 w 1178278"/>
              <a:gd name="connsiteY4" fmla="*/ 368937 h 2015839"/>
              <a:gd name="connsiteX5" fmla="*/ 190500 w 1178278"/>
              <a:gd name="connsiteY5" fmla="*/ 511812 h 2015839"/>
              <a:gd name="connsiteX6" fmla="*/ 223838 w 1178278"/>
              <a:gd name="connsiteY6" fmla="*/ 649925 h 2015839"/>
              <a:gd name="connsiteX7" fmla="*/ 250032 w 1178278"/>
              <a:gd name="connsiteY7" fmla="*/ 807087 h 2015839"/>
              <a:gd name="connsiteX8" fmla="*/ 271463 w 1178278"/>
              <a:gd name="connsiteY8" fmla="*/ 964250 h 2015839"/>
              <a:gd name="connsiteX9" fmla="*/ 280988 w 1178278"/>
              <a:gd name="connsiteY9" fmla="*/ 1130937 h 2015839"/>
              <a:gd name="connsiteX10" fmla="*/ 276225 w 1178278"/>
              <a:gd name="connsiteY10" fmla="*/ 1340487 h 2015839"/>
              <a:gd name="connsiteX11" fmla="*/ 266701 w 1178278"/>
              <a:gd name="connsiteY11" fmla="*/ 1502412 h 2015839"/>
              <a:gd name="connsiteX12" fmla="*/ 250031 w 1178278"/>
              <a:gd name="connsiteY12" fmla="*/ 1654812 h 2015839"/>
              <a:gd name="connsiteX13" fmla="*/ 228600 w 1178278"/>
              <a:gd name="connsiteY13" fmla="*/ 1778637 h 2015839"/>
              <a:gd name="connsiteX14" fmla="*/ 185738 w 1178278"/>
              <a:gd name="connsiteY14" fmla="*/ 1950087 h 2015839"/>
              <a:gd name="connsiteX15" fmla="*/ 167205 w 1178278"/>
              <a:gd name="connsiteY15" fmla="*/ 2015839 h 2015839"/>
              <a:gd name="connsiteX16" fmla="*/ 284352 w 1178278"/>
              <a:gd name="connsiteY16" fmla="*/ 1981029 h 2015839"/>
              <a:gd name="connsiteX17" fmla="*/ 619823 w 1178278"/>
              <a:gd name="connsiteY17" fmla="*/ 1860263 h 2015839"/>
              <a:gd name="connsiteX18" fmla="*/ 889398 w 1178278"/>
              <a:gd name="connsiteY18" fmla="*/ 1669994 h 2015839"/>
              <a:gd name="connsiteX19" fmla="*/ 1038386 w 1178278"/>
              <a:gd name="connsiteY19" fmla="*/ 1488557 h 2015839"/>
              <a:gd name="connsiteX20" fmla="*/ 1141565 w 1178278"/>
              <a:gd name="connsiteY20" fmla="*/ 1294852 h 2015839"/>
              <a:gd name="connsiteX21" fmla="*/ 1178235 w 1178278"/>
              <a:gd name="connsiteY21" fmla="*/ 1071303 h 2015839"/>
              <a:gd name="connsiteX22" fmla="*/ 1146067 w 1178278"/>
              <a:gd name="connsiteY22" fmla="*/ 785164 h 2015839"/>
              <a:gd name="connsiteX23" fmla="*/ 1033635 w 1178278"/>
              <a:gd name="connsiteY23" fmla="*/ 564256 h 2015839"/>
              <a:gd name="connsiteX24" fmla="*/ 866963 w 1178278"/>
              <a:gd name="connsiteY24" fmla="*/ 368618 h 2015839"/>
              <a:gd name="connsiteX25" fmla="*/ 704502 w 1178278"/>
              <a:gd name="connsiteY25" fmla="*/ 244693 h 2015839"/>
              <a:gd name="connsiteX26" fmla="*/ 388972 w 1178278"/>
              <a:gd name="connsiteY26" fmla="*/ 88700 h 2015839"/>
              <a:gd name="connsiteX0" fmla="*/ 144968 w 1128087"/>
              <a:gd name="connsiteY0" fmla="*/ 0 h 1972570"/>
              <a:gd name="connsiteX1" fmla="*/ 4578 w 1128087"/>
              <a:gd name="connsiteY1" fmla="*/ 61349 h 1972570"/>
              <a:gd name="connsiteX2" fmla="*/ 40297 w 1128087"/>
              <a:gd name="connsiteY2" fmla="*/ 158981 h 1972570"/>
              <a:gd name="connsiteX3" fmla="*/ 102209 w 1128087"/>
              <a:gd name="connsiteY3" fmla="*/ 325668 h 1972570"/>
              <a:gd name="connsiteX4" fmla="*/ 140309 w 1128087"/>
              <a:gd name="connsiteY4" fmla="*/ 468543 h 1972570"/>
              <a:gd name="connsiteX5" fmla="*/ 173647 w 1128087"/>
              <a:gd name="connsiteY5" fmla="*/ 606656 h 1972570"/>
              <a:gd name="connsiteX6" fmla="*/ 199841 w 1128087"/>
              <a:gd name="connsiteY6" fmla="*/ 763818 h 1972570"/>
              <a:gd name="connsiteX7" fmla="*/ 221272 w 1128087"/>
              <a:gd name="connsiteY7" fmla="*/ 920981 h 1972570"/>
              <a:gd name="connsiteX8" fmla="*/ 230797 w 1128087"/>
              <a:gd name="connsiteY8" fmla="*/ 1087668 h 1972570"/>
              <a:gd name="connsiteX9" fmla="*/ 226034 w 1128087"/>
              <a:gd name="connsiteY9" fmla="*/ 1297218 h 1972570"/>
              <a:gd name="connsiteX10" fmla="*/ 216510 w 1128087"/>
              <a:gd name="connsiteY10" fmla="*/ 1459143 h 1972570"/>
              <a:gd name="connsiteX11" fmla="*/ 199840 w 1128087"/>
              <a:gd name="connsiteY11" fmla="*/ 1611543 h 1972570"/>
              <a:gd name="connsiteX12" fmla="*/ 178409 w 1128087"/>
              <a:gd name="connsiteY12" fmla="*/ 1735368 h 1972570"/>
              <a:gd name="connsiteX13" fmla="*/ 135547 w 1128087"/>
              <a:gd name="connsiteY13" fmla="*/ 1906818 h 1972570"/>
              <a:gd name="connsiteX14" fmla="*/ 117014 w 1128087"/>
              <a:gd name="connsiteY14" fmla="*/ 1972570 h 1972570"/>
              <a:gd name="connsiteX15" fmla="*/ 234161 w 1128087"/>
              <a:gd name="connsiteY15" fmla="*/ 1937760 h 1972570"/>
              <a:gd name="connsiteX16" fmla="*/ 569632 w 1128087"/>
              <a:gd name="connsiteY16" fmla="*/ 1816994 h 1972570"/>
              <a:gd name="connsiteX17" fmla="*/ 839207 w 1128087"/>
              <a:gd name="connsiteY17" fmla="*/ 1626725 h 1972570"/>
              <a:gd name="connsiteX18" fmla="*/ 988195 w 1128087"/>
              <a:gd name="connsiteY18" fmla="*/ 1445288 h 1972570"/>
              <a:gd name="connsiteX19" fmla="*/ 1091374 w 1128087"/>
              <a:gd name="connsiteY19" fmla="*/ 1251583 h 1972570"/>
              <a:gd name="connsiteX20" fmla="*/ 1128044 w 1128087"/>
              <a:gd name="connsiteY20" fmla="*/ 1028034 h 1972570"/>
              <a:gd name="connsiteX21" fmla="*/ 1095876 w 1128087"/>
              <a:gd name="connsiteY21" fmla="*/ 741895 h 1972570"/>
              <a:gd name="connsiteX22" fmla="*/ 983444 w 1128087"/>
              <a:gd name="connsiteY22" fmla="*/ 520987 h 1972570"/>
              <a:gd name="connsiteX23" fmla="*/ 816772 w 1128087"/>
              <a:gd name="connsiteY23" fmla="*/ 325349 h 1972570"/>
              <a:gd name="connsiteX24" fmla="*/ 654311 w 1128087"/>
              <a:gd name="connsiteY24" fmla="*/ 201424 h 1972570"/>
              <a:gd name="connsiteX25" fmla="*/ 338781 w 1128087"/>
              <a:gd name="connsiteY25" fmla="*/ 45431 h 1972570"/>
              <a:gd name="connsiteX0" fmla="*/ 4578 w 1128087"/>
              <a:gd name="connsiteY0" fmla="*/ 15918 h 1927139"/>
              <a:gd name="connsiteX1" fmla="*/ 40297 w 1128087"/>
              <a:gd name="connsiteY1" fmla="*/ 113550 h 1927139"/>
              <a:gd name="connsiteX2" fmla="*/ 102209 w 1128087"/>
              <a:gd name="connsiteY2" fmla="*/ 280237 h 1927139"/>
              <a:gd name="connsiteX3" fmla="*/ 140309 w 1128087"/>
              <a:gd name="connsiteY3" fmla="*/ 423112 h 1927139"/>
              <a:gd name="connsiteX4" fmla="*/ 173647 w 1128087"/>
              <a:gd name="connsiteY4" fmla="*/ 561225 h 1927139"/>
              <a:gd name="connsiteX5" fmla="*/ 199841 w 1128087"/>
              <a:gd name="connsiteY5" fmla="*/ 718387 h 1927139"/>
              <a:gd name="connsiteX6" fmla="*/ 221272 w 1128087"/>
              <a:gd name="connsiteY6" fmla="*/ 875550 h 1927139"/>
              <a:gd name="connsiteX7" fmla="*/ 230797 w 1128087"/>
              <a:gd name="connsiteY7" fmla="*/ 1042237 h 1927139"/>
              <a:gd name="connsiteX8" fmla="*/ 226034 w 1128087"/>
              <a:gd name="connsiteY8" fmla="*/ 1251787 h 1927139"/>
              <a:gd name="connsiteX9" fmla="*/ 216510 w 1128087"/>
              <a:gd name="connsiteY9" fmla="*/ 1413712 h 1927139"/>
              <a:gd name="connsiteX10" fmla="*/ 199840 w 1128087"/>
              <a:gd name="connsiteY10" fmla="*/ 1566112 h 1927139"/>
              <a:gd name="connsiteX11" fmla="*/ 178409 w 1128087"/>
              <a:gd name="connsiteY11" fmla="*/ 1689937 h 1927139"/>
              <a:gd name="connsiteX12" fmla="*/ 135547 w 1128087"/>
              <a:gd name="connsiteY12" fmla="*/ 1861387 h 1927139"/>
              <a:gd name="connsiteX13" fmla="*/ 117014 w 1128087"/>
              <a:gd name="connsiteY13" fmla="*/ 1927139 h 1927139"/>
              <a:gd name="connsiteX14" fmla="*/ 234161 w 1128087"/>
              <a:gd name="connsiteY14" fmla="*/ 1892329 h 1927139"/>
              <a:gd name="connsiteX15" fmla="*/ 569632 w 1128087"/>
              <a:gd name="connsiteY15" fmla="*/ 1771563 h 1927139"/>
              <a:gd name="connsiteX16" fmla="*/ 839207 w 1128087"/>
              <a:gd name="connsiteY16" fmla="*/ 1581294 h 1927139"/>
              <a:gd name="connsiteX17" fmla="*/ 988195 w 1128087"/>
              <a:gd name="connsiteY17" fmla="*/ 1399857 h 1927139"/>
              <a:gd name="connsiteX18" fmla="*/ 1091374 w 1128087"/>
              <a:gd name="connsiteY18" fmla="*/ 1206152 h 1927139"/>
              <a:gd name="connsiteX19" fmla="*/ 1128044 w 1128087"/>
              <a:gd name="connsiteY19" fmla="*/ 982603 h 1927139"/>
              <a:gd name="connsiteX20" fmla="*/ 1095876 w 1128087"/>
              <a:gd name="connsiteY20" fmla="*/ 696464 h 1927139"/>
              <a:gd name="connsiteX21" fmla="*/ 983444 w 1128087"/>
              <a:gd name="connsiteY21" fmla="*/ 475556 h 1927139"/>
              <a:gd name="connsiteX22" fmla="*/ 816772 w 1128087"/>
              <a:gd name="connsiteY22" fmla="*/ 279918 h 1927139"/>
              <a:gd name="connsiteX23" fmla="*/ 654311 w 1128087"/>
              <a:gd name="connsiteY23" fmla="*/ 155993 h 1927139"/>
              <a:gd name="connsiteX24" fmla="*/ 338781 w 1128087"/>
              <a:gd name="connsiteY24" fmla="*/ 0 h 1927139"/>
              <a:gd name="connsiteX0" fmla="*/ 0 w 1087790"/>
              <a:gd name="connsiteY0" fmla="*/ 113550 h 1927139"/>
              <a:gd name="connsiteX1" fmla="*/ 61912 w 1087790"/>
              <a:gd name="connsiteY1" fmla="*/ 280237 h 1927139"/>
              <a:gd name="connsiteX2" fmla="*/ 100012 w 1087790"/>
              <a:gd name="connsiteY2" fmla="*/ 423112 h 1927139"/>
              <a:gd name="connsiteX3" fmla="*/ 133350 w 1087790"/>
              <a:gd name="connsiteY3" fmla="*/ 561225 h 1927139"/>
              <a:gd name="connsiteX4" fmla="*/ 159544 w 1087790"/>
              <a:gd name="connsiteY4" fmla="*/ 718387 h 1927139"/>
              <a:gd name="connsiteX5" fmla="*/ 180975 w 1087790"/>
              <a:gd name="connsiteY5" fmla="*/ 875550 h 1927139"/>
              <a:gd name="connsiteX6" fmla="*/ 190500 w 1087790"/>
              <a:gd name="connsiteY6" fmla="*/ 1042237 h 1927139"/>
              <a:gd name="connsiteX7" fmla="*/ 185737 w 1087790"/>
              <a:gd name="connsiteY7" fmla="*/ 1251787 h 1927139"/>
              <a:gd name="connsiteX8" fmla="*/ 176213 w 1087790"/>
              <a:gd name="connsiteY8" fmla="*/ 1413712 h 1927139"/>
              <a:gd name="connsiteX9" fmla="*/ 159543 w 1087790"/>
              <a:gd name="connsiteY9" fmla="*/ 1566112 h 1927139"/>
              <a:gd name="connsiteX10" fmla="*/ 138112 w 1087790"/>
              <a:gd name="connsiteY10" fmla="*/ 1689937 h 1927139"/>
              <a:gd name="connsiteX11" fmla="*/ 95250 w 1087790"/>
              <a:gd name="connsiteY11" fmla="*/ 1861387 h 1927139"/>
              <a:gd name="connsiteX12" fmla="*/ 76717 w 1087790"/>
              <a:gd name="connsiteY12" fmla="*/ 1927139 h 1927139"/>
              <a:gd name="connsiteX13" fmla="*/ 193864 w 1087790"/>
              <a:gd name="connsiteY13" fmla="*/ 1892329 h 1927139"/>
              <a:gd name="connsiteX14" fmla="*/ 529335 w 1087790"/>
              <a:gd name="connsiteY14" fmla="*/ 1771563 h 1927139"/>
              <a:gd name="connsiteX15" fmla="*/ 798910 w 1087790"/>
              <a:gd name="connsiteY15" fmla="*/ 1581294 h 1927139"/>
              <a:gd name="connsiteX16" fmla="*/ 947898 w 1087790"/>
              <a:gd name="connsiteY16" fmla="*/ 1399857 h 1927139"/>
              <a:gd name="connsiteX17" fmla="*/ 1051077 w 1087790"/>
              <a:gd name="connsiteY17" fmla="*/ 1206152 h 1927139"/>
              <a:gd name="connsiteX18" fmla="*/ 1087747 w 1087790"/>
              <a:gd name="connsiteY18" fmla="*/ 982603 h 1927139"/>
              <a:gd name="connsiteX19" fmla="*/ 1055579 w 1087790"/>
              <a:gd name="connsiteY19" fmla="*/ 696464 h 1927139"/>
              <a:gd name="connsiteX20" fmla="*/ 943147 w 1087790"/>
              <a:gd name="connsiteY20" fmla="*/ 475556 h 1927139"/>
              <a:gd name="connsiteX21" fmla="*/ 776475 w 1087790"/>
              <a:gd name="connsiteY21" fmla="*/ 279918 h 1927139"/>
              <a:gd name="connsiteX22" fmla="*/ 614014 w 1087790"/>
              <a:gd name="connsiteY22" fmla="*/ 155993 h 1927139"/>
              <a:gd name="connsiteX23" fmla="*/ 298484 w 1087790"/>
              <a:gd name="connsiteY23" fmla="*/ 0 h 1927139"/>
              <a:gd name="connsiteX0" fmla="*/ 0 w 1025878"/>
              <a:gd name="connsiteY0" fmla="*/ 280237 h 1927139"/>
              <a:gd name="connsiteX1" fmla="*/ 38100 w 1025878"/>
              <a:gd name="connsiteY1" fmla="*/ 423112 h 1927139"/>
              <a:gd name="connsiteX2" fmla="*/ 71438 w 1025878"/>
              <a:gd name="connsiteY2" fmla="*/ 561225 h 1927139"/>
              <a:gd name="connsiteX3" fmla="*/ 97632 w 1025878"/>
              <a:gd name="connsiteY3" fmla="*/ 718387 h 1927139"/>
              <a:gd name="connsiteX4" fmla="*/ 119063 w 1025878"/>
              <a:gd name="connsiteY4" fmla="*/ 875550 h 1927139"/>
              <a:gd name="connsiteX5" fmla="*/ 128588 w 1025878"/>
              <a:gd name="connsiteY5" fmla="*/ 1042237 h 1927139"/>
              <a:gd name="connsiteX6" fmla="*/ 123825 w 1025878"/>
              <a:gd name="connsiteY6" fmla="*/ 1251787 h 1927139"/>
              <a:gd name="connsiteX7" fmla="*/ 114301 w 1025878"/>
              <a:gd name="connsiteY7" fmla="*/ 1413712 h 1927139"/>
              <a:gd name="connsiteX8" fmla="*/ 97631 w 1025878"/>
              <a:gd name="connsiteY8" fmla="*/ 1566112 h 1927139"/>
              <a:gd name="connsiteX9" fmla="*/ 76200 w 1025878"/>
              <a:gd name="connsiteY9" fmla="*/ 1689937 h 1927139"/>
              <a:gd name="connsiteX10" fmla="*/ 33338 w 1025878"/>
              <a:gd name="connsiteY10" fmla="*/ 1861387 h 1927139"/>
              <a:gd name="connsiteX11" fmla="*/ 14805 w 1025878"/>
              <a:gd name="connsiteY11" fmla="*/ 1927139 h 1927139"/>
              <a:gd name="connsiteX12" fmla="*/ 131952 w 1025878"/>
              <a:gd name="connsiteY12" fmla="*/ 1892329 h 1927139"/>
              <a:gd name="connsiteX13" fmla="*/ 467423 w 1025878"/>
              <a:gd name="connsiteY13" fmla="*/ 1771563 h 1927139"/>
              <a:gd name="connsiteX14" fmla="*/ 736998 w 1025878"/>
              <a:gd name="connsiteY14" fmla="*/ 1581294 h 1927139"/>
              <a:gd name="connsiteX15" fmla="*/ 885986 w 1025878"/>
              <a:gd name="connsiteY15" fmla="*/ 1399857 h 1927139"/>
              <a:gd name="connsiteX16" fmla="*/ 989165 w 1025878"/>
              <a:gd name="connsiteY16" fmla="*/ 1206152 h 1927139"/>
              <a:gd name="connsiteX17" fmla="*/ 1025835 w 1025878"/>
              <a:gd name="connsiteY17" fmla="*/ 982603 h 1927139"/>
              <a:gd name="connsiteX18" fmla="*/ 993667 w 1025878"/>
              <a:gd name="connsiteY18" fmla="*/ 696464 h 1927139"/>
              <a:gd name="connsiteX19" fmla="*/ 881235 w 1025878"/>
              <a:gd name="connsiteY19" fmla="*/ 475556 h 1927139"/>
              <a:gd name="connsiteX20" fmla="*/ 714563 w 1025878"/>
              <a:gd name="connsiteY20" fmla="*/ 279918 h 1927139"/>
              <a:gd name="connsiteX21" fmla="*/ 552102 w 1025878"/>
              <a:gd name="connsiteY21" fmla="*/ 155993 h 1927139"/>
              <a:gd name="connsiteX22" fmla="*/ 236572 w 1025878"/>
              <a:gd name="connsiteY22" fmla="*/ 0 h 1927139"/>
              <a:gd name="connsiteX0" fmla="*/ 23295 w 1011073"/>
              <a:gd name="connsiteY0" fmla="*/ 423112 h 1927139"/>
              <a:gd name="connsiteX1" fmla="*/ 56633 w 1011073"/>
              <a:gd name="connsiteY1" fmla="*/ 561225 h 1927139"/>
              <a:gd name="connsiteX2" fmla="*/ 82827 w 1011073"/>
              <a:gd name="connsiteY2" fmla="*/ 718387 h 1927139"/>
              <a:gd name="connsiteX3" fmla="*/ 104258 w 1011073"/>
              <a:gd name="connsiteY3" fmla="*/ 875550 h 1927139"/>
              <a:gd name="connsiteX4" fmla="*/ 113783 w 1011073"/>
              <a:gd name="connsiteY4" fmla="*/ 1042237 h 1927139"/>
              <a:gd name="connsiteX5" fmla="*/ 109020 w 1011073"/>
              <a:gd name="connsiteY5" fmla="*/ 1251787 h 1927139"/>
              <a:gd name="connsiteX6" fmla="*/ 99496 w 1011073"/>
              <a:gd name="connsiteY6" fmla="*/ 1413712 h 1927139"/>
              <a:gd name="connsiteX7" fmla="*/ 82826 w 1011073"/>
              <a:gd name="connsiteY7" fmla="*/ 1566112 h 1927139"/>
              <a:gd name="connsiteX8" fmla="*/ 61395 w 1011073"/>
              <a:gd name="connsiteY8" fmla="*/ 1689937 h 1927139"/>
              <a:gd name="connsiteX9" fmla="*/ 18533 w 1011073"/>
              <a:gd name="connsiteY9" fmla="*/ 1861387 h 1927139"/>
              <a:gd name="connsiteX10" fmla="*/ 0 w 1011073"/>
              <a:gd name="connsiteY10" fmla="*/ 1927139 h 1927139"/>
              <a:gd name="connsiteX11" fmla="*/ 117147 w 1011073"/>
              <a:gd name="connsiteY11" fmla="*/ 1892329 h 1927139"/>
              <a:gd name="connsiteX12" fmla="*/ 452618 w 1011073"/>
              <a:gd name="connsiteY12" fmla="*/ 1771563 h 1927139"/>
              <a:gd name="connsiteX13" fmla="*/ 722193 w 1011073"/>
              <a:gd name="connsiteY13" fmla="*/ 1581294 h 1927139"/>
              <a:gd name="connsiteX14" fmla="*/ 871181 w 1011073"/>
              <a:gd name="connsiteY14" fmla="*/ 1399857 h 1927139"/>
              <a:gd name="connsiteX15" fmla="*/ 974360 w 1011073"/>
              <a:gd name="connsiteY15" fmla="*/ 1206152 h 1927139"/>
              <a:gd name="connsiteX16" fmla="*/ 1011030 w 1011073"/>
              <a:gd name="connsiteY16" fmla="*/ 982603 h 1927139"/>
              <a:gd name="connsiteX17" fmla="*/ 978862 w 1011073"/>
              <a:gd name="connsiteY17" fmla="*/ 696464 h 1927139"/>
              <a:gd name="connsiteX18" fmla="*/ 866430 w 1011073"/>
              <a:gd name="connsiteY18" fmla="*/ 475556 h 1927139"/>
              <a:gd name="connsiteX19" fmla="*/ 699758 w 1011073"/>
              <a:gd name="connsiteY19" fmla="*/ 279918 h 1927139"/>
              <a:gd name="connsiteX20" fmla="*/ 537297 w 1011073"/>
              <a:gd name="connsiteY20" fmla="*/ 155993 h 1927139"/>
              <a:gd name="connsiteX21" fmla="*/ 221767 w 1011073"/>
              <a:gd name="connsiteY21" fmla="*/ 0 h 1927139"/>
              <a:gd name="connsiteX0" fmla="*/ 56633 w 1011073"/>
              <a:gd name="connsiteY0" fmla="*/ 561225 h 1927139"/>
              <a:gd name="connsiteX1" fmla="*/ 82827 w 1011073"/>
              <a:gd name="connsiteY1" fmla="*/ 718387 h 1927139"/>
              <a:gd name="connsiteX2" fmla="*/ 104258 w 1011073"/>
              <a:gd name="connsiteY2" fmla="*/ 875550 h 1927139"/>
              <a:gd name="connsiteX3" fmla="*/ 113783 w 1011073"/>
              <a:gd name="connsiteY3" fmla="*/ 1042237 h 1927139"/>
              <a:gd name="connsiteX4" fmla="*/ 109020 w 1011073"/>
              <a:gd name="connsiteY4" fmla="*/ 1251787 h 1927139"/>
              <a:gd name="connsiteX5" fmla="*/ 99496 w 1011073"/>
              <a:gd name="connsiteY5" fmla="*/ 1413712 h 1927139"/>
              <a:gd name="connsiteX6" fmla="*/ 82826 w 1011073"/>
              <a:gd name="connsiteY6" fmla="*/ 1566112 h 1927139"/>
              <a:gd name="connsiteX7" fmla="*/ 61395 w 1011073"/>
              <a:gd name="connsiteY7" fmla="*/ 1689937 h 1927139"/>
              <a:gd name="connsiteX8" fmla="*/ 18533 w 1011073"/>
              <a:gd name="connsiteY8" fmla="*/ 1861387 h 1927139"/>
              <a:gd name="connsiteX9" fmla="*/ 0 w 1011073"/>
              <a:gd name="connsiteY9" fmla="*/ 1927139 h 1927139"/>
              <a:gd name="connsiteX10" fmla="*/ 117147 w 1011073"/>
              <a:gd name="connsiteY10" fmla="*/ 1892329 h 1927139"/>
              <a:gd name="connsiteX11" fmla="*/ 452618 w 1011073"/>
              <a:gd name="connsiteY11" fmla="*/ 1771563 h 1927139"/>
              <a:gd name="connsiteX12" fmla="*/ 722193 w 1011073"/>
              <a:gd name="connsiteY12" fmla="*/ 1581294 h 1927139"/>
              <a:gd name="connsiteX13" fmla="*/ 871181 w 1011073"/>
              <a:gd name="connsiteY13" fmla="*/ 1399857 h 1927139"/>
              <a:gd name="connsiteX14" fmla="*/ 974360 w 1011073"/>
              <a:gd name="connsiteY14" fmla="*/ 1206152 h 1927139"/>
              <a:gd name="connsiteX15" fmla="*/ 1011030 w 1011073"/>
              <a:gd name="connsiteY15" fmla="*/ 982603 h 1927139"/>
              <a:gd name="connsiteX16" fmla="*/ 978862 w 1011073"/>
              <a:gd name="connsiteY16" fmla="*/ 696464 h 1927139"/>
              <a:gd name="connsiteX17" fmla="*/ 866430 w 1011073"/>
              <a:gd name="connsiteY17" fmla="*/ 475556 h 1927139"/>
              <a:gd name="connsiteX18" fmla="*/ 699758 w 1011073"/>
              <a:gd name="connsiteY18" fmla="*/ 279918 h 1927139"/>
              <a:gd name="connsiteX19" fmla="*/ 537297 w 1011073"/>
              <a:gd name="connsiteY19" fmla="*/ 155993 h 1927139"/>
              <a:gd name="connsiteX20" fmla="*/ 221767 w 1011073"/>
              <a:gd name="connsiteY20" fmla="*/ 0 h 1927139"/>
              <a:gd name="connsiteX0" fmla="*/ 56633 w 1011073"/>
              <a:gd name="connsiteY0" fmla="*/ 561225 h 1927139"/>
              <a:gd name="connsiteX1" fmla="*/ 104258 w 1011073"/>
              <a:gd name="connsiteY1" fmla="*/ 875550 h 1927139"/>
              <a:gd name="connsiteX2" fmla="*/ 113783 w 1011073"/>
              <a:gd name="connsiteY2" fmla="*/ 1042237 h 1927139"/>
              <a:gd name="connsiteX3" fmla="*/ 109020 w 1011073"/>
              <a:gd name="connsiteY3" fmla="*/ 1251787 h 1927139"/>
              <a:gd name="connsiteX4" fmla="*/ 99496 w 1011073"/>
              <a:gd name="connsiteY4" fmla="*/ 1413712 h 1927139"/>
              <a:gd name="connsiteX5" fmla="*/ 82826 w 1011073"/>
              <a:gd name="connsiteY5" fmla="*/ 1566112 h 1927139"/>
              <a:gd name="connsiteX6" fmla="*/ 61395 w 1011073"/>
              <a:gd name="connsiteY6" fmla="*/ 1689937 h 1927139"/>
              <a:gd name="connsiteX7" fmla="*/ 18533 w 1011073"/>
              <a:gd name="connsiteY7" fmla="*/ 1861387 h 1927139"/>
              <a:gd name="connsiteX8" fmla="*/ 0 w 1011073"/>
              <a:gd name="connsiteY8" fmla="*/ 1927139 h 1927139"/>
              <a:gd name="connsiteX9" fmla="*/ 117147 w 1011073"/>
              <a:gd name="connsiteY9" fmla="*/ 1892329 h 1927139"/>
              <a:gd name="connsiteX10" fmla="*/ 452618 w 1011073"/>
              <a:gd name="connsiteY10" fmla="*/ 1771563 h 1927139"/>
              <a:gd name="connsiteX11" fmla="*/ 722193 w 1011073"/>
              <a:gd name="connsiteY11" fmla="*/ 1581294 h 1927139"/>
              <a:gd name="connsiteX12" fmla="*/ 871181 w 1011073"/>
              <a:gd name="connsiteY12" fmla="*/ 1399857 h 1927139"/>
              <a:gd name="connsiteX13" fmla="*/ 974360 w 1011073"/>
              <a:gd name="connsiteY13" fmla="*/ 1206152 h 1927139"/>
              <a:gd name="connsiteX14" fmla="*/ 1011030 w 1011073"/>
              <a:gd name="connsiteY14" fmla="*/ 982603 h 1927139"/>
              <a:gd name="connsiteX15" fmla="*/ 978862 w 1011073"/>
              <a:gd name="connsiteY15" fmla="*/ 696464 h 1927139"/>
              <a:gd name="connsiteX16" fmla="*/ 866430 w 1011073"/>
              <a:gd name="connsiteY16" fmla="*/ 475556 h 1927139"/>
              <a:gd name="connsiteX17" fmla="*/ 699758 w 1011073"/>
              <a:gd name="connsiteY17" fmla="*/ 279918 h 1927139"/>
              <a:gd name="connsiteX18" fmla="*/ 537297 w 1011073"/>
              <a:gd name="connsiteY18" fmla="*/ 155993 h 1927139"/>
              <a:gd name="connsiteX19" fmla="*/ 221767 w 1011073"/>
              <a:gd name="connsiteY19" fmla="*/ 0 h 1927139"/>
              <a:gd name="connsiteX0" fmla="*/ 104258 w 1011073"/>
              <a:gd name="connsiteY0" fmla="*/ 875550 h 1927139"/>
              <a:gd name="connsiteX1" fmla="*/ 113783 w 1011073"/>
              <a:gd name="connsiteY1" fmla="*/ 1042237 h 1927139"/>
              <a:gd name="connsiteX2" fmla="*/ 109020 w 1011073"/>
              <a:gd name="connsiteY2" fmla="*/ 1251787 h 1927139"/>
              <a:gd name="connsiteX3" fmla="*/ 99496 w 1011073"/>
              <a:gd name="connsiteY3" fmla="*/ 1413712 h 1927139"/>
              <a:gd name="connsiteX4" fmla="*/ 82826 w 1011073"/>
              <a:gd name="connsiteY4" fmla="*/ 1566112 h 1927139"/>
              <a:gd name="connsiteX5" fmla="*/ 61395 w 1011073"/>
              <a:gd name="connsiteY5" fmla="*/ 1689937 h 1927139"/>
              <a:gd name="connsiteX6" fmla="*/ 18533 w 1011073"/>
              <a:gd name="connsiteY6" fmla="*/ 1861387 h 1927139"/>
              <a:gd name="connsiteX7" fmla="*/ 0 w 1011073"/>
              <a:gd name="connsiteY7" fmla="*/ 1927139 h 1927139"/>
              <a:gd name="connsiteX8" fmla="*/ 117147 w 1011073"/>
              <a:gd name="connsiteY8" fmla="*/ 1892329 h 1927139"/>
              <a:gd name="connsiteX9" fmla="*/ 452618 w 1011073"/>
              <a:gd name="connsiteY9" fmla="*/ 1771563 h 1927139"/>
              <a:gd name="connsiteX10" fmla="*/ 722193 w 1011073"/>
              <a:gd name="connsiteY10" fmla="*/ 1581294 h 1927139"/>
              <a:gd name="connsiteX11" fmla="*/ 871181 w 1011073"/>
              <a:gd name="connsiteY11" fmla="*/ 1399857 h 1927139"/>
              <a:gd name="connsiteX12" fmla="*/ 974360 w 1011073"/>
              <a:gd name="connsiteY12" fmla="*/ 1206152 h 1927139"/>
              <a:gd name="connsiteX13" fmla="*/ 1011030 w 1011073"/>
              <a:gd name="connsiteY13" fmla="*/ 982603 h 1927139"/>
              <a:gd name="connsiteX14" fmla="*/ 978862 w 1011073"/>
              <a:gd name="connsiteY14" fmla="*/ 696464 h 1927139"/>
              <a:gd name="connsiteX15" fmla="*/ 866430 w 1011073"/>
              <a:gd name="connsiteY15" fmla="*/ 475556 h 1927139"/>
              <a:gd name="connsiteX16" fmla="*/ 699758 w 1011073"/>
              <a:gd name="connsiteY16" fmla="*/ 279918 h 1927139"/>
              <a:gd name="connsiteX17" fmla="*/ 537297 w 1011073"/>
              <a:gd name="connsiteY17" fmla="*/ 155993 h 1927139"/>
              <a:gd name="connsiteX18" fmla="*/ 221767 w 1011073"/>
              <a:gd name="connsiteY18" fmla="*/ 0 h 1927139"/>
              <a:gd name="connsiteX0" fmla="*/ 113783 w 1011073"/>
              <a:gd name="connsiteY0" fmla="*/ 1042237 h 1927139"/>
              <a:gd name="connsiteX1" fmla="*/ 109020 w 1011073"/>
              <a:gd name="connsiteY1" fmla="*/ 1251787 h 1927139"/>
              <a:gd name="connsiteX2" fmla="*/ 99496 w 1011073"/>
              <a:gd name="connsiteY2" fmla="*/ 1413712 h 1927139"/>
              <a:gd name="connsiteX3" fmla="*/ 82826 w 1011073"/>
              <a:gd name="connsiteY3" fmla="*/ 1566112 h 1927139"/>
              <a:gd name="connsiteX4" fmla="*/ 61395 w 1011073"/>
              <a:gd name="connsiteY4" fmla="*/ 1689937 h 1927139"/>
              <a:gd name="connsiteX5" fmla="*/ 18533 w 1011073"/>
              <a:gd name="connsiteY5" fmla="*/ 1861387 h 1927139"/>
              <a:gd name="connsiteX6" fmla="*/ 0 w 1011073"/>
              <a:gd name="connsiteY6" fmla="*/ 1927139 h 1927139"/>
              <a:gd name="connsiteX7" fmla="*/ 117147 w 1011073"/>
              <a:gd name="connsiteY7" fmla="*/ 1892329 h 1927139"/>
              <a:gd name="connsiteX8" fmla="*/ 452618 w 1011073"/>
              <a:gd name="connsiteY8" fmla="*/ 1771563 h 1927139"/>
              <a:gd name="connsiteX9" fmla="*/ 722193 w 1011073"/>
              <a:gd name="connsiteY9" fmla="*/ 1581294 h 1927139"/>
              <a:gd name="connsiteX10" fmla="*/ 871181 w 1011073"/>
              <a:gd name="connsiteY10" fmla="*/ 1399857 h 1927139"/>
              <a:gd name="connsiteX11" fmla="*/ 974360 w 1011073"/>
              <a:gd name="connsiteY11" fmla="*/ 1206152 h 1927139"/>
              <a:gd name="connsiteX12" fmla="*/ 1011030 w 1011073"/>
              <a:gd name="connsiteY12" fmla="*/ 982603 h 1927139"/>
              <a:gd name="connsiteX13" fmla="*/ 978862 w 1011073"/>
              <a:gd name="connsiteY13" fmla="*/ 696464 h 1927139"/>
              <a:gd name="connsiteX14" fmla="*/ 866430 w 1011073"/>
              <a:gd name="connsiteY14" fmla="*/ 475556 h 1927139"/>
              <a:gd name="connsiteX15" fmla="*/ 699758 w 1011073"/>
              <a:gd name="connsiteY15" fmla="*/ 279918 h 1927139"/>
              <a:gd name="connsiteX16" fmla="*/ 537297 w 1011073"/>
              <a:gd name="connsiteY16" fmla="*/ 155993 h 1927139"/>
              <a:gd name="connsiteX17" fmla="*/ 221767 w 1011073"/>
              <a:gd name="connsiteY17" fmla="*/ 0 h 1927139"/>
              <a:gd name="connsiteX0" fmla="*/ 109020 w 1011073"/>
              <a:gd name="connsiteY0" fmla="*/ 1251787 h 1927139"/>
              <a:gd name="connsiteX1" fmla="*/ 99496 w 1011073"/>
              <a:gd name="connsiteY1" fmla="*/ 1413712 h 1927139"/>
              <a:gd name="connsiteX2" fmla="*/ 82826 w 1011073"/>
              <a:gd name="connsiteY2" fmla="*/ 1566112 h 1927139"/>
              <a:gd name="connsiteX3" fmla="*/ 61395 w 1011073"/>
              <a:gd name="connsiteY3" fmla="*/ 1689937 h 1927139"/>
              <a:gd name="connsiteX4" fmla="*/ 18533 w 1011073"/>
              <a:gd name="connsiteY4" fmla="*/ 1861387 h 1927139"/>
              <a:gd name="connsiteX5" fmla="*/ 0 w 1011073"/>
              <a:gd name="connsiteY5" fmla="*/ 1927139 h 1927139"/>
              <a:gd name="connsiteX6" fmla="*/ 117147 w 1011073"/>
              <a:gd name="connsiteY6" fmla="*/ 1892329 h 1927139"/>
              <a:gd name="connsiteX7" fmla="*/ 452618 w 1011073"/>
              <a:gd name="connsiteY7" fmla="*/ 1771563 h 1927139"/>
              <a:gd name="connsiteX8" fmla="*/ 722193 w 1011073"/>
              <a:gd name="connsiteY8" fmla="*/ 1581294 h 1927139"/>
              <a:gd name="connsiteX9" fmla="*/ 871181 w 1011073"/>
              <a:gd name="connsiteY9" fmla="*/ 1399857 h 1927139"/>
              <a:gd name="connsiteX10" fmla="*/ 974360 w 1011073"/>
              <a:gd name="connsiteY10" fmla="*/ 1206152 h 1927139"/>
              <a:gd name="connsiteX11" fmla="*/ 1011030 w 1011073"/>
              <a:gd name="connsiteY11" fmla="*/ 982603 h 1927139"/>
              <a:gd name="connsiteX12" fmla="*/ 978862 w 1011073"/>
              <a:gd name="connsiteY12" fmla="*/ 696464 h 1927139"/>
              <a:gd name="connsiteX13" fmla="*/ 866430 w 1011073"/>
              <a:gd name="connsiteY13" fmla="*/ 475556 h 1927139"/>
              <a:gd name="connsiteX14" fmla="*/ 699758 w 1011073"/>
              <a:gd name="connsiteY14" fmla="*/ 279918 h 1927139"/>
              <a:gd name="connsiteX15" fmla="*/ 537297 w 1011073"/>
              <a:gd name="connsiteY15" fmla="*/ 155993 h 1927139"/>
              <a:gd name="connsiteX16" fmla="*/ 221767 w 1011073"/>
              <a:gd name="connsiteY16" fmla="*/ 0 h 1927139"/>
              <a:gd name="connsiteX0" fmla="*/ 99496 w 1011073"/>
              <a:gd name="connsiteY0" fmla="*/ 1413712 h 1927139"/>
              <a:gd name="connsiteX1" fmla="*/ 82826 w 1011073"/>
              <a:gd name="connsiteY1" fmla="*/ 1566112 h 1927139"/>
              <a:gd name="connsiteX2" fmla="*/ 61395 w 1011073"/>
              <a:gd name="connsiteY2" fmla="*/ 1689937 h 1927139"/>
              <a:gd name="connsiteX3" fmla="*/ 18533 w 1011073"/>
              <a:gd name="connsiteY3" fmla="*/ 1861387 h 1927139"/>
              <a:gd name="connsiteX4" fmla="*/ 0 w 1011073"/>
              <a:gd name="connsiteY4" fmla="*/ 1927139 h 1927139"/>
              <a:gd name="connsiteX5" fmla="*/ 117147 w 1011073"/>
              <a:gd name="connsiteY5" fmla="*/ 1892329 h 1927139"/>
              <a:gd name="connsiteX6" fmla="*/ 452618 w 1011073"/>
              <a:gd name="connsiteY6" fmla="*/ 1771563 h 1927139"/>
              <a:gd name="connsiteX7" fmla="*/ 722193 w 1011073"/>
              <a:gd name="connsiteY7" fmla="*/ 1581294 h 1927139"/>
              <a:gd name="connsiteX8" fmla="*/ 871181 w 1011073"/>
              <a:gd name="connsiteY8" fmla="*/ 1399857 h 1927139"/>
              <a:gd name="connsiteX9" fmla="*/ 974360 w 1011073"/>
              <a:gd name="connsiteY9" fmla="*/ 1206152 h 1927139"/>
              <a:gd name="connsiteX10" fmla="*/ 1011030 w 1011073"/>
              <a:gd name="connsiteY10" fmla="*/ 982603 h 1927139"/>
              <a:gd name="connsiteX11" fmla="*/ 978862 w 1011073"/>
              <a:gd name="connsiteY11" fmla="*/ 696464 h 1927139"/>
              <a:gd name="connsiteX12" fmla="*/ 866430 w 1011073"/>
              <a:gd name="connsiteY12" fmla="*/ 475556 h 1927139"/>
              <a:gd name="connsiteX13" fmla="*/ 699758 w 1011073"/>
              <a:gd name="connsiteY13" fmla="*/ 279918 h 1927139"/>
              <a:gd name="connsiteX14" fmla="*/ 537297 w 1011073"/>
              <a:gd name="connsiteY14" fmla="*/ 155993 h 1927139"/>
              <a:gd name="connsiteX15" fmla="*/ 221767 w 1011073"/>
              <a:gd name="connsiteY15" fmla="*/ 0 h 1927139"/>
              <a:gd name="connsiteX0" fmla="*/ 82826 w 1011073"/>
              <a:gd name="connsiteY0" fmla="*/ 1566112 h 1927139"/>
              <a:gd name="connsiteX1" fmla="*/ 61395 w 1011073"/>
              <a:gd name="connsiteY1" fmla="*/ 1689937 h 1927139"/>
              <a:gd name="connsiteX2" fmla="*/ 18533 w 1011073"/>
              <a:gd name="connsiteY2" fmla="*/ 1861387 h 1927139"/>
              <a:gd name="connsiteX3" fmla="*/ 0 w 1011073"/>
              <a:gd name="connsiteY3" fmla="*/ 1927139 h 1927139"/>
              <a:gd name="connsiteX4" fmla="*/ 117147 w 1011073"/>
              <a:gd name="connsiteY4" fmla="*/ 1892329 h 1927139"/>
              <a:gd name="connsiteX5" fmla="*/ 452618 w 1011073"/>
              <a:gd name="connsiteY5" fmla="*/ 1771563 h 1927139"/>
              <a:gd name="connsiteX6" fmla="*/ 722193 w 1011073"/>
              <a:gd name="connsiteY6" fmla="*/ 1581294 h 1927139"/>
              <a:gd name="connsiteX7" fmla="*/ 871181 w 1011073"/>
              <a:gd name="connsiteY7" fmla="*/ 1399857 h 1927139"/>
              <a:gd name="connsiteX8" fmla="*/ 974360 w 1011073"/>
              <a:gd name="connsiteY8" fmla="*/ 1206152 h 1927139"/>
              <a:gd name="connsiteX9" fmla="*/ 1011030 w 1011073"/>
              <a:gd name="connsiteY9" fmla="*/ 982603 h 1927139"/>
              <a:gd name="connsiteX10" fmla="*/ 978862 w 1011073"/>
              <a:gd name="connsiteY10" fmla="*/ 696464 h 1927139"/>
              <a:gd name="connsiteX11" fmla="*/ 866430 w 1011073"/>
              <a:gd name="connsiteY11" fmla="*/ 475556 h 1927139"/>
              <a:gd name="connsiteX12" fmla="*/ 699758 w 1011073"/>
              <a:gd name="connsiteY12" fmla="*/ 279918 h 1927139"/>
              <a:gd name="connsiteX13" fmla="*/ 537297 w 1011073"/>
              <a:gd name="connsiteY13" fmla="*/ 155993 h 1927139"/>
              <a:gd name="connsiteX14" fmla="*/ 221767 w 1011073"/>
              <a:gd name="connsiteY14" fmla="*/ 0 h 1927139"/>
              <a:gd name="connsiteX0" fmla="*/ 61395 w 1011073"/>
              <a:gd name="connsiteY0" fmla="*/ 1689937 h 1927139"/>
              <a:gd name="connsiteX1" fmla="*/ 18533 w 1011073"/>
              <a:gd name="connsiteY1" fmla="*/ 1861387 h 1927139"/>
              <a:gd name="connsiteX2" fmla="*/ 0 w 1011073"/>
              <a:gd name="connsiteY2" fmla="*/ 1927139 h 1927139"/>
              <a:gd name="connsiteX3" fmla="*/ 117147 w 1011073"/>
              <a:gd name="connsiteY3" fmla="*/ 1892329 h 1927139"/>
              <a:gd name="connsiteX4" fmla="*/ 452618 w 1011073"/>
              <a:gd name="connsiteY4" fmla="*/ 1771563 h 1927139"/>
              <a:gd name="connsiteX5" fmla="*/ 722193 w 1011073"/>
              <a:gd name="connsiteY5" fmla="*/ 1581294 h 1927139"/>
              <a:gd name="connsiteX6" fmla="*/ 871181 w 1011073"/>
              <a:gd name="connsiteY6" fmla="*/ 1399857 h 1927139"/>
              <a:gd name="connsiteX7" fmla="*/ 974360 w 1011073"/>
              <a:gd name="connsiteY7" fmla="*/ 1206152 h 1927139"/>
              <a:gd name="connsiteX8" fmla="*/ 1011030 w 1011073"/>
              <a:gd name="connsiteY8" fmla="*/ 982603 h 1927139"/>
              <a:gd name="connsiteX9" fmla="*/ 978862 w 1011073"/>
              <a:gd name="connsiteY9" fmla="*/ 696464 h 1927139"/>
              <a:gd name="connsiteX10" fmla="*/ 866430 w 1011073"/>
              <a:gd name="connsiteY10" fmla="*/ 475556 h 1927139"/>
              <a:gd name="connsiteX11" fmla="*/ 699758 w 1011073"/>
              <a:gd name="connsiteY11" fmla="*/ 279918 h 1927139"/>
              <a:gd name="connsiteX12" fmla="*/ 537297 w 1011073"/>
              <a:gd name="connsiteY12" fmla="*/ 155993 h 1927139"/>
              <a:gd name="connsiteX13" fmla="*/ 221767 w 1011073"/>
              <a:gd name="connsiteY13" fmla="*/ 0 h 1927139"/>
              <a:gd name="connsiteX0" fmla="*/ 18533 w 1011073"/>
              <a:gd name="connsiteY0" fmla="*/ 1861387 h 1927139"/>
              <a:gd name="connsiteX1" fmla="*/ 0 w 1011073"/>
              <a:gd name="connsiteY1" fmla="*/ 1927139 h 1927139"/>
              <a:gd name="connsiteX2" fmla="*/ 117147 w 1011073"/>
              <a:gd name="connsiteY2" fmla="*/ 1892329 h 1927139"/>
              <a:gd name="connsiteX3" fmla="*/ 452618 w 1011073"/>
              <a:gd name="connsiteY3" fmla="*/ 1771563 h 1927139"/>
              <a:gd name="connsiteX4" fmla="*/ 722193 w 1011073"/>
              <a:gd name="connsiteY4" fmla="*/ 1581294 h 1927139"/>
              <a:gd name="connsiteX5" fmla="*/ 871181 w 1011073"/>
              <a:gd name="connsiteY5" fmla="*/ 1399857 h 1927139"/>
              <a:gd name="connsiteX6" fmla="*/ 974360 w 1011073"/>
              <a:gd name="connsiteY6" fmla="*/ 1206152 h 1927139"/>
              <a:gd name="connsiteX7" fmla="*/ 1011030 w 1011073"/>
              <a:gd name="connsiteY7" fmla="*/ 982603 h 1927139"/>
              <a:gd name="connsiteX8" fmla="*/ 978862 w 1011073"/>
              <a:gd name="connsiteY8" fmla="*/ 696464 h 1927139"/>
              <a:gd name="connsiteX9" fmla="*/ 866430 w 1011073"/>
              <a:gd name="connsiteY9" fmla="*/ 475556 h 1927139"/>
              <a:gd name="connsiteX10" fmla="*/ 699758 w 1011073"/>
              <a:gd name="connsiteY10" fmla="*/ 279918 h 1927139"/>
              <a:gd name="connsiteX11" fmla="*/ 537297 w 1011073"/>
              <a:gd name="connsiteY11" fmla="*/ 155993 h 1927139"/>
              <a:gd name="connsiteX12" fmla="*/ 221767 w 1011073"/>
              <a:gd name="connsiteY12" fmla="*/ 0 h 1927139"/>
              <a:gd name="connsiteX0" fmla="*/ 0 w 1011073"/>
              <a:gd name="connsiteY0" fmla="*/ 1927139 h 1927139"/>
              <a:gd name="connsiteX1" fmla="*/ 117147 w 1011073"/>
              <a:gd name="connsiteY1" fmla="*/ 1892329 h 1927139"/>
              <a:gd name="connsiteX2" fmla="*/ 452618 w 1011073"/>
              <a:gd name="connsiteY2" fmla="*/ 1771563 h 1927139"/>
              <a:gd name="connsiteX3" fmla="*/ 722193 w 1011073"/>
              <a:gd name="connsiteY3" fmla="*/ 1581294 h 1927139"/>
              <a:gd name="connsiteX4" fmla="*/ 871181 w 1011073"/>
              <a:gd name="connsiteY4" fmla="*/ 1399857 h 1927139"/>
              <a:gd name="connsiteX5" fmla="*/ 974360 w 1011073"/>
              <a:gd name="connsiteY5" fmla="*/ 1206152 h 1927139"/>
              <a:gd name="connsiteX6" fmla="*/ 1011030 w 1011073"/>
              <a:gd name="connsiteY6" fmla="*/ 982603 h 1927139"/>
              <a:gd name="connsiteX7" fmla="*/ 978862 w 1011073"/>
              <a:gd name="connsiteY7" fmla="*/ 696464 h 1927139"/>
              <a:gd name="connsiteX8" fmla="*/ 866430 w 1011073"/>
              <a:gd name="connsiteY8" fmla="*/ 475556 h 1927139"/>
              <a:gd name="connsiteX9" fmla="*/ 699758 w 1011073"/>
              <a:gd name="connsiteY9" fmla="*/ 279918 h 1927139"/>
              <a:gd name="connsiteX10" fmla="*/ 537297 w 1011073"/>
              <a:gd name="connsiteY10" fmla="*/ 155993 h 1927139"/>
              <a:gd name="connsiteX11" fmla="*/ 221767 w 1011073"/>
              <a:gd name="connsiteY11" fmla="*/ 0 h 1927139"/>
              <a:gd name="connsiteX0" fmla="*/ 0 w 893926"/>
              <a:gd name="connsiteY0" fmla="*/ 1892329 h 1892329"/>
              <a:gd name="connsiteX1" fmla="*/ 335471 w 893926"/>
              <a:gd name="connsiteY1" fmla="*/ 1771563 h 1892329"/>
              <a:gd name="connsiteX2" fmla="*/ 605046 w 893926"/>
              <a:gd name="connsiteY2" fmla="*/ 1581294 h 1892329"/>
              <a:gd name="connsiteX3" fmla="*/ 754034 w 893926"/>
              <a:gd name="connsiteY3" fmla="*/ 1399857 h 1892329"/>
              <a:gd name="connsiteX4" fmla="*/ 857213 w 893926"/>
              <a:gd name="connsiteY4" fmla="*/ 1206152 h 1892329"/>
              <a:gd name="connsiteX5" fmla="*/ 893883 w 893926"/>
              <a:gd name="connsiteY5" fmla="*/ 982603 h 1892329"/>
              <a:gd name="connsiteX6" fmla="*/ 861715 w 893926"/>
              <a:gd name="connsiteY6" fmla="*/ 696464 h 1892329"/>
              <a:gd name="connsiteX7" fmla="*/ 749283 w 893926"/>
              <a:gd name="connsiteY7" fmla="*/ 475556 h 1892329"/>
              <a:gd name="connsiteX8" fmla="*/ 582611 w 893926"/>
              <a:gd name="connsiteY8" fmla="*/ 279918 h 1892329"/>
              <a:gd name="connsiteX9" fmla="*/ 420150 w 893926"/>
              <a:gd name="connsiteY9" fmla="*/ 155993 h 1892329"/>
              <a:gd name="connsiteX10" fmla="*/ 104620 w 893926"/>
              <a:gd name="connsiteY10" fmla="*/ 0 h 189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3926" h="1892329">
                <a:moveTo>
                  <a:pt x="0" y="1892329"/>
                </a:moveTo>
                <a:cubicBezTo>
                  <a:pt x="78957" y="1877286"/>
                  <a:pt x="234630" y="1823402"/>
                  <a:pt x="335471" y="1771563"/>
                </a:cubicBezTo>
                <a:cubicBezTo>
                  <a:pt x="436312" y="1719724"/>
                  <a:pt x="535286" y="1643245"/>
                  <a:pt x="605046" y="1581294"/>
                </a:cubicBezTo>
                <a:cubicBezTo>
                  <a:pt x="674806" y="1519343"/>
                  <a:pt x="712006" y="1462381"/>
                  <a:pt x="754034" y="1399857"/>
                </a:cubicBezTo>
                <a:cubicBezTo>
                  <a:pt x="796062" y="1337333"/>
                  <a:pt x="833905" y="1275694"/>
                  <a:pt x="857213" y="1206152"/>
                </a:cubicBezTo>
                <a:cubicBezTo>
                  <a:pt x="880521" y="1136610"/>
                  <a:pt x="893133" y="1067551"/>
                  <a:pt x="893883" y="982603"/>
                </a:cubicBezTo>
                <a:cubicBezTo>
                  <a:pt x="894633" y="897655"/>
                  <a:pt x="885815" y="780972"/>
                  <a:pt x="861715" y="696464"/>
                </a:cubicBezTo>
                <a:cubicBezTo>
                  <a:pt x="837615" y="611956"/>
                  <a:pt x="795800" y="544980"/>
                  <a:pt x="749283" y="475556"/>
                </a:cubicBezTo>
                <a:cubicBezTo>
                  <a:pt x="702766" y="406132"/>
                  <a:pt x="637466" y="333178"/>
                  <a:pt x="582611" y="279918"/>
                </a:cubicBezTo>
                <a:cubicBezTo>
                  <a:pt x="527756" y="226658"/>
                  <a:pt x="499815" y="202646"/>
                  <a:pt x="420150" y="155993"/>
                </a:cubicBezTo>
                <a:cubicBezTo>
                  <a:pt x="340485" y="109340"/>
                  <a:pt x="209797" y="51998"/>
                  <a:pt x="104620" y="0"/>
                </a:cubicBezTo>
              </a:path>
            </a:pathLst>
          </a:custGeom>
          <a:blipFill>
            <a:blip r:embed="rId3">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grpSp>
        <p:nvGrpSpPr>
          <p:cNvPr id="40" name="Gruppe 39"/>
          <p:cNvGrpSpPr/>
          <p:nvPr/>
        </p:nvGrpSpPr>
        <p:grpSpPr>
          <a:xfrm>
            <a:off x="8090202" y="6315730"/>
            <a:ext cx="445253" cy="373349"/>
            <a:chOff x="7374328" y="5723244"/>
            <a:chExt cx="445253" cy="373349"/>
          </a:xfrm>
        </p:grpSpPr>
        <p:pic>
          <p:nvPicPr>
            <p:cNvPr id="4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2" name="Tekstboks 41"/>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nvGrpSpPr>
          <p:cNvPr id="3" name="Gruppe 2"/>
          <p:cNvGrpSpPr/>
          <p:nvPr/>
        </p:nvGrpSpPr>
        <p:grpSpPr>
          <a:xfrm>
            <a:off x="7913155" y="6051098"/>
            <a:ext cx="682388" cy="888516"/>
            <a:chOff x="6759555" y="5907820"/>
            <a:chExt cx="682388" cy="888516"/>
          </a:xfrm>
        </p:grpSpPr>
        <p:sp>
          <p:nvSpPr>
            <p:cNvPr id="39" name="Rektangel 3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4" name="Gruppe 33"/>
            <p:cNvGrpSpPr/>
            <p:nvPr/>
          </p:nvGrpSpPr>
          <p:grpSpPr>
            <a:xfrm>
              <a:off x="6971034" y="6173247"/>
              <a:ext cx="252884" cy="433386"/>
              <a:chOff x="5562062" y="5729288"/>
              <a:chExt cx="252884" cy="433386"/>
            </a:xfrm>
          </p:grpSpPr>
          <p:sp>
            <p:nvSpPr>
              <p:cNvPr id="35" name="Kombinationstegning 3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6" name="Kombinationstegning 3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7" name="Rektangel 36"/>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8" name="Kombinationstegning 37"/>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4" name="Gruppe 3"/>
          <p:cNvGrpSpPr/>
          <p:nvPr/>
        </p:nvGrpSpPr>
        <p:grpSpPr>
          <a:xfrm>
            <a:off x="7913155" y="6058146"/>
            <a:ext cx="682388" cy="888516"/>
            <a:chOff x="7994416" y="2802765"/>
            <a:chExt cx="682388" cy="888516"/>
          </a:xfrm>
        </p:grpSpPr>
        <p:sp>
          <p:nvSpPr>
            <p:cNvPr id="52" name="Rektangel 51"/>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1" name="Gruppe 30"/>
            <p:cNvGrpSpPr/>
            <p:nvPr/>
          </p:nvGrpSpPr>
          <p:grpSpPr>
            <a:xfrm>
              <a:off x="8127336" y="3036251"/>
              <a:ext cx="445253" cy="373349"/>
              <a:chOff x="7374328" y="5723244"/>
              <a:chExt cx="445253" cy="373349"/>
            </a:xfrm>
          </p:grpSpPr>
          <p:pic>
            <p:nvPicPr>
              <p:cNvPr id="32"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Tekstboks 32"/>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sp>
        <p:nvSpPr>
          <p:cNvPr id="67" name="Kombinationstegning 66"/>
          <p:cNvSpPr/>
          <p:nvPr/>
        </p:nvSpPr>
        <p:spPr>
          <a:xfrm>
            <a:off x="3635335" y="1761287"/>
            <a:ext cx="1622229" cy="4575487"/>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34498 w 624489"/>
              <a:gd name="connsiteY24" fmla="*/ 1724569 h 1990005"/>
              <a:gd name="connsiteX25" fmla="*/ 75409 w 624489"/>
              <a:gd name="connsiteY25"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34498 w 624489"/>
              <a:gd name="connsiteY23" fmla="*/ 1724569 h 1990005"/>
              <a:gd name="connsiteX24" fmla="*/ 75409 w 624489"/>
              <a:gd name="connsiteY24"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373817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73595 w 624489"/>
              <a:gd name="connsiteY17" fmla="*/ 678492 h 1990005"/>
              <a:gd name="connsiteX18" fmla="*/ 204551 w 624489"/>
              <a:gd name="connsiteY18" fmla="*/ 1002342 h 1990005"/>
              <a:gd name="connsiteX19" fmla="*/ 190264 w 624489"/>
              <a:gd name="connsiteY19" fmla="*/ 1409030 h 1990005"/>
              <a:gd name="connsiteX20" fmla="*/ 134498 w 624489"/>
              <a:gd name="connsiteY20" fmla="*/ 1724569 h 1990005"/>
              <a:gd name="connsiteX21" fmla="*/ 75409 w 624489"/>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5064 w 624202"/>
              <a:gd name="connsiteY10" fmla="*/ 319636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4202" h="1990005">
                <a:moveTo>
                  <a:pt x="267604" y="1977582"/>
                </a:moveTo>
                <a:cubicBezTo>
                  <a:pt x="317931" y="1995894"/>
                  <a:pt x="464562" y="1991390"/>
                  <a:pt x="511190" y="1980552"/>
                </a:cubicBezTo>
                <a:cubicBezTo>
                  <a:pt x="557818" y="1969714"/>
                  <a:pt x="534565" y="1907095"/>
                  <a:pt x="549390" y="1827628"/>
                </a:cubicBezTo>
                <a:cubicBezTo>
                  <a:pt x="564215" y="1748161"/>
                  <a:pt x="588749" y="1589312"/>
                  <a:pt x="600138" y="1503749"/>
                </a:cubicBezTo>
                <a:cubicBezTo>
                  <a:pt x="611527" y="1418186"/>
                  <a:pt x="613833" y="1375317"/>
                  <a:pt x="617726" y="1314250"/>
                </a:cubicBezTo>
                <a:cubicBezTo>
                  <a:pt x="621619" y="1253183"/>
                  <a:pt x="623327" y="1203822"/>
                  <a:pt x="623495" y="1137349"/>
                </a:cubicBezTo>
                <a:cubicBezTo>
                  <a:pt x="623663" y="1070876"/>
                  <a:pt x="626703" y="998446"/>
                  <a:pt x="618734" y="915413"/>
                </a:cubicBezTo>
                <a:cubicBezTo>
                  <a:pt x="610765" y="832380"/>
                  <a:pt x="587223" y="706402"/>
                  <a:pt x="575682" y="639152"/>
                </a:cubicBezTo>
                <a:cubicBezTo>
                  <a:pt x="564141" y="571902"/>
                  <a:pt x="558131" y="550080"/>
                  <a:pt x="549490" y="511913"/>
                </a:cubicBezTo>
                <a:cubicBezTo>
                  <a:pt x="540849" y="473747"/>
                  <a:pt x="532572" y="442026"/>
                  <a:pt x="523837" y="410153"/>
                </a:cubicBezTo>
                <a:cubicBezTo>
                  <a:pt x="515102" y="378280"/>
                  <a:pt x="506819" y="354874"/>
                  <a:pt x="497080" y="320672"/>
                </a:cubicBezTo>
                <a:cubicBezTo>
                  <a:pt x="487341" y="286470"/>
                  <a:pt x="484200" y="257562"/>
                  <a:pt x="465403" y="204941"/>
                </a:cubicBezTo>
                <a:cubicBezTo>
                  <a:pt x="446606" y="152320"/>
                  <a:pt x="415729" y="74771"/>
                  <a:pt x="384296" y="4944"/>
                </a:cubicBezTo>
                <a:cubicBezTo>
                  <a:pt x="322627" y="1400"/>
                  <a:pt x="290464" y="-4427"/>
                  <a:pt x="226415" y="5544"/>
                </a:cubicBezTo>
                <a:cubicBezTo>
                  <a:pt x="162366" y="15515"/>
                  <a:pt x="130232" y="25198"/>
                  <a:pt x="0" y="64767"/>
                </a:cubicBezTo>
                <a:cubicBezTo>
                  <a:pt x="35398" y="118400"/>
                  <a:pt x="56953" y="187267"/>
                  <a:pt x="75963" y="240342"/>
                </a:cubicBezTo>
                <a:cubicBezTo>
                  <a:pt x="94973" y="293417"/>
                  <a:pt x="97791" y="310192"/>
                  <a:pt x="114063" y="383217"/>
                </a:cubicBezTo>
                <a:cubicBezTo>
                  <a:pt x="130335" y="456242"/>
                  <a:pt x="158514" y="575304"/>
                  <a:pt x="173595" y="678492"/>
                </a:cubicBezTo>
                <a:cubicBezTo>
                  <a:pt x="183120" y="758661"/>
                  <a:pt x="201773" y="880586"/>
                  <a:pt x="204551" y="1002342"/>
                </a:cubicBezTo>
                <a:cubicBezTo>
                  <a:pt x="203757" y="1097905"/>
                  <a:pt x="201939" y="1288659"/>
                  <a:pt x="190264" y="1409030"/>
                </a:cubicBezTo>
                <a:cubicBezTo>
                  <a:pt x="179382" y="1494476"/>
                  <a:pt x="153640" y="1637275"/>
                  <a:pt x="134498" y="1724569"/>
                </a:cubicBezTo>
                <a:cubicBezTo>
                  <a:pt x="115356" y="1811863"/>
                  <a:pt x="98428" y="1841515"/>
                  <a:pt x="75409" y="1932796"/>
                </a:cubicBezTo>
              </a:path>
            </a:pathLst>
          </a:custGeom>
          <a:gradFill flip="none" rotWithShape="1">
            <a:gsLst>
              <a:gs pos="0">
                <a:schemeClr val="bg2">
                  <a:lumMod val="50000"/>
                </a:schemeClr>
              </a:gs>
              <a:gs pos="100000">
                <a:schemeClr val="bg2">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51" name="Kombinationstegning 150"/>
          <p:cNvSpPr/>
          <p:nvPr/>
        </p:nvSpPr>
        <p:spPr>
          <a:xfrm>
            <a:off x="4564325" y="1763518"/>
            <a:ext cx="1528693" cy="4552212"/>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7032" h="1979882">
                <a:moveTo>
                  <a:pt x="315983" y="1950099"/>
                </a:moveTo>
                <a:cubicBezTo>
                  <a:pt x="350436" y="1953437"/>
                  <a:pt x="485949" y="1878740"/>
                  <a:pt x="549224" y="1878871"/>
                </a:cubicBezTo>
                <a:cubicBezTo>
                  <a:pt x="568152" y="1818952"/>
                  <a:pt x="557359" y="1876071"/>
                  <a:pt x="569648" y="1826717"/>
                </a:cubicBezTo>
                <a:cubicBezTo>
                  <a:pt x="584962" y="1762614"/>
                  <a:pt x="584288" y="1760511"/>
                  <a:pt x="593737" y="1706936"/>
                </a:cubicBezTo>
                <a:cubicBezTo>
                  <a:pt x="603186" y="1653361"/>
                  <a:pt x="618985" y="1567353"/>
                  <a:pt x="626343" y="1505265"/>
                </a:cubicBezTo>
                <a:cubicBezTo>
                  <a:pt x="633701" y="1443177"/>
                  <a:pt x="634663" y="1389261"/>
                  <a:pt x="637884" y="1334408"/>
                </a:cubicBezTo>
                <a:cubicBezTo>
                  <a:pt x="641105" y="1279555"/>
                  <a:pt x="644829" y="1237443"/>
                  <a:pt x="645669" y="1176149"/>
                </a:cubicBezTo>
                <a:cubicBezTo>
                  <a:pt x="646509" y="1114855"/>
                  <a:pt x="649380" y="1047948"/>
                  <a:pt x="642923" y="966641"/>
                </a:cubicBezTo>
                <a:cubicBezTo>
                  <a:pt x="636466" y="885334"/>
                  <a:pt x="619475" y="769713"/>
                  <a:pt x="606927" y="688309"/>
                </a:cubicBezTo>
                <a:cubicBezTo>
                  <a:pt x="594379" y="606905"/>
                  <a:pt x="574761" y="513966"/>
                  <a:pt x="567632" y="478216"/>
                </a:cubicBezTo>
                <a:cubicBezTo>
                  <a:pt x="560503" y="442466"/>
                  <a:pt x="568520" y="490665"/>
                  <a:pt x="564153" y="473809"/>
                </a:cubicBezTo>
                <a:cubicBezTo>
                  <a:pt x="559786" y="456953"/>
                  <a:pt x="550830" y="412316"/>
                  <a:pt x="541427" y="377078"/>
                </a:cubicBezTo>
                <a:cubicBezTo>
                  <a:pt x="532024" y="341840"/>
                  <a:pt x="523509" y="311725"/>
                  <a:pt x="507735" y="262383"/>
                </a:cubicBezTo>
                <a:cubicBezTo>
                  <a:pt x="491961" y="213041"/>
                  <a:pt x="478218" y="150855"/>
                  <a:pt x="446785" y="81028"/>
                </a:cubicBezTo>
                <a:cubicBezTo>
                  <a:pt x="385116" y="40200"/>
                  <a:pt x="260564" y="24708"/>
                  <a:pt x="186100" y="11203"/>
                </a:cubicBezTo>
                <a:cubicBezTo>
                  <a:pt x="111636" y="-2302"/>
                  <a:pt x="138295" y="6001"/>
                  <a:pt x="0" y="0"/>
                </a:cubicBezTo>
                <a:cubicBezTo>
                  <a:pt x="26759" y="42407"/>
                  <a:pt x="46073" y="81466"/>
                  <a:pt x="66461" y="131097"/>
                </a:cubicBezTo>
                <a:cubicBezTo>
                  <a:pt x="86849" y="180728"/>
                  <a:pt x="106665" y="246190"/>
                  <a:pt x="122326" y="297784"/>
                </a:cubicBezTo>
                <a:cubicBezTo>
                  <a:pt x="137987" y="349378"/>
                  <a:pt x="148520" y="393828"/>
                  <a:pt x="160426" y="440659"/>
                </a:cubicBezTo>
                <a:cubicBezTo>
                  <a:pt x="172332" y="487490"/>
                  <a:pt x="183842" y="529560"/>
                  <a:pt x="193764" y="578772"/>
                </a:cubicBezTo>
                <a:cubicBezTo>
                  <a:pt x="203686" y="627985"/>
                  <a:pt x="212021" y="683547"/>
                  <a:pt x="219958" y="735934"/>
                </a:cubicBezTo>
                <a:cubicBezTo>
                  <a:pt x="227895" y="788321"/>
                  <a:pt x="236230" y="839122"/>
                  <a:pt x="241389" y="893097"/>
                </a:cubicBezTo>
                <a:cubicBezTo>
                  <a:pt x="246548" y="947072"/>
                  <a:pt x="250120" y="997078"/>
                  <a:pt x="250914" y="1059784"/>
                </a:cubicBezTo>
                <a:cubicBezTo>
                  <a:pt x="251708" y="1122490"/>
                  <a:pt x="248532" y="1207422"/>
                  <a:pt x="246151" y="1269334"/>
                </a:cubicBezTo>
                <a:cubicBezTo>
                  <a:pt x="243770" y="1331246"/>
                  <a:pt x="240993" y="1378872"/>
                  <a:pt x="236627" y="1431259"/>
                </a:cubicBezTo>
                <a:cubicBezTo>
                  <a:pt x="232261" y="1483646"/>
                  <a:pt x="226307" y="1537622"/>
                  <a:pt x="219957" y="1583659"/>
                </a:cubicBezTo>
                <a:cubicBezTo>
                  <a:pt x="213607" y="1629697"/>
                  <a:pt x="205042" y="1674425"/>
                  <a:pt x="198526" y="1707484"/>
                </a:cubicBezTo>
                <a:cubicBezTo>
                  <a:pt x="192010" y="1740543"/>
                  <a:pt x="192309" y="1736611"/>
                  <a:pt x="180861" y="1782011"/>
                </a:cubicBezTo>
                <a:cubicBezTo>
                  <a:pt x="169413" y="1827411"/>
                  <a:pt x="152854" y="1888601"/>
                  <a:pt x="129835" y="1979882"/>
                </a:cubicBezTo>
              </a:path>
            </a:pathLst>
          </a:custGeom>
          <a:gradFill flip="none" rotWithShape="1">
            <a:gsLst>
              <a:gs pos="0">
                <a:schemeClr val="accent3">
                  <a:lumMod val="50000"/>
                </a:schemeClr>
              </a:gs>
              <a:gs pos="100000">
                <a:schemeClr val="accent3">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pic>
        <p:nvPicPr>
          <p:cNvPr id="105" name="Billede 10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4640191" y="3368112"/>
            <a:ext cx="202661" cy="202661"/>
          </a:xfrm>
          <a:prstGeom prst="rect">
            <a:avLst/>
          </a:prstGeom>
        </p:spPr>
      </p:pic>
      <p:pic>
        <p:nvPicPr>
          <p:cNvPr id="107" name="Billede 10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4554964" y="4341146"/>
            <a:ext cx="202661" cy="202661"/>
          </a:xfrm>
          <a:prstGeom prst="rect">
            <a:avLst/>
          </a:prstGeom>
        </p:spPr>
      </p:pic>
      <p:cxnSp>
        <p:nvCxnSpPr>
          <p:cNvPr id="27" name="Lige pilforbindelse 26"/>
          <p:cNvCxnSpPr/>
          <p:nvPr/>
        </p:nvCxnSpPr>
        <p:spPr>
          <a:xfrm>
            <a:off x="3401982" y="1822158"/>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09" name="Lige pilforbindelse 108"/>
          <p:cNvCxnSpPr/>
          <p:nvPr/>
        </p:nvCxnSpPr>
        <p:spPr>
          <a:xfrm>
            <a:off x="4062990" y="1563479"/>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grpSp>
        <p:nvGrpSpPr>
          <p:cNvPr id="23" name="Gruppe 22"/>
          <p:cNvGrpSpPr/>
          <p:nvPr/>
        </p:nvGrpSpPr>
        <p:grpSpPr>
          <a:xfrm>
            <a:off x="5328672" y="1688808"/>
            <a:ext cx="141818" cy="496549"/>
            <a:chOff x="7051138" y="1702594"/>
            <a:chExt cx="141818" cy="496549"/>
          </a:xfrm>
        </p:grpSpPr>
        <p:cxnSp>
          <p:nvCxnSpPr>
            <p:cNvPr id="18" name="Lige forbindelse 17"/>
            <p:cNvCxnSpPr/>
            <p:nvPr/>
          </p:nvCxnSpPr>
          <p:spPr>
            <a:xfrm flipV="1">
              <a:off x="7153275" y="1702594"/>
              <a:ext cx="39681" cy="145029"/>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Lige pilforbindelse 8"/>
            <p:cNvCxnSpPr/>
            <p:nvPr/>
          </p:nvCxnSpPr>
          <p:spPr>
            <a:xfrm flipH="1">
              <a:off x="7051138" y="1835944"/>
              <a:ext cx="102137" cy="363199"/>
            </a:xfrm>
            <a:prstGeom prst="straightConnector1">
              <a:avLst/>
            </a:prstGeom>
            <a:ln w="12700">
              <a:solidFill>
                <a:schemeClr val="bg1"/>
              </a:solidFill>
              <a:tailEnd type="arrow"/>
            </a:ln>
          </p:spPr>
          <p:style>
            <a:lnRef idx="2">
              <a:schemeClr val="accent1"/>
            </a:lnRef>
            <a:fillRef idx="0">
              <a:schemeClr val="accent1"/>
            </a:fillRef>
            <a:effectRef idx="1">
              <a:schemeClr val="accent1"/>
            </a:effectRef>
            <a:fontRef idx="minor">
              <a:schemeClr val="tx1"/>
            </a:fontRef>
          </p:style>
        </p:cxnSp>
      </p:grpSp>
      <p:sp>
        <p:nvSpPr>
          <p:cNvPr id="143" name="Ellipse 142"/>
          <p:cNvSpPr/>
          <p:nvPr/>
        </p:nvSpPr>
        <p:spPr>
          <a:xfrm>
            <a:off x="2207719" y="1730953"/>
            <a:ext cx="4875303" cy="4621465"/>
          </a:xfrm>
          <a:prstGeom prst="ellipse">
            <a:avLst/>
          </a:prstGeom>
          <a:noFill/>
          <a:ln w="793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0" name="Gruppe 9"/>
          <p:cNvGrpSpPr/>
          <p:nvPr/>
        </p:nvGrpSpPr>
        <p:grpSpPr>
          <a:xfrm>
            <a:off x="3674453" y="5368470"/>
            <a:ext cx="2353876" cy="369332"/>
            <a:chOff x="3674453" y="5368470"/>
            <a:chExt cx="2353876" cy="369332"/>
          </a:xfrm>
        </p:grpSpPr>
        <p:sp>
          <p:nvSpPr>
            <p:cNvPr id="153" name="Tekstboks 152"/>
            <p:cNvSpPr txBox="1"/>
            <p:nvPr/>
          </p:nvSpPr>
          <p:spPr>
            <a:xfrm>
              <a:off x="4576345" y="5368470"/>
              <a:ext cx="877163" cy="369332"/>
            </a:xfrm>
            <a:prstGeom prst="rect">
              <a:avLst/>
            </a:prstGeom>
            <a:noFill/>
          </p:spPr>
          <p:txBody>
            <a:bodyPr wrap="none" rtlCol="0">
              <a:spAutoFit/>
            </a:bodyPr>
            <a:lstStyle/>
            <a:p>
              <a:r>
                <a:rPr lang="da-DK" dirty="0">
                  <a:solidFill>
                    <a:schemeClr val="bg1"/>
                  </a:solidFill>
                  <a:latin typeface="Arial" panose="020B0604020202020204" pitchFamily="34" charset="0"/>
                  <a:cs typeface="Arial" panose="020B0604020202020204" pitchFamily="34" charset="0"/>
                </a:rPr>
                <a:t>Biofilm</a:t>
              </a:r>
            </a:p>
          </p:txBody>
        </p:sp>
        <p:cxnSp>
          <p:nvCxnSpPr>
            <p:cNvPr id="37906" name="Lige pilforbindelse 37905"/>
            <p:cNvCxnSpPr/>
            <p:nvPr/>
          </p:nvCxnSpPr>
          <p:spPr>
            <a:xfrm>
              <a:off x="5421448" y="5551839"/>
              <a:ext cx="606881" cy="1"/>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cxnSp>
          <p:nvCxnSpPr>
            <p:cNvPr id="37902" name="Lige pilforbindelse 37901"/>
            <p:cNvCxnSpPr/>
            <p:nvPr/>
          </p:nvCxnSpPr>
          <p:spPr>
            <a:xfrm flipH="1" flipV="1">
              <a:off x="3674453" y="5551839"/>
              <a:ext cx="880511" cy="1297"/>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grpSp>
      <p:pic>
        <p:nvPicPr>
          <p:cNvPr id="104" name="Billede 10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3850011" y="4638001"/>
            <a:ext cx="202661" cy="202661"/>
          </a:xfrm>
          <a:prstGeom prst="rect">
            <a:avLst/>
          </a:prstGeom>
        </p:spPr>
      </p:pic>
      <p:sp>
        <p:nvSpPr>
          <p:cNvPr id="73" name="Tekstboks 72"/>
          <p:cNvSpPr txBox="1"/>
          <p:nvPr/>
        </p:nvSpPr>
        <p:spPr>
          <a:xfrm>
            <a:off x="2790749" y="5283556"/>
            <a:ext cx="478016" cy="400110"/>
          </a:xfrm>
          <a:prstGeom prst="rect">
            <a:avLst/>
          </a:prstGeom>
          <a:noFill/>
        </p:spPr>
        <p:txBody>
          <a:bodyPr wrap="none" rtlCol="0">
            <a:spAutoFit/>
          </a:bodyPr>
          <a:lstStyle/>
          <a:p>
            <a:r>
              <a:rPr lang="da-DK" sz="2000" b="1" dirty="0">
                <a:solidFill>
                  <a:srgbClr val="2401A3"/>
                </a:solidFill>
                <a:latin typeface="Arial" panose="020B0604020202020204" pitchFamily="34" charset="0"/>
                <a:cs typeface="Arial" panose="020B0604020202020204" pitchFamily="34" charset="0"/>
              </a:rPr>
              <a:t>O</a:t>
            </a:r>
            <a:r>
              <a:rPr lang="da-DK" sz="2000" b="1" baseline="-25000" dirty="0">
                <a:solidFill>
                  <a:srgbClr val="2401A3"/>
                </a:solidFill>
                <a:latin typeface="Arial" panose="020B0604020202020204" pitchFamily="34" charset="0"/>
                <a:cs typeface="Arial" panose="020B0604020202020204" pitchFamily="34" charset="0"/>
              </a:rPr>
              <a:t>2</a:t>
            </a:r>
            <a:endParaRPr lang="da-DK" sz="2000" b="1" baseline="58000" dirty="0">
              <a:solidFill>
                <a:srgbClr val="2401A3"/>
              </a:solidFill>
              <a:latin typeface="Arial" panose="020B0604020202020204" pitchFamily="34" charset="0"/>
              <a:cs typeface="Arial" panose="020B0604020202020204" pitchFamily="34" charset="0"/>
            </a:endParaRPr>
          </a:p>
        </p:txBody>
      </p:sp>
      <p:sp>
        <p:nvSpPr>
          <p:cNvPr id="72" name="Tekstboks 71"/>
          <p:cNvSpPr txBox="1"/>
          <p:nvPr/>
        </p:nvSpPr>
        <p:spPr>
          <a:xfrm>
            <a:off x="3147422" y="4884622"/>
            <a:ext cx="478016"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solidFill>
                  <a:srgbClr val="2401A3"/>
                </a:solidFill>
                <a:latin typeface="Arial" panose="020B0604020202020204" pitchFamily="34" charset="0"/>
                <a:cs typeface="Arial" panose="020B0604020202020204" pitchFamily="34" charset="0"/>
              </a:rPr>
              <a:t>O</a:t>
            </a:r>
            <a:r>
              <a:rPr lang="da-DK" baseline="-25000" dirty="0">
                <a:solidFill>
                  <a:srgbClr val="2401A3"/>
                </a:solidFill>
                <a:latin typeface="Arial" panose="020B0604020202020204" pitchFamily="34" charset="0"/>
                <a:cs typeface="Arial" panose="020B0604020202020204" pitchFamily="34" charset="0"/>
              </a:rPr>
              <a:t>2</a:t>
            </a:r>
            <a:endParaRPr lang="da-DK" dirty="0">
              <a:solidFill>
                <a:srgbClr val="2401A3"/>
              </a:solidFill>
              <a:latin typeface="Arial" panose="020B0604020202020204" pitchFamily="34" charset="0"/>
              <a:cs typeface="Arial" panose="020B0604020202020204" pitchFamily="34" charset="0"/>
            </a:endParaRPr>
          </a:p>
        </p:txBody>
      </p:sp>
      <p:sp>
        <p:nvSpPr>
          <p:cNvPr id="78" name="Tekstboks 77"/>
          <p:cNvSpPr txBox="1"/>
          <p:nvPr/>
        </p:nvSpPr>
        <p:spPr>
          <a:xfrm>
            <a:off x="2665075" y="4287387"/>
            <a:ext cx="478016"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solidFill>
                  <a:srgbClr val="2401A3"/>
                </a:solidFill>
                <a:latin typeface="Arial" panose="020B0604020202020204" pitchFamily="34" charset="0"/>
                <a:cs typeface="Arial" panose="020B0604020202020204" pitchFamily="34" charset="0"/>
              </a:rPr>
              <a:t>O</a:t>
            </a:r>
            <a:r>
              <a:rPr lang="da-DK" baseline="-25000" dirty="0">
                <a:solidFill>
                  <a:srgbClr val="2401A3"/>
                </a:solidFill>
                <a:latin typeface="Arial" panose="020B0604020202020204" pitchFamily="34" charset="0"/>
                <a:cs typeface="Arial" panose="020B0604020202020204" pitchFamily="34" charset="0"/>
              </a:rPr>
              <a:t>2</a:t>
            </a:r>
            <a:endParaRPr lang="da-DK" dirty="0">
              <a:solidFill>
                <a:srgbClr val="2401A3"/>
              </a:solidFill>
              <a:latin typeface="Arial" panose="020B0604020202020204" pitchFamily="34" charset="0"/>
              <a:cs typeface="Arial" panose="020B0604020202020204" pitchFamily="34" charset="0"/>
            </a:endParaRPr>
          </a:p>
        </p:txBody>
      </p:sp>
      <p:sp>
        <p:nvSpPr>
          <p:cNvPr id="71" name="Tekstboks 70"/>
          <p:cNvSpPr txBox="1"/>
          <p:nvPr/>
        </p:nvSpPr>
        <p:spPr>
          <a:xfrm>
            <a:off x="2400720" y="3653204"/>
            <a:ext cx="478016"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solidFill>
                  <a:srgbClr val="2401A3"/>
                </a:solidFill>
                <a:latin typeface="Arial" panose="020B0604020202020204" pitchFamily="34" charset="0"/>
                <a:cs typeface="Arial" panose="020B0604020202020204" pitchFamily="34" charset="0"/>
              </a:rPr>
              <a:t>O</a:t>
            </a:r>
            <a:r>
              <a:rPr lang="da-DK" baseline="-25000" dirty="0">
                <a:solidFill>
                  <a:srgbClr val="2401A3"/>
                </a:solidFill>
                <a:latin typeface="Arial" panose="020B0604020202020204" pitchFamily="34" charset="0"/>
                <a:cs typeface="Arial" panose="020B0604020202020204" pitchFamily="34" charset="0"/>
              </a:rPr>
              <a:t>2</a:t>
            </a:r>
            <a:endParaRPr lang="da-DK" dirty="0">
              <a:solidFill>
                <a:srgbClr val="2401A3"/>
              </a:solidFill>
              <a:latin typeface="Arial" panose="020B0604020202020204" pitchFamily="34" charset="0"/>
              <a:cs typeface="Arial" panose="020B0604020202020204" pitchFamily="34" charset="0"/>
            </a:endParaRPr>
          </a:p>
        </p:txBody>
      </p:sp>
      <p:sp>
        <p:nvSpPr>
          <p:cNvPr id="124" name="Tekstboks 123"/>
          <p:cNvSpPr txBox="1"/>
          <p:nvPr/>
        </p:nvSpPr>
        <p:spPr>
          <a:xfrm>
            <a:off x="2780631" y="2382621"/>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endParaRPr lang="da-DK" sz="2000" b="1" dirty="0">
              <a:solidFill>
                <a:srgbClr val="00FFFF"/>
              </a:solidFill>
              <a:latin typeface="Arial" panose="020B0604020202020204" pitchFamily="34" charset="0"/>
              <a:cs typeface="Arial" panose="020B0604020202020204" pitchFamily="34" charset="0"/>
            </a:endParaRPr>
          </a:p>
        </p:txBody>
      </p:sp>
      <p:sp>
        <p:nvSpPr>
          <p:cNvPr id="125" name="Tekstboks 124"/>
          <p:cNvSpPr txBox="1"/>
          <p:nvPr/>
        </p:nvSpPr>
        <p:spPr>
          <a:xfrm>
            <a:off x="2904083" y="2638087"/>
            <a:ext cx="663964"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latin typeface="Arial" panose="020B0604020202020204" pitchFamily="34" charset="0"/>
                <a:cs typeface="Arial" panose="020B0604020202020204" pitchFamily="34" charset="0"/>
              </a:rPr>
              <a:t>H</a:t>
            </a:r>
            <a:r>
              <a:rPr lang="da-DK" baseline="-25000" dirty="0">
                <a:latin typeface="Arial" panose="020B0604020202020204" pitchFamily="34" charset="0"/>
                <a:cs typeface="Arial" panose="020B0604020202020204" pitchFamily="34" charset="0"/>
              </a:rPr>
              <a:t>2</a:t>
            </a:r>
            <a:r>
              <a:rPr lang="da-DK" dirty="0">
                <a:latin typeface="Arial" panose="020B0604020202020204" pitchFamily="34" charset="0"/>
                <a:cs typeface="Arial" panose="020B0604020202020204" pitchFamily="34" charset="0"/>
              </a:rPr>
              <a:t>O</a:t>
            </a:r>
          </a:p>
        </p:txBody>
      </p:sp>
      <p:sp>
        <p:nvSpPr>
          <p:cNvPr id="126" name="Tekstboks 125"/>
          <p:cNvSpPr txBox="1"/>
          <p:nvPr/>
        </p:nvSpPr>
        <p:spPr>
          <a:xfrm>
            <a:off x="2474554" y="2838281"/>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p>
        </p:txBody>
      </p:sp>
      <p:pic>
        <p:nvPicPr>
          <p:cNvPr id="112" name="Billede 11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3850010" y="3653162"/>
            <a:ext cx="202661" cy="202661"/>
          </a:xfrm>
          <a:prstGeom prst="rect">
            <a:avLst/>
          </a:prstGeom>
        </p:spPr>
      </p:pic>
      <p:sp>
        <p:nvSpPr>
          <p:cNvPr id="77" name="Kombinationstegning 76"/>
          <p:cNvSpPr/>
          <p:nvPr/>
        </p:nvSpPr>
        <p:spPr>
          <a:xfrm>
            <a:off x="2342210" y="2185357"/>
            <a:ext cx="1278613" cy="1532450"/>
          </a:xfrm>
          <a:custGeom>
            <a:avLst/>
            <a:gdLst>
              <a:gd name="connsiteX0" fmla="*/ 894958 w 1278744"/>
              <a:gd name="connsiteY0" fmla="*/ 0 h 1652715"/>
              <a:gd name="connsiteX1" fmla="*/ 599990 w 1278744"/>
              <a:gd name="connsiteY1" fmla="*/ 250723 h 1652715"/>
              <a:gd name="connsiteX2" fmla="*/ 334519 w 1278744"/>
              <a:gd name="connsiteY2" fmla="*/ 516194 h 1652715"/>
              <a:gd name="connsiteX3" fmla="*/ 157538 w 1278744"/>
              <a:gd name="connsiteY3" fmla="*/ 811161 h 1652715"/>
              <a:gd name="connsiteX4" fmla="*/ 54300 w 1278744"/>
              <a:gd name="connsiteY4" fmla="*/ 1135626 h 1652715"/>
              <a:gd name="connsiteX5" fmla="*/ 54300 w 1278744"/>
              <a:gd name="connsiteY5" fmla="*/ 1401097 h 1652715"/>
              <a:gd name="connsiteX6" fmla="*/ 732725 w 1278744"/>
              <a:gd name="connsiteY6" fmla="*/ 1578077 h 1652715"/>
              <a:gd name="connsiteX7" fmla="*/ 1189925 w 1278744"/>
              <a:gd name="connsiteY7" fmla="*/ 1651819 h 1652715"/>
              <a:gd name="connsiteX8" fmla="*/ 1278416 w 1278744"/>
              <a:gd name="connsiteY8" fmla="*/ 1533832 h 1652715"/>
              <a:gd name="connsiteX9" fmla="*/ 1219422 w 1278744"/>
              <a:gd name="connsiteY9" fmla="*/ 1135626 h 1652715"/>
              <a:gd name="connsiteX10" fmla="*/ 1204674 w 1278744"/>
              <a:gd name="connsiteY10" fmla="*/ 781665 h 1652715"/>
              <a:gd name="connsiteX11" fmla="*/ 1116183 w 1278744"/>
              <a:gd name="connsiteY11" fmla="*/ 486697 h 1652715"/>
              <a:gd name="connsiteX0" fmla="*/ 894958 w 1278744"/>
              <a:gd name="connsiteY0" fmla="*/ 0 h 1652715"/>
              <a:gd name="connsiteX1" fmla="*/ 599990 w 1278744"/>
              <a:gd name="connsiteY1" fmla="*/ 250723 h 1652715"/>
              <a:gd name="connsiteX2" fmla="*/ 334519 w 1278744"/>
              <a:gd name="connsiteY2" fmla="*/ 516194 h 1652715"/>
              <a:gd name="connsiteX3" fmla="*/ 157538 w 1278744"/>
              <a:gd name="connsiteY3" fmla="*/ 811161 h 1652715"/>
              <a:gd name="connsiteX4" fmla="*/ 54300 w 1278744"/>
              <a:gd name="connsiteY4" fmla="*/ 1135626 h 1652715"/>
              <a:gd name="connsiteX5" fmla="*/ 54300 w 1278744"/>
              <a:gd name="connsiteY5" fmla="*/ 1401097 h 1652715"/>
              <a:gd name="connsiteX6" fmla="*/ 732725 w 1278744"/>
              <a:gd name="connsiteY6" fmla="*/ 1578077 h 1652715"/>
              <a:gd name="connsiteX7" fmla="*/ 1189925 w 1278744"/>
              <a:gd name="connsiteY7" fmla="*/ 1651819 h 1652715"/>
              <a:gd name="connsiteX8" fmla="*/ 1278416 w 1278744"/>
              <a:gd name="connsiteY8" fmla="*/ 1533832 h 1652715"/>
              <a:gd name="connsiteX9" fmla="*/ 1219422 w 1278744"/>
              <a:gd name="connsiteY9" fmla="*/ 1135626 h 1652715"/>
              <a:gd name="connsiteX10" fmla="*/ 1204674 w 1278744"/>
              <a:gd name="connsiteY10" fmla="*/ 781665 h 1652715"/>
              <a:gd name="connsiteX11" fmla="*/ 1116183 w 1278744"/>
              <a:gd name="connsiteY11" fmla="*/ 486697 h 1652715"/>
              <a:gd name="connsiteX12" fmla="*/ 894958 w 1278744"/>
              <a:gd name="connsiteY12" fmla="*/ 0 h 1652715"/>
              <a:gd name="connsiteX0" fmla="*/ 884097 w 1267883"/>
              <a:gd name="connsiteY0" fmla="*/ 0 h 1652429"/>
              <a:gd name="connsiteX1" fmla="*/ 589129 w 1267883"/>
              <a:gd name="connsiteY1" fmla="*/ 250723 h 1652429"/>
              <a:gd name="connsiteX2" fmla="*/ 323658 w 1267883"/>
              <a:gd name="connsiteY2" fmla="*/ 516194 h 1652429"/>
              <a:gd name="connsiteX3" fmla="*/ 146677 w 1267883"/>
              <a:gd name="connsiteY3" fmla="*/ 811161 h 1652429"/>
              <a:gd name="connsiteX4" fmla="*/ 43439 w 1267883"/>
              <a:gd name="connsiteY4" fmla="*/ 1135626 h 1652429"/>
              <a:gd name="connsiteX5" fmla="*/ 43439 w 1267883"/>
              <a:gd name="connsiteY5" fmla="*/ 1401097 h 1652429"/>
              <a:gd name="connsiteX6" fmla="*/ 574380 w 1267883"/>
              <a:gd name="connsiteY6" fmla="*/ 1533832 h 1652429"/>
              <a:gd name="connsiteX7" fmla="*/ 721864 w 1267883"/>
              <a:gd name="connsiteY7" fmla="*/ 1578077 h 1652429"/>
              <a:gd name="connsiteX8" fmla="*/ 1179064 w 1267883"/>
              <a:gd name="connsiteY8" fmla="*/ 1651819 h 1652429"/>
              <a:gd name="connsiteX9" fmla="*/ 1267555 w 1267883"/>
              <a:gd name="connsiteY9" fmla="*/ 1533832 h 1652429"/>
              <a:gd name="connsiteX10" fmla="*/ 1208561 w 1267883"/>
              <a:gd name="connsiteY10" fmla="*/ 1135626 h 1652429"/>
              <a:gd name="connsiteX11" fmla="*/ 1193813 w 1267883"/>
              <a:gd name="connsiteY11" fmla="*/ 781665 h 1652429"/>
              <a:gd name="connsiteX12" fmla="*/ 1105322 w 1267883"/>
              <a:gd name="connsiteY12" fmla="*/ 486697 h 1652429"/>
              <a:gd name="connsiteX13" fmla="*/ 884097 w 1267883"/>
              <a:gd name="connsiteY13" fmla="*/ 0 h 1652429"/>
              <a:gd name="connsiteX0" fmla="*/ 884097 w 1267925"/>
              <a:gd name="connsiteY0" fmla="*/ 0 h 1652429"/>
              <a:gd name="connsiteX1" fmla="*/ 589129 w 1267925"/>
              <a:gd name="connsiteY1" fmla="*/ 250723 h 1652429"/>
              <a:gd name="connsiteX2" fmla="*/ 323658 w 1267925"/>
              <a:gd name="connsiteY2" fmla="*/ 516194 h 1652429"/>
              <a:gd name="connsiteX3" fmla="*/ 146677 w 1267925"/>
              <a:gd name="connsiteY3" fmla="*/ 811161 h 1652429"/>
              <a:gd name="connsiteX4" fmla="*/ 43439 w 1267925"/>
              <a:gd name="connsiteY4" fmla="*/ 1135626 h 1652429"/>
              <a:gd name="connsiteX5" fmla="*/ 43439 w 1267925"/>
              <a:gd name="connsiteY5" fmla="*/ 1401097 h 1652429"/>
              <a:gd name="connsiteX6" fmla="*/ 574380 w 1267925"/>
              <a:gd name="connsiteY6" fmla="*/ 1533832 h 1652429"/>
              <a:gd name="connsiteX7" fmla="*/ 721864 w 1267925"/>
              <a:gd name="connsiteY7" fmla="*/ 1578077 h 1652429"/>
              <a:gd name="connsiteX8" fmla="*/ 1179064 w 1267925"/>
              <a:gd name="connsiteY8" fmla="*/ 1651819 h 1652429"/>
              <a:gd name="connsiteX9" fmla="*/ 1267555 w 1267925"/>
              <a:gd name="connsiteY9" fmla="*/ 1533832 h 1652429"/>
              <a:gd name="connsiteX10" fmla="*/ 1208561 w 1267925"/>
              <a:gd name="connsiteY10" fmla="*/ 1135626 h 1652429"/>
              <a:gd name="connsiteX11" fmla="*/ 1155713 w 1267925"/>
              <a:gd name="connsiteY11" fmla="*/ 781665 h 1652429"/>
              <a:gd name="connsiteX12" fmla="*/ 1105322 w 1267925"/>
              <a:gd name="connsiteY12" fmla="*/ 486697 h 1652429"/>
              <a:gd name="connsiteX13" fmla="*/ 884097 w 1267925"/>
              <a:gd name="connsiteY13" fmla="*/ 0 h 1652429"/>
              <a:gd name="connsiteX0" fmla="*/ 884097 w 1267925"/>
              <a:gd name="connsiteY0" fmla="*/ 0 h 1652429"/>
              <a:gd name="connsiteX1" fmla="*/ 589129 w 1267925"/>
              <a:gd name="connsiteY1" fmla="*/ 250723 h 1652429"/>
              <a:gd name="connsiteX2" fmla="*/ 323658 w 1267925"/>
              <a:gd name="connsiteY2" fmla="*/ 516194 h 1652429"/>
              <a:gd name="connsiteX3" fmla="*/ 146677 w 1267925"/>
              <a:gd name="connsiteY3" fmla="*/ 811161 h 1652429"/>
              <a:gd name="connsiteX4" fmla="*/ 43439 w 1267925"/>
              <a:gd name="connsiteY4" fmla="*/ 1135626 h 1652429"/>
              <a:gd name="connsiteX5" fmla="*/ 43439 w 1267925"/>
              <a:gd name="connsiteY5" fmla="*/ 1401097 h 1652429"/>
              <a:gd name="connsiteX6" fmla="*/ 574380 w 1267925"/>
              <a:gd name="connsiteY6" fmla="*/ 1533832 h 1652429"/>
              <a:gd name="connsiteX7" fmla="*/ 721864 w 1267925"/>
              <a:gd name="connsiteY7" fmla="*/ 1578077 h 1652429"/>
              <a:gd name="connsiteX8" fmla="*/ 1179064 w 1267925"/>
              <a:gd name="connsiteY8" fmla="*/ 1651819 h 1652429"/>
              <a:gd name="connsiteX9" fmla="*/ 1267555 w 1267925"/>
              <a:gd name="connsiteY9" fmla="*/ 1533832 h 1652429"/>
              <a:gd name="connsiteX10" fmla="*/ 1208561 w 1267925"/>
              <a:gd name="connsiteY10" fmla="*/ 1135626 h 1652429"/>
              <a:gd name="connsiteX11" fmla="*/ 1155713 w 1267925"/>
              <a:gd name="connsiteY11" fmla="*/ 781665 h 1652429"/>
              <a:gd name="connsiteX12" fmla="*/ 1067222 w 1267925"/>
              <a:gd name="connsiteY12" fmla="*/ 496222 h 1652429"/>
              <a:gd name="connsiteX13" fmla="*/ 884097 w 1267925"/>
              <a:gd name="connsiteY13" fmla="*/ 0 h 1652429"/>
              <a:gd name="connsiteX0" fmla="*/ 884097 w 1267979"/>
              <a:gd name="connsiteY0" fmla="*/ 0 h 1652429"/>
              <a:gd name="connsiteX1" fmla="*/ 589129 w 1267979"/>
              <a:gd name="connsiteY1" fmla="*/ 250723 h 1652429"/>
              <a:gd name="connsiteX2" fmla="*/ 323658 w 1267979"/>
              <a:gd name="connsiteY2" fmla="*/ 516194 h 1652429"/>
              <a:gd name="connsiteX3" fmla="*/ 146677 w 1267979"/>
              <a:gd name="connsiteY3" fmla="*/ 811161 h 1652429"/>
              <a:gd name="connsiteX4" fmla="*/ 43439 w 1267979"/>
              <a:gd name="connsiteY4" fmla="*/ 1135626 h 1652429"/>
              <a:gd name="connsiteX5" fmla="*/ 43439 w 1267979"/>
              <a:gd name="connsiteY5" fmla="*/ 1401097 h 1652429"/>
              <a:gd name="connsiteX6" fmla="*/ 574380 w 1267979"/>
              <a:gd name="connsiteY6" fmla="*/ 1533832 h 1652429"/>
              <a:gd name="connsiteX7" fmla="*/ 721864 w 1267979"/>
              <a:gd name="connsiteY7" fmla="*/ 1578077 h 1652429"/>
              <a:gd name="connsiteX8" fmla="*/ 1179064 w 1267979"/>
              <a:gd name="connsiteY8" fmla="*/ 1651819 h 1652429"/>
              <a:gd name="connsiteX9" fmla="*/ 1267555 w 1267979"/>
              <a:gd name="connsiteY9" fmla="*/ 1533832 h 1652429"/>
              <a:gd name="connsiteX10" fmla="*/ 1208561 w 1267979"/>
              <a:gd name="connsiteY10" fmla="*/ 1135626 h 1652429"/>
              <a:gd name="connsiteX11" fmla="*/ 1117613 w 1267979"/>
              <a:gd name="connsiteY11" fmla="*/ 781665 h 1652429"/>
              <a:gd name="connsiteX12" fmla="*/ 1067222 w 1267979"/>
              <a:gd name="connsiteY12" fmla="*/ 496222 h 1652429"/>
              <a:gd name="connsiteX13" fmla="*/ 884097 w 1267979"/>
              <a:gd name="connsiteY13" fmla="*/ 0 h 1652429"/>
              <a:gd name="connsiteX0" fmla="*/ 912672 w 1267979"/>
              <a:gd name="connsiteY0" fmla="*/ 0 h 1547654"/>
              <a:gd name="connsiteX1" fmla="*/ 589129 w 1267979"/>
              <a:gd name="connsiteY1" fmla="*/ 145948 h 1547654"/>
              <a:gd name="connsiteX2" fmla="*/ 323658 w 1267979"/>
              <a:gd name="connsiteY2" fmla="*/ 411419 h 1547654"/>
              <a:gd name="connsiteX3" fmla="*/ 146677 w 1267979"/>
              <a:gd name="connsiteY3" fmla="*/ 706386 h 1547654"/>
              <a:gd name="connsiteX4" fmla="*/ 43439 w 1267979"/>
              <a:gd name="connsiteY4" fmla="*/ 1030851 h 1547654"/>
              <a:gd name="connsiteX5" fmla="*/ 43439 w 1267979"/>
              <a:gd name="connsiteY5" fmla="*/ 1296322 h 1547654"/>
              <a:gd name="connsiteX6" fmla="*/ 574380 w 1267979"/>
              <a:gd name="connsiteY6" fmla="*/ 1429057 h 1547654"/>
              <a:gd name="connsiteX7" fmla="*/ 721864 w 1267979"/>
              <a:gd name="connsiteY7" fmla="*/ 1473302 h 1547654"/>
              <a:gd name="connsiteX8" fmla="*/ 1179064 w 1267979"/>
              <a:gd name="connsiteY8" fmla="*/ 1547044 h 1547654"/>
              <a:gd name="connsiteX9" fmla="*/ 1267555 w 1267979"/>
              <a:gd name="connsiteY9" fmla="*/ 1429057 h 1547654"/>
              <a:gd name="connsiteX10" fmla="*/ 1208561 w 1267979"/>
              <a:gd name="connsiteY10" fmla="*/ 1030851 h 1547654"/>
              <a:gd name="connsiteX11" fmla="*/ 1117613 w 1267979"/>
              <a:gd name="connsiteY11" fmla="*/ 676890 h 1547654"/>
              <a:gd name="connsiteX12" fmla="*/ 1067222 w 1267979"/>
              <a:gd name="connsiteY12" fmla="*/ 391447 h 1547654"/>
              <a:gd name="connsiteX13" fmla="*/ 912672 w 1267979"/>
              <a:gd name="connsiteY13" fmla="*/ 0 h 1547654"/>
              <a:gd name="connsiteX0" fmla="*/ 912672 w 1267979"/>
              <a:gd name="connsiteY0" fmla="*/ 0 h 1547654"/>
              <a:gd name="connsiteX1" fmla="*/ 665329 w 1267979"/>
              <a:gd name="connsiteY1" fmla="*/ 174523 h 1547654"/>
              <a:gd name="connsiteX2" fmla="*/ 323658 w 1267979"/>
              <a:gd name="connsiteY2" fmla="*/ 411419 h 1547654"/>
              <a:gd name="connsiteX3" fmla="*/ 146677 w 1267979"/>
              <a:gd name="connsiteY3" fmla="*/ 706386 h 1547654"/>
              <a:gd name="connsiteX4" fmla="*/ 43439 w 1267979"/>
              <a:gd name="connsiteY4" fmla="*/ 1030851 h 1547654"/>
              <a:gd name="connsiteX5" fmla="*/ 43439 w 1267979"/>
              <a:gd name="connsiteY5" fmla="*/ 1296322 h 1547654"/>
              <a:gd name="connsiteX6" fmla="*/ 574380 w 1267979"/>
              <a:gd name="connsiteY6" fmla="*/ 1429057 h 1547654"/>
              <a:gd name="connsiteX7" fmla="*/ 721864 w 1267979"/>
              <a:gd name="connsiteY7" fmla="*/ 1473302 h 1547654"/>
              <a:gd name="connsiteX8" fmla="*/ 1179064 w 1267979"/>
              <a:gd name="connsiteY8" fmla="*/ 1547044 h 1547654"/>
              <a:gd name="connsiteX9" fmla="*/ 1267555 w 1267979"/>
              <a:gd name="connsiteY9" fmla="*/ 1429057 h 1547654"/>
              <a:gd name="connsiteX10" fmla="*/ 1208561 w 1267979"/>
              <a:gd name="connsiteY10" fmla="*/ 1030851 h 1547654"/>
              <a:gd name="connsiteX11" fmla="*/ 1117613 w 1267979"/>
              <a:gd name="connsiteY11" fmla="*/ 676890 h 1547654"/>
              <a:gd name="connsiteX12" fmla="*/ 1067222 w 1267979"/>
              <a:gd name="connsiteY12" fmla="*/ 391447 h 1547654"/>
              <a:gd name="connsiteX13" fmla="*/ 912672 w 1267979"/>
              <a:gd name="connsiteY13" fmla="*/ 0 h 1547654"/>
              <a:gd name="connsiteX0" fmla="*/ 912672 w 1267979"/>
              <a:gd name="connsiteY0" fmla="*/ 0 h 1547654"/>
              <a:gd name="connsiteX1" fmla="*/ 665329 w 1267979"/>
              <a:gd name="connsiteY1" fmla="*/ 174523 h 1547654"/>
              <a:gd name="connsiteX2" fmla="*/ 390333 w 1267979"/>
              <a:gd name="connsiteY2" fmla="*/ 449519 h 1547654"/>
              <a:gd name="connsiteX3" fmla="*/ 146677 w 1267979"/>
              <a:gd name="connsiteY3" fmla="*/ 706386 h 1547654"/>
              <a:gd name="connsiteX4" fmla="*/ 43439 w 1267979"/>
              <a:gd name="connsiteY4" fmla="*/ 1030851 h 1547654"/>
              <a:gd name="connsiteX5" fmla="*/ 43439 w 1267979"/>
              <a:gd name="connsiteY5" fmla="*/ 1296322 h 1547654"/>
              <a:gd name="connsiteX6" fmla="*/ 574380 w 1267979"/>
              <a:gd name="connsiteY6" fmla="*/ 1429057 h 1547654"/>
              <a:gd name="connsiteX7" fmla="*/ 721864 w 1267979"/>
              <a:gd name="connsiteY7" fmla="*/ 1473302 h 1547654"/>
              <a:gd name="connsiteX8" fmla="*/ 1179064 w 1267979"/>
              <a:gd name="connsiteY8" fmla="*/ 1547044 h 1547654"/>
              <a:gd name="connsiteX9" fmla="*/ 1267555 w 1267979"/>
              <a:gd name="connsiteY9" fmla="*/ 1429057 h 1547654"/>
              <a:gd name="connsiteX10" fmla="*/ 1208561 w 1267979"/>
              <a:gd name="connsiteY10" fmla="*/ 1030851 h 1547654"/>
              <a:gd name="connsiteX11" fmla="*/ 1117613 w 1267979"/>
              <a:gd name="connsiteY11" fmla="*/ 676890 h 1547654"/>
              <a:gd name="connsiteX12" fmla="*/ 1067222 w 1267979"/>
              <a:gd name="connsiteY12" fmla="*/ 391447 h 1547654"/>
              <a:gd name="connsiteX13" fmla="*/ 912672 w 1267979"/>
              <a:gd name="connsiteY13" fmla="*/ 0 h 1547654"/>
              <a:gd name="connsiteX0" fmla="*/ 913494 w 1268801"/>
              <a:gd name="connsiteY0" fmla="*/ 0 h 1547654"/>
              <a:gd name="connsiteX1" fmla="*/ 666151 w 1268801"/>
              <a:gd name="connsiteY1" fmla="*/ 174523 h 1547654"/>
              <a:gd name="connsiteX2" fmla="*/ 391155 w 1268801"/>
              <a:gd name="connsiteY2" fmla="*/ 449519 h 1547654"/>
              <a:gd name="connsiteX3" fmla="*/ 166549 w 1268801"/>
              <a:gd name="connsiteY3" fmla="*/ 734961 h 1547654"/>
              <a:gd name="connsiteX4" fmla="*/ 44261 w 1268801"/>
              <a:gd name="connsiteY4" fmla="*/ 1030851 h 1547654"/>
              <a:gd name="connsiteX5" fmla="*/ 44261 w 1268801"/>
              <a:gd name="connsiteY5" fmla="*/ 1296322 h 1547654"/>
              <a:gd name="connsiteX6" fmla="*/ 575202 w 1268801"/>
              <a:gd name="connsiteY6" fmla="*/ 1429057 h 1547654"/>
              <a:gd name="connsiteX7" fmla="*/ 722686 w 1268801"/>
              <a:gd name="connsiteY7" fmla="*/ 1473302 h 1547654"/>
              <a:gd name="connsiteX8" fmla="*/ 1179886 w 1268801"/>
              <a:gd name="connsiteY8" fmla="*/ 1547044 h 1547654"/>
              <a:gd name="connsiteX9" fmla="*/ 1268377 w 1268801"/>
              <a:gd name="connsiteY9" fmla="*/ 1429057 h 1547654"/>
              <a:gd name="connsiteX10" fmla="*/ 1209383 w 1268801"/>
              <a:gd name="connsiteY10" fmla="*/ 1030851 h 1547654"/>
              <a:gd name="connsiteX11" fmla="*/ 1118435 w 1268801"/>
              <a:gd name="connsiteY11" fmla="*/ 676890 h 1547654"/>
              <a:gd name="connsiteX12" fmla="*/ 1068044 w 1268801"/>
              <a:gd name="connsiteY12" fmla="*/ 391447 h 1547654"/>
              <a:gd name="connsiteX13" fmla="*/ 913494 w 1268801"/>
              <a:gd name="connsiteY13" fmla="*/ 0 h 1547654"/>
              <a:gd name="connsiteX0" fmla="*/ 913494 w 1268801"/>
              <a:gd name="connsiteY0" fmla="*/ 0 h 1547654"/>
              <a:gd name="connsiteX1" fmla="*/ 666151 w 1268801"/>
              <a:gd name="connsiteY1" fmla="*/ 174523 h 1547654"/>
              <a:gd name="connsiteX2" fmla="*/ 391155 w 1268801"/>
              <a:gd name="connsiteY2" fmla="*/ 449519 h 1547654"/>
              <a:gd name="connsiteX3" fmla="*/ 166549 w 1268801"/>
              <a:gd name="connsiteY3" fmla="*/ 734961 h 1547654"/>
              <a:gd name="connsiteX4" fmla="*/ 44261 w 1268801"/>
              <a:gd name="connsiteY4" fmla="*/ 1030851 h 1547654"/>
              <a:gd name="connsiteX5" fmla="*/ 44261 w 1268801"/>
              <a:gd name="connsiteY5" fmla="*/ 1296322 h 1547654"/>
              <a:gd name="connsiteX6" fmla="*/ 575202 w 1268801"/>
              <a:gd name="connsiteY6" fmla="*/ 1429057 h 1547654"/>
              <a:gd name="connsiteX7" fmla="*/ 722686 w 1268801"/>
              <a:gd name="connsiteY7" fmla="*/ 1473302 h 1547654"/>
              <a:gd name="connsiteX8" fmla="*/ 1179886 w 1268801"/>
              <a:gd name="connsiteY8" fmla="*/ 1547044 h 1547654"/>
              <a:gd name="connsiteX9" fmla="*/ 1268377 w 1268801"/>
              <a:gd name="connsiteY9" fmla="*/ 1429057 h 1547654"/>
              <a:gd name="connsiteX10" fmla="*/ 1209383 w 1268801"/>
              <a:gd name="connsiteY10" fmla="*/ 1030851 h 1547654"/>
              <a:gd name="connsiteX11" fmla="*/ 1118435 w 1268801"/>
              <a:gd name="connsiteY11" fmla="*/ 676890 h 1547654"/>
              <a:gd name="connsiteX12" fmla="*/ 1068044 w 1268801"/>
              <a:gd name="connsiteY12" fmla="*/ 391447 h 1547654"/>
              <a:gd name="connsiteX13" fmla="*/ 946198 w 1268801"/>
              <a:gd name="connsiteY13" fmla="*/ 15204 h 1547654"/>
              <a:gd name="connsiteX14" fmla="*/ 913494 w 1268801"/>
              <a:gd name="connsiteY14" fmla="*/ 0 h 1547654"/>
              <a:gd name="connsiteX0" fmla="*/ 913494 w 1268747"/>
              <a:gd name="connsiteY0" fmla="*/ 0 h 1547654"/>
              <a:gd name="connsiteX1" fmla="*/ 666151 w 1268747"/>
              <a:gd name="connsiteY1" fmla="*/ 174523 h 1547654"/>
              <a:gd name="connsiteX2" fmla="*/ 391155 w 1268747"/>
              <a:gd name="connsiteY2" fmla="*/ 449519 h 1547654"/>
              <a:gd name="connsiteX3" fmla="*/ 166549 w 1268747"/>
              <a:gd name="connsiteY3" fmla="*/ 734961 h 1547654"/>
              <a:gd name="connsiteX4" fmla="*/ 44261 w 1268747"/>
              <a:gd name="connsiteY4" fmla="*/ 1030851 h 1547654"/>
              <a:gd name="connsiteX5" fmla="*/ 44261 w 1268747"/>
              <a:gd name="connsiteY5" fmla="*/ 1296322 h 1547654"/>
              <a:gd name="connsiteX6" fmla="*/ 575202 w 1268747"/>
              <a:gd name="connsiteY6" fmla="*/ 1429057 h 1547654"/>
              <a:gd name="connsiteX7" fmla="*/ 722686 w 1268747"/>
              <a:gd name="connsiteY7" fmla="*/ 1473302 h 1547654"/>
              <a:gd name="connsiteX8" fmla="*/ 1179886 w 1268747"/>
              <a:gd name="connsiteY8" fmla="*/ 1547044 h 1547654"/>
              <a:gd name="connsiteX9" fmla="*/ 1268377 w 1268747"/>
              <a:gd name="connsiteY9" fmla="*/ 1429057 h 1547654"/>
              <a:gd name="connsiteX10" fmla="*/ 1209383 w 1268747"/>
              <a:gd name="connsiteY10" fmla="*/ 1030851 h 1547654"/>
              <a:gd name="connsiteX11" fmla="*/ 1156535 w 1268747"/>
              <a:gd name="connsiteY11" fmla="*/ 786427 h 1547654"/>
              <a:gd name="connsiteX12" fmla="*/ 1068044 w 1268747"/>
              <a:gd name="connsiteY12" fmla="*/ 391447 h 1547654"/>
              <a:gd name="connsiteX13" fmla="*/ 946198 w 1268747"/>
              <a:gd name="connsiteY13" fmla="*/ 15204 h 1547654"/>
              <a:gd name="connsiteX14" fmla="*/ 913494 w 1268747"/>
              <a:gd name="connsiteY14" fmla="*/ 0 h 1547654"/>
              <a:gd name="connsiteX0" fmla="*/ 913494 w 1268899"/>
              <a:gd name="connsiteY0" fmla="*/ 0 h 1547654"/>
              <a:gd name="connsiteX1" fmla="*/ 666151 w 1268899"/>
              <a:gd name="connsiteY1" fmla="*/ 174523 h 1547654"/>
              <a:gd name="connsiteX2" fmla="*/ 391155 w 1268899"/>
              <a:gd name="connsiteY2" fmla="*/ 449519 h 1547654"/>
              <a:gd name="connsiteX3" fmla="*/ 166549 w 1268899"/>
              <a:gd name="connsiteY3" fmla="*/ 734961 h 1547654"/>
              <a:gd name="connsiteX4" fmla="*/ 44261 w 1268899"/>
              <a:gd name="connsiteY4" fmla="*/ 1030851 h 1547654"/>
              <a:gd name="connsiteX5" fmla="*/ 44261 w 1268899"/>
              <a:gd name="connsiteY5" fmla="*/ 1296322 h 1547654"/>
              <a:gd name="connsiteX6" fmla="*/ 575202 w 1268899"/>
              <a:gd name="connsiteY6" fmla="*/ 1429057 h 1547654"/>
              <a:gd name="connsiteX7" fmla="*/ 722686 w 1268899"/>
              <a:gd name="connsiteY7" fmla="*/ 1473302 h 1547654"/>
              <a:gd name="connsiteX8" fmla="*/ 1179886 w 1268899"/>
              <a:gd name="connsiteY8" fmla="*/ 1547044 h 1547654"/>
              <a:gd name="connsiteX9" fmla="*/ 1268377 w 1268899"/>
              <a:gd name="connsiteY9" fmla="*/ 1429057 h 1547654"/>
              <a:gd name="connsiteX10" fmla="*/ 1209383 w 1268899"/>
              <a:gd name="connsiteY10" fmla="*/ 1030851 h 1547654"/>
              <a:gd name="connsiteX11" fmla="*/ 1068044 w 1268899"/>
              <a:gd name="connsiteY11" fmla="*/ 391447 h 1547654"/>
              <a:gd name="connsiteX12" fmla="*/ 946198 w 1268899"/>
              <a:gd name="connsiteY12" fmla="*/ 15204 h 1547654"/>
              <a:gd name="connsiteX13" fmla="*/ 913494 w 1268899"/>
              <a:gd name="connsiteY13" fmla="*/ 0 h 1547654"/>
              <a:gd name="connsiteX0" fmla="*/ 913494 w 1270559"/>
              <a:gd name="connsiteY0" fmla="*/ 0 h 1547654"/>
              <a:gd name="connsiteX1" fmla="*/ 666151 w 1270559"/>
              <a:gd name="connsiteY1" fmla="*/ 174523 h 1547654"/>
              <a:gd name="connsiteX2" fmla="*/ 391155 w 1270559"/>
              <a:gd name="connsiteY2" fmla="*/ 449519 h 1547654"/>
              <a:gd name="connsiteX3" fmla="*/ 166549 w 1270559"/>
              <a:gd name="connsiteY3" fmla="*/ 734961 h 1547654"/>
              <a:gd name="connsiteX4" fmla="*/ 44261 w 1270559"/>
              <a:gd name="connsiteY4" fmla="*/ 1030851 h 1547654"/>
              <a:gd name="connsiteX5" fmla="*/ 44261 w 1270559"/>
              <a:gd name="connsiteY5" fmla="*/ 1296322 h 1547654"/>
              <a:gd name="connsiteX6" fmla="*/ 575202 w 1270559"/>
              <a:gd name="connsiteY6" fmla="*/ 1429057 h 1547654"/>
              <a:gd name="connsiteX7" fmla="*/ 722686 w 1270559"/>
              <a:gd name="connsiteY7" fmla="*/ 1473302 h 1547654"/>
              <a:gd name="connsiteX8" fmla="*/ 1179886 w 1270559"/>
              <a:gd name="connsiteY8" fmla="*/ 1547044 h 1547654"/>
              <a:gd name="connsiteX9" fmla="*/ 1268377 w 1270559"/>
              <a:gd name="connsiteY9" fmla="*/ 1429057 h 1547654"/>
              <a:gd name="connsiteX10" fmla="*/ 1228433 w 1270559"/>
              <a:gd name="connsiteY10" fmla="*/ 1030851 h 1547654"/>
              <a:gd name="connsiteX11" fmla="*/ 1068044 w 1270559"/>
              <a:gd name="connsiteY11" fmla="*/ 391447 h 1547654"/>
              <a:gd name="connsiteX12" fmla="*/ 946198 w 1270559"/>
              <a:gd name="connsiteY12" fmla="*/ 15204 h 1547654"/>
              <a:gd name="connsiteX13" fmla="*/ 913494 w 1270559"/>
              <a:gd name="connsiteY13" fmla="*/ 0 h 1547654"/>
              <a:gd name="connsiteX0" fmla="*/ 946198 w 1270559"/>
              <a:gd name="connsiteY0" fmla="*/ 6505 h 1538955"/>
              <a:gd name="connsiteX1" fmla="*/ 666151 w 1270559"/>
              <a:gd name="connsiteY1" fmla="*/ 165824 h 1538955"/>
              <a:gd name="connsiteX2" fmla="*/ 391155 w 1270559"/>
              <a:gd name="connsiteY2" fmla="*/ 440820 h 1538955"/>
              <a:gd name="connsiteX3" fmla="*/ 166549 w 1270559"/>
              <a:gd name="connsiteY3" fmla="*/ 726262 h 1538955"/>
              <a:gd name="connsiteX4" fmla="*/ 44261 w 1270559"/>
              <a:gd name="connsiteY4" fmla="*/ 1022152 h 1538955"/>
              <a:gd name="connsiteX5" fmla="*/ 44261 w 1270559"/>
              <a:gd name="connsiteY5" fmla="*/ 1287623 h 1538955"/>
              <a:gd name="connsiteX6" fmla="*/ 575202 w 1270559"/>
              <a:gd name="connsiteY6" fmla="*/ 1420358 h 1538955"/>
              <a:gd name="connsiteX7" fmla="*/ 722686 w 1270559"/>
              <a:gd name="connsiteY7" fmla="*/ 1464603 h 1538955"/>
              <a:gd name="connsiteX8" fmla="*/ 1179886 w 1270559"/>
              <a:gd name="connsiteY8" fmla="*/ 1538345 h 1538955"/>
              <a:gd name="connsiteX9" fmla="*/ 1268377 w 1270559"/>
              <a:gd name="connsiteY9" fmla="*/ 1420358 h 1538955"/>
              <a:gd name="connsiteX10" fmla="*/ 1228433 w 1270559"/>
              <a:gd name="connsiteY10" fmla="*/ 1022152 h 1538955"/>
              <a:gd name="connsiteX11" fmla="*/ 1068044 w 1270559"/>
              <a:gd name="connsiteY11" fmla="*/ 382748 h 1538955"/>
              <a:gd name="connsiteX12" fmla="*/ 946198 w 1270559"/>
              <a:gd name="connsiteY12" fmla="*/ 6505 h 1538955"/>
              <a:gd name="connsiteX0" fmla="*/ 946198 w 1270559"/>
              <a:gd name="connsiteY0" fmla="*/ 6505 h 1538955"/>
              <a:gd name="connsiteX1" fmla="*/ 666151 w 1270559"/>
              <a:gd name="connsiteY1" fmla="*/ 165824 h 1538955"/>
              <a:gd name="connsiteX2" fmla="*/ 410205 w 1270559"/>
              <a:gd name="connsiteY2" fmla="*/ 440820 h 1538955"/>
              <a:gd name="connsiteX3" fmla="*/ 166549 w 1270559"/>
              <a:gd name="connsiteY3" fmla="*/ 726262 h 1538955"/>
              <a:gd name="connsiteX4" fmla="*/ 44261 w 1270559"/>
              <a:gd name="connsiteY4" fmla="*/ 1022152 h 1538955"/>
              <a:gd name="connsiteX5" fmla="*/ 44261 w 1270559"/>
              <a:gd name="connsiteY5" fmla="*/ 1287623 h 1538955"/>
              <a:gd name="connsiteX6" fmla="*/ 575202 w 1270559"/>
              <a:gd name="connsiteY6" fmla="*/ 1420358 h 1538955"/>
              <a:gd name="connsiteX7" fmla="*/ 722686 w 1270559"/>
              <a:gd name="connsiteY7" fmla="*/ 1464603 h 1538955"/>
              <a:gd name="connsiteX8" fmla="*/ 1179886 w 1270559"/>
              <a:gd name="connsiteY8" fmla="*/ 1538345 h 1538955"/>
              <a:gd name="connsiteX9" fmla="*/ 1268377 w 1270559"/>
              <a:gd name="connsiteY9" fmla="*/ 1420358 h 1538955"/>
              <a:gd name="connsiteX10" fmla="*/ 1228433 w 1270559"/>
              <a:gd name="connsiteY10" fmla="*/ 1022152 h 1538955"/>
              <a:gd name="connsiteX11" fmla="*/ 1068044 w 1270559"/>
              <a:gd name="connsiteY11" fmla="*/ 382748 h 1538955"/>
              <a:gd name="connsiteX12" fmla="*/ 946198 w 1270559"/>
              <a:gd name="connsiteY12" fmla="*/ 6505 h 1538955"/>
              <a:gd name="connsiteX0" fmla="*/ 946198 w 1270559"/>
              <a:gd name="connsiteY0" fmla="*/ 0 h 1532450"/>
              <a:gd name="connsiteX1" fmla="*/ 666151 w 1270559"/>
              <a:gd name="connsiteY1" fmla="*/ 159319 h 1532450"/>
              <a:gd name="connsiteX2" fmla="*/ 410205 w 1270559"/>
              <a:gd name="connsiteY2" fmla="*/ 434315 h 1532450"/>
              <a:gd name="connsiteX3" fmla="*/ 166549 w 1270559"/>
              <a:gd name="connsiteY3" fmla="*/ 719757 h 1532450"/>
              <a:gd name="connsiteX4" fmla="*/ 44261 w 1270559"/>
              <a:gd name="connsiteY4" fmla="*/ 1015647 h 1532450"/>
              <a:gd name="connsiteX5" fmla="*/ 44261 w 1270559"/>
              <a:gd name="connsiteY5" fmla="*/ 1281118 h 1532450"/>
              <a:gd name="connsiteX6" fmla="*/ 575202 w 1270559"/>
              <a:gd name="connsiteY6" fmla="*/ 1413853 h 1532450"/>
              <a:gd name="connsiteX7" fmla="*/ 722686 w 1270559"/>
              <a:gd name="connsiteY7" fmla="*/ 1458098 h 1532450"/>
              <a:gd name="connsiteX8" fmla="*/ 1179886 w 1270559"/>
              <a:gd name="connsiteY8" fmla="*/ 1531840 h 1532450"/>
              <a:gd name="connsiteX9" fmla="*/ 1268377 w 1270559"/>
              <a:gd name="connsiteY9" fmla="*/ 1413853 h 1532450"/>
              <a:gd name="connsiteX10" fmla="*/ 1228433 w 1270559"/>
              <a:gd name="connsiteY10" fmla="*/ 1015647 h 1532450"/>
              <a:gd name="connsiteX11" fmla="*/ 1068044 w 1270559"/>
              <a:gd name="connsiteY11" fmla="*/ 376243 h 1532450"/>
              <a:gd name="connsiteX12" fmla="*/ 946198 w 1270559"/>
              <a:gd name="connsiteY12" fmla="*/ 0 h 1532450"/>
              <a:gd name="connsiteX0" fmla="*/ 946198 w 1270559"/>
              <a:gd name="connsiteY0" fmla="*/ 0 h 1532450"/>
              <a:gd name="connsiteX1" fmla="*/ 689964 w 1270559"/>
              <a:gd name="connsiteY1" fmla="*/ 168844 h 1532450"/>
              <a:gd name="connsiteX2" fmla="*/ 410205 w 1270559"/>
              <a:gd name="connsiteY2" fmla="*/ 434315 h 1532450"/>
              <a:gd name="connsiteX3" fmla="*/ 166549 w 1270559"/>
              <a:gd name="connsiteY3" fmla="*/ 719757 h 1532450"/>
              <a:gd name="connsiteX4" fmla="*/ 44261 w 1270559"/>
              <a:gd name="connsiteY4" fmla="*/ 1015647 h 1532450"/>
              <a:gd name="connsiteX5" fmla="*/ 44261 w 1270559"/>
              <a:gd name="connsiteY5" fmla="*/ 1281118 h 1532450"/>
              <a:gd name="connsiteX6" fmla="*/ 575202 w 1270559"/>
              <a:gd name="connsiteY6" fmla="*/ 1413853 h 1532450"/>
              <a:gd name="connsiteX7" fmla="*/ 722686 w 1270559"/>
              <a:gd name="connsiteY7" fmla="*/ 1458098 h 1532450"/>
              <a:gd name="connsiteX8" fmla="*/ 1179886 w 1270559"/>
              <a:gd name="connsiteY8" fmla="*/ 1531840 h 1532450"/>
              <a:gd name="connsiteX9" fmla="*/ 1268377 w 1270559"/>
              <a:gd name="connsiteY9" fmla="*/ 1413853 h 1532450"/>
              <a:gd name="connsiteX10" fmla="*/ 1228433 w 1270559"/>
              <a:gd name="connsiteY10" fmla="*/ 1015647 h 1532450"/>
              <a:gd name="connsiteX11" fmla="*/ 1068044 w 1270559"/>
              <a:gd name="connsiteY11" fmla="*/ 376243 h 1532450"/>
              <a:gd name="connsiteX12" fmla="*/ 946198 w 1270559"/>
              <a:gd name="connsiteY12" fmla="*/ 0 h 1532450"/>
              <a:gd name="connsiteX0" fmla="*/ 947255 w 1271616"/>
              <a:gd name="connsiteY0" fmla="*/ 0 h 1532450"/>
              <a:gd name="connsiteX1" fmla="*/ 691021 w 1271616"/>
              <a:gd name="connsiteY1" fmla="*/ 168844 h 1532450"/>
              <a:gd name="connsiteX2" fmla="*/ 411262 w 1271616"/>
              <a:gd name="connsiteY2" fmla="*/ 434315 h 1532450"/>
              <a:gd name="connsiteX3" fmla="*/ 191418 w 1271616"/>
              <a:gd name="connsiteY3" fmla="*/ 738807 h 1532450"/>
              <a:gd name="connsiteX4" fmla="*/ 45318 w 1271616"/>
              <a:gd name="connsiteY4" fmla="*/ 1015647 h 1532450"/>
              <a:gd name="connsiteX5" fmla="*/ 45318 w 1271616"/>
              <a:gd name="connsiteY5" fmla="*/ 1281118 h 1532450"/>
              <a:gd name="connsiteX6" fmla="*/ 576259 w 1271616"/>
              <a:gd name="connsiteY6" fmla="*/ 1413853 h 1532450"/>
              <a:gd name="connsiteX7" fmla="*/ 723743 w 1271616"/>
              <a:gd name="connsiteY7" fmla="*/ 1458098 h 1532450"/>
              <a:gd name="connsiteX8" fmla="*/ 1180943 w 1271616"/>
              <a:gd name="connsiteY8" fmla="*/ 1531840 h 1532450"/>
              <a:gd name="connsiteX9" fmla="*/ 1269434 w 1271616"/>
              <a:gd name="connsiteY9" fmla="*/ 1413853 h 1532450"/>
              <a:gd name="connsiteX10" fmla="*/ 1229490 w 1271616"/>
              <a:gd name="connsiteY10" fmla="*/ 1015647 h 1532450"/>
              <a:gd name="connsiteX11" fmla="*/ 1069101 w 1271616"/>
              <a:gd name="connsiteY11" fmla="*/ 376243 h 1532450"/>
              <a:gd name="connsiteX12" fmla="*/ 947255 w 1271616"/>
              <a:gd name="connsiteY12" fmla="*/ 0 h 1532450"/>
              <a:gd name="connsiteX0" fmla="*/ 954252 w 1278613"/>
              <a:gd name="connsiteY0" fmla="*/ 0 h 1532450"/>
              <a:gd name="connsiteX1" fmla="*/ 698018 w 1278613"/>
              <a:gd name="connsiteY1" fmla="*/ 168844 h 1532450"/>
              <a:gd name="connsiteX2" fmla="*/ 418259 w 1278613"/>
              <a:gd name="connsiteY2" fmla="*/ 434315 h 1532450"/>
              <a:gd name="connsiteX3" fmla="*/ 198415 w 1278613"/>
              <a:gd name="connsiteY3" fmla="*/ 738807 h 1532450"/>
              <a:gd name="connsiteX4" fmla="*/ 52315 w 1278613"/>
              <a:gd name="connsiteY4" fmla="*/ 1015647 h 1532450"/>
              <a:gd name="connsiteX5" fmla="*/ 52315 w 1278613"/>
              <a:gd name="connsiteY5" fmla="*/ 1281118 h 1532450"/>
              <a:gd name="connsiteX6" fmla="*/ 583256 w 1278613"/>
              <a:gd name="connsiteY6" fmla="*/ 1413853 h 1532450"/>
              <a:gd name="connsiteX7" fmla="*/ 730740 w 1278613"/>
              <a:gd name="connsiteY7" fmla="*/ 1458098 h 1532450"/>
              <a:gd name="connsiteX8" fmla="*/ 1187940 w 1278613"/>
              <a:gd name="connsiteY8" fmla="*/ 1531840 h 1532450"/>
              <a:gd name="connsiteX9" fmla="*/ 1276431 w 1278613"/>
              <a:gd name="connsiteY9" fmla="*/ 1413853 h 1532450"/>
              <a:gd name="connsiteX10" fmla="*/ 1236487 w 1278613"/>
              <a:gd name="connsiteY10" fmla="*/ 1015647 h 1532450"/>
              <a:gd name="connsiteX11" fmla="*/ 1076098 w 1278613"/>
              <a:gd name="connsiteY11" fmla="*/ 376243 h 1532450"/>
              <a:gd name="connsiteX12" fmla="*/ 954252 w 1278613"/>
              <a:gd name="connsiteY12" fmla="*/ 0 h 153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8613" h="1532450">
                <a:moveTo>
                  <a:pt x="954252" y="0"/>
                </a:moveTo>
                <a:cubicBezTo>
                  <a:pt x="839645" y="49571"/>
                  <a:pt x="787350" y="96458"/>
                  <a:pt x="698018" y="168844"/>
                </a:cubicBezTo>
                <a:cubicBezTo>
                  <a:pt x="608686" y="241230"/>
                  <a:pt x="501526" y="339321"/>
                  <a:pt x="418259" y="434315"/>
                </a:cubicBezTo>
                <a:cubicBezTo>
                  <a:pt x="334992" y="529309"/>
                  <a:pt x="259406" y="641918"/>
                  <a:pt x="198415" y="738807"/>
                </a:cubicBezTo>
                <a:cubicBezTo>
                  <a:pt x="137424" y="835696"/>
                  <a:pt x="100477" y="901450"/>
                  <a:pt x="52315" y="1015647"/>
                </a:cubicBezTo>
                <a:cubicBezTo>
                  <a:pt x="4153" y="1129844"/>
                  <a:pt x="-36175" y="1214750"/>
                  <a:pt x="52315" y="1281118"/>
                </a:cubicBezTo>
                <a:cubicBezTo>
                  <a:pt x="140805" y="1347486"/>
                  <a:pt x="470185" y="1384356"/>
                  <a:pt x="583256" y="1413853"/>
                </a:cubicBezTo>
                <a:cubicBezTo>
                  <a:pt x="696327" y="1443350"/>
                  <a:pt x="629959" y="1438434"/>
                  <a:pt x="730740" y="1458098"/>
                </a:cubicBezTo>
                <a:cubicBezTo>
                  <a:pt x="831521" y="1477762"/>
                  <a:pt x="1096992" y="1539214"/>
                  <a:pt x="1187940" y="1531840"/>
                </a:cubicBezTo>
                <a:cubicBezTo>
                  <a:pt x="1278889" y="1524466"/>
                  <a:pt x="1268340" y="1499885"/>
                  <a:pt x="1276431" y="1413853"/>
                </a:cubicBezTo>
                <a:cubicBezTo>
                  <a:pt x="1284522" y="1327821"/>
                  <a:pt x="1269876" y="1188582"/>
                  <a:pt x="1236487" y="1015647"/>
                </a:cubicBezTo>
                <a:cubicBezTo>
                  <a:pt x="1203098" y="842712"/>
                  <a:pt x="1119962" y="545517"/>
                  <a:pt x="1076098" y="376243"/>
                </a:cubicBezTo>
                <a:cubicBezTo>
                  <a:pt x="1029133" y="250829"/>
                  <a:pt x="1001217" y="125414"/>
                  <a:pt x="954252" y="0"/>
                </a:cubicBez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a:latin typeface="Arial" panose="020B0604020202020204" pitchFamily="34" charset="0"/>
              <a:cs typeface="Arial" panose="020B0604020202020204" pitchFamily="34" charset="0"/>
            </a:endParaRPr>
          </a:p>
        </p:txBody>
      </p:sp>
      <p:sp>
        <p:nvSpPr>
          <p:cNvPr id="37908" name="Kombinationstegning 37907"/>
          <p:cNvSpPr/>
          <p:nvPr/>
        </p:nvSpPr>
        <p:spPr>
          <a:xfrm>
            <a:off x="2344830" y="4504006"/>
            <a:ext cx="1336180" cy="1492952"/>
          </a:xfrm>
          <a:custGeom>
            <a:avLst/>
            <a:gdLst>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160412"/>
              <a:gd name="connsiteY0" fmla="*/ 96791 h 1401581"/>
              <a:gd name="connsiteX1" fmla="*/ 1142392 w 1160412"/>
              <a:gd name="connsiteY1" fmla="*/ 101553 h 1401581"/>
              <a:gd name="connsiteX2" fmla="*/ 1147154 w 1160412"/>
              <a:gd name="connsiteY2" fmla="*/ 1325516 h 1401581"/>
              <a:gd name="connsiteX3" fmla="*/ 975704 w 1160412"/>
              <a:gd name="connsiteY3" fmla="*/ 1249316 h 1401581"/>
              <a:gd name="connsiteX4" fmla="*/ 685192 w 1160412"/>
              <a:gd name="connsiteY4" fmla="*/ 1068341 h 1401581"/>
              <a:gd name="connsiteX5" fmla="*/ 551842 w 1160412"/>
              <a:gd name="connsiteY5" fmla="*/ 944516 h 1401581"/>
              <a:gd name="connsiteX6" fmla="*/ 370867 w 1160412"/>
              <a:gd name="connsiteY6" fmla="*/ 749253 h 1401581"/>
              <a:gd name="connsiteX7" fmla="*/ 261329 w 1160412"/>
              <a:gd name="connsiteY7" fmla="*/ 563516 h 1401581"/>
              <a:gd name="connsiteX8" fmla="*/ 147029 w 1160412"/>
              <a:gd name="connsiteY8" fmla="*/ 330153 h 1401581"/>
              <a:gd name="connsiteX9" fmla="*/ 61304 w 1160412"/>
              <a:gd name="connsiteY9" fmla="*/ 96791 h 1401581"/>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0 h 1304790"/>
              <a:gd name="connsiteX1" fmla="*/ 1142392 w 1160412"/>
              <a:gd name="connsiteY1" fmla="*/ 4762 h 1304790"/>
              <a:gd name="connsiteX2" fmla="*/ 1147154 w 1160412"/>
              <a:gd name="connsiteY2" fmla="*/ 1228725 h 1304790"/>
              <a:gd name="connsiteX3" fmla="*/ 975704 w 1160412"/>
              <a:gd name="connsiteY3" fmla="*/ 1152525 h 1304790"/>
              <a:gd name="connsiteX4" fmla="*/ 685192 w 1160412"/>
              <a:gd name="connsiteY4" fmla="*/ 971550 h 1304790"/>
              <a:gd name="connsiteX5" fmla="*/ 551842 w 1160412"/>
              <a:gd name="connsiteY5" fmla="*/ 847725 h 1304790"/>
              <a:gd name="connsiteX6" fmla="*/ 370867 w 1160412"/>
              <a:gd name="connsiteY6" fmla="*/ 652462 h 1304790"/>
              <a:gd name="connsiteX7" fmla="*/ 261329 w 1160412"/>
              <a:gd name="connsiteY7" fmla="*/ 466725 h 1304790"/>
              <a:gd name="connsiteX8" fmla="*/ 147029 w 1160412"/>
              <a:gd name="connsiteY8" fmla="*/ 233362 h 1304790"/>
              <a:gd name="connsiteX9" fmla="*/ 61304 w 1160412"/>
              <a:gd name="connsiteY9" fmla="*/ 0 h 1304790"/>
              <a:gd name="connsiteX0" fmla="*/ 0 w 1099108"/>
              <a:gd name="connsiteY0" fmla="*/ 0 h 1304790"/>
              <a:gd name="connsiteX1" fmla="*/ 1081088 w 1099108"/>
              <a:gd name="connsiteY1" fmla="*/ 4762 h 1304790"/>
              <a:gd name="connsiteX2" fmla="*/ 1085850 w 1099108"/>
              <a:gd name="connsiteY2" fmla="*/ 1228725 h 1304790"/>
              <a:gd name="connsiteX3" fmla="*/ 914400 w 1099108"/>
              <a:gd name="connsiteY3" fmla="*/ 1152525 h 1304790"/>
              <a:gd name="connsiteX4" fmla="*/ 623888 w 1099108"/>
              <a:gd name="connsiteY4" fmla="*/ 971550 h 1304790"/>
              <a:gd name="connsiteX5" fmla="*/ 490538 w 1099108"/>
              <a:gd name="connsiteY5" fmla="*/ 847725 h 1304790"/>
              <a:gd name="connsiteX6" fmla="*/ 309563 w 1099108"/>
              <a:gd name="connsiteY6" fmla="*/ 652462 h 1304790"/>
              <a:gd name="connsiteX7" fmla="*/ 200025 w 1099108"/>
              <a:gd name="connsiteY7" fmla="*/ 466725 h 1304790"/>
              <a:gd name="connsiteX8" fmla="*/ 85725 w 1099108"/>
              <a:gd name="connsiteY8" fmla="*/ 233362 h 1304790"/>
              <a:gd name="connsiteX9" fmla="*/ 0 w 1099108"/>
              <a:gd name="connsiteY9" fmla="*/ 0 h 1304790"/>
              <a:gd name="connsiteX0" fmla="*/ 0 w 1086211"/>
              <a:gd name="connsiteY0" fmla="*/ 0 h 1304790"/>
              <a:gd name="connsiteX1" fmla="*/ 1081088 w 1086211"/>
              <a:gd name="connsiteY1" fmla="*/ 4762 h 1304790"/>
              <a:gd name="connsiteX2" fmla="*/ 1085850 w 1086211"/>
              <a:gd name="connsiteY2" fmla="*/ 1228725 h 1304790"/>
              <a:gd name="connsiteX3" fmla="*/ 914400 w 1086211"/>
              <a:gd name="connsiteY3" fmla="*/ 1152525 h 1304790"/>
              <a:gd name="connsiteX4" fmla="*/ 623888 w 1086211"/>
              <a:gd name="connsiteY4" fmla="*/ 971550 h 1304790"/>
              <a:gd name="connsiteX5" fmla="*/ 490538 w 1086211"/>
              <a:gd name="connsiteY5" fmla="*/ 847725 h 1304790"/>
              <a:gd name="connsiteX6" fmla="*/ 309563 w 1086211"/>
              <a:gd name="connsiteY6" fmla="*/ 652462 h 1304790"/>
              <a:gd name="connsiteX7" fmla="*/ 200025 w 1086211"/>
              <a:gd name="connsiteY7" fmla="*/ 466725 h 1304790"/>
              <a:gd name="connsiteX8" fmla="*/ 85725 w 1086211"/>
              <a:gd name="connsiteY8" fmla="*/ 233362 h 1304790"/>
              <a:gd name="connsiteX9" fmla="*/ 0 w 1086211"/>
              <a:gd name="connsiteY9" fmla="*/ 0 h 1304790"/>
              <a:gd name="connsiteX0" fmla="*/ 0 w 1086211"/>
              <a:gd name="connsiteY0" fmla="*/ 0 h 1228725"/>
              <a:gd name="connsiteX1" fmla="*/ 1081088 w 1086211"/>
              <a:gd name="connsiteY1" fmla="*/ 4762 h 1228725"/>
              <a:gd name="connsiteX2" fmla="*/ 1085850 w 1086211"/>
              <a:gd name="connsiteY2" fmla="*/ 1228725 h 1228725"/>
              <a:gd name="connsiteX3" fmla="*/ 914400 w 1086211"/>
              <a:gd name="connsiteY3" fmla="*/ 1152525 h 1228725"/>
              <a:gd name="connsiteX4" fmla="*/ 623888 w 1086211"/>
              <a:gd name="connsiteY4" fmla="*/ 971550 h 1228725"/>
              <a:gd name="connsiteX5" fmla="*/ 490538 w 1086211"/>
              <a:gd name="connsiteY5" fmla="*/ 847725 h 1228725"/>
              <a:gd name="connsiteX6" fmla="*/ 309563 w 1086211"/>
              <a:gd name="connsiteY6" fmla="*/ 652462 h 1228725"/>
              <a:gd name="connsiteX7" fmla="*/ 200025 w 1086211"/>
              <a:gd name="connsiteY7" fmla="*/ 466725 h 1228725"/>
              <a:gd name="connsiteX8" fmla="*/ 85725 w 1086211"/>
              <a:gd name="connsiteY8" fmla="*/ 233362 h 1228725"/>
              <a:gd name="connsiteX9" fmla="*/ 0 w 1086211"/>
              <a:gd name="connsiteY9" fmla="*/ 0 h 1228725"/>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71450 w 1171936"/>
              <a:gd name="connsiteY8" fmla="*/ 228600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23825 w 1171936"/>
              <a:gd name="connsiteY8" fmla="*/ 271463 h 1223963"/>
              <a:gd name="connsiteX9" fmla="*/ 0 w 1171936"/>
              <a:gd name="connsiteY9" fmla="*/ 0 h 1223963"/>
              <a:gd name="connsiteX0" fmla="*/ 0 w 1168431"/>
              <a:gd name="connsiteY0" fmla="*/ 0 h 1252538"/>
              <a:gd name="connsiteX1" fmla="*/ 1166813 w 1168431"/>
              <a:gd name="connsiteY1" fmla="*/ 0 h 1252538"/>
              <a:gd name="connsiteX2" fmla="*/ 1143000 w 1168431"/>
              <a:gd name="connsiteY2" fmla="*/ 1252538 h 1252538"/>
              <a:gd name="connsiteX3" fmla="*/ 1000125 w 1168431"/>
              <a:gd name="connsiteY3" fmla="*/ 114776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168431"/>
              <a:gd name="connsiteY0" fmla="*/ 0 h 1252538"/>
              <a:gd name="connsiteX1" fmla="*/ 1166813 w 1168431"/>
              <a:gd name="connsiteY1" fmla="*/ 0 h 1252538"/>
              <a:gd name="connsiteX2" fmla="*/ 1143000 w 1168431"/>
              <a:gd name="connsiteY2" fmla="*/ 1252538 h 1252538"/>
              <a:gd name="connsiteX3" fmla="*/ 990600 w 1168431"/>
              <a:gd name="connsiteY3" fmla="*/ 116681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386148"/>
              <a:gd name="connsiteY0" fmla="*/ 0 h 1252538"/>
              <a:gd name="connsiteX1" fmla="*/ 1385888 w 1386148"/>
              <a:gd name="connsiteY1" fmla="*/ 9525 h 1252538"/>
              <a:gd name="connsiteX2" fmla="*/ 1143000 w 1386148"/>
              <a:gd name="connsiteY2" fmla="*/ 1252538 h 1252538"/>
              <a:gd name="connsiteX3" fmla="*/ 990600 w 1386148"/>
              <a:gd name="connsiteY3" fmla="*/ 1166813 h 1252538"/>
              <a:gd name="connsiteX4" fmla="*/ 709613 w 1386148"/>
              <a:gd name="connsiteY4" fmla="*/ 966788 h 1252538"/>
              <a:gd name="connsiteX5" fmla="*/ 576263 w 1386148"/>
              <a:gd name="connsiteY5" fmla="*/ 842963 h 1252538"/>
              <a:gd name="connsiteX6" fmla="*/ 395288 w 1386148"/>
              <a:gd name="connsiteY6" fmla="*/ 647700 h 1252538"/>
              <a:gd name="connsiteX7" fmla="*/ 247650 w 1386148"/>
              <a:gd name="connsiteY7" fmla="*/ 466726 h 1252538"/>
              <a:gd name="connsiteX8" fmla="*/ 123825 w 1386148"/>
              <a:gd name="connsiteY8" fmla="*/ 271463 h 1252538"/>
              <a:gd name="connsiteX9" fmla="*/ 0 w 1386148"/>
              <a:gd name="connsiteY9" fmla="*/ 0 h 1252538"/>
              <a:gd name="connsiteX0" fmla="*/ 0 w 1386527"/>
              <a:gd name="connsiteY0" fmla="*/ 0 h 1252538"/>
              <a:gd name="connsiteX1" fmla="*/ 1385888 w 1386527"/>
              <a:gd name="connsiteY1" fmla="*/ 9525 h 1252538"/>
              <a:gd name="connsiteX2" fmla="*/ 1143000 w 1386527"/>
              <a:gd name="connsiteY2" fmla="*/ 1252538 h 1252538"/>
              <a:gd name="connsiteX3" fmla="*/ 990600 w 1386527"/>
              <a:gd name="connsiteY3" fmla="*/ 1166813 h 1252538"/>
              <a:gd name="connsiteX4" fmla="*/ 709613 w 1386527"/>
              <a:gd name="connsiteY4" fmla="*/ 966788 h 1252538"/>
              <a:gd name="connsiteX5" fmla="*/ 576263 w 1386527"/>
              <a:gd name="connsiteY5" fmla="*/ 842963 h 1252538"/>
              <a:gd name="connsiteX6" fmla="*/ 395288 w 1386527"/>
              <a:gd name="connsiteY6" fmla="*/ 647700 h 1252538"/>
              <a:gd name="connsiteX7" fmla="*/ 247650 w 1386527"/>
              <a:gd name="connsiteY7" fmla="*/ 466726 h 1252538"/>
              <a:gd name="connsiteX8" fmla="*/ 123825 w 1386527"/>
              <a:gd name="connsiteY8" fmla="*/ 271463 h 1252538"/>
              <a:gd name="connsiteX9" fmla="*/ 0 w 1386527"/>
              <a:gd name="connsiteY9" fmla="*/ 0 h 1252538"/>
              <a:gd name="connsiteX0" fmla="*/ 0 w 1477868"/>
              <a:gd name="connsiteY0" fmla="*/ 0 h 1252538"/>
              <a:gd name="connsiteX1" fmla="*/ 1385888 w 1477868"/>
              <a:gd name="connsiteY1" fmla="*/ 9525 h 1252538"/>
              <a:gd name="connsiteX2" fmla="*/ 1325215 w 1477868"/>
              <a:gd name="connsiteY2" fmla="*/ 562205 h 1252538"/>
              <a:gd name="connsiteX3" fmla="*/ 1143000 w 1477868"/>
              <a:gd name="connsiteY3" fmla="*/ 1252538 h 1252538"/>
              <a:gd name="connsiteX4" fmla="*/ 990600 w 1477868"/>
              <a:gd name="connsiteY4" fmla="*/ 1166813 h 1252538"/>
              <a:gd name="connsiteX5" fmla="*/ 709613 w 1477868"/>
              <a:gd name="connsiteY5" fmla="*/ 966788 h 1252538"/>
              <a:gd name="connsiteX6" fmla="*/ 576263 w 1477868"/>
              <a:gd name="connsiteY6" fmla="*/ 842963 h 1252538"/>
              <a:gd name="connsiteX7" fmla="*/ 395288 w 1477868"/>
              <a:gd name="connsiteY7" fmla="*/ 647700 h 1252538"/>
              <a:gd name="connsiteX8" fmla="*/ 247650 w 1477868"/>
              <a:gd name="connsiteY8" fmla="*/ 466726 h 1252538"/>
              <a:gd name="connsiteX9" fmla="*/ 123825 w 1477868"/>
              <a:gd name="connsiteY9" fmla="*/ 271463 h 1252538"/>
              <a:gd name="connsiteX10" fmla="*/ 0 w 1477868"/>
              <a:gd name="connsiteY10" fmla="*/ 0 h 1252538"/>
              <a:gd name="connsiteX0" fmla="*/ 0 w 1445129"/>
              <a:gd name="connsiteY0" fmla="*/ 0 h 1252538"/>
              <a:gd name="connsiteX1" fmla="*/ 1385888 w 1445129"/>
              <a:gd name="connsiteY1" fmla="*/ 9525 h 1252538"/>
              <a:gd name="connsiteX2" fmla="*/ 1101377 w 1445129"/>
              <a:gd name="connsiteY2" fmla="*/ 624117 h 1252538"/>
              <a:gd name="connsiteX3" fmla="*/ 1143000 w 1445129"/>
              <a:gd name="connsiteY3" fmla="*/ 1252538 h 1252538"/>
              <a:gd name="connsiteX4" fmla="*/ 990600 w 1445129"/>
              <a:gd name="connsiteY4" fmla="*/ 1166813 h 1252538"/>
              <a:gd name="connsiteX5" fmla="*/ 709613 w 1445129"/>
              <a:gd name="connsiteY5" fmla="*/ 966788 h 1252538"/>
              <a:gd name="connsiteX6" fmla="*/ 576263 w 1445129"/>
              <a:gd name="connsiteY6" fmla="*/ 842963 h 1252538"/>
              <a:gd name="connsiteX7" fmla="*/ 395288 w 1445129"/>
              <a:gd name="connsiteY7" fmla="*/ 647700 h 1252538"/>
              <a:gd name="connsiteX8" fmla="*/ 247650 w 1445129"/>
              <a:gd name="connsiteY8" fmla="*/ 466726 h 1252538"/>
              <a:gd name="connsiteX9" fmla="*/ 123825 w 1445129"/>
              <a:gd name="connsiteY9" fmla="*/ 271463 h 1252538"/>
              <a:gd name="connsiteX10" fmla="*/ 0 w 1445129"/>
              <a:gd name="connsiteY10" fmla="*/ 0 h 1252538"/>
              <a:gd name="connsiteX0" fmla="*/ 0 w 1457699"/>
              <a:gd name="connsiteY0" fmla="*/ 0 h 1252538"/>
              <a:gd name="connsiteX1" fmla="*/ 1385888 w 1457699"/>
              <a:gd name="connsiteY1" fmla="*/ 9525 h 1252538"/>
              <a:gd name="connsiteX2" fmla="*/ 1210914 w 1457699"/>
              <a:gd name="connsiteY2" fmla="*/ 971780 h 1252538"/>
              <a:gd name="connsiteX3" fmla="*/ 1143000 w 1457699"/>
              <a:gd name="connsiteY3" fmla="*/ 1252538 h 1252538"/>
              <a:gd name="connsiteX4" fmla="*/ 990600 w 1457699"/>
              <a:gd name="connsiteY4" fmla="*/ 1166813 h 1252538"/>
              <a:gd name="connsiteX5" fmla="*/ 709613 w 1457699"/>
              <a:gd name="connsiteY5" fmla="*/ 966788 h 1252538"/>
              <a:gd name="connsiteX6" fmla="*/ 576263 w 1457699"/>
              <a:gd name="connsiteY6" fmla="*/ 842963 h 1252538"/>
              <a:gd name="connsiteX7" fmla="*/ 395288 w 1457699"/>
              <a:gd name="connsiteY7" fmla="*/ 647700 h 1252538"/>
              <a:gd name="connsiteX8" fmla="*/ 247650 w 1457699"/>
              <a:gd name="connsiteY8" fmla="*/ 466726 h 1252538"/>
              <a:gd name="connsiteX9" fmla="*/ 123825 w 1457699"/>
              <a:gd name="connsiteY9" fmla="*/ 271463 h 1252538"/>
              <a:gd name="connsiteX10" fmla="*/ 0 w 1457699"/>
              <a:gd name="connsiteY10" fmla="*/ 0 h 1252538"/>
              <a:gd name="connsiteX0" fmla="*/ 0 w 1490727"/>
              <a:gd name="connsiteY0" fmla="*/ 0 h 1252538"/>
              <a:gd name="connsiteX1" fmla="*/ 1385888 w 1490727"/>
              <a:gd name="connsiteY1" fmla="*/ 9525 h 1252538"/>
              <a:gd name="connsiteX2" fmla="*/ 1372840 w 1490727"/>
              <a:gd name="connsiteY2" fmla="*/ 519342 h 1252538"/>
              <a:gd name="connsiteX3" fmla="*/ 1210914 w 1490727"/>
              <a:gd name="connsiteY3" fmla="*/ 971780 h 1252538"/>
              <a:gd name="connsiteX4" fmla="*/ 1143000 w 1490727"/>
              <a:gd name="connsiteY4" fmla="*/ 1252538 h 1252538"/>
              <a:gd name="connsiteX5" fmla="*/ 990600 w 1490727"/>
              <a:gd name="connsiteY5" fmla="*/ 1166813 h 1252538"/>
              <a:gd name="connsiteX6" fmla="*/ 709613 w 1490727"/>
              <a:gd name="connsiteY6" fmla="*/ 966788 h 1252538"/>
              <a:gd name="connsiteX7" fmla="*/ 576263 w 1490727"/>
              <a:gd name="connsiteY7" fmla="*/ 842963 h 1252538"/>
              <a:gd name="connsiteX8" fmla="*/ 395288 w 1490727"/>
              <a:gd name="connsiteY8" fmla="*/ 647700 h 1252538"/>
              <a:gd name="connsiteX9" fmla="*/ 247650 w 1490727"/>
              <a:gd name="connsiteY9" fmla="*/ 466726 h 1252538"/>
              <a:gd name="connsiteX10" fmla="*/ 123825 w 1490727"/>
              <a:gd name="connsiteY10" fmla="*/ 271463 h 1252538"/>
              <a:gd name="connsiteX11" fmla="*/ 0 w 1490727"/>
              <a:gd name="connsiteY11" fmla="*/ 0 h 1252538"/>
              <a:gd name="connsiteX0" fmla="*/ 0 w 1449443"/>
              <a:gd name="connsiteY0" fmla="*/ 0 h 1252538"/>
              <a:gd name="connsiteX1" fmla="*/ 1385888 w 1449443"/>
              <a:gd name="connsiteY1" fmla="*/ 9525 h 1252538"/>
              <a:gd name="connsiteX2" fmla="*/ 1125190 w 1449443"/>
              <a:gd name="connsiteY2" fmla="*/ 452667 h 1252538"/>
              <a:gd name="connsiteX3" fmla="*/ 1210914 w 1449443"/>
              <a:gd name="connsiteY3" fmla="*/ 971780 h 1252538"/>
              <a:gd name="connsiteX4" fmla="*/ 1143000 w 1449443"/>
              <a:gd name="connsiteY4" fmla="*/ 1252538 h 1252538"/>
              <a:gd name="connsiteX5" fmla="*/ 990600 w 1449443"/>
              <a:gd name="connsiteY5" fmla="*/ 1166813 h 1252538"/>
              <a:gd name="connsiteX6" fmla="*/ 709613 w 1449443"/>
              <a:gd name="connsiteY6" fmla="*/ 966788 h 1252538"/>
              <a:gd name="connsiteX7" fmla="*/ 576263 w 1449443"/>
              <a:gd name="connsiteY7" fmla="*/ 842963 h 1252538"/>
              <a:gd name="connsiteX8" fmla="*/ 395288 w 1449443"/>
              <a:gd name="connsiteY8" fmla="*/ 647700 h 1252538"/>
              <a:gd name="connsiteX9" fmla="*/ 247650 w 1449443"/>
              <a:gd name="connsiteY9" fmla="*/ 466726 h 1252538"/>
              <a:gd name="connsiteX10" fmla="*/ 123825 w 1449443"/>
              <a:gd name="connsiteY10" fmla="*/ 271463 h 1252538"/>
              <a:gd name="connsiteX11" fmla="*/ 0 w 1449443"/>
              <a:gd name="connsiteY11" fmla="*/ 0 h 1252538"/>
              <a:gd name="connsiteX0" fmla="*/ 0 w 1483503"/>
              <a:gd name="connsiteY0" fmla="*/ 0 h 1252538"/>
              <a:gd name="connsiteX1" fmla="*/ 1385888 w 1483503"/>
              <a:gd name="connsiteY1" fmla="*/ 9525 h 1252538"/>
              <a:gd name="connsiteX2" fmla="*/ 1344265 w 1483503"/>
              <a:gd name="connsiteY2" fmla="*/ 266930 h 1252538"/>
              <a:gd name="connsiteX3" fmla="*/ 1210914 w 1483503"/>
              <a:gd name="connsiteY3" fmla="*/ 971780 h 1252538"/>
              <a:gd name="connsiteX4" fmla="*/ 1143000 w 1483503"/>
              <a:gd name="connsiteY4" fmla="*/ 1252538 h 1252538"/>
              <a:gd name="connsiteX5" fmla="*/ 990600 w 1483503"/>
              <a:gd name="connsiteY5" fmla="*/ 1166813 h 1252538"/>
              <a:gd name="connsiteX6" fmla="*/ 709613 w 1483503"/>
              <a:gd name="connsiteY6" fmla="*/ 966788 h 1252538"/>
              <a:gd name="connsiteX7" fmla="*/ 576263 w 1483503"/>
              <a:gd name="connsiteY7" fmla="*/ 842963 h 1252538"/>
              <a:gd name="connsiteX8" fmla="*/ 395288 w 1483503"/>
              <a:gd name="connsiteY8" fmla="*/ 647700 h 1252538"/>
              <a:gd name="connsiteX9" fmla="*/ 247650 w 1483503"/>
              <a:gd name="connsiteY9" fmla="*/ 466726 h 1252538"/>
              <a:gd name="connsiteX10" fmla="*/ 123825 w 1483503"/>
              <a:gd name="connsiteY10" fmla="*/ 271463 h 1252538"/>
              <a:gd name="connsiteX11" fmla="*/ 0 w 1483503"/>
              <a:gd name="connsiteY11" fmla="*/ 0 h 1252538"/>
              <a:gd name="connsiteX0" fmla="*/ 0 w 1385888"/>
              <a:gd name="connsiteY0" fmla="*/ 0 h 1252538"/>
              <a:gd name="connsiteX1" fmla="*/ 1385888 w 1385888"/>
              <a:gd name="connsiteY1" fmla="*/ 9525 h 1252538"/>
              <a:gd name="connsiteX2" fmla="*/ 1344265 w 1385888"/>
              <a:gd name="connsiteY2" fmla="*/ 266930 h 1252538"/>
              <a:gd name="connsiteX3" fmla="*/ 1210914 w 1385888"/>
              <a:gd name="connsiteY3" fmla="*/ 971780 h 1252538"/>
              <a:gd name="connsiteX4" fmla="*/ 1143000 w 1385888"/>
              <a:gd name="connsiteY4" fmla="*/ 1252538 h 1252538"/>
              <a:gd name="connsiteX5" fmla="*/ 990600 w 1385888"/>
              <a:gd name="connsiteY5" fmla="*/ 1166813 h 1252538"/>
              <a:gd name="connsiteX6" fmla="*/ 709613 w 1385888"/>
              <a:gd name="connsiteY6" fmla="*/ 966788 h 1252538"/>
              <a:gd name="connsiteX7" fmla="*/ 576263 w 1385888"/>
              <a:gd name="connsiteY7" fmla="*/ 842963 h 1252538"/>
              <a:gd name="connsiteX8" fmla="*/ 395288 w 1385888"/>
              <a:gd name="connsiteY8" fmla="*/ 647700 h 1252538"/>
              <a:gd name="connsiteX9" fmla="*/ 247650 w 1385888"/>
              <a:gd name="connsiteY9" fmla="*/ 466726 h 1252538"/>
              <a:gd name="connsiteX10" fmla="*/ 123825 w 1385888"/>
              <a:gd name="connsiteY10" fmla="*/ 271463 h 1252538"/>
              <a:gd name="connsiteX11" fmla="*/ 0 w 1385888"/>
              <a:gd name="connsiteY11"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7 w 1509647"/>
              <a:gd name="connsiteY8" fmla="*/ 647700 h 1252538"/>
              <a:gd name="connsiteX9" fmla="*/ 371409 w 1509647"/>
              <a:gd name="connsiteY9" fmla="*/ 466726 h 1252538"/>
              <a:gd name="connsiteX10" fmla="*/ 247584 w 1509647"/>
              <a:gd name="connsiteY10" fmla="*/ 271463 h 1252538"/>
              <a:gd name="connsiteX11" fmla="*/ 0 w 1509647"/>
              <a:gd name="connsiteY11"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7 w 1509647"/>
              <a:gd name="connsiteY8" fmla="*/ 647700 h 1252538"/>
              <a:gd name="connsiteX9" fmla="*/ 371409 w 1509647"/>
              <a:gd name="connsiteY9" fmla="*/ 466726 h 1252538"/>
              <a:gd name="connsiteX10" fmla="*/ 319166 w 1509647"/>
              <a:gd name="connsiteY10" fmla="*/ 383629 h 1252538"/>
              <a:gd name="connsiteX11" fmla="*/ 247584 w 1509647"/>
              <a:gd name="connsiteY11" fmla="*/ 271463 h 1252538"/>
              <a:gd name="connsiteX12" fmla="*/ 0 w 1509647"/>
              <a:gd name="connsiteY12"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7 w 1509647"/>
              <a:gd name="connsiteY8" fmla="*/ 647700 h 1252538"/>
              <a:gd name="connsiteX9" fmla="*/ 371409 w 1509647"/>
              <a:gd name="connsiteY9" fmla="*/ 466726 h 1252538"/>
              <a:gd name="connsiteX10" fmla="*/ 247584 w 1509647"/>
              <a:gd name="connsiteY10" fmla="*/ 271463 h 1252538"/>
              <a:gd name="connsiteX11" fmla="*/ 0 w 1509647"/>
              <a:gd name="connsiteY11"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7 w 1509647"/>
              <a:gd name="connsiteY8" fmla="*/ 647700 h 1252538"/>
              <a:gd name="connsiteX9" fmla="*/ 371409 w 1509647"/>
              <a:gd name="connsiteY9" fmla="*/ 466726 h 1252538"/>
              <a:gd name="connsiteX10" fmla="*/ 188395 w 1509647"/>
              <a:gd name="connsiteY10" fmla="*/ 399322 h 1252538"/>
              <a:gd name="connsiteX11" fmla="*/ 0 w 1509647"/>
              <a:gd name="connsiteY11"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7 w 1509647"/>
              <a:gd name="connsiteY8" fmla="*/ 647700 h 1252538"/>
              <a:gd name="connsiteX9" fmla="*/ 188395 w 1509647"/>
              <a:gd name="connsiteY9" fmla="*/ 399322 h 1252538"/>
              <a:gd name="connsiteX10" fmla="*/ 0 w 1509647"/>
              <a:gd name="connsiteY10"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8 w 1509647"/>
              <a:gd name="connsiteY8" fmla="*/ 783550 h 1252538"/>
              <a:gd name="connsiteX9" fmla="*/ 188395 w 1509647"/>
              <a:gd name="connsiteY9" fmla="*/ 399322 h 1252538"/>
              <a:gd name="connsiteX10" fmla="*/ 0 w 1509647"/>
              <a:gd name="connsiteY10"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519048 w 1509647"/>
              <a:gd name="connsiteY7" fmla="*/ 783550 h 1252538"/>
              <a:gd name="connsiteX8" fmla="*/ 188395 w 1509647"/>
              <a:gd name="connsiteY8" fmla="*/ 399322 h 1252538"/>
              <a:gd name="connsiteX9" fmla="*/ 0 w 1509647"/>
              <a:gd name="connsiteY9"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17229 w 1509647"/>
              <a:gd name="connsiteY6" fmla="*/ 1018730 h 1252538"/>
              <a:gd name="connsiteX7" fmla="*/ 519048 w 1509647"/>
              <a:gd name="connsiteY7" fmla="*/ 783550 h 1252538"/>
              <a:gd name="connsiteX8" fmla="*/ 188395 w 1509647"/>
              <a:gd name="connsiteY8" fmla="*/ 399322 h 1252538"/>
              <a:gd name="connsiteX9" fmla="*/ 0 w 1509647"/>
              <a:gd name="connsiteY9" fmla="*/ 0 h 125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9647" h="1252538">
                <a:moveTo>
                  <a:pt x="0" y="0"/>
                </a:moveTo>
                <a:lnTo>
                  <a:pt x="1509647" y="9525"/>
                </a:lnTo>
                <a:lnTo>
                  <a:pt x="1468024" y="266930"/>
                </a:lnTo>
                <a:cubicBezTo>
                  <a:pt x="1438862" y="427306"/>
                  <a:pt x="1372980" y="849581"/>
                  <a:pt x="1334673" y="971780"/>
                </a:cubicBezTo>
                <a:cubicBezTo>
                  <a:pt x="1296366" y="1093979"/>
                  <a:pt x="1322528" y="1151770"/>
                  <a:pt x="1266759" y="1252538"/>
                </a:cubicBezTo>
                <a:cubicBezTo>
                  <a:pt x="1181828" y="1210469"/>
                  <a:pt x="1189281" y="1205781"/>
                  <a:pt x="1114359" y="1166813"/>
                </a:cubicBezTo>
                <a:cubicBezTo>
                  <a:pt x="1039437" y="1127845"/>
                  <a:pt x="916447" y="1082607"/>
                  <a:pt x="817229" y="1018730"/>
                </a:cubicBezTo>
                <a:cubicBezTo>
                  <a:pt x="718011" y="954853"/>
                  <a:pt x="623854" y="886785"/>
                  <a:pt x="519048" y="783550"/>
                </a:cubicBezTo>
                <a:cubicBezTo>
                  <a:pt x="414242" y="680315"/>
                  <a:pt x="274903" y="529914"/>
                  <a:pt x="188395" y="399322"/>
                </a:cubicBezTo>
                <a:cubicBezTo>
                  <a:pt x="101887" y="268730"/>
                  <a:pt x="48418" y="138112"/>
                  <a:pt x="0" y="0"/>
                </a:cubicBez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latin typeface="Arial" panose="020B0604020202020204" pitchFamily="34" charset="0"/>
              <a:cs typeface="Arial" panose="020B0604020202020204" pitchFamily="34" charset="0"/>
            </a:endParaRPr>
          </a:p>
        </p:txBody>
      </p:sp>
      <p:sp>
        <p:nvSpPr>
          <p:cNvPr id="79" name="Kombinationstegning 78"/>
          <p:cNvSpPr/>
          <p:nvPr/>
        </p:nvSpPr>
        <p:spPr>
          <a:xfrm>
            <a:off x="2756081" y="4330947"/>
            <a:ext cx="323428" cy="325342"/>
          </a:xfrm>
          <a:custGeom>
            <a:avLst/>
            <a:gdLst>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160412"/>
              <a:gd name="connsiteY0" fmla="*/ 96791 h 1401581"/>
              <a:gd name="connsiteX1" fmla="*/ 1142392 w 1160412"/>
              <a:gd name="connsiteY1" fmla="*/ 101553 h 1401581"/>
              <a:gd name="connsiteX2" fmla="*/ 1147154 w 1160412"/>
              <a:gd name="connsiteY2" fmla="*/ 1325516 h 1401581"/>
              <a:gd name="connsiteX3" fmla="*/ 975704 w 1160412"/>
              <a:gd name="connsiteY3" fmla="*/ 1249316 h 1401581"/>
              <a:gd name="connsiteX4" fmla="*/ 685192 w 1160412"/>
              <a:gd name="connsiteY4" fmla="*/ 1068341 h 1401581"/>
              <a:gd name="connsiteX5" fmla="*/ 551842 w 1160412"/>
              <a:gd name="connsiteY5" fmla="*/ 944516 h 1401581"/>
              <a:gd name="connsiteX6" fmla="*/ 370867 w 1160412"/>
              <a:gd name="connsiteY6" fmla="*/ 749253 h 1401581"/>
              <a:gd name="connsiteX7" fmla="*/ 261329 w 1160412"/>
              <a:gd name="connsiteY7" fmla="*/ 563516 h 1401581"/>
              <a:gd name="connsiteX8" fmla="*/ 147029 w 1160412"/>
              <a:gd name="connsiteY8" fmla="*/ 330153 h 1401581"/>
              <a:gd name="connsiteX9" fmla="*/ 61304 w 1160412"/>
              <a:gd name="connsiteY9" fmla="*/ 96791 h 1401581"/>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0 h 1304790"/>
              <a:gd name="connsiteX1" fmla="*/ 1142392 w 1160412"/>
              <a:gd name="connsiteY1" fmla="*/ 4762 h 1304790"/>
              <a:gd name="connsiteX2" fmla="*/ 1147154 w 1160412"/>
              <a:gd name="connsiteY2" fmla="*/ 1228725 h 1304790"/>
              <a:gd name="connsiteX3" fmla="*/ 975704 w 1160412"/>
              <a:gd name="connsiteY3" fmla="*/ 1152525 h 1304790"/>
              <a:gd name="connsiteX4" fmla="*/ 685192 w 1160412"/>
              <a:gd name="connsiteY4" fmla="*/ 971550 h 1304790"/>
              <a:gd name="connsiteX5" fmla="*/ 551842 w 1160412"/>
              <a:gd name="connsiteY5" fmla="*/ 847725 h 1304790"/>
              <a:gd name="connsiteX6" fmla="*/ 370867 w 1160412"/>
              <a:gd name="connsiteY6" fmla="*/ 652462 h 1304790"/>
              <a:gd name="connsiteX7" fmla="*/ 261329 w 1160412"/>
              <a:gd name="connsiteY7" fmla="*/ 466725 h 1304790"/>
              <a:gd name="connsiteX8" fmla="*/ 147029 w 1160412"/>
              <a:gd name="connsiteY8" fmla="*/ 233362 h 1304790"/>
              <a:gd name="connsiteX9" fmla="*/ 61304 w 1160412"/>
              <a:gd name="connsiteY9" fmla="*/ 0 h 1304790"/>
              <a:gd name="connsiteX0" fmla="*/ 0 w 1099108"/>
              <a:gd name="connsiteY0" fmla="*/ 0 h 1304790"/>
              <a:gd name="connsiteX1" fmla="*/ 1081088 w 1099108"/>
              <a:gd name="connsiteY1" fmla="*/ 4762 h 1304790"/>
              <a:gd name="connsiteX2" fmla="*/ 1085850 w 1099108"/>
              <a:gd name="connsiteY2" fmla="*/ 1228725 h 1304790"/>
              <a:gd name="connsiteX3" fmla="*/ 914400 w 1099108"/>
              <a:gd name="connsiteY3" fmla="*/ 1152525 h 1304790"/>
              <a:gd name="connsiteX4" fmla="*/ 623888 w 1099108"/>
              <a:gd name="connsiteY4" fmla="*/ 971550 h 1304790"/>
              <a:gd name="connsiteX5" fmla="*/ 490538 w 1099108"/>
              <a:gd name="connsiteY5" fmla="*/ 847725 h 1304790"/>
              <a:gd name="connsiteX6" fmla="*/ 309563 w 1099108"/>
              <a:gd name="connsiteY6" fmla="*/ 652462 h 1304790"/>
              <a:gd name="connsiteX7" fmla="*/ 200025 w 1099108"/>
              <a:gd name="connsiteY7" fmla="*/ 466725 h 1304790"/>
              <a:gd name="connsiteX8" fmla="*/ 85725 w 1099108"/>
              <a:gd name="connsiteY8" fmla="*/ 233362 h 1304790"/>
              <a:gd name="connsiteX9" fmla="*/ 0 w 1099108"/>
              <a:gd name="connsiteY9" fmla="*/ 0 h 1304790"/>
              <a:gd name="connsiteX0" fmla="*/ 0 w 1086211"/>
              <a:gd name="connsiteY0" fmla="*/ 0 h 1304790"/>
              <a:gd name="connsiteX1" fmla="*/ 1081088 w 1086211"/>
              <a:gd name="connsiteY1" fmla="*/ 4762 h 1304790"/>
              <a:gd name="connsiteX2" fmla="*/ 1085850 w 1086211"/>
              <a:gd name="connsiteY2" fmla="*/ 1228725 h 1304790"/>
              <a:gd name="connsiteX3" fmla="*/ 914400 w 1086211"/>
              <a:gd name="connsiteY3" fmla="*/ 1152525 h 1304790"/>
              <a:gd name="connsiteX4" fmla="*/ 623888 w 1086211"/>
              <a:gd name="connsiteY4" fmla="*/ 971550 h 1304790"/>
              <a:gd name="connsiteX5" fmla="*/ 490538 w 1086211"/>
              <a:gd name="connsiteY5" fmla="*/ 847725 h 1304790"/>
              <a:gd name="connsiteX6" fmla="*/ 309563 w 1086211"/>
              <a:gd name="connsiteY6" fmla="*/ 652462 h 1304790"/>
              <a:gd name="connsiteX7" fmla="*/ 200025 w 1086211"/>
              <a:gd name="connsiteY7" fmla="*/ 466725 h 1304790"/>
              <a:gd name="connsiteX8" fmla="*/ 85725 w 1086211"/>
              <a:gd name="connsiteY8" fmla="*/ 233362 h 1304790"/>
              <a:gd name="connsiteX9" fmla="*/ 0 w 1086211"/>
              <a:gd name="connsiteY9" fmla="*/ 0 h 1304790"/>
              <a:gd name="connsiteX0" fmla="*/ 0 w 1086211"/>
              <a:gd name="connsiteY0" fmla="*/ 0 h 1228725"/>
              <a:gd name="connsiteX1" fmla="*/ 1081088 w 1086211"/>
              <a:gd name="connsiteY1" fmla="*/ 4762 h 1228725"/>
              <a:gd name="connsiteX2" fmla="*/ 1085850 w 1086211"/>
              <a:gd name="connsiteY2" fmla="*/ 1228725 h 1228725"/>
              <a:gd name="connsiteX3" fmla="*/ 914400 w 1086211"/>
              <a:gd name="connsiteY3" fmla="*/ 1152525 h 1228725"/>
              <a:gd name="connsiteX4" fmla="*/ 623888 w 1086211"/>
              <a:gd name="connsiteY4" fmla="*/ 971550 h 1228725"/>
              <a:gd name="connsiteX5" fmla="*/ 490538 w 1086211"/>
              <a:gd name="connsiteY5" fmla="*/ 847725 h 1228725"/>
              <a:gd name="connsiteX6" fmla="*/ 309563 w 1086211"/>
              <a:gd name="connsiteY6" fmla="*/ 652462 h 1228725"/>
              <a:gd name="connsiteX7" fmla="*/ 200025 w 1086211"/>
              <a:gd name="connsiteY7" fmla="*/ 466725 h 1228725"/>
              <a:gd name="connsiteX8" fmla="*/ 85725 w 1086211"/>
              <a:gd name="connsiteY8" fmla="*/ 233362 h 1228725"/>
              <a:gd name="connsiteX9" fmla="*/ 0 w 1086211"/>
              <a:gd name="connsiteY9" fmla="*/ 0 h 1228725"/>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71450 w 1171936"/>
              <a:gd name="connsiteY8" fmla="*/ 228600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23825 w 1171936"/>
              <a:gd name="connsiteY8" fmla="*/ 271463 h 1223963"/>
              <a:gd name="connsiteX9" fmla="*/ 0 w 1171936"/>
              <a:gd name="connsiteY9" fmla="*/ 0 h 1223963"/>
              <a:gd name="connsiteX0" fmla="*/ 0 w 1168431"/>
              <a:gd name="connsiteY0" fmla="*/ 0 h 1252538"/>
              <a:gd name="connsiteX1" fmla="*/ 1166813 w 1168431"/>
              <a:gd name="connsiteY1" fmla="*/ 0 h 1252538"/>
              <a:gd name="connsiteX2" fmla="*/ 1143000 w 1168431"/>
              <a:gd name="connsiteY2" fmla="*/ 1252538 h 1252538"/>
              <a:gd name="connsiteX3" fmla="*/ 1000125 w 1168431"/>
              <a:gd name="connsiteY3" fmla="*/ 114776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168431"/>
              <a:gd name="connsiteY0" fmla="*/ 0 h 1252538"/>
              <a:gd name="connsiteX1" fmla="*/ 1166813 w 1168431"/>
              <a:gd name="connsiteY1" fmla="*/ 0 h 1252538"/>
              <a:gd name="connsiteX2" fmla="*/ 1143000 w 1168431"/>
              <a:gd name="connsiteY2" fmla="*/ 1252538 h 1252538"/>
              <a:gd name="connsiteX3" fmla="*/ 990600 w 1168431"/>
              <a:gd name="connsiteY3" fmla="*/ 116681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386148"/>
              <a:gd name="connsiteY0" fmla="*/ 0 h 1252538"/>
              <a:gd name="connsiteX1" fmla="*/ 1385888 w 1386148"/>
              <a:gd name="connsiteY1" fmla="*/ 9525 h 1252538"/>
              <a:gd name="connsiteX2" fmla="*/ 1143000 w 1386148"/>
              <a:gd name="connsiteY2" fmla="*/ 1252538 h 1252538"/>
              <a:gd name="connsiteX3" fmla="*/ 990600 w 1386148"/>
              <a:gd name="connsiteY3" fmla="*/ 1166813 h 1252538"/>
              <a:gd name="connsiteX4" fmla="*/ 709613 w 1386148"/>
              <a:gd name="connsiteY4" fmla="*/ 966788 h 1252538"/>
              <a:gd name="connsiteX5" fmla="*/ 576263 w 1386148"/>
              <a:gd name="connsiteY5" fmla="*/ 842963 h 1252538"/>
              <a:gd name="connsiteX6" fmla="*/ 395288 w 1386148"/>
              <a:gd name="connsiteY6" fmla="*/ 647700 h 1252538"/>
              <a:gd name="connsiteX7" fmla="*/ 247650 w 1386148"/>
              <a:gd name="connsiteY7" fmla="*/ 466726 h 1252538"/>
              <a:gd name="connsiteX8" fmla="*/ 123825 w 1386148"/>
              <a:gd name="connsiteY8" fmla="*/ 271463 h 1252538"/>
              <a:gd name="connsiteX9" fmla="*/ 0 w 1386148"/>
              <a:gd name="connsiteY9" fmla="*/ 0 h 1252538"/>
              <a:gd name="connsiteX0" fmla="*/ 0 w 1386527"/>
              <a:gd name="connsiteY0" fmla="*/ 0 h 1252538"/>
              <a:gd name="connsiteX1" fmla="*/ 1385888 w 1386527"/>
              <a:gd name="connsiteY1" fmla="*/ 9525 h 1252538"/>
              <a:gd name="connsiteX2" fmla="*/ 1143000 w 1386527"/>
              <a:gd name="connsiteY2" fmla="*/ 1252538 h 1252538"/>
              <a:gd name="connsiteX3" fmla="*/ 990600 w 1386527"/>
              <a:gd name="connsiteY3" fmla="*/ 1166813 h 1252538"/>
              <a:gd name="connsiteX4" fmla="*/ 709613 w 1386527"/>
              <a:gd name="connsiteY4" fmla="*/ 966788 h 1252538"/>
              <a:gd name="connsiteX5" fmla="*/ 576263 w 1386527"/>
              <a:gd name="connsiteY5" fmla="*/ 842963 h 1252538"/>
              <a:gd name="connsiteX6" fmla="*/ 395288 w 1386527"/>
              <a:gd name="connsiteY6" fmla="*/ 647700 h 1252538"/>
              <a:gd name="connsiteX7" fmla="*/ 247650 w 1386527"/>
              <a:gd name="connsiteY7" fmla="*/ 466726 h 1252538"/>
              <a:gd name="connsiteX8" fmla="*/ 123825 w 1386527"/>
              <a:gd name="connsiteY8" fmla="*/ 271463 h 1252538"/>
              <a:gd name="connsiteX9" fmla="*/ 0 w 1386527"/>
              <a:gd name="connsiteY9" fmla="*/ 0 h 1252538"/>
              <a:gd name="connsiteX0" fmla="*/ 0 w 1477868"/>
              <a:gd name="connsiteY0" fmla="*/ 0 h 1252538"/>
              <a:gd name="connsiteX1" fmla="*/ 1385888 w 1477868"/>
              <a:gd name="connsiteY1" fmla="*/ 9525 h 1252538"/>
              <a:gd name="connsiteX2" fmla="*/ 1325215 w 1477868"/>
              <a:gd name="connsiteY2" fmla="*/ 562205 h 1252538"/>
              <a:gd name="connsiteX3" fmla="*/ 1143000 w 1477868"/>
              <a:gd name="connsiteY3" fmla="*/ 1252538 h 1252538"/>
              <a:gd name="connsiteX4" fmla="*/ 990600 w 1477868"/>
              <a:gd name="connsiteY4" fmla="*/ 1166813 h 1252538"/>
              <a:gd name="connsiteX5" fmla="*/ 709613 w 1477868"/>
              <a:gd name="connsiteY5" fmla="*/ 966788 h 1252538"/>
              <a:gd name="connsiteX6" fmla="*/ 576263 w 1477868"/>
              <a:gd name="connsiteY6" fmla="*/ 842963 h 1252538"/>
              <a:gd name="connsiteX7" fmla="*/ 395288 w 1477868"/>
              <a:gd name="connsiteY7" fmla="*/ 647700 h 1252538"/>
              <a:gd name="connsiteX8" fmla="*/ 247650 w 1477868"/>
              <a:gd name="connsiteY8" fmla="*/ 466726 h 1252538"/>
              <a:gd name="connsiteX9" fmla="*/ 123825 w 1477868"/>
              <a:gd name="connsiteY9" fmla="*/ 271463 h 1252538"/>
              <a:gd name="connsiteX10" fmla="*/ 0 w 1477868"/>
              <a:gd name="connsiteY10" fmla="*/ 0 h 1252538"/>
              <a:gd name="connsiteX0" fmla="*/ 0 w 1445129"/>
              <a:gd name="connsiteY0" fmla="*/ 0 h 1252538"/>
              <a:gd name="connsiteX1" fmla="*/ 1385888 w 1445129"/>
              <a:gd name="connsiteY1" fmla="*/ 9525 h 1252538"/>
              <a:gd name="connsiteX2" fmla="*/ 1101377 w 1445129"/>
              <a:gd name="connsiteY2" fmla="*/ 624117 h 1252538"/>
              <a:gd name="connsiteX3" fmla="*/ 1143000 w 1445129"/>
              <a:gd name="connsiteY3" fmla="*/ 1252538 h 1252538"/>
              <a:gd name="connsiteX4" fmla="*/ 990600 w 1445129"/>
              <a:gd name="connsiteY4" fmla="*/ 1166813 h 1252538"/>
              <a:gd name="connsiteX5" fmla="*/ 709613 w 1445129"/>
              <a:gd name="connsiteY5" fmla="*/ 966788 h 1252538"/>
              <a:gd name="connsiteX6" fmla="*/ 576263 w 1445129"/>
              <a:gd name="connsiteY6" fmla="*/ 842963 h 1252538"/>
              <a:gd name="connsiteX7" fmla="*/ 395288 w 1445129"/>
              <a:gd name="connsiteY7" fmla="*/ 647700 h 1252538"/>
              <a:gd name="connsiteX8" fmla="*/ 247650 w 1445129"/>
              <a:gd name="connsiteY8" fmla="*/ 466726 h 1252538"/>
              <a:gd name="connsiteX9" fmla="*/ 123825 w 1445129"/>
              <a:gd name="connsiteY9" fmla="*/ 271463 h 1252538"/>
              <a:gd name="connsiteX10" fmla="*/ 0 w 1445129"/>
              <a:gd name="connsiteY10" fmla="*/ 0 h 1252538"/>
              <a:gd name="connsiteX0" fmla="*/ 0 w 1457699"/>
              <a:gd name="connsiteY0" fmla="*/ 0 h 1252538"/>
              <a:gd name="connsiteX1" fmla="*/ 1385888 w 1457699"/>
              <a:gd name="connsiteY1" fmla="*/ 9525 h 1252538"/>
              <a:gd name="connsiteX2" fmla="*/ 1210914 w 1457699"/>
              <a:gd name="connsiteY2" fmla="*/ 971780 h 1252538"/>
              <a:gd name="connsiteX3" fmla="*/ 1143000 w 1457699"/>
              <a:gd name="connsiteY3" fmla="*/ 1252538 h 1252538"/>
              <a:gd name="connsiteX4" fmla="*/ 990600 w 1457699"/>
              <a:gd name="connsiteY4" fmla="*/ 1166813 h 1252538"/>
              <a:gd name="connsiteX5" fmla="*/ 709613 w 1457699"/>
              <a:gd name="connsiteY5" fmla="*/ 966788 h 1252538"/>
              <a:gd name="connsiteX6" fmla="*/ 576263 w 1457699"/>
              <a:gd name="connsiteY6" fmla="*/ 842963 h 1252538"/>
              <a:gd name="connsiteX7" fmla="*/ 395288 w 1457699"/>
              <a:gd name="connsiteY7" fmla="*/ 647700 h 1252538"/>
              <a:gd name="connsiteX8" fmla="*/ 247650 w 1457699"/>
              <a:gd name="connsiteY8" fmla="*/ 466726 h 1252538"/>
              <a:gd name="connsiteX9" fmla="*/ 123825 w 1457699"/>
              <a:gd name="connsiteY9" fmla="*/ 271463 h 1252538"/>
              <a:gd name="connsiteX10" fmla="*/ 0 w 1457699"/>
              <a:gd name="connsiteY10" fmla="*/ 0 h 1252538"/>
              <a:gd name="connsiteX0" fmla="*/ 0 w 1490727"/>
              <a:gd name="connsiteY0" fmla="*/ 0 h 1252538"/>
              <a:gd name="connsiteX1" fmla="*/ 1385888 w 1490727"/>
              <a:gd name="connsiteY1" fmla="*/ 9525 h 1252538"/>
              <a:gd name="connsiteX2" fmla="*/ 1372840 w 1490727"/>
              <a:gd name="connsiteY2" fmla="*/ 519342 h 1252538"/>
              <a:gd name="connsiteX3" fmla="*/ 1210914 w 1490727"/>
              <a:gd name="connsiteY3" fmla="*/ 971780 h 1252538"/>
              <a:gd name="connsiteX4" fmla="*/ 1143000 w 1490727"/>
              <a:gd name="connsiteY4" fmla="*/ 1252538 h 1252538"/>
              <a:gd name="connsiteX5" fmla="*/ 990600 w 1490727"/>
              <a:gd name="connsiteY5" fmla="*/ 1166813 h 1252538"/>
              <a:gd name="connsiteX6" fmla="*/ 709613 w 1490727"/>
              <a:gd name="connsiteY6" fmla="*/ 966788 h 1252538"/>
              <a:gd name="connsiteX7" fmla="*/ 576263 w 1490727"/>
              <a:gd name="connsiteY7" fmla="*/ 842963 h 1252538"/>
              <a:gd name="connsiteX8" fmla="*/ 395288 w 1490727"/>
              <a:gd name="connsiteY8" fmla="*/ 647700 h 1252538"/>
              <a:gd name="connsiteX9" fmla="*/ 247650 w 1490727"/>
              <a:gd name="connsiteY9" fmla="*/ 466726 h 1252538"/>
              <a:gd name="connsiteX10" fmla="*/ 123825 w 1490727"/>
              <a:gd name="connsiteY10" fmla="*/ 271463 h 1252538"/>
              <a:gd name="connsiteX11" fmla="*/ 0 w 1490727"/>
              <a:gd name="connsiteY11" fmla="*/ 0 h 1252538"/>
              <a:gd name="connsiteX0" fmla="*/ 0 w 1449443"/>
              <a:gd name="connsiteY0" fmla="*/ 0 h 1252538"/>
              <a:gd name="connsiteX1" fmla="*/ 1385888 w 1449443"/>
              <a:gd name="connsiteY1" fmla="*/ 9525 h 1252538"/>
              <a:gd name="connsiteX2" fmla="*/ 1125190 w 1449443"/>
              <a:gd name="connsiteY2" fmla="*/ 452667 h 1252538"/>
              <a:gd name="connsiteX3" fmla="*/ 1210914 w 1449443"/>
              <a:gd name="connsiteY3" fmla="*/ 971780 h 1252538"/>
              <a:gd name="connsiteX4" fmla="*/ 1143000 w 1449443"/>
              <a:gd name="connsiteY4" fmla="*/ 1252538 h 1252538"/>
              <a:gd name="connsiteX5" fmla="*/ 990600 w 1449443"/>
              <a:gd name="connsiteY5" fmla="*/ 1166813 h 1252538"/>
              <a:gd name="connsiteX6" fmla="*/ 709613 w 1449443"/>
              <a:gd name="connsiteY6" fmla="*/ 966788 h 1252538"/>
              <a:gd name="connsiteX7" fmla="*/ 576263 w 1449443"/>
              <a:gd name="connsiteY7" fmla="*/ 842963 h 1252538"/>
              <a:gd name="connsiteX8" fmla="*/ 395288 w 1449443"/>
              <a:gd name="connsiteY8" fmla="*/ 647700 h 1252538"/>
              <a:gd name="connsiteX9" fmla="*/ 247650 w 1449443"/>
              <a:gd name="connsiteY9" fmla="*/ 466726 h 1252538"/>
              <a:gd name="connsiteX10" fmla="*/ 123825 w 1449443"/>
              <a:gd name="connsiteY10" fmla="*/ 271463 h 1252538"/>
              <a:gd name="connsiteX11" fmla="*/ 0 w 1449443"/>
              <a:gd name="connsiteY11" fmla="*/ 0 h 1252538"/>
              <a:gd name="connsiteX0" fmla="*/ 0 w 1483503"/>
              <a:gd name="connsiteY0" fmla="*/ 0 h 1252538"/>
              <a:gd name="connsiteX1" fmla="*/ 1385888 w 1483503"/>
              <a:gd name="connsiteY1" fmla="*/ 9525 h 1252538"/>
              <a:gd name="connsiteX2" fmla="*/ 1344265 w 1483503"/>
              <a:gd name="connsiteY2" fmla="*/ 266930 h 1252538"/>
              <a:gd name="connsiteX3" fmla="*/ 1210914 w 1483503"/>
              <a:gd name="connsiteY3" fmla="*/ 971780 h 1252538"/>
              <a:gd name="connsiteX4" fmla="*/ 1143000 w 1483503"/>
              <a:gd name="connsiteY4" fmla="*/ 1252538 h 1252538"/>
              <a:gd name="connsiteX5" fmla="*/ 990600 w 1483503"/>
              <a:gd name="connsiteY5" fmla="*/ 1166813 h 1252538"/>
              <a:gd name="connsiteX6" fmla="*/ 709613 w 1483503"/>
              <a:gd name="connsiteY6" fmla="*/ 966788 h 1252538"/>
              <a:gd name="connsiteX7" fmla="*/ 576263 w 1483503"/>
              <a:gd name="connsiteY7" fmla="*/ 842963 h 1252538"/>
              <a:gd name="connsiteX8" fmla="*/ 395288 w 1483503"/>
              <a:gd name="connsiteY8" fmla="*/ 647700 h 1252538"/>
              <a:gd name="connsiteX9" fmla="*/ 247650 w 1483503"/>
              <a:gd name="connsiteY9" fmla="*/ 466726 h 1252538"/>
              <a:gd name="connsiteX10" fmla="*/ 123825 w 1483503"/>
              <a:gd name="connsiteY10" fmla="*/ 271463 h 1252538"/>
              <a:gd name="connsiteX11" fmla="*/ 0 w 1483503"/>
              <a:gd name="connsiteY11" fmla="*/ 0 h 1252538"/>
              <a:gd name="connsiteX0" fmla="*/ 0 w 1385888"/>
              <a:gd name="connsiteY0" fmla="*/ 0 h 1252538"/>
              <a:gd name="connsiteX1" fmla="*/ 1385888 w 1385888"/>
              <a:gd name="connsiteY1" fmla="*/ 9525 h 1252538"/>
              <a:gd name="connsiteX2" fmla="*/ 1344265 w 1385888"/>
              <a:gd name="connsiteY2" fmla="*/ 266930 h 1252538"/>
              <a:gd name="connsiteX3" fmla="*/ 1210914 w 1385888"/>
              <a:gd name="connsiteY3" fmla="*/ 971780 h 1252538"/>
              <a:gd name="connsiteX4" fmla="*/ 1143000 w 1385888"/>
              <a:gd name="connsiteY4" fmla="*/ 1252538 h 1252538"/>
              <a:gd name="connsiteX5" fmla="*/ 990600 w 1385888"/>
              <a:gd name="connsiteY5" fmla="*/ 1166813 h 1252538"/>
              <a:gd name="connsiteX6" fmla="*/ 709613 w 1385888"/>
              <a:gd name="connsiteY6" fmla="*/ 966788 h 1252538"/>
              <a:gd name="connsiteX7" fmla="*/ 576263 w 1385888"/>
              <a:gd name="connsiteY7" fmla="*/ 842963 h 1252538"/>
              <a:gd name="connsiteX8" fmla="*/ 395288 w 1385888"/>
              <a:gd name="connsiteY8" fmla="*/ 647700 h 1252538"/>
              <a:gd name="connsiteX9" fmla="*/ 247650 w 1385888"/>
              <a:gd name="connsiteY9" fmla="*/ 466726 h 1252538"/>
              <a:gd name="connsiteX10" fmla="*/ 123825 w 1385888"/>
              <a:gd name="connsiteY10" fmla="*/ 271463 h 1252538"/>
              <a:gd name="connsiteX11" fmla="*/ 0 w 1385888"/>
              <a:gd name="connsiteY11" fmla="*/ 0 h 1252538"/>
              <a:gd name="connsiteX0" fmla="*/ 0 w 1376363"/>
              <a:gd name="connsiteY0" fmla="*/ 0 h 1252538"/>
              <a:gd name="connsiteX1" fmla="*/ 1376363 w 1376363"/>
              <a:gd name="connsiteY1" fmla="*/ 9525 h 1252538"/>
              <a:gd name="connsiteX2" fmla="*/ 1344265 w 1376363"/>
              <a:gd name="connsiteY2" fmla="*/ 266930 h 1252538"/>
              <a:gd name="connsiteX3" fmla="*/ 1210914 w 1376363"/>
              <a:gd name="connsiteY3" fmla="*/ 971780 h 1252538"/>
              <a:gd name="connsiteX4" fmla="*/ 1143000 w 1376363"/>
              <a:gd name="connsiteY4" fmla="*/ 1252538 h 1252538"/>
              <a:gd name="connsiteX5" fmla="*/ 990600 w 1376363"/>
              <a:gd name="connsiteY5" fmla="*/ 1166813 h 1252538"/>
              <a:gd name="connsiteX6" fmla="*/ 709613 w 1376363"/>
              <a:gd name="connsiteY6" fmla="*/ 966788 h 1252538"/>
              <a:gd name="connsiteX7" fmla="*/ 576263 w 1376363"/>
              <a:gd name="connsiteY7" fmla="*/ 842963 h 1252538"/>
              <a:gd name="connsiteX8" fmla="*/ 395288 w 1376363"/>
              <a:gd name="connsiteY8" fmla="*/ 647700 h 1252538"/>
              <a:gd name="connsiteX9" fmla="*/ 247650 w 1376363"/>
              <a:gd name="connsiteY9" fmla="*/ 466726 h 1252538"/>
              <a:gd name="connsiteX10" fmla="*/ 123825 w 1376363"/>
              <a:gd name="connsiteY10" fmla="*/ 271463 h 1252538"/>
              <a:gd name="connsiteX11" fmla="*/ 0 w 1376363"/>
              <a:gd name="connsiteY11" fmla="*/ 0 h 1252538"/>
              <a:gd name="connsiteX0" fmla="*/ 0 w 1376363"/>
              <a:gd name="connsiteY0" fmla="*/ 0 h 1166824"/>
              <a:gd name="connsiteX1" fmla="*/ 1376363 w 1376363"/>
              <a:gd name="connsiteY1" fmla="*/ 9525 h 1166824"/>
              <a:gd name="connsiteX2" fmla="*/ 1344265 w 1376363"/>
              <a:gd name="connsiteY2" fmla="*/ 266930 h 1166824"/>
              <a:gd name="connsiteX3" fmla="*/ 1210914 w 1376363"/>
              <a:gd name="connsiteY3" fmla="*/ 971780 h 1166824"/>
              <a:gd name="connsiteX4" fmla="*/ 990600 w 1376363"/>
              <a:gd name="connsiteY4" fmla="*/ 1166813 h 1166824"/>
              <a:gd name="connsiteX5" fmla="*/ 709613 w 1376363"/>
              <a:gd name="connsiteY5" fmla="*/ 966788 h 1166824"/>
              <a:gd name="connsiteX6" fmla="*/ 576263 w 1376363"/>
              <a:gd name="connsiteY6" fmla="*/ 842963 h 1166824"/>
              <a:gd name="connsiteX7" fmla="*/ 395288 w 1376363"/>
              <a:gd name="connsiteY7" fmla="*/ 647700 h 1166824"/>
              <a:gd name="connsiteX8" fmla="*/ 247650 w 1376363"/>
              <a:gd name="connsiteY8" fmla="*/ 466726 h 1166824"/>
              <a:gd name="connsiteX9" fmla="*/ 123825 w 1376363"/>
              <a:gd name="connsiteY9" fmla="*/ 271463 h 1166824"/>
              <a:gd name="connsiteX10" fmla="*/ 0 w 1376363"/>
              <a:gd name="connsiteY10" fmla="*/ 0 h 1166824"/>
              <a:gd name="connsiteX0" fmla="*/ 0 w 1376363"/>
              <a:gd name="connsiteY0" fmla="*/ 0 h 1027255"/>
              <a:gd name="connsiteX1" fmla="*/ 1376363 w 1376363"/>
              <a:gd name="connsiteY1" fmla="*/ 9525 h 1027255"/>
              <a:gd name="connsiteX2" fmla="*/ 1344265 w 1376363"/>
              <a:gd name="connsiteY2" fmla="*/ 266930 h 1027255"/>
              <a:gd name="connsiteX3" fmla="*/ 1210914 w 1376363"/>
              <a:gd name="connsiteY3" fmla="*/ 971780 h 1027255"/>
              <a:gd name="connsiteX4" fmla="*/ 709613 w 1376363"/>
              <a:gd name="connsiteY4" fmla="*/ 966788 h 1027255"/>
              <a:gd name="connsiteX5" fmla="*/ 576263 w 1376363"/>
              <a:gd name="connsiteY5" fmla="*/ 842963 h 1027255"/>
              <a:gd name="connsiteX6" fmla="*/ 395288 w 1376363"/>
              <a:gd name="connsiteY6" fmla="*/ 647700 h 1027255"/>
              <a:gd name="connsiteX7" fmla="*/ 247650 w 1376363"/>
              <a:gd name="connsiteY7" fmla="*/ 466726 h 1027255"/>
              <a:gd name="connsiteX8" fmla="*/ 123825 w 1376363"/>
              <a:gd name="connsiteY8" fmla="*/ 271463 h 1027255"/>
              <a:gd name="connsiteX9" fmla="*/ 0 w 1376363"/>
              <a:gd name="connsiteY9" fmla="*/ 0 h 1027255"/>
              <a:gd name="connsiteX0" fmla="*/ 0 w 1376363"/>
              <a:gd name="connsiteY0" fmla="*/ 0 h 1000519"/>
              <a:gd name="connsiteX1" fmla="*/ 1376363 w 1376363"/>
              <a:gd name="connsiteY1" fmla="*/ 9525 h 1000519"/>
              <a:gd name="connsiteX2" fmla="*/ 1344265 w 1376363"/>
              <a:gd name="connsiteY2" fmla="*/ 266930 h 1000519"/>
              <a:gd name="connsiteX3" fmla="*/ 1210914 w 1376363"/>
              <a:gd name="connsiteY3" fmla="*/ 971780 h 1000519"/>
              <a:gd name="connsiteX4" fmla="*/ 576263 w 1376363"/>
              <a:gd name="connsiteY4" fmla="*/ 842963 h 1000519"/>
              <a:gd name="connsiteX5" fmla="*/ 395288 w 1376363"/>
              <a:gd name="connsiteY5" fmla="*/ 647700 h 1000519"/>
              <a:gd name="connsiteX6" fmla="*/ 247650 w 1376363"/>
              <a:gd name="connsiteY6" fmla="*/ 466726 h 1000519"/>
              <a:gd name="connsiteX7" fmla="*/ 123825 w 1376363"/>
              <a:gd name="connsiteY7" fmla="*/ 271463 h 1000519"/>
              <a:gd name="connsiteX8" fmla="*/ 0 w 1376363"/>
              <a:gd name="connsiteY8" fmla="*/ 0 h 1000519"/>
              <a:gd name="connsiteX0" fmla="*/ 0 w 1376363"/>
              <a:gd name="connsiteY0" fmla="*/ 0 h 1004065"/>
              <a:gd name="connsiteX1" fmla="*/ 1376363 w 1376363"/>
              <a:gd name="connsiteY1" fmla="*/ 9525 h 1004065"/>
              <a:gd name="connsiteX2" fmla="*/ 1344265 w 1376363"/>
              <a:gd name="connsiteY2" fmla="*/ 266930 h 1004065"/>
              <a:gd name="connsiteX3" fmla="*/ 1210914 w 1376363"/>
              <a:gd name="connsiteY3" fmla="*/ 971780 h 1004065"/>
              <a:gd name="connsiteX4" fmla="*/ 576263 w 1376363"/>
              <a:gd name="connsiteY4" fmla="*/ 842963 h 1004065"/>
              <a:gd name="connsiteX5" fmla="*/ 247650 w 1376363"/>
              <a:gd name="connsiteY5" fmla="*/ 466726 h 1004065"/>
              <a:gd name="connsiteX6" fmla="*/ 123825 w 1376363"/>
              <a:gd name="connsiteY6" fmla="*/ 271463 h 1004065"/>
              <a:gd name="connsiteX7" fmla="*/ 0 w 1376363"/>
              <a:gd name="connsiteY7" fmla="*/ 0 h 1004065"/>
              <a:gd name="connsiteX0" fmla="*/ 0 w 1376363"/>
              <a:gd name="connsiteY0" fmla="*/ 0 h 1008754"/>
              <a:gd name="connsiteX1" fmla="*/ 1376363 w 1376363"/>
              <a:gd name="connsiteY1" fmla="*/ 9525 h 1008754"/>
              <a:gd name="connsiteX2" fmla="*/ 1344265 w 1376363"/>
              <a:gd name="connsiteY2" fmla="*/ 266930 h 1008754"/>
              <a:gd name="connsiteX3" fmla="*/ 1210914 w 1376363"/>
              <a:gd name="connsiteY3" fmla="*/ 971780 h 1008754"/>
              <a:gd name="connsiteX4" fmla="*/ 576263 w 1376363"/>
              <a:gd name="connsiteY4" fmla="*/ 842963 h 1008754"/>
              <a:gd name="connsiteX5" fmla="*/ 123825 w 1376363"/>
              <a:gd name="connsiteY5" fmla="*/ 271463 h 1008754"/>
              <a:gd name="connsiteX6" fmla="*/ 0 w 1376363"/>
              <a:gd name="connsiteY6" fmla="*/ 0 h 1008754"/>
              <a:gd name="connsiteX0" fmla="*/ 0 w 1376363"/>
              <a:gd name="connsiteY0" fmla="*/ 0 h 971780"/>
              <a:gd name="connsiteX1" fmla="*/ 1376363 w 1376363"/>
              <a:gd name="connsiteY1" fmla="*/ 9525 h 971780"/>
              <a:gd name="connsiteX2" fmla="*/ 1344265 w 1376363"/>
              <a:gd name="connsiteY2" fmla="*/ 266930 h 971780"/>
              <a:gd name="connsiteX3" fmla="*/ 1210914 w 1376363"/>
              <a:gd name="connsiteY3" fmla="*/ 971780 h 971780"/>
              <a:gd name="connsiteX4" fmla="*/ 123825 w 1376363"/>
              <a:gd name="connsiteY4" fmla="*/ 271463 h 971780"/>
              <a:gd name="connsiteX5" fmla="*/ 0 w 1376363"/>
              <a:gd name="connsiteY5" fmla="*/ 0 h 971780"/>
              <a:gd name="connsiteX0" fmla="*/ 0 w 1376363"/>
              <a:gd name="connsiteY0" fmla="*/ 0 h 974225"/>
              <a:gd name="connsiteX1" fmla="*/ 1376363 w 1376363"/>
              <a:gd name="connsiteY1" fmla="*/ 9525 h 974225"/>
              <a:gd name="connsiteX2" fmla="*/ 1344265 w 1376363"/>
              <a:gd name="connsiteY2" fmla="*/ 266930 h 974225"/>
              <a:gd name="connsiteX3" fmla="*/ 1051841 w 1376363"/>
              <a:gd name="connsiteY3" fmla="*/ 494467 h 974225"/>
              <a:gd name="connsiteX4" fmla="*/ 1210914 w 1376363"/>
              <a:gd name="connsiteY4" fmla="*/ 971780 h 974225"/>
              <a:gd name="connsiteX5" fmla="*/ 123825 w 1376363"/>
              <a:gd name="connsiteY5" fmla="*/ 271463 h 974225"/>
              <a:gd name="connsiteX6" fmla="*/ 0 w 1376363"/>
              <a:gd name="connsiteY6" fmla="*/ 0 h 974225"/>
              <a:gd name="connsiteX0" fmla="*/ 689770 w 1256508"/>
              <a:gd name="connsiteY0" fmla="*/ 4913 h 964700"/>
              <a:gd name="connsiteX1" fmla="*/ 1256508 w 1256508"/>
              <a:gd name="connsiteY1" fmla="*/ 0 h 964700"/>
              <a:gd name="connsiteX2" fmla="*/ 1224410 w 1256508"/>
              <a:gd name="connsiteY2" fmla="*/ 257405 h 964700"/>
              <a:gd name="connsiteX3" fmla="*/ 931986 w 1256508"/>
              <a:gd name="connsiteY3" fmla="*/ 484942 h 964700"/>
              <a:gd name="connsiteX4" fmla="*/ 1091059 w 1256508"/>
              <a:gd name="connsiteY4" fmla="*/ 962255 h 964700"/>
              <a:gd name="connsiteX5" fmla="*/ 3970 w 1256508"/>
              <a:gd name="connsiteY5" fmla="*/ 261938 h 964700"/>
              <a:gd name="connsiteX6" fmla="*/ 689770 w 1256508"/>
              <a:gd name="connsiteY6" fmla="*/ 4913 h 964700"/>
              <a:gd name="connsiteX0" fmla="*/ 1400 w 568138"/>
              <a:gd name="connsiteY0" fmla="*/ 4913 h 964700"/>
              <a:gd name="connsiteX1" fmla="*/ 568138 w 568138"/>
              <a:gd name="connsiteY1" fmla="*/ 0 h 964700"/>
              <a:gd name="connsiteX2" fmla="*/ 536040 w 568138"/>
              <a:gd name="connsiteY2" fmla="*/ 257405 h 964700"/>
              <a:gd name="connsiteX3" fmla="*/ 243616 w 568138"/>
              <a:gd name="connsiteY3" fmla="*/ 484942 h 964700"/>
              <a:gd name="connsiteX4" fmla="*/ 402689 w 568138"/>
              <a:gd name="connsiteY4" fmla="*/ 962255 h 964700"/>
              <a:gd name="connsiteX5" fmla="*/ 1400 w 568138"/>
              <a:gd name="connsiteY5" fmla="*/ 4913 h 964700"/>
              <a:gd name="connsiteX0" fmla="*/ 1400 w 568138"/>
              <a:gd name="connsiteY0" fmla="*/ 4913 h 964700"/>
              <a:gd name="connsiteX1" fmla="*/ 568138 w 568138"/>
              <a:gd name="connsiteY1" fmla="*/ 0 h 964700"/>
              <a:gd name="connsiteX2" fmla="*/ 536040 w 568138"/>
              <a:gd name="connsiteY2" fmla="*/ 257405 h 964700"/>
              <a:gd name="connsiteX3" fmla="*/ 243616 w 568138"/>
              <a:gd name="connsiteY3" fmla="*/ 484942 h 964700"/>
              <a:gd name="connsiteX4" fmla="*/ 402689 w 568138"/>
              <a:gd name="connsiteY4" fmla="*/ 962255 h 964700"/>
              <a:gd name="connsiteX5" fmla="*/ 1400 w 568138"/>
              <a:gd name="connsiteY5" fmla="*/ 4913 h 964700"/>
              <a:gd name="connsiteX0" fmla="*/ 8873 w 575611"/>
              <a:gd name="connsiteY0" fmla="*/ 4913 h 484942"/>
              <a:gd name="connsiteX1" fmla="*/ 575611 w 575611"/>
              <a:gd name="connsiteY1" fmla="*/ 0 h 484942"/>
              <a:gd name="connsiteX2" fmla="*/ 543513 w 575611"/>
              <a:gd name="connsiteY2" fmla="*/ 257405 h 484942"/>
              <a:gd name="connsiteX3" fmla="*/ 251089 w 575611"/>
              <a:gd name="connsiteY3" fmla="*/ 484942 h 484942"/>
              <a:gd name="connsiteX4" fmla="*/ 8873 w 575611"/>
              <a:gd name="connsiteY4" fmla="*/ 4913 h 484942"/>
              <a:gd name="connsiteX0" fmla="*/ 19090 w 585828"/>
              <a:gd name="connsiteY0" fmla="*/ 4913 h 305718"/>
              <a:gd name="connsiteX1" fmla="*/ 585828 w 585828"/>
              <a:gd name="connsiteY1" fmla="*/ 0 h 305718"/>
              <a:gd name="connsiteX2" fmla="*/ 553730 w 585828"/>
              <a:gd name="connsiteY2" fmla="*/ 257405 h 305718"/>
              <a:gd name="connsiteX3" fmla="*/ 123194 w 585828"/>
              <a:gd name="connsiteY3" fmla="*/ 243106 h 305718"/>
              <a:gd name="connsiteX4" fmla="*/ 19090 w 585828"/>
              <a:gd name="connsiteY4" fmla="*/ 4913 h 305718"/>
              <a:gd name="connsiteX0" fmla="*/ 19090 w 585828"/>
              <a:gd name="connsiteY0" fmla="*/ 4913 h 320144"/>
              <a:gd name="connsiteX1" fmla="*/ 585828 w 585828"/>
              <a:gd name="connsiteY1" fmla="*/ 0 h 320144"/>
              <a:gd name="connsiteX2" fmla="*/ 553730 w 585828"/>
              <a:gd name="connsiteY2" fmla="*/ 257405 h 320144"/>
              <a:gd name="connsiteX3" fmla="*/ 123194 w 585828"/>
              <a:gd name="connsiteY3" fmla="*/ 243106 h 320144"/>
              <a:gd name="connsiteX4" fmla="*/ 19090 w 585828"/>
              <a:gd name="connsiteY4" fmla="*/ 4913 h 320144"/>
              <a:gd name="connsiteX0" fmla="*/ 10701 w 577439"/>
              <a:gd name="connsiteY0" fmla="*/ 4913 h 320144"/>
              <a:gd name="connsiteX1" fmla="*/ 577439 w 577439"/>
              <a:gd name="connsiteY1" fmla="*/ 0 h 320144"/>
              <a:gd name="connsiteX2" fmla="*/ 545341 w 577439"/>
              <a:gd name="connsiteY2" fmla="*/ 257405 h 320144"/>
              <a:gd name="connsiteX3" fmla="*/ 114805 w 577439"/>
              <a:gd name="connsiteY3" fmla="*/ 243106 h 320144"/>
              <a:gd name="connsiteX4" fmla="*/ 10701 w 577439"/>
              <a:gd name="connsiteY4" fmla="*/ 4913 h 320144"/>
              <a:gd name="connsiteX0" fmla="*/ 23045 w 480246"/>
              <a:gd name="connsiteY0" fmla="*/ 8522 h 320144"/>
              <a:gd name="connsiteX1" fmla="*/ 480246 w 480246"/>
              <a:gd name="connsiteY1" fmla="*/ 0 h 320144"/>
              <a:gd name="connsiteX2" fmla="*/ 448148 w 480246"/>
              <a:gd name="connsiteY2" fmla="*/ 257405 h 320144"/>
              <a:gd name="connsiteX3" fmla="*/ 17612 w 480246"/>
              <a:gd name="connsiteY3" fmla="*/ 243106 h 320144"/>
              <a:gd name="connsiteX4" fmla="*/ 23045 w 480246"/>
              <a:gd name="connsiteY4" fmla="*/ 8522 h 320144"/>
              <a:gd name="connsiteX0" fmla="*/ 23045 w 480246"/>
              <a:gd name="connsiteY0" fmla="*/ 8522 h 257405"/>
              <a:gd name="connsiteX1" fmla="*/ 480246 w 480246"/>
              <a:gd name="connsiteY1" fmla="*/ 0 h 257405"/>
              <a:gd name="connsiteX2" fmla="*/ 448148 w 480246"/>
              <a:gd name="connsiteY2" fmla="*/ 257405 h 257405"/>
              <a:gd name="connsiteX3" fmla="*/ 17612 w 480246"/>
              <a:gd name="connsiteY3" fmla="*/ 243106 h 257405"/>
              <a:gd name="connsiteX4" fmla="*/ 23045 w 480246"/>
              <a:gd name="connsiteY4" fmla="*/ 8522 h 257405"/>
              <a:gd name="connsiteX0" fmla="*/ 23045 w 449014"/>
              <a:gd name="connsiteY0" fmla="*/ 4912 h 253795"/>
              <a:gd name="connsiteX1" fmla="*/ 318321 w 449014"/>
              <a:gd name="connsiteY1" fmla="*/ 0 h 253795"/>
              <a:gd name="connsiteX2" fmla="*/ 448148 w 449014"/>
              <a:gd name="connsiteY2" fmla="*/ 253795 h 253795"/>
              <a:gd name="connsiteX3" fmla="*/ 17612 w 449014"/>
              <a:gd name="connsiteY3" fmla="*/ 239496 h 253795"/>
              <a:gd name="connsiteX4" fmla="*/ 23045 w 449014"/>
              <a:gd name="connsiteY4" fmla="*/ 4912 h 253795"/>
              <a:gd name="connsiteX0" fmla="*/ 23045 w 323428"/>
              <a:gd name="connsiteY0" fmla="*/ 4912 h 246576"/>
              <a:gd name="connsiteX1" fmla="*/ 318321 w 323428"/>
              <a:gd name="connsiteY1" fmla="*/ 0 h 246576"/>
              <a:gd name="connsiteX2" fmla="*/ 319561 w 323428"/>
              <a:gd name="connsiteY2" fmla="*/ 246576 h 246576"/>
              <a:gd name="connsiteX3" fmla="*/ 17612 w 323428"/>
              <a:gd name="connsiteY3" fmla="*/ 239496 h 246576"/>
              <a:gd name="connsiteX4" fmla="*/ 23045 w 323428"/>
              <a:gd name="connsiteY4" fmla="*/ 4912 h 24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428" h="246576">
                <a:moveTo>
                  <a:pt x="23045" y="4912"/>
                </a:moveTo>
                <a:lnTo>
                  <a:pt x="318321" y="0"/>
                </a:lnTo>
                <a:cubicBezTo>
                  <a:pt x="304447" y="85802"/>
                  <a:pt x="333435" y="160774"/>
                  <a:pt x="319561" y="246576"/>
                </a:cubicBezTo>
                <a:cubicBezTo>
                  <a:pt x="96405" y="241974"/>
                  <a:pt x="101750" y="219477"/>
                  <a:pt x="17612" y="239496"/>
                </a:cubicBezTo>
                <a:cubicBezTo>
                  <a:pt x="28518" y="150491"/>
                  <a:pt x="-31042" y="85736"/>
                  <a:pt x="23045" y="4912"/>
                </a:cubicBez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83" name="Kombinationstegning 82"/>
          <p:cNvSpPr/>
          <p:nvPr/>
        </p:nvSpPr>
        <p:spPr>
          <a:xfrm>
            <a:off x="2503361" y="3723688"/>
            <a:ext cx="323428" cy="325342"/>
          </a:xfrm>
          <a:custGeom>
            <a:avLst/>
            <a:gdLst>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160412"/>
              <a:gd name="connsiteY0" fmla="*/ 96791 h 1401581"/>
              <a:gd name="connsiteX1" fmla="*/ 1142392 w 1160412"/>
              <a:gd name="connsiteY1" fmla="*/ 101553 h 1401581"/>
              <a:gd name="connsiteX2" fmla="*/ 1147154 w 1160412"/>
              <a:gd name="connsiteY2" fmla="*/ 1325516 h 1401581"/>
              <a:gd name="connsiteX3" fmla="*/ 975704 w 1160412"/>
              <a:gd name="connsiteY3" fmla="*/ 1249316 h 1401581"/>
              <a:gd name="connsiteX4" fmla="*/ 685192 w 1160412"/>
              <a:gd name="connsiteY4" fmla="*/ 1068341 h 1401581"/>
              <a:gd name="connsiteX5" fmla="*/ 551842 w 1160412"/>
              <a:gd name="connsiteY5" fmla="*/ 944516 h 1401581"/>
              <a:gd name="connsiteX6" fmla="*/ 370867 w 1160412"/>
              <a:gd name="connsiteY6" fmla="*/ 749253 h 1401581"/>
              <a:gd name="connsiteX7" fmla="*/ 261329 w 1160412"/>
              <a:gd name="connsiteY7" fmla="*/ 563516 h 1401581"/>
              <a:gd name="connsiteX8" fmla="*/ 147029 w 1160412"/>
              <a:gd name="connsiteY8" fmla="*/ 330153 h 1401581"/>
              <a:gd name="connsiteX9" fmla="*/ 61304 w 1160412"/>
              <a:gd name="connsiteY9" fmla="*/ 96791 h 1401581"/>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0 h 1304790"/>
              <a:gd name="connsiteX1" fmla="*/ 1142392 w 1160412"/>
              <a:gd name="connsiteY1" fmla="*/ 4762 h 1304790"/>
              <a:gd name="connsiteX2" fmla="*/ 1147154 w 1160412"/>
              <a:gd name="connsiteY2" fmla="*/ 1228725 h 1304790"/>
              <a:gd name="connsiteX3" fmla="*/ 975704 w 1160412"/>
              <a:gd name="connsiteY3" fmla="*/ 1152525 h 1304790"/>
              <a:gd name="connsiteX4" fmla="*/ 685192 w 1160412"/>
              <a:gd name="connsiteY4" fmla="*/ 971550 h 1304790"/>
              <a:gd name="connsiteX5" fmla="*/ 551842 w 1160412"/>
              <a:gd name="connsiteY5" fmla="*/ 847725 h 1304790"/>
              <a:gd name="connsiteX6" fmla="*/ 370867 w 1160412"/>
              <a:gd name="connsiteY6" fmla="*/ 652462 h 1304790"/>
              <a:gd name="connsiteX7" fmla="*/ 261329 w 1160412"/>
              <a:gd name="connsiteY7" fmla="*/ 466725 h 1304790"/>
              <a:gd name="connsiteX8" fmla="*/ 147029 w 1160412"/>
              <a:gd name="connsiteY8" fmla="*/ 233362 h 1304790"/>
              <a:gd name="connsiteX9" fmla="*/ 61304 w 1160412"/>
              <a:gd name="connsiteY9" fmla="*/ 0 h 1304790"/>
              <a:gd name="connsiteX0" fmla="*/ 0 w 1099108"/>
              <a:gd name="connsiteY0" fmla="*/ 0 h 1304790"/>
              <a:gd name="connsiteX1" fmla="*/ 1081088 w 1099108"/>
              <a:gd name="connsiteY1" fmla="*/ 4762 h 1304790"/>
              <a:gd name="connsiteX2" fmla="*/ 1085850 w 1099108"/>
              <a:gd name="connsiteY2" fmla="*/ 1228725 h 1304790"/>
              <a:gd name="connsiteX3" fmla="*/ 914400 w 1099108"/>
              <a:gd name="connsiteY3" fmla="*/ 1152525 h 1304790"/>
              <a:gd name="connsiteX4" fmla="*/ 623888 w 1099108"/>
              <a:gd name="connsiteY4" fmla="*/ 971550 h 1304790"/>
              <a:gd name="connsiteX5" fmla="*/ 490538 w 1099108"/>
              <a:gd name="connsiteY5" fmla="*/ 847725 h 1304790"/>
              <a:gd name="connsiteX6" fmla="*/ 309563 w 1099108"/>
              <a:gd name="connsiteY6" fmla="*/ 652462 h 1304790"/>
              <a:gd name="connsiteX7" fmla="*/ 200025 w 1099108"/>
              <a:gd name="connsiteY7" fmla="*/ 466725 h 1304790"/>
              <a:gd name="connsiteX8" fmla="*/ 85725 w 1099108"/>
              <a:gd name="connsiteY8" fmla="*/ 233362 h 1304790"/>
              <a:gd name="connsiteX9" fmla="*/ 0 w 1099108"/>
              <a:gd name="connsiteY9" fmla="*/ 0 h 1304790"/>
              <a:gd name="connsiteX0" fmla="*/ 0 w 1086211"/>
              <a:gd name="connsiteY0" fmla="*/ 0 h 1304790"/>
              <a:gd name="connsiteX1" fmla="*/ 1081088 w 1086211"/>
              <a:gd name="connsiteY1" fmla="*/ 4762 h 1304790"/>
              <a:gd name="connsiteX2" fmla="*/ 1085850 w 1086211"/>
              <a:gd name="connsiteY2" fmla="*/ 1228725 h 1304790"/>
              <a:gd name="connsiteX3" fmla="*/ 914400 w 1086211"/>
              <a:gd name="connsiteY3" fmla="*/ 1152525 h 1304790"/>
              <a:gd name="connsiteX4" fmla="*/ 623888 w 1086211"/>
              <a:gd name="connsiteY4" fmla="*/ 971550 h 1304790"/>
              <a:gd name="connsiteX5" fmla="*/ 490538 w 1086211"/>
              <a:gd name="connsiteY5" fmla="*/ 847725 h 1304790"/>
              <a:gd name="connsiteX6" fmla="*/ 309563 w 1086211"/>
              <a:gd name="connsiteY6" fmla="*/ 652462 h 1304790"/>
              <a:gd name="connsiteX7" fmla="*/ 200025 w 1086211"/>
              <a:gd name="connsiteY7" fmla="*/ 466725 h 1304790"/>
              <a:gd name="connsiteX8" fmla="*/ 85725 w 1086211"/>
              <a:gd name="connsiteY8" fmla="*/ 233362 h 1304790"/>
              <a:gd name="connsiteX9" fmla="*/ 0 w 1086211"/>
              <a:gd name="connsiteY9" fmla="*/ 0 h 1304790"/>
              <a:gd name="connsiteX0" fmla="*/ 0 w 1086211"/>
              <a:gd name="connsiteY0" fmla="*/ 0 h 1228725"/>
              <a:gd name="connsiteX1" fmla="*/ 1081088 w 1086211"/>
              <a:gd name="connsiteY1" fmla="*/ 4762 h 1228725"/>
              <a:gd name="connsiteX2" fmla="*/ 1085850 w 1086211"/>
              <a:gd name="connsiteY2" fmla="*/ 1228725 h 1228725"/>
              <a:gd name="connsiteX3" fmla="*/ 914400 w 1086211"/>
              <a:gd name="connsiteY3" fmla="*/ 1152525 h 1228725"/>
              <a:gd name="connsiteX4" fmla="*/ 623888 w 1086211"/>
              <a:gd name="connsiteY4" fmla="*/ 971550 h 1228725"/>
              <a:gd name="connsiteX5" fmla="*/ 490538 w 1086211"/>
              <a:gd name="connsiteY5" fmla="*/ 847725 h 1228725"/>
              <a:gd name="connsiteX6" fmla="*/ 309563 w 1086211"/>
              <a:gd name="connsiteY6" fmla="*/ 652462 h 1228725"/>
              <a:gd name="connsiteX7" fmla="*/ 200025 w 1086211"/>
              <a:gd name="connsiteY7" fmla="*/ 466725 h 1228725"/>
              <a:gd name="connsiteX8" fmla="*/ 85725 w 1086211"/>
              <a:gd name="connsiteY8" fmla="*/ 233362 h 1228725"/>
              <a:gd name="connsiteX9" fmla="*/ 0 w 1086211"/>
              <a:gd name="connsiteY9" fmla="*/ 0 h 1228725"/>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71450 w 1171936"/>
              <a:gd name="connsiteY8" fmla="*/ 228600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23825 w 1171936"/>
              <a:gd name="connsiteY8" fmla="*/ 271463 h 1223963"/>
              <a:gd name="connsiteX9" fmla="*/ 0 w 1171936"/>
              <a:gd name="connsiteY9" fmla="*/ 0 h 1223963"/>
              <a:gd name="connsiteX0" fmla="*/ 0 w 1168431"/>
              <a:gd name="connsiteY0" fmla="*/ 0 h 1252538"/>
              <a:gd name="connsiteX1" fmla="*/ 1166813 w 1168431"/>
              <a:gd name="connsiteY1" fmla="*/ 0 h 1252538"/>
              <a:gd name="connsiteX2" fmla="*/ 1143000 w 1168431"/>
              <a:gd name="connsiteY2" fmla="*/ 1252538 h 1252538"/>
              <a:gd name="connsiteX3" fmla="*/ 1000125 w 1168431"/>
              <a:gd name="connsiteY3" fmla="*/ 114776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168431"/>
              <a:gd name="connsiteY0" fmla="*/ 0 h 1252538"/>
              <a:gd name="connsiteX1" fmla="*/ 1166813 w 1168431"/>
              <a:gd name="connsiteY1" fmla="*/ 0 h 1252538"/>
              <a:gd name="connsiteX2" fmla="*/ 1143000 w 1168431"/>
              <a:gd name="connsiteY2" fmla="*/ 1252538 h 1252538"/>
              <a:gd name="connsiteX3" fmla="*/ 990600 w 1168431"/>
              <a:gd name="connsiteY3" fmla="*/ 116681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386148"/>
              <a:gd name="connsiteY0" fmla="*/ 0 h 1252538"/>
              <a:gd name="connsiteX1" fmla="*/ 1385888 w 1386148"/>
              <a:gd name="connsiteY1" fmla="*/ 9525 h 1252538"/>
              <a:gd name="connsiteX2" fmla="*/ 1143000 w 1386148"/>
              <a:gd name="connsiteY2" fmla="*/ 1252538 h 1252538"/>
              <a:gd name="connsiteX3" fmla="*/ 990600 w 1386148"/>
              <a:gd name="connsiteY3" fmla="*/ 1166813 h 1252538"/>
              <a:gd name="connsiteX4" fmla="*/ 709613 w 1386148"/>
              <a:gd name="connsiteY4" fmla="*/ 966788 h 1252538"/>
              <a:gd name="connsiteX5" fmla="*/ 576263 w 1386148"/>
              <a:gd name="connsiteY5" fmla="*/ 842963 h 1252538"/>
              <a:gd name="connsiteX6" fmla="*/ 395288 w 1386148"/>
              <a:gd name="connsiteY6" fmla="*/ 647700 h 1252538"/>
              <a:gd name="connsiteX7" fmla="*/ 247650 w 1386148"/>
              <a:gd name="connsiteY7" fmla="*/ 466726 h 1252538"/>
              <a:gd name="connsiteX8" fmla="*/ 123825 w 1386148"/>
              <a:gd name="connsiteY8" fmla="*/ 271463 h 1252538"/>
              <a:gd name="connsiteX9" fmla="*/ 0 w 1386148"/>
              <a:gd name="connsiteY9" fmla="*/ 0 h 1252538"/>
              <a:gd name="connsiteX0" fmla="*/ 0 w 1386527"/>
              <a:gd name="connsiteY0" fmla="*/ 0 h 1252538"/>
              <a:gd name="connsiteX1" fmla="*/ 1385888 w 1386527"/>
              <a:gd name="connsiteY1" fmla="*/ 9525 h 1252538"/>
              <a:gd name="connsiteX2" fmla="*/ 1143000 w 1386527"/>
              <a:gd name="connsiteY2" fmla="*/ 1252538 h 1252538"/>
              <a:gd name="connsiteX3" fmla="*/ 990600 w 1386527"/>
              <a:gd name="connsiteY3" fmla="*/ 1166813 h 1252538"/>
              <a:gd name="connsiteX4" fmla="*/ 709613 w 1386527"/>
              <a:gd name="connsiteY4" fmla="*/ 966788 h 1252538"/>
              <a:gd name="connsiteX5" fmla="*/ 576263 w 1386527"/>
              <a:gd name="connsiteY5" fmla="*/ 842963 h 1252538"/>
              <a:gd name="connsiteX6" fmla="*/ 395288 w 1386527"/>
              <a:gd name="connsiteY6" fmla="*/ 647700 h 1252538"/>
              <a:gd name="connsiteX7" fmla="*/ 247650 w 1386527"/>
              <a:gd name="connsiteY7" fmla="*/ 466726 h 1252538"/>
              <a:gd name="connsiteX8" fmla="*/ 123825 w 1386527"/>
              <a:gd name="connsiteY8" fmla="*/ 271463 h 1252538"/>
              <a:gd name="connsiteX9" fmla="*/ 0 w 1386527"/>
              <a:gd name="connsiteY9" fmla="*/ 0 h 1252538"/>
              <a:gd name="connsiteX0" fmla="*/ 0 w 1477868"/>
              <a:gd name="connsiteY0" fmla="*/ 0 h 1252538"/>
              <a:gd name="connsiteX1" fmla="*/ 1385888 w 1477868"/>
              <a:gd name="connsiteY1" fmla="*/ 9525 h 1252538"/>
              <a:gd name="connsiteX2" fmla="*/ 1325215 w 1477868"/>
              <a:gd name="connsiteY2" fmla="*/ 562205 h 1252538"/>
              <a:gd name="connsiteX3" fmla="*/ 1143000 w 1477868"/>
              <a:gd name="connsiteY3" fmla="*/ 1252538 h 1252538"/>
              <a:gd name="connsiteX4" fmla="*/ 990600 w 1477868"/>
              <a:gd name="connsiteY4" fmla="*/ 1166813 h 1252538"/>
              <a:gd name="connsiteX5" fmla="*/ 709613 w 1477868"/>
              <a:gd name="connsiteY5" fmla="*/ 966788 h 1252538"/>
              <a:gd name="connsiteX6" fmla="*/ 576263 w 1477868"/>
              <a:gd name="connsiteY6" fmla="*/ 842963 h 1252538"/>
              <a:gd name="connsiteX7" fmla="*/ 395288 w 1477868"/>
              <a:gd name="connsiteY7" fmla="*/ 647700 h 1252538"/>
              <a:gd name="connsiteX8" fmla="*/ 247650 w 1477868"/>
              <a:gd name="connsiteY8" fmla="*/ 466726 h 1252538"/>
              <a:gd name="connsiteX9" fmla="*/ 123825 w 1477868"/>
              <a:gd name="connsiteY9" fmla="*/ 271463 h 1252538"/>
              <a:gd name="connsiteX10" fmla="*/ 0 w 1477868"/>
              <a:gd name="connsiteY10" fmla="*/ 0 h 1252538"/>
              <a:gd name="connsiteX0" fmla="*/ 0 w 1445129"/>
              <a:gd name="connsiteY0" fmla="*/ 0 h 1252538"/>
              <a:gd name="connsiteX1" fmla="*/ 1385888 w 1445129"/>
              <a:gd name="connsiteY1" fmla="*/ 9525 h 1252538"/>
              <a:gd name="connsiteX2" fmla="*/ 1101377 w 1445129"/>
              <a:gd name="connsiteY2" fmla="*/ 624117 h 1252538"/>
              <a:gd name="connsiteX3" fmla="*/ 1143000 w 1445129"/>
              <a:gd name="connsiteY3" fmla="*/ 1252538 h 1252538"/>
              <a:gd name="connsiteX4" fmla="*/ 990600 w 1445129"/>
              <a:gd name="connsiteY4" fmla="*/ 1166813 h 1252538"/>
              <a:gd name="connsiteX5" fmla="*/ 709613 w 1445129"/>
              <a:gd name="connsiteY5" fmla="*/ 966788 h 1252538"/>
              <a:gd name="connsiteX6" fmla="*/ 576263 w 1445129"/>
              <a:gd name="connsiteY6" fmla="*/ 842963 h 1252538"/>
              <a:gd name="connsiteX7" fmla="*/ 395288 w 1445129"/>
              <a:gd name="connsiteY7" fmla="*/ 647700 h 1252538"/>
              <a:gd name="connsiteX8" fmla="*/ 247650 w 1445129"/>
              <a:gd name="connsiteY8" fmla="*/ 466726 h 1252538"/>
              <a:gd name="connsiteX9" fmla="*/ 123825 w 1445129"/>
              <a:gd name="connsiteY9" fmla="*/ 271463 h 1252538"/>
              <a:gd name="connsiteX10" fmla="*/ 0 w 1445129"/>
              <a:gd name="connsiteY10" fmla="*/ 0 h 1252538"/>
              <a:gd name="connsiteX0" fmla="*/ 0 w 1457699"/>
              <a:gd name="connsiteY0" fmla="*/ 0 h 1252538"/>
              <a:gd name="connsiteX1" fmla="*/ 1385888 w 1457699"/>
              <a:gd name="connsiteY1" fmla="*/ 9525 h 1252538"/>
              <a:gd name="connsiteX2" fmla="*/ 1210914 w 1457699"/>
              <a:gd name="connsiteY2" fmla="*/ 971780 h 1252538"/>
              <a:gd name="connsiteX3" fmla="*/ 1143000 w 1457699"/>
              <a:gd name="connsiteY3" fmla="*/ 1252538 h 1252538"/>
              <a:gd name="connsiteX4" fmla="*/ 990600 w 1457699"/>
              <a:gd name="connsiteY4" fmla="*/ 1166813 h 1252538"/>
              <a:gd name="connsiteX5" fmla="*/ 709613 w 1457699"/>
              <a:gd name="connsiteY5" fmla="*/ 966788 h 1252538"/>
              <a:gd name="connsiteX6" fmla="*/ 576263 w 1457699"/>
              <a:gd name="connsiteY6" fmla="*/ 842963 h 1252538"/>
              <a:gd name="connsiteX7" fmla="*/ 395288 w 1457699"/>
              <a:gd name="connsiteY7" fmla="*/ 647700 h 1252538"/>
              <a:gd name="connsiteX8" fmla="*/ 247650 w 1457699"/>
              <a:gd name="connsiteY8" fmla="*/ 466726 h 1252538"/>
              <a:gd name="connsiteX9" fmla="*/ 123825 w 1457699"/>
              <a:gd name="connsiteY9" fmla="*/ 271463 h 1252538"/>
              <a:gd name="connsiteX10" fmla="*/ 0 w 1457699"/>
              <a:gd name="connsiteY10" fmla="*/ 0 h 1252538"/>
              <a:gd name="connsiteX0" fmla="*/ 0 w 1490727"/>
              <a:gd name="connsiteY0" fmla="*/ 0 h 1252538"/>
              <a:gd name="connsiteX1" fmla="*/ 1385888 w 1490727"/>
              <a:gd name="connsiteY1" fmla="*/ 9525 h 1252538"/>
              <a:gd name="connsiteX2" fmla="*/ 1372840 w 1490727"/>
              <a:gd name="connsiteY2" fmla="*/ 519342 h 1252538"/>
              <a:gd name="connsiteX3" fmla="*/ 1210914 w 1490727"/>
              <a:gd name="connsiteY3" fmla="*/ 971780 h 1252538"/>
              <a:gd name="connsiteX4" fmla="*/ 1143000 w 1490727"/>
              <a:gd name="connsiteY4" fmla="*/ 1252538 h 1252538"/>
              <a:gd name="connsiteX5" fmla="*/ 990600 w 1490727"/>
              <a:gd name="connsiteY5" fmla="*/ 1166813 h 1252538"/>
              <a:gd name="connsiteX6" fmla="*/ 709613 w 1490727"/>
              <a:gd name="connsiteY6" fmla="*/ 966788 h 1252538"/>
              <a:gd name="connsiteX7" fmla="*/ 576263 w 1490727"/>
              <a:gd name="connsiteY7" fmla="*/ 842963 h 1252538"/>
              <a:gd name="connsiteX8" fmla="*/ 395288 w 1490727"/>
              <a:gd name="connsiteY8" fmla="*/ 647700 h 1252538"/>
              <a:gd name="connsiteX9" fmla="*/ 247650 w 1490727"/>
              <a:gd name="connsiteY9" fmla="*/ 466726 h 1252538"/>
              <a:gd name="connsiteX10" fmla="*/ 123825 w 1490727"/>
              <a:gd name="connsiteY10" fmla="*/ 271463 h 1252538"/>
              <a:gd name="connsiteX11" fmla="*/ 0 w 1490727"/>
              <a:gd name="connsiteY11" fmla="*/ 0 h 1252538"/>
              <a:gd name="connsiteX0" fmla="*/ 0 w 1449443"/>
              <a:gd name="connsiteY0" fmla="*/ 0 h 1252538"/>
              <a:gd name="connsiteX1" fmla="*/ 1385888 w 1449443"/>
              <a:gd name="connsiteY1" fmla="*/ 9525 h 1252538"/>
              <a:gd name="connsiteX2" fmla="*/ 1125190 w 1449443"/>
              <a:gd name="connsiteY2" fmla="*/ 452667 h 1252538"/>
              <a:gd name="connsiteX3" fmla="*/ 1210914 w 1449443"/>
              <a:gd name="connsiteY3" fmla="*/ 971780 h 1252538"/>
              <a:gd name="connsiteX4" fmla="*/ 1143000 w 1449443"/>
              <a:gd name="connsiteY4" fmla="*/ 1252538 h 1252538"/>
              <a:gd name="connsiteX5" fmla="*/ 990600 w 1449443"/>
              <a:gd name="connsiteY5" fmla="*/ 1166813 h 1252538"/>
              <a:gd name="connsiteX6" fmla="*/ 709613 w 1449443"/>
              <a:gd name="connsiteY6" fmla="*/ 966788 h 1252538"/>
              <a:gd name="connsiteX7" fmla="*/ 576263 w 1449443"/>
              <a:gd name="connsiteY7" fmla="*/ 842963 h 1252538"/>
              <a:gd name="connsiteX8" fmla="*/ 395288 w 1449443"/>
              <a:gd name="connsiteY8" fmla="*/ 647700 h 1252538"/>
              <a:gd name="connsiteX9" fmla="*/ 247650 w 1449443"/>
              <a:gd name="connsiteY9" fmla="*/ 466726 h 1252538"/>
              <a:gd name="connsiteX10" fmla="*/ 123825 w 1449443"/>
              <a:gd name="connsiteY10" fmla="*/ 271463 h 1252538"/>
              <a:gd name="connsiteX11" fmla="*/ 0 w 1449443"/>
              <a:gd name="connsiteY11" fmla="*/ 0 h 1252538"/>
              <a:gd name="connsiteX0" fmla="*/ 0 w 1483503"/>
              <a:gd name="connsiteY0" fmla="*/ 0 h 1252538"/>
              <a:gd name="connsiteX1" fmla="*/ 1385888 w 1483503"/>
              <a:gd name="connsiteY1" fmla="*/ 9525 h 1252538"/>
              <a:gd name="connsiteX2" fmla="*/ 1344265 w 1483503"/>
              <a:gd name="connsiteY2" fmla="*/ 266930 h 1252538"/>
              <a:gd name="connsiteX3" fmla="*/ 1210914 w 1483503"/>
              <a:gd name="connsiteY3" fmla="*/ 971780 h 1252538"/>
              <a:gd name="connsiteX4" fmla="*/ 1143000 w 1483503"/>
              <a:gd name="connsiteY4" fmla="*/ 1252538 h 1252538"/>
              <a:gd name="connsiteX5" fmla="*/ 990600 w 1483503"/>
              <a:gd name="connsiteY5" fmla="*/ 1166813 h 1252538"/>
              <a:gd name="connsiteX6" fmla="*/ 709613 w 1483503"/>
              <a:gd name="connsiteY6" fmla="*/ 966788 h 1252538"/>
              <a:gd name="connsiteX7" fmla="*/ 576263 w 1483503"/>
              <a:gd name="connsiteY7" fmla="*/ 842963 h 1252538"/>
              <a:gd name="connsiteX8" fmla="*/ 395288 w 1483503"/>
              <a:gd name="connsiteY8" fmla="*/ 647700 h 1252538"/>
              <a:gd name="connsiteX9" fmla="*/ 247650 w 1483503"/>
              <a:gd name="connsiteY9" fmla="*/ 466726 h 1252538"/>
              <a:gd name="connsiteX10" fmla="*/ 123825 w 1483503"/>
              <a:gd name="connsiteY10" fmla="*/ 271463 h 1252538"/>
              <a:gd name="connsiteX11" fmla="*/ 0 w 1483503"/>
              <a:gd name="connsiteY11" fmla="*/ 0 h 1252538"/>
              <a:gd name="connsiteX0" fmla="*/ 0 w 1385888"/>
              <a:gd name="connsiteY0" fmla="*/ 0 h 1252538"/>
              <a:gd name="connsiteX1" fmla="*/ 1385888 w 1385888"/>
              <a:gd name="connsiteY1" fmla="*/ 9525 h 1252538"/>
              <a:gd name="connsiteX2" fmla="*/ 1344265 w 1385888"/>
              <a:gd name="connsiteY2" fmla="*/ 266930 h 1252538"/>
              <a:gd name="connsiteX3" fmla="*/ 1210914 w 1385888"/>
              <a:gd name="connsiteY3" fmla="*/ 971780 h 1252538"/>
              <a:gd name="connsiteX4" fmla="*/ 1143000 w 1385888"/>
              <a:gd name="connsiteY4" fmla="*/ 1252538 h 1252538"/>
              <a:gd name="connsiteX5" fmla="*/ 990600 w 1385888"/>
              <a:gd name="connsiteY5" fmla="*/ 1166813 h 1252538"/>
              <a:gd name="connsiteX6" fmla="*/ 709613 w 1385888"/>
              <a:gd name="connsiteY6" fmla="*/ 966788 h 1252538"/>
              <a:gd name="connsiteX7" fmla="*/ 576263 w 1385888"/>
              <a:gd name="connsiteY7" fmla="*/ 842963 h 1252538"/>
              <a:gd name="connsiteX8" fmla="*/ 395288 w 1385888"/>
              <a:gd name="connsiteY8" fmla="*/ 647700 h 1252538"/>
              <a:gd name="connsiteX9" fmla="*/ 247650 w 1385888"/>
              <a:gd name="connsiteY9" fmla="*/ 466726 h 1252538"/>
              <a:gd name="connsiteX10" fmla="*/ 123825 w 1385888"/>
              <a:gd name="connsiteY10" fmla="*/ 271463 h 1252538"/>
              <a:gd name="connsiteX11" fmla="*/ 0 w 1385888"/>
              <a:gd name="connsiteY11" fmla="*/ 0 h 1252538"/>
              <a:gd name="connsiteX0" fmla="*/ 0 w 1376363"/>
              <a:gd name="connsiteY0" fmla="*/ 0 h 1252538"/>
              <a:gd name="connsiteX1" fmla="*/ 1376363 w 1376363"/>
              <a:gd name="connsiteY1" fmla="*/ 9525 h 1252538"/>
              <a:gd name="connsiteX2" fmla="*/ 1344265 w 1376363"/>
              <a:gd name="connsiteY2" fmla="*/ 266930 h 1252538"/>
              <a:gd name="connsiteX3" fmla="*/ 1210914 w 1376363"/>
              <a:gd name="connsiteY3" fmla="*/ 971780 h 1252538"/>
              <a:gd name="connsiteX4" fmla="*/ 1143000 w 1376363"/>
              <a:gd name="connsiteY4" fmla="*/ 1252538 h 1252538"/>
              <a:gd name="connsiteX5" fmla="*/ 990600 w 1376363"/>
              <a:gd name="connsiteY5" fmla="*/ 1166813 h 1252538"/>
              <a:gd name="connsiteX6" fmla="*/ 709613 w 1376363"/>
              <a:gd name="connsiteY6" fmla="*/ 966788 h 1252538"/>
              <a:gd name="connsiteX7" fmla="*/ 576263 w 1376363"/>
              <a:gd name="connsiteY7" fmla="*/ 842963 h 1252538"/>
              <a:gd name="connsiteX8" fmla="*/ 395288 w 1376363"/>
              <a:gd name="connsiteY8" fmla="*/ 647700 h 1252538"/>
              <a:gd name="connsiteX9" fmla="*/ 247650 w 1376363"/>
              <a:gd name="connsiteY9" fmla="*/ 466726 h 1252538"/>
              <a:gd name="connsiteX10" fmla="*/ 123825 w 1376363"/>
              <a:gd name="connsiteY10" fmla="*/ 271463 h 1252538"/>
              <a:gd name="connsiteX11" fmla="*/ 0 w 1376363"/>
              <a:gd name="connsiteY11" fmla="*/ 0 h 1252538"/>
              <a:gd name="connsiteX0" fmla="*/ 0 w 1376363"/>
              <a:gd name="connsiteY0" fmla="*/ 0 h 1166824"/>
              <a:gd name="connsiteX1" fmla="*/ 1376363 w 1376363"/>
              <a:gd name="connsiteY1" fmla="*/ 9525 h 1166824"/>
              <a:gd name="connsiteX2" fmla="*/ 1344265 w 1376363"/>
              <a:gd name="connsiteY2" fmla="*/ 266930 h 1166824"/>
              <a:gd name="connsiteX3" fmla="*/ 1210914 w 1376363"/>
              <a:gd name="connsiteY3" fmla="*/ 971780 h 1166824"/>
              <a:gd name="connsiteX4" fmla="*/ 990600 w 1376363"/>
              <a:gd name="connsiteY4" fmla="*/ 1166813 h 1166824"/>
              <a:gd name="connsiteX5" fmla="*/ 709613 w 1376363"/>
              <a:gd name="connsiteY5" fmla="*/ 966788 h 1166824"/>
              <a:gd name="connsiteX6" fmla="*/ 576263 w 1376363"/>
              <a:gd name="connsiteY6" fmla="*/ 842963 h 1166824"/>
              <a:gd name="connsiteX7" fmla="*/ 395288 w 1376363"/>
              <a:gd name="connsiteY7" fmla="*/ 647700 h 1166824"/>
              <a:gd name="connsiteX8" fmla="*/ 247650 w 1376363"/>
              <a:gd name="connsiteY8" fmla="*/ 466726 h 1166824"/>
              <a:gd name="connsiteX9" fmla="*/ 123825 w 1376363"/>
              <a:gd name="connsiteY9" fmla="*/ 271463 h 1166824"/>
              <a:gd name="connsiteX10" fmla="*/ 0 w 1376363"/>
              <a:gd name="connsiteY10" fmla="*/ 0 h 1166824"/>
              <a:gd name="connsiteX0" fmla="*/ 0 w 1376363"/>
              <a:gd name="connsiteY0" fmla="*/ 0 h 1027255"/>
              <a:gd name="connsiteX1" fmla="*/ 1376363 w 1376363"/>
              <a:gd name="connsiteY1" fmla="*/ 9525 h 1027255"/>
              <a:gd name="connsiteX2" fmla="*/ 1344265 w 1376363"/>
              <a:gd name="connsiteY2" fmla="*/ 266930 h 1027255"/>
              <a:gd name="connsiteX3" fmla="*/ 1210914 w 1376363"/>
              <a:gd name="connsiteY3" fmla="*/ 971780 h 1027255"/>
              <a:gd name="connsiteX4" fmla="*/ 709613 w 1376363"/>
              <a:gd name="connsiteY4" fmla="*/ 966788 h 1027255"/>
              <a:gd name="connsiteX5" fmla="*/ 576263 w 1376363"/>
              <a:gd name="connsiteY5" fmla="*/ 842963 h 1027255"/>
              <a:gd name="connsiteX6" fmla="*/ 395288 w 1376363"/>
              <a:gd name="connsiteY6" fmla="*/ 647700 h 1027255"/>
              <a:gd name="connsiteX7" fmla="*/ 247650 w 1376363"/>
              <a:gd name="connsiteY7" fmla="*/ 466726 h 1027255"/>
              <a:gd name="connsiteX8" fmla="*/ 123825 w 1376363"/>
              <a:gd name="connsiteY8" fmla="*/ 271463 h 1027255"/>
              <a:gd name="connsiteX9" fmla="*/ 0 w 1376363"/>
              <a:gd name="connsiteY9" fmla="*/ 0 h 1027255"/>
              <a:gd name="connsiteX0" fmla="*/ 0 w 1376363"/>
              <a:gd name="connsiteY0" fmla="*/ 0 h 1000519"/>
              <a:gd name="connsiteX1" fmla="*/ 1376363 w 1376363"/>
              <a:gd name="connsiteY1" fmla="*/ 9525 h 1000519"/>
              <a:gd name="connsiteX2" fmla="*/ 1344265 w 1376363"/>
              <a:gd name="connsiteY2" fmla="*/ 266930 h 1000519"/>
              <a:gd name="connsiteX3" fmla="*/ 1210914 w 1376363"/>
              <a:gd name="connsiteY3" fmla="*/ 971780 h 1000519"/>
              <a:gd name="connsiteX4" fmla="*/ 576263 w 1376363"/>
              <a:gd name="connsiteY4" fmla="*/ 842963 h 1000519"/>
              <a:gd name="connsiteX5" fmla="*/ 395288 w 1376363"/>
              <a:gd name="connsiteY5" fmla="*/ 647700 h 1000519"/>
              <a:gd name="connsiteX6" fmla="*/ 247650 w 1376363"/>
              <a:gd name="connsiteY6" fmla="*/ 466726 h 1000519"/>
              <a:gd name="connsiteX7" fmla="*/ 123825 w 1376363"/>
              <a:gd name="connsiteY7" fmla="*/ 271463 h 1000519"/>
              <a:gd name="connsiteX8" fmla="*/ 0 w 1376363"/>
              <a:gd name="connsiteY8" fmla="*/ 0 h 1000519"/>
              <a:gd name="connsiteX0" fmla="*/ 0 w 1376363"/>
              <a:gd name="connsiteY0" fmla="*/ 0 h 1004065"/>
              <a:gd name="connsiteX1" fmla="*/ 1376363 w 1376363"/>
              <a:gd name="connsiteY1" fmla="*/ 9525 h 1004065"/>
              <a:gd name="connsiteX2" fmla="*/ 1344265 w 1376363"/>
              <a:gd name="connsiteY2" fmla="*/ 266930 h 1004065"/>
              <a:gd name="connsiteX3" fmla="*/ 1210914 w 1376363"/>
              <a:gd name="connsiteY3" fmla="*/ 971780 h 1004065"/>
              <a:gd name="connsiteX4" fmla="*/ 576263 w 1376363"/>
              <a:gd name="connsiteY4" fmla="*/ 842963 h 1004065"/>
              <a:gd name="connsiteX5" fmla="*/ 247650 w 1376363"/>
              <a:gd name="connsiteY5" fmla="*/ 466726 h 1004065"/>
              <a:gd name="connsiteX6" fmla="*/ 123825 w 1376363"/>
              <a:gd name="connsiteY6" fmla="*/ 271463 h 1004065"/>
              <a:gd name="connsiteX7" fmla="*/ 0 w 1376363"/>
              <a:gd name="connsiteY7" fmla="*/ 0 h 1004065"/>
              <a:gd name="connsiteX0" fmla="*/ 0 w 1376363"/>
              <a:gd name="connsiteY0" fmla="*/ 0 h 1008754"/>
              <a:gd name="connsiteX1" fmla="*/ 1376363 w 1376363"/>
              <a:gd name="connsiteY1" fmla="*/ 9525 h 1008754"/>
              <a:gd name="connsiteX2" fmla="*/ 1344265 w 1376363"/>
              <a:gd name="connsiteY2" fmla="*/ 266930 h 1008754"/>
              <a:gd name="connsiteX3" fmla="*/ 1210914 w 1376363"/>
              <a:gd name="connsiteY3" fmla="*/ 971780 h 1008754"/>
              <a:gd name="connsiteX4" fmla="*/ 576263 w 1376363"/>
              <a:gd name="connsiteY4" fmla="*/ 842963 h 1008754"/>
              <a:gd name="connsiteX5" fmla="*/ 123825 w 1376363"/>
              <a:gd name="connsiteY5" fmla="*/ 271463 h 1008754"/>
              <a:gd name="connsiteX6" fmla="*/ 0 w 1376363"/>
              <a:gd name="connsiteY6" fmla="*/ 0 h 1008754"/>
              <a:gd name="connsiteX0" fmla="*/ 0 w 1376363"/>
              <a:gd name="connsiteY0" fmla="*/ 0 h 971780"/>
              <a:gd name="connsiteX1" fmla="*/ 1376363 w 1376363"/>
              <a:gd name="connsiteY1" fmla="*/ 9525 h 971780"/>
              <a:gd name="connsiteX2" fmla="*/ 1344265 w 1376363"/>
              <a:gd name="connsiteY2" fmla="*/ 266930 h 971780"/>
              <a:gd name="connsiteX3" fmla="*/ 1210914 w 1376363"/>
              <a:gd name="connsiteY3" fmla="*/ 971780 h 971780"/>
              <a:gd name="connsiteX4" fmla="*/ 123825 w 1376363"/>
              <a:gd name="connsiteY4" fmla="*/ 271463 h 971780"/>
              <a:gd name="connsiteX5" fmla="*/ 0 w 1376363"/>
              <a:gd name="connsiteY5" fmla="*/ 0 h 971780"/>
              <a:gd name="connsiteX0" fmla="*/ 0 w 1376363"/>
              <a:gd name="connsiteY0" fmla="*/ 0 h 974225"/>
              <a:gd name="connsiteX1" fmla="*/ 1376363 w 1376363"/>
              <a:gd name="connsiteY1" fmla="*/ 9525 h 974225"/>
              <a:gd name="connsiteX2" fmla="*/ 1344265 w 1376363"/>
              <a:gd name="connsiteY2" fmla="*/ 266930 h 974225"/>
              <a:gd name="connsiteX3" fmla="*/ 1051841 w 1376363"/>
              <a:gd name="connsiteY3" fmla="*/ 494467 h 974225"/>
              <a:gd name="connsiteX4" fmla="*/ 1210914 w 1376363"/>
              <a:gd name="connsiteY4" fmla="*/ 971780 h 974225"/>
              <a:gd name="connsiteX5" fmla="*/ 123825 w 1376363"/>
              <a:gd name="connsiteY5" fmla="*/ 271463 h 974225"/>
              <a:gd name="connsiteX6" fmla="*/ 0 w 1376363"/>
              <a:gd name="connsiteY6" fmla="*/ 0 h 974225"/>
              <a:gd name="connsiteX0" fmla="*/ 689770 w 1256508"/>
              <a:gd name="connsiteY0" fmla="*/ 4913 h 964700"/>
              <a:gd name="connsiteX1" fmla="*/ 1256508 w 1256508"/>
              <a:gd name="connsiteY1" fmla="*/ 0 h 964700"/>
              <a:gd name="connsiteX2" fmla="*/ 1224410 w 1256508"/>
              <a:gd name="connsiteY2" fmla="*/ 257405 h 964700"/>
              <a:gd name="connsiteX3" fmla="*/ 931986 w 1256508"/>
              <a:gd name="connsiteY3" fmla="*/ 484942 h 964700"/>
              <a:gd name="connsiteX4" fmla="*/ 1091059 w 1256508"/>
              <a:gd name="connsiteY4" fmla="*/ 962255 h 964700"/>
              <a:gd name="connsiteX5" fmla="*/ 3970 w 1256508"/>
              <a:gd name="connsiteY5" fmla="*/ 261938 h 964700"/>
              <a:gd name="connsiteX6" fmla="*/ 689770 w 1256508"/>
              <a:gd name="connsiteY6" fmla="*/ 4913 h 964700"/>
              <a:gd name="connsiteX0" fmla="*/ 1400 w 568138"/>
              <a:gd name="connsiteY0" fmla="*/ 4913 h 964700"/>
              <a:gd name="connsiteX1" fmla="*/ 568138 w 568138"/>
              <a:gd name="connsiteY1" fmla="*/ 0 h 964700"/>
              <a:gd name="connsiteX2" fmla="*/ 536040 w 568138"/>
              <a:gd name="connsiteY2" fmla="*/ 257405 h 964700"/>
              <a:gd name="connsiteX3" fmla="*/ 243616 w 568138"/>
              <a:gd name="connsiteY3" fmla="*/ 484942 h 964700"/>
              <a:gd name="connsiteX4" fmla="*/ 402689 w 568138"/>
              <a:gd name="connsiteY4" fmla="*/ 962255 h 964700"/>
              <a:gd name="connsiteX5" fmla="*/ 1400 w 568138"/>
              <a:gd name="connsiteY5" fmla="*/ 4913 h 964700"/>
              <a:gd name="connsiteX0" fmla="*/ 1400 w 568138"/>
              <a:gd name="connsiteY0" fmla="*/ 4913 h 964700"/>
              <a:gd name="connsiteX1" fmla="*/ 568138 w 568138"/>
              <a:gd name="connsiteY1" fmla="*/ 0 h 964700"/>
              <a:gd name="connsiteX2" fmla="*/ 536040 w 568138"/>
              <a:gd name="connsiteY2" fmla="*/ 257405 h 964700"/>
              <a:gd name="connsiteX3" fmla="*/ 243616 w 568138"/>
              <a:gd name="connsiteY3" fmla="*/ 484942 h 964700"/>
              <a:gd name="connsiteX4" fmla="*/ 402689 w 568138"/>
              <a:gd name="connsiteY4" fmla="*/ 962255 h 964700"/>
              <a:gd name="connsiteX5" fmla="*/ 1400 w 568138"/>
              <a:gd name="connsiteY5" fmla="*/ 4913 h 964700"/>
              <a:gd name="connsiteX0" fmla="*/ 8873 w 575611"/>
              <a:gd name="connsiteY0" fmla="*/ 4913 h 484942"/>
              <a:gd name="connsiteX1" fmla="*/ 575611 w 575611"/>
              <a:gd name="connsiteY1" fmla="*/ 0 h 484942"/>
              <a:gd name="connsiteX2" fmla="*/ 543513 w 575611"/>
              <a:gd name="connsiteY2" fmla="*/ 257405 h 484942"/>
              <a:gd name="connsiteX3" fmla="*/ 251089 w 575611"/>
              <a:gd name="connsiteY3" fmla="*/ 484942 h 484942"/>
              <a:gd name="connsiteX4" fmla="*/ 8873 w 575611"/>
              <a:gd name="connsiteY4" fmla="*/ 4913 h 484942"/>
              <a:gd name="connsiteX0" fmla="*/ 19090 w 585828"/>
              <a:gd name="connsiteY0" fmla="*/ 4913 h 305718"/>
              <a:gd name="connsiteX1" fmla="*/ 585828 w 585828"/>
              <a:gd name="connsiteY1" fmla="*/ 0 h 305718"/>
              <a:gd name="connsiteX2" fmla="*/ 553730 w 585828"/>
              <a:gd name="connsiteY2" fmla="*/ 257405 h 305718"/>
              <a:gd name="connsiteX3" fmla="*/ 123194 w 585828"/>
              <a:gd name="connsiteY3" fmla="*/ 243106 h 305718"/>
              <a:gd name="connsiteX4" fmla="*/ 19090 w 585828"/>
              <a:gd name="connsiteY4" fmla="*/ 4913 h 305718"/>
              <a:gd name="connsiteX0" fmla="*/ 19090 w 585828"/>
              <a:gd name="connsiteY0" fmla="*/ 4913 h 320144"/>
              <a:gd name="connsiteX1" fmla="*/ 585828 w 585828"/>
              <a:gd name="connsiteY1" fmla="*/ 0 h 320144"/>
              <a:gd name="connsiteX2" fmla="*/ 553730 w 585828"/>
              <a:gd name="connsiteY2" fmla="*/ 257405 h 320144"/>
              <a:gd name="connsiteX3" fmla="*/ 123194 w 585828"/>
              <a:gd name="connsiteY3" fmla="*/ 243106 h 320144"/>
              <a:gd name="connsiteX4" fmla="*/ 19090 w 585828"/>
              <a:gd name="connsiteY4" fmla="*/ 4913 h 320144"/>
              <a:gd name="connsiteX0" fmla="*/ 10701 w 577439"/>
              <a:gd name="connsiteY0" fmla="*/ 4913 h 320144"/>
              <a:gd name="connsiteX1" fmla="*/ 577439 w 577439"/>
              <a:gd name="connsiteY1" fmla="*/ 0 h 320144"/>
              <a:gd name="connsiteX2" fmla="*/ 545341 w 577439"/>
              <a:gd name="connsiteY2" fmla="*/ 257405 h 320144"/>
              <a:gd name="connsiteX3" fmla="*/ 114805 w 577439"/>
              <a:gd name="connsiteY3" fmla="*/ 243106 h 320144"/>
              <a:gd name="connsiteX4" fmla="*/ 10701 w 577439"/>
              <a:gd name="connsiteY4" fmla="*/ 4913 h 320144"/>
              <a:gd name="connsiteX0" fmla="*/ 23045 w 480246"/>
              <a:gd name="connsiteY0" fmla="*/ 8522 h 320144"/>
              <a:gd name="connsiteX1" fmla="*/ 480246 w 480246"/>
              <a:gd name="connsiteY1" fmla="*/ 0 h 320144"/>
              <a:gd name="connsiteX2" fmla="*/ 448148 w 480246"/>
              <a:gd name="connsiteY2" fmla="*/ 257405 h 320144"/>
              <a:gd name="connsiteX3" fmla="*/ 17612 w 480246"/>
              <a:gd name="connsiteY3" fmla="*/ 243106 h 320144"/>
              <a:gd name="connsiteX4" fmla="*/ 23045 w 480246"/>
              <a:gd name="connsiteY4" fmla="*/ 8522 h 320144"/>
              <a:gd name="connsiteX0" fmla="*/ 23045 w 480246"/>
              <a:gd name="connsiteY0" fmla="*/ 8522 h 257405"/>
              <a:gd name="connsiteX1" fmla="*/ 480246 w 480246"/>
              <a:gd name="connsiteY1" fmla="*/ 0 h 257405"/>
              <a:gd name="connsiteX2" fmla="*/ 448148 w 480246"/>
              <a:gd name="connsiteY2" fmla="*/ 257405 h 257405"/>
              <a:gd name="connsiteX3" fmla="*/ 17612 w 480246"/>
              <a:gd name="connsiteY3" fmla="*/ 243106 h 257405"/>
              <a:gd name="connsiteX4" fmla="*/ 23045 w 480246"/>
              <a:gd name="connsiteY4" fmla="*/ 8522 h 257405"/>
              <a:gd name="connsiteX0" fmla="*/ 23045 w 449014"/>
              <a:gd name="connsiteY0" fmla="*/ 4912 h 253795"/>
              <a:gd name="connsiteX1" fmla="*/ 318321 w 449014"/>
              <a:gd name="connsiteY1" fmla="*/ 0 h 253795"/>
              <a:gd name="connsiteX2" fmla="*/ 448148 w 449014"/>
              <a:gd name="connsiteY2" fmla="*/ 253795 h 253795"/>
              <a:gd name="connsiteX3" fmla="*/ 17612 w 449014"/>
              <a:gd name="connsiteY3" fmla="*/ 239496 h 253795"/>
              <a:gd name="connsiteX4" fmla="*/ 23045 w 449014"/>
              <a:gd name="connsiteY4" fmla="*/ 4912 h 253795"/>
              <a:gd name="connsiteX0" fmla="*/ 23045 w 323428"/>
              <a:gd name="connsiteY0" fmla="*/ 4912 h 246576"/>
              <a:gd name="connsiteX1" fmla="*/ 318321 w 323428"/>
              <a:gd name="connsiteY1" fmla="*/ 0 h 246576"/>
              <a:gd name="connsiteX2" fmla="*/ 319561 w 323428"/>
              <a:gd name="connsiteY2" fmla="*/ 246576 h 246576"/>
              <a:gd name="connsiteX3" fmla="*/ 17612 w 323428"/>
              <a:gd name="connsiteY3" fmla="*/ 239496 h 246576"/>
              <a:gd name="connsiteX4" fmla="*/ 23045 w 323428"/>
              <a:gd name="connsiteY4" fmla="*/ 4912 h 24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428" h="246576">
                <a:moveTo>
                  <a:pt x="23045" y="4912"/>
                </a:moveTo>
                <a:lnTo>
                  <a:pt x="318321" y="0"/>
                </a:lnTo>
                <a:cubicBezTo>
                  <a:pt x="304447" y="85802"/>
                  <a:pt x="333435" y="160774"/>
                  <a:pt x="319561" y="246576"/>
                </a:cubicBezTo>
                <a:cubicBezTo>
                  <a:pt x="96405" y="241974"/>
                  <a:pt x="101750" y="219477"/>
                  <a:pt x="17612" y="239496"/>
                </a:cubicBezTo>
                <a:cubicBezTo>
                  <a:pt x="28518" y="150491"/>
                  <a:pt x="-31042" y="85736"/>
                  <a:pt x="23045" y="4912"/>
                </a:cubicBez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74" name="Tekstboks 73"/>
          <p:cNvSpPr txBox="1"/>
          <p:nvPr/>
        </p:nvSpPr>
        <p:spPr>
          <a:xfrm>
            <a:off x="3030648" y="2225422"/>
            <a:ext cx="465192" cy="400110"/>
          </a:xfrm>
          <a:prstGeom prst="rect">
            <a:avLst/>
          </a:prstGeom>
          <a:noFill/>
        </p:spPr>
        <p:txBody>
          <a:bodyPr wrap="none" rtlCol="0">
            <a:spAutoFit/>
          </a:bodyPr>
          <a:lstStyle/>
          <a:p>
            <a:r>
              <a:rPr lang="da-DK" sz="2000" b="1" dirty="0">
                <a:solidFill>
                  <a:srgbClr val="00FF00"/>
                </a:solidFill>
                <a:latin typeface="Arial" panose="020B0604020202020204" pitchFamily="34" charset="0"/>
                <a:cs typeface="Arial" panose="020B0604020202020204" pitchFamily="34" charset="0"/>
              </a:rPr>
              <a:t>N</a:t>
            </a:r>
            <a:r>
              <a:rPr lang="da-DK" sz="2000" b="1" baseline="-25000" dirty="0">
                <a:solidFill>
                  <a:srgbClr val="00FF00"/>
                </a:solidFill>
                <a:latin typeface="Arial" panose="020B0604020202020204" pitchFamily="34" charset="0"/>
                <a:cs typeface="Arial" panose="020B0604020202020204" pitchFamily="34" charset="0"/>
              </a:rPr>
              <a:t>2</a:t>
            </a:r>
            <a:endParaRPr lang="da-DK" sz="2000" b="1" dirty="0">
              <a:solidFill>
                <a:srgbClr val="00FF00"/>
              </a:solidFill>
              <a:latin typeface="Arial" panose="020B0604020202020204" pitchFamily="34" charset="0"/>
              <a:cs typeface="Arial" panose="020B0604020202020204" pitchFamily="34" charset="0"/>
            </a:endParaRPr>
          </a:p>
        </p:txBody>
      </p:sp>
      <p:sp>
        <p:nvSpPr>
          <p:cNvPr id="75" name="Tekstboks 74"/>
          <p:cNvSpPr txBox="1"/>
          <p:nvPr/>
        </p:nvSpPr>
        <p:spPr>
          <a:xfrm>
            <a:off x="3156962" y="2980212"/>
            <a:ext cx="465192" cy="400110"/>
          </a:xfrm>
          <a:prstGeom prst="rect">
            <a:avLst/>
          </a:prstGeom>
          <a:noFill/>
        </p:spPr>
        <p:txBody>
          <a:bodyPr wrap="none" rtlCol="0">
            <a:spAutoFit/>
          </a:bodyPr>
          <a:lstStyle/>
          <a:p>
            <a:r>
              <a:rPr lang="da-DK" sz="2000" b="1" dirty="0">
                <a:solidFill>
                  <a:srgbClr val="00FF00"/>
                </a:solidFill>
                <a:latin typeface="Arial" panose="020B0604020202020204" pitchFamily="34" charset="0"/>
                <a:cs typeface="Arial" panose="020B0604020202020204" pitchFamily="34" charset="0"/>
              </a:rPr>
              <a:t>N</a:t>
            </a:r>
            <a:r>
              <a:rPr lang="da-DK" sz="2000" b="1" baseline="-25000" dirty="0">
                <a:solidFill>
                  <a:srgbClr val="00FF00"/>
                </a:solidFill>
                <a:latin typeface="Arial" panose="020B0604020202020204" pitchFamily="34" charset="0"/>
                <a:cs typeface="Arial" panose="020B0604020202020204" pitchFamily="34" charset="0"/>
              </a:rPr>
              <a:t>2</a:t>
            </a:r>
            <a:endParaRPr lang="da-DK" sz="2000" b="1" dirty="0">
              <a:solidFill>
                <a:srgbClr val="00FF00"/>
              </a:solidFill>
              <a:latin typeface="Arial" panose="020B0604020202020204" pitchFamily="34" charset="0"/>
              <a:cs typeface="Arial" panose="020B0604020202020204" pitchFamily="34" charset="0"/>
            </a:endParaRPr>
          </a:p>
        </p:txBody>
      </p:sp>
      <p:sp>
        <p:nvSpPr>
          <p:cNvPr id="84" name="Kombinationstegning 83"/>
          <p:cNvSpPr/>
          <p:nvPr/>
        </p:nvSpPr>
        <p:spPr>
          <a:xfrm>
            <a:off x="2387663" y="2184274"/>
            <a:ext cx="1250513" cy="1532450"/>
          </a:xfrm>
          <a:custGeom>
            <a:avLst/>
            <a:gdLst>
              <a:gd name="connsiteX0" fmla="*/ 894958 w 1278744"/>
              <a:gd name="connsiteY0" fmla="*/ 0 h 1652715"/>
              <a:gd name="connsiteX1" fmla="*/ 599990 w 1278744"/>
              <a:gd name="connsiteY1" fmla="*/ 250723 h 1652715"/>
              <a:gd name="connsiteX2" fmla="*/ 334519 w 1278744"/>
              <a:gd name="connsiteY2" fmla="*/ 516194 h 1652715"/>
              <a:gd name="connsiteX3" fmla="*/ 157538 w 1278744"/>
              <a:gd name="connsiteY3" fmla="*/ 811161 h 1652715"/>
              <a:gd name="connsiteX4" fmla="*/ 54300 w 1278744"/>
              <a:gd name="connsiteY4" fmla="*/ 1135626 h 1652715"/>
              <a:gd name="connsiteX5" fmla="*/ 54300 w 1278744"/>
              <a:gd name="connsiteY5" fmla="*/ 1401097 h 1652715"/>
              <a:gd name="connsiteX6" fmla="*/ 732725 w 1278744"/>
              <a:gd name="connsiteY6" fmla="*/ 1578077 h 1652715"/>
              <a:gd name="connsiteX7" fmla="*/ 1189925 w 1278744"/>
              <a:gd name="connsiteY7" fmla="*/ 1651819 h 1652715"/>
              <a:gd name="connsiteX8" fmla="*/ 1278416 w 1278744"/>
              <a:gd name="connsiteY8" fmla="*/ 1533832 h 1652715"/>
              <a:gd name="connsiteX9" fmla="*/ 1219422 w 1278744"/>
              <a:gd name="connsiteY9" fmla="*/ 1135626 h 1652715"/>
              <a:gd name="connsiteX10" fmla="*/ 1204674 w 1278744"/>
              <a:gd name="connsiteY10" fmla="*/ 781665 h 1652715"/>
              <a:gd name="connsiteX11" fmla="*/ 1116183 w 1278744"/>
              <a:gd name="connsiteY11" fmla="*/ 486697 h 1652715"/>
              <a:gd name="connsiteX0" fmla="*/ 894958 w 1278744"/>
              <a:gd name="connsiteY0" fmla="*/ 0 h 1652715"/>
              <a:gd name="connsiteX1" fmla="*/ 599990 w 1278744"/>
              <a:gd name="connsiteY1" fmla="*/ 250723 h 1652715"/>
              <a:gd name="connsiteX2" fmla="*/ 334519 w 1278744"/>
              <a:gd name="connsiteY2" fmla="*/ 516194 h 1652715"/>
              <a:gd name="connsiteX3" fmla="*/ 157538 w 1278744"/>
              <a:gd name="connsiteY3" fmla="*/ 811161 h 1652715"/>
              <a:gd name="connsiteX4" fmla="*/ 54300 w 1278744"/>
              <a:gd name="connsiteY4" fmla="*/ 1135626 h 1652715"/>
              <a:gd name="connsiteX5" fmla="*/ 54300 w 1278744"/>
              <a:gd name="connsiteY5" fmla="*/ 1401097 h 1652715"/>
              <a:gd name="connsiteX6" fmla="*/ 732725 w 1278744"/>
              <a:gd name="connsiteY6" fmla="*/ 1578077 h 1652715"/>
              <a:gd name="connsiteX7" fmla="*/ 1189925 w 1278744"/>
              <a:gd name="connsiteY7" fmla="*/ 1651819 h 1652715"/>
              <a:gd name="connsiteX8" fmla="*/ 1278416 w 1278744"/>
              <a:gd name="connsiteY8" fmla="*/ 1533832 h 1652715"/>
              <a:gd name="connsiteX9" fmla="*/ 1219422 w 1278744"/>
              <a:gd name="connsiteY9" fmla="*/ 1135626 h 1652715"/>
              <a:gd name="connsiteX10" fmla="*/ 1204674 w 1278744"/>
              <a:gd name="connsiteY10" fmla="*/ 781665 h 1652715"/>
              <a:gd name="connsiteX11" fmla="*/ 1116183 w 1278744"/>
              <a:gd name="connsiteY11" fmla="*/ 486697 h 1652715"/>
              <a:gd name="connsiteX12" fmla="*/ 894958 w 1278744"/>
              <a:gd name="connsiteY12" fmla="*/ 0 h 1652715"/>
              <a:gd name="connsiteX0" fmla="*/ 884097 w 1267883"/>
              <a:gd name="connsiteY0" fmla="*/ 0 h 1652429"/>
              <a:gd name="connsiteX1" fmla="*/ 589129 w 1267883"/>
              <a:gd name="connsiteY1" fmla="*/ 250723 h 1652429"/>
              <a:gd name="connsiteX2" fmla="*/ 323658 w 1267883"/>
              <a:gd name="connsiteY2" fmla="*/ 516194 h 1652429"/>
              <a:gd name="connsiteX3" fmla="*/ 146677 w 1267883"/>
              <a:gd name="connsiteY3" fmla="*/ 811161 h 1652429"/>
              <a:gd name="connsiteX4" fmla="*/ 43439 w 1267883"/>
              <a:gd name="connsiteY4" fmla="*/ 1135626 h 1652429"/>
              <a:gd name="connsiteX5" fmla="*/ 43439 w 1267883"/>
              <a:gd name="connsiteY5" fmla="*/ 1401097 h 1652429"/>
              <a:gd name="connsiteX6" fmla="*/ 574380 w 1267883"/>
              <a:gd name="connsiteY6" fmla="*/ 1533832 h 1652429"/>
              <a:gd name="connsiteX7" fmla="*/ 721864 w 1267883"/>
              <a:gd name="connsiteY7" fmla="*/ 1578077 h 1652429"/>
              <a:gd name="connsiteX8" fmla="*/ 1179064 w 1267883"/>
              <a:gd name="connsiteY8" fmla="*/ 1651819 h 1652429"/>
              <a:gd name="connsiteX9" fmla="*/ 1267555 w 1267883"/>
              <a:gd name="connsiteY9" fmla="*/ 1533832 h 1652429"/>
              <a:gd name="connsiteX10" fmla="*/ 1208561 w 1267883"/>
              <a:gd name="connsiteY10" fmla="*/ 1135626 h 1652429"/>
              <a:gd name="connsiteX11" fmla="*/ 1193813 w 1267883"/>
              <a:gd name="connsiteY11" fmla="*/ 781665 h 1652429"/>
              <a:gd name="connsiteX12" fmla="*/ 1105322 w 1267883"/>
              <a:gd name="connsiteY12" fmla="*/ 486697 h 1652429"/>
              <a:gd name="connsiteX13" fmla="*/ 884097 w 1267883"/>
              <a:gd name="connsiteY13" fmla="*/ 0 h 1652429"/>
              <a:gd name="connsiteX0" fmla="*/ 884097 w 1267925"/>
              <a:gd name="connsiteY0" fmla="*/ 0 h 1652429"/>
              <a:gd name="connsiteX1" fmla="*/ 589129 w 1267925"/>
              <a:gd name="connsiteY1" fmla="*/ 250723 h 1652429"/>
              <a:gd name="connsiteX2" fmla="*/ 323658 w 1267925"/>
              <a:gd name="connsiteY2" fmla="*/ 516194 h 1652429"/>
              <a:gd name="connsiteX3" fmla="*/ 146677 w 1267925"/>
              <a:gd name="connsiteY3" fmla="*/ 811161 h 1652429"/>
              <a:gd name="connsiteX4" fmla="*/ 43439 w 1267925"/>
              <a:gd name="connsiteY4" fmla="*/ 1135626 h 1652429"/>
              <a:gd name="connsiteX5" fmla="*/ 43439 w 1267925"/>
              <a:gd name="connsiteY5" fmla="*/ 1401097 h 1652429"/>
              <a:gd name="connsiteX6" fmla="*/ 574380 w 1267925"/>
              <a:gd name="connsiteY6" fmla="*/ 1533832 h 1652429"/>
              <a:gd name="connsiteX7" fmla="*/ 721864 w 1267925"/>
              <a:gd name="connsiteY7" fmla="*/ 1578077 h 1652429"/>
              <a:gd name="connsiteX8" fmla="*/ 1179064 w 1267925"/>
              <a:gd name="connsiteY8" fmla="*/ 1651819 h 1652429"/>
              <a:gd name="connsiteX9" fmla="*/ 1267555 w 1267925"/>
              <a:gd name="connsiteY9" fmla="*/ 1533832 h 1652429"/>
              <a:gd name="connsiteX10" fmla="*/ 1208561 w 1267925"/>
              <a:gd name="connsiteY10" fmla="*/ 1135626 h 1652429"/>
              <a:gd name="connsiteX11" fmla="*/ 1155713 w 1267925"/>
              <a:gd name="connsiteY11" fmla="*/ 781665 h 1652429"/>
              <a:gd name="connsiteX12" fmla="*/ 1105322 w 1267925"/>
              <a:gd name="connsiteY12" fmla="*/ 486697 h 1652429"/>
              <a:gd name="connsiteX13" fmla="*/ 884097 w 1267925"/>
              <a:gd name="connsiteY13" fmla="*/ 0 h 1652429"/>
              <a:gd name="connsiteX0" fmla="*/ 884097 w 1267925"/>
              <a:gd name="connsiteY0" fmla="*/ 0 h 1652429"/>
              <a:gd name="connsiteX1" fmla="*/ 589129 w 1267925"/>
              <a:gd name="connsiteY1" fmla="*/ 250723 h 1652429"/>
              <a:gd name="connsiteX2" fmla="*/ 323658 w 1267925"/>
              <a:gd name="connsiteY2" fmla="*/ 516194 h 1652429"/>
              <a:gd name="connsiteX3" fmla="*/ 146677 w 1267925"/>
              <a:gd name="connsiteY3" fmla="*/ 811161 h 1652429"/>
              <a:gd name="connsiteX4" fmla="*/ 43439 w 1267925"/>
              <a:gd name="connsiteY4" fmla="*/ 1135626 h 1652429"/>
              <a:gd name="connsiteX5" fmla="*/ 43439 w 1267925"/>
              <a:gd name="connsiteY5" fmla="*/ 1401097 h 1652429"/>
              <a:gd name="connsiteX6" fmla="*/ 574380 w 1267925"/>
              <a:gd name="connsiteY6" fmla="*/ 1533832 h 1652429"/>
              <a:gd name="connsiteX7" fmla="*/ 721864 w 1267925"/>
              <a:gd name="connsiteY7" fmla="*/ 1578077 h 1652429"/>
              <a:gd name="connsiteX8" fmla="*/ 1179064 w 1267925"/>
              <a:gd name="connsiteY8" fmla="*/ 1651819 h 1652429"/>
              <a:gd name="connsiteX9" fmla="*/ 1267555 w 1267925"/>
              <a:gd name="connsiteY9" fmla="*/ 1533832 h 1652429"/>
              <a:gd name="connsiteX10" fmla="*/ 1208561 w 1267925"/>
              <a:gd name="connsiteY10" fmla="*/ 1135626 h 1652429"/>
              <a:gd name="connsiteX11" fmla="*/ 1155713 w 1267925"/>
              <a:gd name="connsiteY11" fmla="*/ 781665 h 1652429"/>
              <a:gd name="connsiteX12" fmla="*/ 1067222 w 1267925"/>
              <a:gd name="connsiteY12" fmla="*/ 496222 h 1652429"/>
              <a:gd name="connsiteX13" fmla="*/ 884097 w 1267925"/>
              <a:gd name="connsiteY13" fmla="*/ 0 h 1652429"/>
              <a:gd name="connsiteX0" fmla="*/ 884097 w 1267979"/>
              <a:gd name="connsiteY0" fmla="*/ 0 h 1652429"/>
              <a:gd name="connsiteX1" fmla="*/ 589129 w 1267979"/>
              <a:gd name="connsiteY1" fmla="*/ 250723 h 1652429"/>
              <a:gd name="connsiteX2" fmla="*/ 323658 w 1267979"/>
              <a:gd name="connsiteY2" fmla="*/ 516194 h 1652429"/>
              <a:gd name="connsiteX3" fmla="*/ 146677 w 1267979"/>
              <a:gd name="connsiteY3" fmla="*/ 811161 h 1652429"/>
              <a:gd name="connsiteX4" fmla="*/ 43439 w 1267979"/>
              <a:gd name="connsiteY4" fmla="*/ 1135626 h 1652429"/>
              <a:gd name="connsiteX5" fmla="*/ 43439 w 1267979"/>
              <a:gd name="connsiteY5" fmla="*/ 1401097 h 1652429"/>
              <a:gd name="connsiteX6" fmla="*/ 574380 w 1267979"/>
              <a:gd name="connsiteY6" fmla="*/ 1533832 h 1652429"/>
              <a:gd name="connsiteX7" fmla="*/ 721864 w 1267979"/>
              <a:gd name="connsiteY7" fmla="*/ 1578077 h 1652429"/>
              <a:gd name="connsiteX8" fmla="*/ 1179064 w 1267979"/>
              <a:gd name="connsiteY8" fmla="*/ 1651819 h 1652429"/>
              <a:gd name="connsiteX9" fmla="*/ 1267555 w 1267979"/>
              <a:gd name="connsiteY9" fmla="*/ 1533832 h 1652429"/>
              <a:gd name="connsiteX10" fmla="*/ 1208561 w 1267979"/>
              <a:gd name="connsiteY10" fmla="*/ 1135626 h 1652429"/>
              <a:gd name="connsiteX11" fmla="*/ 1117613 w 1267979"/>
              <a:gd name="connsiteY11" fmla="*/ 781665 h 1652429"/>
              <a:gd name="connsiteX12" fmla="*/ 1067222 w 1267979"/>
              <a:gd name="connsiteY12" fmla="*/ 496222 h 1652429"/>
              <a:gd name="connsiteX13" fmla="*/ 884097 w 1267979"/>
              <a:gd name="connsiteY13" fmla="*/ 0 h 1652429"/>
              <a:gd name="connsiteX0" fmla="*/ 912672 w 1267979"/>
              <a:gd name="connsiteY0" fmla="*/ 0 h 1547654"/>
              <a:gd name="connsiteX1" fmla="*/ 589129 w 1267979"/>
              <a:gd name="connsiteY1" fmla="*/ 145948 h 1547654"/>
              <a:gd name="connsiteX2" fmla="*/ 323658 w 1267979"/>
              <a:gd name="connsiteY2" fmla="*/ 411419 h 1547654"/>
              <a:gd name="connsiteX3" fmla="*/ 146677 w 1267979"/>
              <a:gd name="connsiteY3" fmla="*/ 706386 h 1547654"/>
              <a:gd name="connsiteX4" fmla="*/ 43439 w 1267979"/>
              <a:gd name="connsiteY4" fmla="*/ 1030851 h 1547654"/>
              <a:gd name="connsiteX5" fmla="*/ 43439 w 1267979"/>
              <a:gd name="connsiteY5" fmla="*/ 1296322 h 1547654"/>
              <a:gd name="connsiteX6" fmla="*/ 574380 w 1267979"/>
              <a:gd name="connsiteY6" fmla="*/ 1429057 h 1547654"/>
              <a:gd name="connsiteX7" fmla="*/ 721864 w 1267979"/>
              <a:gd name="connsiteY7" fmla="*/ 1473302 h 1547654"/>
              <a:gd name="connsiteX8" fmla="*/ 1179064 w 1267979"/>
              <a:gd name="connsiteY8" fmla="*/ 1547044 h 1547654"/>
              <a:gd name="connsiteX9" fmla="*/ 1267555 w 1267979"/>
              <a:gd name="connsiteY9" fmla="*/ 1429057 h 1547654"/>
              <a:gd name="connsiteX10" fmla="*/ 1208561 w 1267979"/>
              <a:gd name="connsiteY10" fmla="*/ 1030851 h 1547654"/>
              <a:gd name="connsiteX11" fmla="*/ 1117613 w 1267979"/>
              <a:gd name="connsiteY11" fmla="*/ 676890 h 1547654"/>
              <a:gd name="connsiteX12" fmla="*/ 1067222 w 1267979"/>
              <a:gd name="connsiteY12" fmla="*/ 391447 h 1547654"/>
              <a:gd name="connsiteX13" fmla="*/ 912672 w 1267979"/>
              <a:gd name="connsiteY13" fmla="*/ 0 h 1547654"/>
              <a:gd name="connsiteX0" fmla="*/ 912672 w 1267979"/>
              <a:gd name="connsiteY0" fmla="*/ 0 h 1547654"/>
              <a:gd name="connsiteX1" fmla="*/ 665329 w 1267979"/>
              <a:gd name="connsiteY1" fmla="*/ 174523 h 1547654"/>
              <a:gd name="connsiteX2" fmla="*/ 323658 w 1267979"/>
              <a:gd name="connsiteY2" fmla="*/ 411419 h 1547654"/>
              <a:gd name="connsiteX3" fmla="*/ 146677 w 1267979"/>
              <a:gd name="connsiteY3" fmla="*/ 706386 h 1547654"/>
              <a:gd name="connsiteX4" fmla="*/ 43439 w 1267979"/>
              <a:gd name="connsiteY4" fmla="*/ 1030851 h 1547654"/>
              <a:gd name="connsiteX5" fmla="*/ 43439 w 1267979"/>
              <a:gd name="connsiteY5" fmla="*/ 1296322 h 1547654"/>
              <a:gd name="connsiteX6" fmla="*/ 574380 w 1267979"/>
              <a:gd name="connsiteY6" fmla="*/ 1429057 h 1547654"/>
              <a:gd name="connsiteX7" fmla="*/ 721864 w 1267979"/>
              <a:gd name="connsiteY7" fmla="*/ 1473302 h 1547654"/>
              <a:gd name="connsiteX8" fmla="*/ 1179064 w 1267979"/>
              <a:gd name="connsiteY8" fmla="*/ 1547044 h 1547654"/>
              <a:gd name="connsiteX9" fmla="*/ 1267555 w 1267979"/>
              <a:gd name="connsiteY9" fmla="*/ 1429057 h 1547654"/>
              <a:gd name="connsiteX10" fmla="*/ 1208561 w 1267979"/>
              <a:gd name="connsiteY10" fmla="*/ 1030851 h 1547654"/>
              <a:gd name="connsiteX11" fmla="*/ 1117613 w 1267979"/>
              <a:gd name="connsiteY11" fmla="*/ 676890 h 1547654"/>
              <a:gd name="connsiteX12" fmla="*/ 1067222 w 1267979"/>
              <a:gd name="connsiteY12" fmla="*/ 391447 h 1547654"/>
              <a:gd name="connsiteX13" fmla="*/ 912672 w 1267979"/>
              <a:gd name="connsiteY13" fmla="*/ 0 h 1547654"/>
              <a:gd name="connsiteX0" fmla="*/ 912672 w 1267979"/>
              <a:gd name="connsiteY0" fmla="*/ 0 h 1547654"/>
              <a:gd name="connsiteX1" fmla="*/ 665329 w 1267979"/>
              <a:gd name="connsiteY1" fmla="*/ 174523 h 1547654"/>
              <a:gd name="connsiteX2" fmla="*/ 390333 w 1267979"/>
              <a:gd name="connsiteY2" fmla="*/ 449519 h 1547654"/>
              <a:gd name="connsiteX3" fmla="*/ 146677 w 1267979"/>
              <a:gd name="connsiteY3" fmla="*/ 706386 h 1547654"/>
              <a:gd name="connsiteX4" fmla="*/ 43439 w 1267979"/>
              <a:gd name="connsiteY4" fmla="*/ 1030851 h 1547654"/>
              <a:gd name="connsiteX5" fmla="*/ 43439 w 1267979"/>
              <a:gd name="connsiteY5" fmla="*/ 1296322 h 1547654"/>
              <a:gd name="connsiteX6" fmla="*/ 574380 w 1267979"/>
              <a:gd name="connsiteY6" fmla="*/ 1429057 h 1547654"/>
              <a:gd name="connsiteX7" fmla="*/ 721864 w 1267979"/>
              <a:gd name="connsiteY7" fmla="*/ 1473302 h 1547654"/>
              <a:gd name="connsiteX8" fmla="*/ 1179064 w 1267979"/>
              <a:gd name="connsiteY8" fmla="*/ 1547044 h 1547654"/>
              <a:gd name="connsiteX9" fmla="*/ 1267555 w 1267979"/>
              <a:gd name="connsiteY9" fmla="*/ 1429057 h 1547654"/>
              <a:gd name="connsiteX10" fmla="*/ 1208561 w 1267979"/>
              <a:gd name="connsiteY10" fmla="*/ 1030851 h 1547654"/>
              <a:gd name="connsiteX11" fmla="*/ 1117613 w 1267979"/>
              <a:gd name="connsiteY11" fmla="*/ 676890 h 1547654"/>
              <a:gd name="connsiteX12" fmla="*/ 1067222 w 1267979"/>
              <a:gd name="connsiteY12" fmla="*/ 391447 h 1547654"/>
              <a:gd name="connsiteX13" fmla="*/ 912672 w 1267979"/>
              <a:gd name="connsiteY13" fmla="*/ 0 h 1547654"/>
              <a:gd name="connsiteX0" fmla="*/ 913494 w 1268801"/>
              <a:gd name="connsiteY0" fmla="*/ 0 h 1547654"/>
              <a:gd name="connsiteX1" fmla="*/ 666151 w 1268801"/>
              <a:gd name="connsiteY1" fmla="*/ 174523 h 1547654"/>
              <a:gd name="connsiteX2" fmla="*/ 391155 w 1268801"/>
              <a:gd name="connsiteY2" fmla="*/ 449519 h 1547654"/>
              <a:gd name="connsiteX3" fmla="*/ 166549 w 1268801"/>
              <a:gd name="connsiteY3" fmla="*/ 734961 h 1547654"/>
              <a:gd name="connsiteX4" fmla="*/ 44261 w 1268801"/>
              <a:gd name="connsiteY4" fmla="*/ 1030851 h 1547654"/>
              <a:gd name="connsiteX5" fmla="*/ 44261 w 1268801"/>
              <a:gd name="connsiteY5" fmla="*/ 1296322 h 1547654"/>
              <a:gd name="connsiteX6" fmla="*/ 575202 w 1268801"/>
              <a:gd name="connsiteY6" fmla="*/ 1429057 h 1547654"/>
              <a:gd name="connsiteX7" fmla="*/ 722686 w 1268801"/>
              <a:gd name="connsiteY7" fmla="*/ 1473302 h 1547654"/>
              <a:gd name="connsiteX8" fmla="*/ 1179886 w 1268801"/>
              <a:gd name="connsiteY8" fmla="*/ 1547044 h 1547654"/>
              <a:gd name="connsiteX9" fmla="*/ 1268377 w 1268801"/>
              <a:gd name="connsiteY9" fmla="*/ 1429057 h 1547654"/>
              <a:gd name="connsiteX10" fmla="*/ 1209383 w 1268801"/>
              <a:gd name="connsiteY10" fmla="*/ 1030851 h 1547654"/>
              <a:gd name="connsiteX11" fmla="*/ 1118435 w 1268801"/>
              <a:gd name="connsiteY11" fmla="*/ 676890 h 1547654"/>
              <a:gd name="connsiteX12" fmla="*/ 1068044 w 1268801"/>
              <a:gd name="connsiteY12" fmla="*/ 391447 h 1547654"/>
              <a:gd name="connsiteX13" fmla="*/ 913494 w 1268801"/>
              <a:gd name="connsiteY13" fmla="*/ 0 h 1547654"/>
              <a:gd name="connsiteX0" fmla="*/ 913494 w 1268801"/>
              <a:gd name="connsiteY0" fmla="*/ 0 h 1547654"/>
              <a:gd name="connsiteX1" fmla="*/ 666151 w 1268801"/>
              <a:gd name="connsiteY1" fmla="*/ 174523 h 1547654"/>
              <a:gd name="connsiteX2" fmla="*/ 391155 w 1268801"/>
              <a:gd name="connsiteY2" fmla="*/ 449519 h 1547654"/>
              <a:gd name="connsiteX3" fmla="*/ 166549 w 1268801"/>
              <a:gd name="connsiteY3" fmla="*/ 734961 h 1547654"/>
              <a:gd name="connsiteX4" fmla="*/ 44261 w 1268801"/>
              <a:gd name="connsiteY4" fmla="*/ 1030851 h 1547654"/>
              <a:gd name="connsiteX5" fmla="*/ 44261 w 1268801"/>
              <a:gd name="connsiteY5" fmla="*/ 1296322 h 1547654"/>
              <a:gd name="connsiteX6" fmla="*/ 575202 w 1268801"/>
              <a:gd name="connsiteY6" fmla="*/ 1429057 h 1547654"/>
              <a:gd name="connsiteX7" fmla="*/ 722686 w 1268801"/>
              <a:gd name="connsiteY7" fmla="*/ 1473302 h 1547654"/>
              <a:gd name="connsiteX8" fmla="*/ 1179886 w 1268801"/>
              <a:gd name="connsiteY8" fmla="*/ 1547044 h 1547654"/>
              <a:gd name="connsiteX9" fmla="*/ 1268377 w 1268801"/>
              <a:gd name="connsiteY9" fmla="*/ 1429057 h 1547654"/>
              <a:gd name="connsiteX10" fmla="*/ 1209383 w 1268801"/>
              <a:gd name="connsiteY10" fmla="*/ 1030851 h 1547654"/>
              <a:gd name="connsiteX11" fmla="*/ 1118435 w 1268801"/>
              <a:gd name="connsiteY11" fmla="*/ 676890 h 1547654"/>
              <a:gd name="connsiteX12" fmla="*/ 1068044 w 1268801"/>
              <a:gd name="connsiteY12" fmla="*/ 391447 h 1547654"/>
              <a:gd name="connsiteX13" fmla="*/ 946198 w 1268801"/>
              <a:gd name="connsiteY13" fmla="*/ 15204 h 1547654"/>
              <a:gd name="connsiteX14" fmla="*/ 913494 w 1268801"/>
              <a:gd name="connsiteY14" fmla="*/ 0 h 1547654"/>
              <a:gd name="connsiteX0" fmla="*/ 913494 w 1268747"/>
              <a:gd name="connsiteY0" fmla="*/ 0 h 1547654"/>
              <a:gd name="connsiteX1" fmla="*/ 666151 w 1268747"/>
              <a:gd name="connsiteY1" fmla="*/ 174523 h 1547654"/>
              <a:gd name="connsiteX2" fmla="*/ 391155 w 1268747"/>
              <a:gd name="connsiteY2" fmla="*/ 449519 h 1547654"/>
              <a:gd name="connsiteX3" fmla="*/ 166549 w 1268747"/>
              <a:gd name="connsiteY3" fmla="*/ 734961 h 1547654"/>
              <a:gd name="connsiteX4" fmla="*/ 44261 w 1268747"/>
              <a:gd name="connsiteY4" fmla="*/ 1030851 h 1547654"/>
              <a:gd name="connsiteX5" fmla="*/ 44261 w 1268747"/>
              <a:gd name="connsiteY5" fmla="*/ 1296322 h 1547654"/>
              <a:gd name="connsiteX6" fmla="*/ 575202 w 1268747"/>
              <a:gd name="connsiteY6" fmla="*/ 1429057 h 1547654"/>
              <a:gd name="connsiteX7" fmla="*/ 722686 w 1268747"/>
              <a:gd name="connsiteY7" fmla="*/ 1473302 h 1547654"/>
              <a:gd name="connsiteX8" fmla="*/ 1179886 w 1268747"/>
              <a:gd name="connsiteY8" fmla="*/ 1547044 h 1547654"/>
              <a:gd name="connsiteX9" fmla="*/ 1268377 w 1268747"/>
              <a:gd name="connsiteY9" fmla="*/ 1429057 h 1547654"/>
              <a:gd name="connsiteX10" fmla="*/ 1209383 w 1268747"/>
              <a:gd name="connsiteY10" fmla="*/ 1030851 h 1547654"/>
              <a:gd name="connsiteX11" fmla="*/ 1156535 w 1268747"/>
              <a:gd name="connsiteY11" fmla="*/ 786427 h 1547654"/>
              <a:gd name="connsiteX12" fmla="*/ 1068044 w 1268747"/>
              <a:gd name="connsiteY12" fmla="*/ 391447 h 1547654"/>
              <a:gd name="connsiteX13" fmla="*/ 946198 w 1268747"/>
              <a:gd name="connsiteY13" fmla="*/ 15204 h 1547654"/>
              <a:gd name="connsiteX14" fmla="*/ 913494 w 1268747"/>
              <a:gd name="connsiteY14" fmla="*/ 0 h 1547654"/>
              <a:gd name="connsiteX0" fmla="*/ 913494 w 1268899"/>
              <a:gd name="connsiteY0" fmla="*/ 0 h 1547654"/>
              <a:gd name="connsiteX1" fmla="*/ 666151 w 1268899"/>
              <a:gd name="connsiteY1" fmla="*/ 174523 h 1547654"/>
              <a:gd name="connsiteX2" fmla="*/ 391155 w 1268899"/>
              <a:gd name="connsiteY2" fmla="*/ 449519 h 1547654"/>
              <a:gd name="connsiteX3" fmla="*/ 166549 w 1268899"/>
              <a:gd name="connsiteY3" fmla="*/ 734961 h 1547654"/>
              <a:gd name="connsiteX4" fmla="*/ 44261 w 1268899"/>
              <a:gd name="connsiteY4" fmla="*/ 1030851 h 1547654"/>
              <a:gd name="connsiteX5" fmla="*/ 44261 w 1268899"/>
              <a:gd name="connsiteY5" fmla="*/ 1296322 h 1547654"/>
              <a:gd name="connsiteX6" fmla="*/ 575202 w 1268899"/>
              <a:gd name="connsiteY6" fmla="*/ 1429057 h 1547654"/>
              <a:gd name="connsiteX7" fmla="*/ 722686 w 1268899"/>
              <a:gd name="connsiteY7" fmla="*/ 1473302 h 1547654"/>
              <a:gd name="connsiteX8" fmla="*/ 1179886 w 1268899"/>
              <a:gd name="connsiteY8" fmla="*/ 1547044 h 1547654"/>
              <a:gd name="connsiteX9" fmla="*/ 1268377 w 1268899"/>
              <a:gd name="connsiteY9" fmla="*/ 1429057 h 1547654"/>
              <a:gd name="connsiteX10" fmla="*/ 1209383 w 1268899"/>
              <a:gd name="connsiteY10" fmla="*/ 1030851 h 1547654"/>
              <a:gd name="connsiteX11" fmla="*/ 1068044 w 1268899"/>
              <a:gd name="connsiteY11" fmla="*/ 391447 h 1547654"/>
              <a:gd name="connsiteX12" fmla="*/ 946198 w 1268899"/>
              <a:gd name="connsiteY12" fmla="*/ 15204 h 1547654"/>
              <a:gd name="connsiteX13" fmla="*/ 913494 w 1268899"/>
              <a:gd name="connsiteY13" fmla="*/ 0 h 1547654"/>
              <a:gd name="connsiteX0" fmla="*/ 913494 w 1270559"/>
              <a:gd name="connsiteY0" fmla="*/ 0 h 1547654"/>
              <a:gd name="connsiteX1" fmla="*/ 666151 w 1270559"/>
              <a:gd name="connsiteY1" fmla="*/ 174523 h 1547654"/>
              <a:gd name="connsiteX2" fmla="*/ 391155 w 1270559"/>
              <a:gd name="connsiteY2" fmla="*/ 449519 h 1547654"/>
              <a:gd name="connsiteX3" fmla="*/ 166549 w 1270559"/>
              <a:gd name="connsiteY3" fmla="*/ 734961 h 1547654"/>
              <a:gd name="connsiteX4" fmla="*/ 44261 w 1270559"/>
              <a:gd name="connsiteY4" fmla="*/ 1030851 h 1547654"/>
              <a:gd name="connsiteX5" fmla="*/ 44261 w 1270559"/>
              <a:gd name="connsiteY5" fmla="*/ 1296322 h 1547654"/>
              <a:gd name="connsiteX6" fmla="*/ 575202 w 1270559"/>
              <a:gd name="connsiteY6" fmla="*/ 1429057 h 1547654"/>
              <a:gd name="connsiteX7" fmla="*/ 722686 w 1270559"/>
              <a:gd name="connsiteY7" fmla="*/ 1473302 h 1547654"/>
              <a:gd name="connsiteX8" fmla="*/ 1179886 w 1270559"/>
              <a:gd name="connsiteY8" fmla="*/ 1547044 h 1547654"/>
              <a:gd name="connsiteX9" fmla="*/ 1268377 w 1270559"/>
              <a:gd name="connsiteY9" fmla="*/ 1429057 h 1547654"/>
              <a:gd name="connsiteX10" fmla="*/ 1228433 w 1270559"/>
              <a:gd name="connsiteY10" fmla="*/ 1030851 h 1547654"/>
              <a:gd name="connsiteX11" fmla="*/ 1068044 w 1270559"/>
              <a:gd name="connsiteY11" fmla="*/ 391447 h 1547654"/>
              <a:gd name="connsiteX12" fmla="*/ 946198 w 1270559"/>
              <a:gd name="connsiteY12" fmla="*/ 15204 h 1547654"/>
              <a:gd name="connsiteX13" fmla="*/ 913494 w 1270559"/>
              <a:gd name="connsiteY13" fmla="*/ 0 h 1547654"/>
              <a:gd name="connsiteX0" fmla="*/ 946198 w 1270559"/>
              <a:gd name="connsiteY0" fmla="*/ 6505 h 1538955"/>
              <a:gd name="connsiteX1" fmla="*/ 666151 w 1270559"/>
              <a:gd name="connsiteY1" fmla="*/ 165824 h 1538955"/>
              <a:gd name="connsiteX2" fmla="*/ 391155 w 1270559"/>
              <a:gd name="connsiteY2" fmla="*/ 440820 h 1538955"/>
              <a:gd name="connsiteX3" fmla="*/ 166549 w 1270559"/>
              <a:gd name="connsiteY3" fmla="*/ 726262 h 1538955"/>
              <a:gd name="connsiteX4" fmla="*/ 44261 w 1270559"/>
              <a:gd name="connsiteY4" fmla="*/ 1022152 h 1538955"/>
              <a:gd name="connsiteX5" fmla="*/ 44261 w 1270559"/>
              <a:gd name="connsiteY5" fmla="*/ 1287623 h 1538955"/>
              <a:gd name="connsiteX6" fmla="*/ 575202 w 1270559"/>
              <a:gd name="connsiteY6" fmla="*/ 1420358 h 1538955"/>
              <a:gd name="connsiteX7" fmla="*/ 722686 w 1270559"/>
              <a:gd name="connsiteY7" fmla="*/ 1464603 h 1538955"/>
              <a:gd name="connsiteX8" fmla="*/ 1179886 w 1270559"/>
              <a:gd name="connsiteY8" fmla="*/ 1538345 h 1538955"/>
              <a:gd name="connsiteX9" fmla="*/ 1268377 w 1270559"/>
              <a:gd name="connsiteY9" fmla="*/ 1420358 h 1538955"/>
              <a:gd name="connsiteX10" fmla="*/ 1228433 w 1270559"/>
              <a:gd name="connsiteY10" fmla="*/ 1022152 h 1538955"/>
              <a:gd name="connsiteX11" fmla="*/ 1068044 w 1270559"/>
              <a:gd name="connsiteY11" fmla="*/ 382748 h 1538955"/>
              <a:gd name="connsiteX12" fmla="*/ 946198 w 1270559"/>
              <a:gd name="connsiteY12" fmla="*/ 6505 h 1538955"/>
              <a:gd name="connsiteX0" fmla="*/ 946198 w 1270559"/>
              <a:gd name="connsiteY0" fmla="*/ 6505 h 1538955"/>
              <a:gd name="connsiteX1" fmla="*/ 666151 w 1270559"/>
              <a:gd name="connsiteY1" fmla="*/ 165824 h 1538955"/>
              <a:gd name="connsiteX2" fmla="*/ 410205 w 1270559"/>
              <a:gd name="connsiteY2" fmla="*/ 440820 h 1538955"/>
              <a:gd name="connsiteX3" fmla="*/ 166549 w 1270559"/>
              <a:gd name="connsiteY3" fmla="*/ 726262 h 1538955"/>
              <a:gd name="connsiteX4" fmla="*/ 44261 w 1270559"/>
              <a:gd name="connsiteY4" fmla="*/ 1022152 h 1538955"/>
              <a:gd name="connsiteX5" fmla="*/ 44261 w 1270559"/>
              <a:gd name="connsiteY5" fmla="*/ 1287623 h 1538955"/>
              <a:gd name="connsiteX6" fmla="*/ 575202 w 1270559"/>
              <a:gd name="connsiteY6" fmla="*/ 1420358 h 1538955"/>
              <a:gd name="connsiteX7" fmla="*/ 722686 w 1270559"/>
              <a:gd name="connsiteY7" fmla="*/ 1464603 h 1538955"/>
              <a:gd name="connsiteX8" fmla="*/ 1179886 w 1270559"/>
              <a:gd name="connsiteY8" fmla="*/ 1538345 h 1538955"/>
              <a:gd name="connsiteX9" fmla="*/ 1268377 w 1270559"/>
              <a:gd name="connsiteY9" fmla="*/ 1420358 h 1538955"/>
              <a:gd name="connsiteX10" fmla="*/ 1228433 w 1270559"/>
              <a:gd name="connsiteY10" fmla="*/ 1022152 h 1538955"/>
              <a:gd name="connsiteX11" fmla="*/ 1068044 w 1270559"/>
              <a:gd name="connsiteY11" fmla="*/ 382748 h 1538955"/>
              <a:gd name="connsiteX12" fmla="*/ 946198 w 1270559"/>
              <a:gd name="connsiteY12" fmla="*/ 6505 h 1538955"/>
              <a:gd name="connsiteX0" fmla="*/ 946198 w 1270559"/>
              <a:gd name="connsiteY0" fmla="*/ 0 h 1532450"/>
              <a:gd name="connsiteX1" fmla="*/ 666151 w 1270559"/>
              <a:gd name="connsiteY1" fmla="*/ 159319 h 1532450"/>
              <a:gd name="connsiteX2" fmla="*/ 410205 w 1270559"/>
              <a:gd name="connsiteY2" fmla="*/ 434315 h 1532450"/>
              <a:gd name="connsiteX3" fmla="*/ 166549 w 1270559"/>
              <a:gd name="connsiteY3" fmla="*/ 719757 h 1532450"/>
              <a:gd name="connsiteX4" fmla="*/ 44261 w 1270559"/>
              <a:gd name="connsiteY4" fmla="*/ 1015647 h 1532450"/>
              <a:gd name="connsiteX5" fmla="*/ 44261 w 1270559"/>
              <a:gd name="connsiteY5" fmla="*/ 1281118 h 1532450"/>
              <a:gd name="connsiteX6" fmla="*/ 575202 w 1270559"/>
              <a:gd name="connsiteY6" fmla="*/ 1413853 h 1532450"/>
              <a:gd name="connsiteX7" fmla="*/ 722686 w 1270559"/>
              <a:gd name="connsiteY7" fmla="*/ 1458098 h 1532450"/>
              <a:gd name="connsiteX8" fmla="*/ 1179886 w 1270559"/>
              <a:gd name="connsiteY8" fmla="*/ 1531840 h 1532450"/>
              <a:gd name="connsiteX9" fmla="*/ 1268377 w 1270559"/>
              <a:gd name="connsiteY9" fmla="*/ 1413853 h 1532450"/>
              <a:gd name="connsiteX10" fmla="*/ 1228433 w 1270559"/>
              <a:gd name="connsiteY10" fmla="*/ 1015647 h 1532450"/>
              <a:gd name="connsiteX11" fmla="*/ 1068044 w 1270559"/>
              <a:gd name="connsiteY11" fmla="*/ 376243 h 1532450"/>
              <a:gd name="connsiteX12" fmla="*/ 946198 w 1270559"/>
              <a:gd name="connsiteY12" fmla="*/ 0 h 1532450"/>
              <a:gd name="connsiteX0" fmla="*/ 946198 w 1270559"/>
              <a:gd name="connsiteY0" fmla="*/ 0 h 1532450"/>
              <a:gd name="connsiteX1" fmla="*/ 689964 w 1270559"/>
              <a:gd name="connsiteY1" fmla="*/ 168844 h 1532450"/>
              <a:gd name="connsiteX2" fmla="*/ 410205 w 1270559"/>
              <a:gd name="connsiteY2" fmla="*/ 434315 h 1532450"/>
              <a:gd name="connsiteX3" fmla="*/ 166549 w 1270559"/>
              <a:gd name="connsiteY3" fmla="*/ 719757 h 1532450"/>
              <a:gd name="connsiteX4" fmla="*/ 44261 w 1270559"/>
              <a:gd name="connsiteY4" fmla="*/ 1015647 h 1532450"/>
              <a:gd name="connsiteX5" fmla="*/ 44261 w 1270559"/>
              <a:gd name="connsiteY5" fmla="*/ 1281118 h 1532450"/>
              <a:gd name="connsiteX6" fmla="*/ 575202 w 1270559"/>
              <a:gd name="connsiteY6" fmla="*/ 1413853 h 1532450"/>
              <a:gd name="connsiteX7" fmla="*/ 722686 w 1270559"/>
              <a:gd name="connsiteY7" fmla="*/ 1458098 h 1532450"/>
              <a:gd name="connsiteX8" fmla="*/ 1179886 w 1270559"/>
              <a:gd name="connsiteY8" fmla="*/ 1531840 h 1532450"/>
              <a:gd name="connsiteX9" fmla="*/ 1268377 w 1270559"/>
              <a:gd name="connsiteY9" fmla="*/ 1413853 h 1532450"/>
              <a:gd name="connsiteX10" fmla="*/ 1228433 w 1270559"/>
              <a:gd name="connsiteY10" fmla="*/ 1015647 h 1532450"/>
              <a:gd name="connsiteX11" fmla="*/ 1068044 w 1270559"/>
              <a:gd name="connsiteY11" fmla="*/ 376243 h 1532450"/>
              <a:gd name="connsiteX12" fmla="*/ 946198 w 1270559"/>
              <a:gd name="connsiteY12" fmla="*/ 0 h 1532450"/>
              <a:gd name="connsiteX0" fmla="*/ 947255 w 1271616"/>
              <a:gd name="connsiteY0" fmla="*/ 0 h 1532450"/>
              <a:gd name="connsiteX1" fmla="*/ 691021 w 1271616"/>
              <a:gd name="connsiteY1" fmla="*/ 168844 h 1532450"/>
              <a:gd name="connsiteX2" fmla="*/ 411262 w 1271616"/>
              <a:gd name="connsiteY2" fmla="*/ 434315 h 1532450"/>
              <a:gd name="connsiteX3" fmla="*/ 191418 w 1271616"/>
              <a:gd name="connsiteY3" fmla="*/ 738807 h 1532450"/>
              <a:gd name="connsiteX4" fmla="*/ 45318 w 1271616"/>
              <a:gd name="connsiteY4" fmla="*/ 1015647 h 1532450"/>
              <a:gd name="connsiteX5" fmla="*/ 45318 w 1271616"/>
              <a:gd name="connsiteY5" fmla="*/ 1281118 h 1532450"/>
              <a:gd name="connsiteX6" fmla="*/ 576259 w 1271616"/>
              <a:gd name="connsiteY6" fmla="*/ 1413853 h 1532450"/>
              <a:gd name="connsiteX7" fmla="*/ 723743 w 1271616"/>
              <a:gd name="connsiteY7" fmla="*/ 1458098 h 1532450"/>
              <a:gd name="connsiteX8" fmla="*/ 1180943 w 1271616"/>
              <a:gd name="connsiteY8" fmla="*/ 1531840 h 1532450"/>
              <a:gd name="connsiteX9" fmla="*/ 1269434 w 1271616"/>
              <a:gd name="connsiteY9" fmla="*/ 1413853 h 1532450"/>
              <a:gd name="connsiteX10" fmla="*/ 1229490 w 1271616"/>
              <a:gd name="connsiteY10" fmla="*/ 1015647 h 1532450"/>
              <a:gd name="connsiteX11" fmla="*/ 1069101 w 1271616"/>
              <a:gd name="connsiteY11" fmla="*/ 376243 h 1532450"/>
              <a:gd name="connsiteX12" fmla="*/ 947255 w 1271616"/>
              <a:gd name="connsiteY12" fmla="*/ 0 h 1532450"/>
              <a:gd name="connsiteX0" fmla="*/ 954252 w 1278613"/>
              <a:gd name="connsiteY0" fmla="*/ 0 h 1532450"/>
              <a:gd name="connsiteX1" fmla="*/ 698018 w 1278613"/>
              <a:gd name="connsiteY1" fmla="*/ 168844 h 1532450"/>
              <a:gd name="connsiteX2" fmla="*/ 418259 w 1278613"/>
              <a:gd name="connsiteY2" fmla="*/ 434315 h 1532450"/>
              <a:gd name="connsiteX3" fmla="*/ 198415 w 1278613"/>
              <a:gd name="connsiteY3" fmla="*/ 738807 h 1532450"/>
              <a:gd name="connsiteX4" fmla="*/ 52315 w 1278613"/>
              <a:gd name="connsiteY4" fmla="*/ 1015647 h 1532450"/>
              <a:gd name="connsiteX5" fmla="*/ 52315 w 1278613"/>
              <a:gd name="connsiteY5" fmla="*/ 1281118 h 1532450"/>
              <a:gd name="connsiteX6" fmla="*/ 583256 w 1278613"/>
              <a:gd name="connsiteY6" fmla="*/ 1413853 h 1532450"/>
              <a:gd name="connsiteX7" fmla="*/ 730740 w 1278613"/>
              <a:gd name="connsiteY7" fmla="*/ 1458098 h 1532450"/>
              <a:gd name="connsiteX8" fmla="*/ 1187940 w 1278613"/>
              <a:gd name="connsiteY8" fmla="*/ 1531840 h 1532450"/>
              <a:gd name="connsiteX9" fmla="*/ 1276431 w 1278613"/>
              <a:gd name="connsiteY9" fmla="*/ 1413853 h 1532450"/>
              <a:gd name="connsiteX10" fmla="*/ 1236487 w 1278613"/>
              <a:gd name="connsiteY10" fmla="*/ 1015647 h 1532450"/>
              <a:gd name="connsiteX11" fmla="*/ 1076098 w 1278613"/>
              <a:gd name="connsiteY11" fmla="*/ 376243 h 1532450"/>
              <a:gd name="connsiteX12" fmla="*/ 954252 w 1278613"/>
              <a:gd name="connsiteY12" fmla="*/ 0 h 1532450"/>
              <a:gd name="connsiteX0" fmla="*/ 954252 w 1255952"/>
              <a:gd name="connsiteY0" fmla="*/ 0 h 1532450"/>
              <a:gd name="connsiteX1" fmla="*/ 698018 w 1255952"/>
              <a:gd name="connsiteY1" fmla="*/ 168844 h 1532450"/>
              <a:gd name="connsiteX2" fmla="*/ 418259 w 1255952"/>
              <a:gd name="connsiteY2" fmla="*/ 434315 h 1532450"/>
              <a:gd name="connsiteX3" fmla="*/ 198415 w 1255952"/>
              <a:gd name="connsiteY3" fmla="*/ 738807 h 1532450"/>
              <a:gd name="connsiteX4" fmla="*/ 52315 w 1255952"/>
              <a:gd name="connsiteY4" fmla="*/ 1015647 h 1532450"/>
              <a:gd name="connsiteX5" fmla="*/ 52315 w 1255952"/>
              <a:gd name="connsiteY5" fmla="*/ 1281118 h 1532450"/>
              <a:gd name="connsiteX6" fmla="*/ 583256 w 1255952"/>
              <a:gd name="connsiteY6" fmla="*/ 1413853 h 1532450"/>
              <a:gd name="connsiteX7" fmla="*/ 730740 w 1255952"/>
              <a:gd name="connsiteY7" fmla="*/ 1458098 h 1532450"/>
              <a:gd name="connsiteX8" fmla="*/ 1187940 w 1255952"/>
              <a:gd name="connsiteY8" fmla="*/ 1531840 h 1532450"/>
              <a:gd name="connsiteX9" fmla="*/ 1247856 w 1255952"/>
              <a:gd name="connsiteY9" fmla="*/ 1413853 h 1532450"/>
              <a:gd name="connsiteX10" fmla="*/ 1236487 w 1255952"/>
              <a:gd name="connsiteY10" fmla="*/ 1015647 h 1532450"/>
              <a:gd name="connsiteX11" fmla="*/ 1076098 w 1255952"/>
              <a:gd name="connsiteY11" fmla="*/ 376243 h 1532450"/>
              <a:gd name="connsiteX12" fmla="*/ 954252 w 1255952"/>
              <a:gd name="connsiteY12" fmla="*/ 0 h 1532450"/>
              <a:gd name="connsiteX0" fmla="*/ 954252 w 1250513"/>
              <a:gd name="connsiteY0" fmla="*/ 0 h 1532450"/>
              <a:gd name="connsiteX1" fmla="*/ 698018 w 1250513"/>
              <a:gd name="connsiteY1" fmla="*/ 168844 h 1532450"/>
              <a:gd name="connsiteX2" fmla="*/ 418259 w 1250513"/>
              <a:gd name="connsiteY2" fmla="*/ 434315 h 1532450"/>
              <a:gd name="connsiteX3" fmla="*/ 198415 w 1250513"/>
              <a:gd name="connsiteY3" fmla="*/ 738807 h 1532450"/>
              <a:gd name="connsiteX4" fmla="*/ 52315 w 1250513"/>
              <a:gd name="connsiteY4" fmla="*/ 1015647 h 1532450"/>
              <a:gd name="connsiteX5" fmla="*/ 52315 w 1250513"/>
              <a:gd name="connsiteY5" fmla="*/ 1281118 h 1532450"/>
              <a:gd name="connsiteX6" fmla="*/ 583256 w 1250513"/>
              <a:gd name="connsiteY6" fmla="*/ 1413853 h 1532450"/>
              <a:gd name="connsiteX7" fmla="*/ 730740 w 1250513"/>
              <a:gd name="connsiteY7" fmla="*/ 1458098 h 1532450"/>
              <a:gd name="connsiteX8" fmla="*/ 1187940 w 1250513"/>
              <a:gd name="connsiteY8" fmla="*/ 1531840 h 1532450"/>
              <a:gd name="connsiteX9" fmla="*/ 1247856 w 1250513"/>
              <a:gd name="connsiteY9" fmla="*/ 1413853 h 1532450"/>
              <a:gd name="connsiteX10" fmla="*/ 1203149 w 1250513"/>
              <a:gd name="connsiteY10" fmla="*/ 1015647 h 1532450"/>
              <a:gd name="connsiteX11" fmla="*/ 1076098 w 1250513"/>
              <a:gd name="connsiteY11" fmla="*/ 376243 h 1532450"/>
              <a:gd name="connsiteX12" fmla="*/ 954252 w 1250513"/>
              <a:gd name="connsiteY12" fmla="*/ 0 h 1532450"/>
              <a:gd name="connsiteX0" fmla="*/ 954252 w 1250513"/>
              <a:gd name="connsiteY0" fmla="*/ 0 h 1532450"/>
              <a:gd name="connsiteX1" fmla="*/ 698018 w 1250513"/>
              <a:gd name="connsiteY1" fmla="*/ 168844 h 1532450"/>
              <a:gd name="connsiteX2" fmla="*/ 418259 w 1250513"/>
              <a:gd name="connsiteY2" fmla="*/ 434315 h 1532450"/>
              <a:gd name="connsiteX3" fmla="*/ 198415 w 1250513"/>
              <a:gd name="connsiteY3" fmla="*/ 738807 h 1532450"/>
              <a:gd name="connsiteX4" fmla="*/ 52315 w 1250513"/>
              <a:gd name="connsiteY4" fmla="*/ 1015647 h 1532450"/>
              <a:gd name="connsiteX5" fmla="*/ 52315 w 1250513"/>
              <a:gd name="connsiteY5" fmla="*/ 1281118 h 1532450"/>
              <a:gd name="connsiteX6" fmla="*/ 583256 w 1250513"/>
              <a:gd name="connsiteY6" fmla="*/ 1413853 h 1532450"/>
              <a:gd name="connsiteX7" fmla="*/ 730740 w 1250513"/>
              <a:gd name="connsiteY7" fmla="*/ 1458098 h 1532450"/>
              <a:gd name="connsiteX8" fmla="*/ 1187940 w 1250513"/>
              <a:gd name="connsiteY8" fmla="*/ 1531840 h 1532450"/>
              <a:gd name="connsiteX9" fmla="*/ 1247856 w 1250513"/>
              <a:gd name="connsiteY9" fmla="*/ 1413853 h 1532450"/>
              <a:gd name="connsiteX10" fmla="*/ 1203149 w 1250513"/>
              <a:gd name="connsiteY10" fmla="*/ 1015647 h 1532450"/>
              <a:gd name="connsiteX11" fmla="*/ 1047523 w 1250513"/>
              <a:gd name="connsiteY11" fmla="*/ 381006 h 1532450"/>
              <a:gd name="connsiteX12" fmla="*/ 954252 w 1250513"/>
              <a:gd name="connsiteY12" fmla="*/ 0 h 153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0513" h="1532450">
                <a:moveTo>
                  <a:pt x="954252" y="0"/>
                </a:moveTo>
                <a:cubicBezTo>
                  <a:pt x="839645" y="49571"/>
                  <a:pt x="787350" y="96458"/>
                  <a:pt x="698018" y="168844"/>
                </a:cubicBezTo>
                <a:cubicBezTo>
                  <a:pt x="608686" y="241230"/>
                  <a:pt x="501526" y="339321"/>
                  <a:pt x="418259" y="434315"/>
                </a:cubicBezTo>
                <a:cubicBezTo>
                  <a:pt x="334992" y="529309"/>
                  <a:pt x="259406" y="641918"/>
                  <a:pt x="198415" y="738807"/>
                </a:cubicBezTo>
                <a:cubicBezTo>
                  <a:pt x="137424" y="835696"/>
                  <a:pt x="100477" y="901450"/>
                  <a:pt x="52315" y="1015647"/>
                </a:cubicBezTo>
                <a:cubicBezTo>
                  <a:pt x="4153" y="1129844"/>
                  <a:pt x="-36175" y="1214750"/>
                  <a:pt x="52315" y="1281118"/>
                </a:cubicBezTo>
                <a:cubicBezTo>
                  <a:pt x="140805" y="1347486"/>
                  <a:pt x="470185" y="1384356"/>
                  <a:pt x="583256" y="1413853"/>
                </a:cubicBezTo>
                <a:cubicBezTo>
                  <a:pt x="696327" y="1443350"/>
                  <a:pt x="629959" y="1438434"/>
                  <a:pt x="730740" y="1458098"/>
                </a:cubicBezTo>
                <a:cubicBezTo>
                  <a:pt x="831521" y="1477762"/>
                  <a:pt x="1101754" y="1539214"/>
                  <a:pt x="1187940" y="1531840"/>
                </a:cubicBezTo>
                <a:cubicBezTo>
                  <a:pt x="1274126" y="1524466"/>
                  <a:pt x="1245321" y="1499885"/>
                  <a:pt x="1247856" y="1413853"/>
                </a:cubicBezTo>
                <a:cubicBezTo>
                  <a:pt x="1250391" y="1327821"/>
                  <a:pt x="1236538" y="1187788"/>
                  <a:pt x="1203149" y="1015647"/>
                </a:cubicBezTo>
                <a:cubicBezTo>
                  <a:pt x="1169760" y="843506"/>
                  <a:pt x="1091387" y="550280"/>
                  <a:pt x="1047523" y="381006"/>
                </a:cubicBezTo>
                <a:cubicBezTo>
                  <a:pt x="1000558" y="255592"/>
                  <a:pt x="1001217" y="125414"/>
                  <a:pt x="954252" y="0"/>
                </a:cubicBez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a:latin typeface="Arial" panose="020B0604020202020204" pitchFamily="34" charset="0"/>
              <a:cs typeface="Arial" panose="020B0604020202020204" pitchFamily="34" charset="0"/>
            </a:endParaRPr>
          </a:p>
        </p:txBody>
      </p:sp>
      <p:sp>
        <p:nvSpPr>
          <p:cNvPr id="93" name="Tekstboks 92"/>
          <p:cNvSpPr txBox="1"/>
          <p:nvPr/>
        </p:nvSpPr>
        <p:spPr>
          <a:xfrm>
            <a:off x="2763928" y="4683206"/>
            <a:ext cx="721672" cy="400110"/>
          </a:xfrm>
          <a:prstGeom prst="rect">
            <a:avLst/>
          </a:prstGeom>
          <a:noFill/>
        </p:spPr>
        <p:txBody>
          <a:bodyPr wrap="none" rtlCol="0">
            <a:spAutoFit/>
          </a:bodyPr>
          <a:lstStyle/>
          <a:p>
            <a:r>
              <a:rPr lang="da-DK" sz="2000" b="1" dirty="0">
                <a:solidFill>
                  <a:srgbClr val="00FF00"/>
                </a:solidFill>
                <a:latin typeface="Arial" panose="020B0604020202020204" pitchFamily="34" charset="0"/>
                <a:cs typeface="Arial" panose="020B0604020202020204" pitchFamily="34" charset="0"/>
              </a:rPr>
              <a:t>NO</a:t>
            </a:r>
            <a:r>
              <a:rPr lang="da-DK" sz="2000" b="1" baseline="-25000" dirty="0">
                <a:solidFill>
                  <a:srgbClr val="00FF00"/>
                </a:solidFill>
                <a:latin typeface="Arial" panose="020B0604020202020204" pitchFamily="34" charset="0"/>
                <a:cs typeface="Arial" panose="020B0604020202020204" pitchFamily="34" charset="0"/>
              </a:rPr>
              <a:t>3</a:t>
            </a:r>
            <a:r>
              <a:rPr lang="da-DK" sz="2000" b="1" baseline="58000" dirty="0">
                <a:solidFill>
                  <a:srgbClr val="00FF00"/>
                </a:solidFill>
                <a:latin typeface="Arial" panose="020B0604020202020204" pitchFamily="34" charset="0"/>
                <a:cs typeface="Arial" panose="020B0604020202020204" pitchFamily="34" charset="0"/>
              </a:rPr>
              <a:t>-</a:t>
            </a:r>
          </a:p>
        </p:txBody>
      </p:sp>
      <p:sp>
        <p:nvSpPr>
          <p:cNvPr id="120" name="Tekstboks 119"/>
          <p:cNvSpPr txBox="1"/>
          <p:nvPr/>
        </p:nvSpPr>
        <p:spPr>
          <a:xfrm>
            <a:off x="2974820" y="5202857"/>
            <a:ext cx="721672" cy="400110"/>
          </a:xfrm>
          <a:prstGeom prst="rect">
            <a:avLst/>
          </a:prstGeom>
          <a:noFill/>
        </p:spPr>
        <p:txBody>
          <a:bodyPr wrap="none" rtlCol="0">
            <a:spAutoFit/>
          </a:bodyPr>
          <a:lstStyle/>
          <a:p>
            <a:r>
              <a:rPr lang="da-DK" sz="2000" b="1" dirty="0">
                <a:solidFill>
                  <a:srgbClr val="00FF00"/>
                </a:solidFill>
                <a:latin typeface="Arial" panose="020B0604020202020204" pitchFamily="34" charset="0"/>
                <a:cs typeface="Arial" panose="020B0604020202020204" pitchFamily="34" charset="0"/>
              </a:rPr>
              <a:t>NO</a:t>
            </a:r>
            <a:r>
              <a:rPr lang="da-DK" sz="2000" b="1" baseline="-25000" dirty="0">
                <a:solidFill>
                  <a:srgbClr val="00FF00"/>
                </a:solidFill>
                <a:latin typeface="Arial" panose="020B0604020202020204" pitchFamily="34" charset="0"/>
                <a:cs typeface="Arial" panose="020B0604020202020204" pitchFamily="34" charset="0"/>
              </a:rPr>
              <a:t>3</a:t>
            </a:r>
            <a:r>
              <a:rPr lang="da-DK" sz="2000" b="1" baseline="58000" dirty="0">
                <a:solidFill>
                  <a:srgbClr val="00FF00"/>
                </a:solidFill>
                <a:latin typeface="Arial" panose="020B0604020202020204" pitchFamily="34" charset="0"/>
                <a:cs typeface="Arial" panose="020B0604020202020204" pitchFamily="34" charset="0"/>
              </a:rPr>
              <a:t>-</a:t>
            </a:r>
          </a:p>
        </p:txBody>
      </p:sp>
      <p:sp>
        <p:nvSpPr>
          <p:cNvPr id="85" name="Kombinationstegning 84"/>
          <p:cNvSpPr/>
          <p:nvPr/>
        </p:nvSpPr>
        <p:spPr>
          <a:xfrm>
            <a:off x="2353057" y="4468392"/>
            <a:ext cx="1336180" cy="1492952"/>
          </a:xfrm>
          <a:custGeom>
            <a:avLst/>
            <a:gdLst>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160412"/>
              <a:gd name="connsiteY0" fmla="*/ 96791 h 1401581"/>
              <a:gd name="connsiteX1" fmla="*/ 1142392 w 1160412"/>
              <a:gd name="connsiteY1" fmla="*/ 101553 h 1401581"/>
              <a:gd name="connsiteX2" fmla="*/ 1147154 w 1160412"/>
              <a:gd name="connsiteY2" fmla="*/ 1325516 h 1401581"/>
              <a:gd name="connsiteX3" fmla="*/ 975704 w 1160412"/>
              <a:gd name="connsiteY3" fmla="*/ 1249316 h 1401581"/>
              <a:gd name="connsiteX4" fmla="*/ 685192 w 1160412"/>
              <a:gd name="connsiteY4" fmla="*/ 1068341 h 1401581"/>
              <a:gd name="connsiteX5" fmla="*/ 551842 w 1160412"/>
              <a:gd name="connsiteY5" fmla="*/ 944516 h 1401581"/>
              <a:gd name="connsiteX6" fmla="*/ 370867 w 1160412"/>
              <a:gd name="connsiteY6" fmla="*/ 749253 h 1401581"/>
              <a:gd name="connsiteX7" fmla="*/ 261329 w 1160412"/>
              <a:gd name="connsiteY7" fmla="*/ 563516 h 1401581"/>
              <a:gd name="connsiteX8" fmla="*/ 147029 w 1160412"/>
              <a:gd name="connsiteY8" fmla="*/ 330153 h 1401581"/>
              <a:gd name="connsiteX9" fmla="*/ 61304 w 1160412"/>
              <a:gd name="connsiteY9" fmla="*/ 96791 h 1401581"/>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0 h 1304790"/>
              <a:gd name="connsiteX1" fmla="*/ 1142392 w 1160412"/>
              <a:gd name="connsiteY1" fmla="*/ 4762 h 1304790"/>
              <a:gd name="connsiteX2" fmla="*/ 1147154 w 1160412"/>
              <a:gd name="connsiteY2" fmla="*/ 1228725 h 1304790"/>
              <a:gd name="connsiteX3" fmla="*/ 975704 w 1160412"/>
              <a:gd name="connsiteY3" fmla="*/ 1152525 h 1304790"/>
              <a:gd name="connsiteX4" fmla="*/ 685192 w 1160412"/>
              <a:gd name="connsiteY4" fmla="*/ 971550 h 1304790"/>
              <a:gd name="connsiteX5" fmla="*/ 551842 w 1160412"/>
              <a:gd name="connsiteY5" fmla="*/ 847725 h 1304790"/>
              <a:gd name="connsiteX6" fmla="*/ 370867 w 1160412"/>
              <a:gd name="connsiteY6" fmla="*/ 652462 h 1304790"/>
              <a:gd name="connsiteX7" fmla="*/ 261329 w 1160412"/>
              <a:gd name="connsiteY7" fmla="*/ 466725 h 1304790"/>
              <a:gd name="connsiteX8" fmla="*/ 147029 w 1160412"/>
              <a:gd name="connsiteY8" fmla="*/ 233362 h 1304790"/>
              <a:gd name="connsiteX9" fmla="*/ 61304 w 1160412"/>
              <a:gd name="connsiteY9" fmla="*/ 0 h 1304790"/>
              <a:gd name="connsiteX0" fmla="*/ 0 w 1099108"/>
              <a:gd name="connsiteY0" fmla="*/ 0 h 1304790"/>
              <a:gd name="connsiteX1" fmla="*/ 1081088 w 1099108"/>
              <a:gd name="connsiteY1" fmla="*/ 4762 h 1304790"/>
              <a:gd name="connsiteX2" fmla="*/ 1085850 w 1099108"/>
              <a:gd name="connsiteY2" fmla="*/ 1228725 h 1304790"/>
              <a:gd name="connsiteX3" fmla="*/ 914400 w 1099108"/>
              <a:gd name="connsiteY3" fmla="*/ 1152525 h 1304790"/>
              <a:gd name="connsiteX4" fmla="*/ 623888 w 1099108"/>
              <a:gd name="connsiteY4" fmla="*/ 971550 h 1304790"/>
              <a:gd name="connsiteX5" fmla="*/ 490538 w 1099108"/>
              <a:gd name="connsiteY5" fmla="*/ 847725 h 1304790"/>
              <a:gd name="connsiteX6" fmla="*/ 309563 w 1099108"/>
              <a:gd name="connsiteY6" fmla="*/ 652462 h 1304790"/>
              <a:gd name="connsiteX7" fmla="*/ 200025 w 1099108"/>
              <a:gd name="connsiteY7" fmla="*/ 466725 h 1304790"/>
              <a:gd name="connsiteX8" fmla="*/ 85725 w 1099108"/>
              <a:gd name="connsiteY8" fmla="*/ 233362 h 1304790"/>
              <a:gd name="connsiteX9" fmla="*/ 0 w 1099108"/>
              <a:gd name="connsiteY9" fmla="*/ 0 h 1304790"/>
              <a:gd name="connsiteX0" fmla="*/ 0 w 1086211"/>
              <a:gd name="connsiteY0" fmla="*/ 0 h 1304790"/>
              <a:gd name="connsiteX1" fmla="*/ 1081088 w 1086211"/>
              <a:gd name="connsiteY1" fmla="*/ 4762 h 1304790"/>
              <a:gd name="connsiteX2" fmla="*/ 1085850 w 1086211"/>
              <a:gd name="connsiteY2" fmla="*/ 1228725 h 1304790"/>
              <a:gd name="connsiteX3" fmla="*/ 914400 w 1086211"/>
              <a:gd name="connsiteY3" fmla="*/ 1152525 h 1304790"/>
              <a:gd name="connsiteX4" fmla="*/ 623888 w 1086211"/>
              <a:gd name="connsiteY4" fmla="*/ 971550 h 1304790"/>
              <a:gd name="connsiteX5" fmla="*/ 490538 w 1086211"/>
              <a:gd name="connsiteY5" fmla="*/ 847725 h 1304790"/>
              <a:gd name="connsiteX6" fmla="*/ 309563 w 1086211"/>
              <a:gd name="connsiteY6" fmla="*/ 652462 h 1304790"/>
              <a:gd name="connsiteX7" fmla="*/ 200025 w 1086211"/>
              <a:gd name="connsiteY7" fmla="*/ 466725 h 1304790"/>
              <a:gd name="connsiteX8" fmla="*/ 85725 w 1086211"/>
              <a:gd name="connsiteY8" fmla="*/ 233362 h 1304790"/>
              <a:gd name="connsiteX9" fmla="*/ 0 w 1086211"/>
              <a:gd name="connsiteY9" fmla="*/ 0 h 1304790"/>
              <a:gd name="connsiteX0" fmla="*/ 0 w 1086211"/>
              <a:gd name="connsiteY0" fmla="*/ 0 h 1228725"/>
              <a:gd name="connsiteX1" fmla="*/ 1081088 w 1086211"/>
              <a:gd name="connsiteY1" fmla="*/ 4762 h 1228725"/>
              <a:gd name="connsiteX2" fmla="*/ 1085850 w 1086211"/>
              <a:gd name="connsiteY2" fmla="*/ 1228725 h 1228725"/>
              <a:gd name="connsiteX3" fmla="*/ 914400 w 1086211"/>
              <a:gd name="connsiteY3" fmla="*/ 1152525 h 1228725"/>
              <a:gd name="connsiteX4" fmla="*/ 623888 w 1086211"/>
              <a:gd name="connsiteY4" fmla="*/ 971550 h 1228725"/>
              <a:gd name="connsiteX5" fmla="*/ 490538 w 1086211"/>
              <a:gd name="connsiteY5" fmla="*/ 847725 h 1228725"/>
              <a:gd name="connsiteX6" fmla="*/ 309563 w 1086211"/>
              <a:gd name="connsiteY6" fmla="*/ 652462 h 1228725"/>
              <a:gd name="connsiteX7" fmla="*/ 200025 w 1086211"/>
              <a:gd name="connsiteY7" fmla="*/ 466725 h 1228725"/>
              <a:gd name="connsiteX8" fmla="*/ 85725 w 1086211"/>
              <a:gd name="connsiteY8" fmla="*/ 233362 h 1228725"/>
              <a:gd name="connsiteX9" fmla="*/ 0 w 1086211"/>
              <a:gd name="connsiteY9" fmla="*/ 0 h 1228725"/>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71450 w 1171936"/>
              <a:gd name="connsiteY8" fmla="*/ 228600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23825 w 1171936"/>
              <a:gd name="connsiteY8" fmla="*/ 271463 h 1223963"/>
              <a:gd name="connsiteX9" fmla="*/ 0 w 1171936"/>
              <a:gd name="connsiteY9" fmla="*/ 0 h 1223963"/>
              <a:gd name="connsiteX0" fmla="*/ 0 w 1168431"/>
              <a:gd name="connsiteY0" fmla="*/ 0 h 1252538"/>
              <a:gd name="connsiteX1" fmla="*/ 1166813 w 1168431"/>
              <a:gd name="connsiteY1" fmla="*/ 0 h 1252538"/>
              <a:gd name="connsiteX2" fmla="*/ 1143000 w 1168431"/>
              <a:gd name="connsiteY2" fmla="*/ 1252538 h 1252538"/>
              <a:gd name="connsiteX3" fmla="*/ 1000125 w 1168431"/>
              <a:gd name="connsiteY3" fmla="*/ 114776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168431"/>
              <a:gd name="connsiteY0" fmla="*/ 0 h 1252538"/>
              <a:gd name="connsiteX1" fmla="*/ 1166813 w 1168431"/>
              <a:gd name="connsiteY1" fmla="*/ 0 h 1252538"/>
              <a:gd name="connsiteX2" fmla="*/ 1143000 w 1168431"/>
              <a:gd name="connsiteY2" fmla="*/ 1252538 h 1252538"/>
              <a:gd name="connsiteX3" fmla="*/ 990600 w 1168431"/>
              <a:gd name="connsiteY3" fmla="*/ 116681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386148"/>
              <a:gd name="connsiteY0" fmla="*/ 0 h 1252538"/>
              <a:gd name="connsiteX1" fmla="*/ 1385888 w 1386148"/>
              <a:gd name="connsiteY1" fmla="*/ 9525 h 1252538"/>
              <a:gd name="connsiteX2" fmla="*/ 1143000 w 1386148"/>
              <a:gd name="connsiteY2" fmla="*/ 1252538 h 1252538"/>
              <a:gd name="connsiteX3" fmla="*/ 990600 w 1386148"/>
              <a:gd name="connsiteY3" fmla="*/ 1166813 h 1252538"/>
              <a:gd name="connsiteX4" fmla="*/ 709613 w 1386148"/>
              <a:gd name="connsiteY4" fmla="*/ 966788 h 1252538"/>
              <a:gd name="connsiteX5" fmla="*/ 576263 w 1386148"/>
              <a:gd name="connsiteY5" fmla="*/ 842963 h 1252538"/>
              <a:gd name="connsiteX6" fmla="*/ 395288 w 1386148"/>
              <a:gd name="connsiteY6" fmla="*/ 647700 h 1252538"/>
              <a:gd name="connsiteX7" fmla="*/ 247650 w 1386148"/>
              <a:gd name="connsiteY7" fmla="*/ 466726 h 1252538"/>
              <a:gd name="connsiteX8" fmla="*/ 123825 w 1386148"/>
              <a:gd name="connsiteY8" fmla="*/ 271463 h 1252538"/>
              <a:gd name="connsiteX9" fmla="*/ 0 w 1386148"/>
              <a:gd name="connsiteY9" fmla="*/ 0 h 1252538"/>
              <a:gd name="connsiteX0" fmla="*/ 0 w 1386527"/>
              <a:gd name="connsiteY0" fmla="*/ 0 h 1252538"/>
              <a:gd name="connsiteX1" fmla="*/ 1385888 w 1386527"/>
              <a:gd name="connsiteY1" fmla="*/ 9525 h 1252538"/>
              <a:gd name="connsiteX2" fmla="*/ 1143000 w 1386527"/>
              <a:gd name="connsiteY2" fmla="*/ 1252538 h 1252538"/>
              <a:gd name="connsiteX3" fmla="*/ 990600 w 1386527"/>
              <a:gd name="connsiteY3" fmla="*/ 1166813 h 1252538"/>
              <a:gd name="connsiteX4" fmla="*/ 709613 w 1386527"/>
              <a:gd name="connsiteY4" fmla="*/ 966788 h 1252538"/>
              <a:gd name="connsiteX5" fmla="*/ 576263 w 1386527"/>
              <a:gd name="connsiteY5" fmla="*/ 842963 h 1252538"/>
              <a:gd name="connsiteX6" fmla="*/ 395288 w 1386527"/>
              <a:gd name="connsiteY6" fmla="*/ 647700 h 1252538"/>
              <a:gd name="connsiteX7" fmla="*/ 247650 w 1386527"/>
              <a:gd name="connsiteY7" fmla="*/ 466726 h 1252538"/>
              <a:gd name="connsiteX8" fmla="*/ 123825 w 1386527"/>
              <a:gd name="connsiteY8" fmla="*/ 271463 h 1252538"/>
              <a:gd name="connsiteX9" fmla="*/ 0 w 1386527"/>
              <a:gd name="connsiteY9" fmla="*/ 0 h 1252538"/>
              <a:gd name="connsiteX0" fmla="*/ 0 w 1477868"/>
              <a:gd name="connsiteY0" fmla="*/ 0 h 1252538"/>
              <a:gd name="connsiteX1" fmla="*/ 1385888 w 1477868"/>
              <a:gd name="connsiteY1" fmla="*/ 9525 h 1252538"/>
              <a:gd name="connsiteX2" fmla="*/ 1325215 w 1477868"/>
              <a:gd name="connsiteY2" fmla="*/ 562205 h 1252538"/>
              <a:gd name="connsiteX3" fmla="*/ 1143000 w 1477868"/>
              <a:gd name="connsiteY3" fmla="*/ 1252538 h 1252538"/>
              <a:gd name="connsiteX4" fmla="*/ 990600 w 1477868"/>
              <a:gd name="connsiteY4" fmla="*/ 1166813 h 1252538"/>
              <a:gd name="connsiteX5" fmla="*/ 709613 w 1477868"/>
              <a:gd name="connsiteY5" fmla="*/ 966788 h 1252538"/>
              <a:gd name="connsiteX6" fmla="*/ 576263 w 1477868"/>
              <a:gd name="connsiteY6" fmla="*/ 842963 h 1252538"/>
              <a:gd name="connsiteX7" fmla="*/ 395288 w 1477868"/>
              <a:gd name="connsiteY7" fmla="*/ 647700 h 1252538"/>
              <a:gd name="connsiteX8" fmla="*/ 247650 w 1477868"/>
              <a:gd name="connsiteY8" fmla="*/ 466726 h 1252538"/>
              <a:gd name="connsiteX9" fmla="*/ 123825 w 1477868"/>
              <a:gd name="connsiteY9" fmla="*/ 271463 h 1252538"/>
              <a:gd name="connsiteX10" fmla="*/ 0 w 1477868"/>
              <a:gd name="connsiteY10" fmla="*/ 0 h 1252538"/>
              <a:gd name="connsiteX0" fmla="*/ 0 w 1445129"/>
              <a:gd name="connsiteY0" fmla="*/ 0 h 1252538"/>
              <a:gd name="connsiteX1" fmla="*/ 1385888 w 1445129"/>
              <a:gd name="connsiteY1" fmla="*/ 9525 h 1252538"/>
              <a:gd name="connsiteX2" fmla="*/ 1101377 w 1445129"/>
              <a:gd name="connsiteY2" fmla="*/ 624117 h 1252538"/>
              <a:gd name="connsiteX3" fmla="*/ 1143000 w 1445129"/>
              <a:gd name="connsiteY3" fmla="*/ 1252538 h 1252538"/>
              <a:gd name="connsiteX4" fmla="*/ 990600 w 1445129"/>
              <a:gd name="connsiteY4" fmla="*/ 1166813 h 1252538"/>
              <a:gd name="connsiteX5" fmla="*/ 709613 w 1445129"/>
              <a:gd name="connsiteY5" fmla="*/ 966788 h 1252538"/>
              <a:gd name="connsiteX6" fmla="*/ 576263 w 1445129"/>
              <a:gd name="connsiteY6" fmla="*/ 842963 h 1252538"/>
              <a:gd name="connsiteX7" fmla="*/ 395288 w 1445129"/>
              <a:gd name="connsiteY7" fmla="*/ 647700 h 1252538"/>
              <a:gd name="connsiteX8" fmla="*/ 247650 w 1445129"/>
              <a:gd name="connsiteY8" fmla="*/ 466726 h 1252538"/>
              <a:gd name="connsiteX9" fmla="*/ 123825 w 1445129"/>
              <a:gd name="connsiteY9" fmla="*/ 271463 h 1252538"/>
              <a:gd name="connsiteX10" fmla="*/ 0 w 1445129"/>
              <a:gd name="connsiteY10" fmla="*/ 0 h 1252538"/>
              <a:gd name="connsiteX0" fmla="*/ 0 w 1457699"/>
              <a:gd name="connsiteY0" fmla="*/ 0 h 1252538"/>
              <a:gd name="connsiteX1" fmla="*/ 1385888 w 1457699"/>
              <a:gd name="connsiteY1" fmla="*/ 9525 h 1252538"/>
              <a:gd name="connsiteX2" fmla="*/ 1210914 w 1457699"/>
              <a:gd name="connsiteY2" fmla="*/ 971780 h 1252538"/>
              <a:gd name="connsiteX3" fmla="*/ 1143000 w 1457699"/>
              <a:gd name="connsiteY3" fmla="*/ 1252538 h 1252538"/>
              <a:gd name="connsiteX4" fmla="*/ 990600 w 1457699"/>
              <a:gd name="connsiteY4" fmla="*/ 1166813 h 1252538"/>
              <a:gd name="connsiteX5" fmla="*/ 709613 w 1457699"/>
              <a:gd name="connsiteY5" fmla="*/ 966788 h 1252538"/>
              <a:gd name="connsiteX6" fmla="*/ 576263 w 1457699"/>
              <a:gd name="connsiteY6" fmla="*/ 842963 h 1252538"/>
              <a:gd name="connsiteX7" fmla="*/ 395288 w 1457699"/>
              <a:gd name="connsiteY7" fmla="*/ 647700 h 1252538"/>
              <a:gd name="connsiteX8" fmla="*/ 247650 w 1457699"/>
              <a:gd name="connsiteY8" fmla="*/ 466726 h 1252538"/>
              <a:gd name="connsiteX9" fmla="*/ 123825 w 1457699"/>
              <a:gd name="connsiteY9" fmla="*/ 271463 h 1252538"/>
              <a:gd name="connsiteX10" fmla="*/ 0 w 1457699"/>
              <a:gd name="connsiteY10" fmla="*/ 0 h 1252538"/>
              <a:gd name="connsiteX0" fmla="*/ 0 w 1490727"/>
              <a:gd name="connsiteY0" fmla="*/ 0 h 1252538"/>
              <a:gd name="connsiteX1" fmla="*/ 1385888 w 1490727"/>
              <a:gd name="connsiteY1" fmla="*/ 9525 h 1252538"/>
              <a:gd name="connsiteX2" fmla="*/ 1372840 w 1490727"/>
              <a:gd name="connsiteY2" fmla="*/ 519342 h 1252538"/>
              <a:gd name="connsiteX3" fmla="*/ 1210914 w 1490727"/>
              <a:gd name="connsiteY3" fmla="*/ 971780 h 1252538"/>
              <a:gd name="connsiteX4" fmla="*/ 1143000 w 1490727"/>
              <a:gd name="connsiteY4" fmla="*/ 1252538 h 1252538"/>
              <a:gd name="connsiteX5" fmla="*/ 990600 w 1490727"/>
              <a:gd name="connsiteY5" fmla="*/ 1166813 h 1252538"/>
              <a:gd name="connsiteX6" fmla="*/ 709613 w 1490727"/>
              <a:gd name="connsiteY6" fmla="*/ 966788 h 1252538"/>
              <a:gd name="connsiteX7" fmla="*/ 576263 w 1490727"/>
              <a:gd name="connsiteY7" fmla="*/ 842963 h 1252538"/>
              <a:gd name="connsiteX8" fmla="*/ 395288 w 1490727"/>
              <a:gd name="connsiteY8" fmla="*/ 647700 h 1252538"/>
              <a:gd name="connsiteX9" fmla="*/ 247650 w 1490727"/>
              <a:gd name="connsiteY9" fmla="*/ 466726 h 1252538"/>
              <a:gd name="connsiteX10" fmla="*/ 123825 w 1490727"/>
              <a:gd name="connsiteY10" fmla="*/ 271463 h 1252538"/>
              <a:gd name="connsiteX11" fmla="*/ 0 w 1490727"/>
              <a:gd name="connsiteY11" fmla="*/ 0 h 1252538"/>
              <a:gd name="connsiteX0" fmla="*/ 0 w 1449443"/>
              <a:gd name="connsiteY0" fmla="*/ 0 h 1252538"/>
              <a:gd name="connsiteX1" fmla="*/ 1385888 w 1449443"/>
              <a:gd name="connsiteY1" fmla="*/ 9525 h 1252538"/>
              <a:gd name="connsiteX2" fmla="*/ 1125190 w 1449443"/>
              <a:gd name="connsiteY2" fmla="*/ 452667 h 1252538"/>
              <a:gd name="connsiteX3" fmla="*/ 1210914 w 1449443"/>
              <a:gd name="connsiteY3" fmla="*/ 971780 h 1252538"/>
              <a:gd name="connsiteX4" fmla="*/ 1143000 w 1449443"/>
              <a:gd name="connsiteY4" fmla="*/ 1252538 h 1252538"/>
              <a:gd name="connsiteX5" fmla="*/ 990600 w 1449443"/>
              <a:gd name="connsiteY5" fmla="*/ 1166813 h 1252538"/>
              <a:gd name="connsiteX6" fmla="*/ 709613 w 1449443"/>
              <a:gd name="connsiteY6" fmla="*/ 966788 h 1252538"/>
              <a:gd name="connsiteX7" fmla="*/ 576263 w 1449443"/>
              <a:gd name="connsiteY7" fmla="*/ 842963 h 1252538"/>
              <a:gd name="connsiteX8" fmla="*/ 395288 w 1449443"/>
              <a:gd name="connsiteY8" fmla="*/ 647700 h 1252538"/>
              <a:gd name="connsiteX9" fmla="*/ 247650 w 1449443"/>
              <a:gd name="connsiteY9" fmla="*/ 466726 h 1252538"/>
              <a:gd name="connsiteX10" fmla="*/ 123825 w 1449443"/>
              <a:gd name="connsiteY10" fmla="*/ 271463 h 1252538"/>
              <a:gd name="connsiteX11" fmla="*/ 0 w 1449443"/>
              <a:gd name="connsiteY11" fmla="*/ 0 h 1252538"/>
              <a:gd name="connsiteX0" fmla="*/ 0 w 1483503"/>
              <a:gd name="connsiteY0" fmla="*/ 0 h 1252538"/>
              <a:gd name="connsiteX1" fmla="*/ 1385888 w 1483503"/>
              <a:gd name="connsiteY1" fmla="*/ 9525 h 1252538"/>
              <a:gd name="connsiteX2" fmla="*/ 1344265 w 1483503"/>
              <a:gd name="connsiteY2" fmla="*/ 266930 h 1252538"/>
              <a:gd name="connsiteX3" fmla="*/ 1210914 w 1483503"/>
              <a:gd name="connsiteY3" fmla="*/ 971780 h 1252538"/>
              <a:gd name="connsiteX4" fmla="*/ 1143000 w 1483503"/>
              <a:gd name="connsiteY4" fmla="*/ 1252538 h 1252538"/>
              <a:gd name="connsiteX5" fmla="*/ 990600 w 1483503"/>
              <a:gd name="connsiteY5" fmla="*/ 1166813 h 1252538"/>
              <a:gd name="connsiteX6" fmla="*/ 709613 w 1483503"/>
              <a:gd name="connsiteY6" fmla="*/ 966788 h 1252538"/>
              <a:gd name="connsiteX7" fmla="*/ 576263 w 1483503"/>
              <a:gd name="connsiteY7" fmla="*/ 842963 h 1252538"/>
              <a:gd name="connsiteX8" fmla="*/ 395288 w 1483503"/>
              <a:gd name="connsiteY8" fmla="*/ 647700 h 1252538"/>
              <a:gd name="connsiteX9" fmla="*/ 247650 w 1483503"/>
              <a:gd name="connsiteY9" fmla="*/ 466726 h 1252538"/>
              <a:gd name="connsiteX10" fmla="*/ 123825 w 1483503"/>
              <a:gd name="connsiteY10" fmla="*/ 271463 h 1252538"/>
              <a:gd name="connsiteX11" fmla="*/ 0 w 1483503"/>
              <a:gd name="connsiteY11" fmla="*/ 0 h 1252538"/>
              <a:gd name="connsiteX0" fmla="*/ 0 w 1385888"/>
              <a:gd name="connsiteY0" fmla="*/ 0 h 1252538"/>
              <a:gd name="connsiteX1" fmla="*/ 1385888 w 1385888"/>
              <a:gd name="connsiteY1" fmla="*/ 9525 h 1252538"/>
              <a:gd name="connsiteX2" fmla="*/ 1344265 w 1385888"/>
              <a:gd name="connsiteY2" fmla="*/ 266930 h 1252538"/>
              <a:gd name="connsiteX3" fmla="*/ 1210914 w 1385888"/>
              <a:gd name="connsiteY3" fmla="*/ 971780 h 1252538"/>
              <a:gd name="connsiteX4" fmla="*/ 1143000 w 1385888"/>
              <a:gd name="connsiteY4" fmla="*/ 1252538 h 1252538"/>
              <a:gd name="connsiteX5" fmla="*/ 990600 w 1385888"/>
              <a:gd name="connsiteY5" fmla="*/ 1166813 h 1252538"/>
              <a:gd name="connsiteX6" fmla="*/ 709613 w 1385888"/>
              <a:gd name="connsiteY6" fmla="*/ 966788 h 1252538"/>
              <a:gd name="connsiteX7" fmla="*/ 576263 w 1385888"/>
              <a:gd name="connsiteY7" fmla="*/ 842963 h 1252538"/>
              <a:gd name="connsiteX8" fmla="*/ 395288 w 1385888"/>
              <a:gd name="connsiteY8" fmla="*/ 647700 h 1252538"/>
              <a:gd name="connsiteX9" fmla="*/ 247650 w 1385888"/>
              <a:gd name="connsiteY9" fmla="*/ 466726 h 1252538"/>
              <a:gd name="connsiteX10" fmla="*/ 123825 w 1385888"/>
              <a:gd name="connsiteY10" fmla="*/ 271463 h 1252538"/>
              <a:gd name="connsiteX11" fmla="*/ 0 w 1385888"/>
              <a:gd name="connsiteY11"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7 w 1509647"/>
              <a:gd name="connsiteY8" fmla="*/ 647700 h 1252538"/>
              <a:gd name="connsiteX9" fmla="*/ 371409 w 1509647"/>
              <a:gd name="connsiteY9" fmla="*/ 466726 h 1252538"/>
              <a:gd name="connsiteX10" fmla="*/ 247584 w 1509647"/>
              <a:gd name="connsiteY10" fmla="*/ 271463 h 1252538"/>
              <a:gd name="connsiteX11" fmla="*/ 0 w 1509647"/>
              <a:gd name="connsiteY11"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7 w 1509647"/>
              <a:gd name="connsiteY8" fmla="*/ 647700 h 1252538"/>
              <a:gd name="connsiteX9" fmla="*/ 371409 w 1509647"/>
              <a:gd name="connsiteY9" fmla="*/ 466726 h 1252538"/>
              <a:gd name="connsiteX10" fmla="*/ 319166 w 1509647"/>
              <a:gd name="connsiteY10" fmla="*/ 383629 h 1252538"/>
              <a:gd name="connsiteX11" fmla="*/ 247584 w 1509647"/>
              <a:gd name="connsiteY11" fmla="*/ 271463 h 1252538"/>
              <a:gd name="connsiteX12" fmla="*/ 0 w 1509647"/>
              <a:gd name="connsiteY12"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7 w 1509647"/>
              <a:gd name="connsiteY8" fmla="*/ 647700 h 1252538"/>
              <a:gd name="connsiteX9" fmla="*/ 371409 w 1509647"/>
              <a:gd name="connsiteY9" fmla="*/ 466726 h 1252538"/>
              <a:gd name="connsiteX10" fmla="*/ 247584 w 1509647"/>
              <a:gd name="connsiteY10" fmla="*/ 271463 h 1252538"/>
              <a:gd name="connsiteX11" fmla="*/ 0 w 1509647"/>
              <a:gd name="connsiteY11"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7 w 1509647"/>
              <a:gd name="connsiteY8" fmla="*/ 647700 h 1252538"/>
              <a:gd name="connsiteX9" fmla="*/ 371409 w 1509647"/>
              <a:gd name="connsiteY9" fmla="*/ 466726 h 1252538"/>
              <a:gd name="connsiteX10" fmla="*/ 188395 w 1509647"/>
              <a:gd name="connsiteY10" fmla="*/ 399322 h 1252538"/>
              <a:gd name="connsiteX11" fmla="*/ 0 w 1509647"/>
              <a:gd name="connsiteY11"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7 w 1509647"/>
              <a:gd name="connsiteY8" fmla="*/ 647700 h 1252538"/>
              <a:gd name="connsiteX9" fmla="*/ 188395 w 1509647"/>
              <a:gd name="connsiteY9" fmla="*/ 399322 h 1252538"/>
              <a:gd name="connsiteX10" fmla="*/ 0 w 1509647"/>
              <a:gd name="connsiteY10"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700022 w 1509647"/>
              <a:gd name="connsiteY7" fmla="*/ 842963 h 1252538"/>
              <a:gd name="connsiteX8" fmla="*/ 519048 w 1509647"/>
              <a:gd name="connsiteY8" fmla="*/ 783550 h 1252538"/>
              <a:gd name="connsiteX9" fmla="*/ 188395 w 1509647"/>
              <a:gd name="connsiteY9" fmla="*/ 399322 h 1252538"/>
              <a:gd name="connsiteX10" fmla="*/ 0 w 1509647"/>
              <a:gd name="connsiteY10"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33372 w 1509647"/>
              <a:gd name="connsiteY6" fmla="*/ 966788 h 1252538"/>
              <a:gd name="connsiteX7" fmla="*/ 519048 w 1509647"/>
              <a:gd name="connsiteY7" fmla="*/ 783550 h 1252538"/>
              <a:gd name="connsiteX8" fmla="*/ 188395 w 1509647"/>
              <a:gd name="connsiteY8" fmla="*/ 399322 h 1252538"/>
              <a:gd name="connsiteX9" fmla="*/ 0 w 1509647"/>
              <a:gd name="connsiteY9" fmla="*/ 0 h 1252538"/>
              <a:gd name="connsiteX0" fmla="*/ 0 w 1509647"/>
              <a:gd name="connsiteY0" fmla="*/ 0 h 1252538"/>
              <a:gd name="connsiteX1" fmla="*/ 1509647 w 1509647"/>
              <a:gd name="connsiteY1" fmla="*/ 9525 h 1252538"/>
              <a:gd name="connsiteX2" fmla="*/ 1468024 w 1509647"/>
              <a:gd name="connsiteY2" fmla="*/ 266930 h 1252538"/>
              <a:gd name="connsiteX3" fmla="*/ 1334673 w 1509647"/>
              <a:gd name="connsiteY3" fmla="*/ 971780 h 1252538"/>
              <a:gd name="connsiteX4" fmla="*/ 1266759 w 1509647"/>
              <a:gd name="connsiteY4" fmla="*/ 1252538 h 1252538"/>
              <a:gd name="connsiteX5" fmla="*/ 1114359 w 1509647"/>
              <a:gd name="connsiteY5" fmla="*/ 1166813 h 1252538"/>
              <a:gd name="connsiteX6" fmla="*/ 817229 w 1509647"/>
              <a:gd name="connsiteY6" fmla="*/ 1018730 h 1252538"/>
              <a:gd name="connsiteX7" fmla="*/ 519048 w 1509647"/>
              <a:gd name="connsiteY7" fmla="*/ 783550 h 1252538"/>
              <a:gd name="connsiteX8" fmla="*/ 188395 w 1509647"/>
              <a:gd name="connsiteY8" fmla="*/ 399322 h 1252538"/>
              <a:gd name="connsiteX9" fmla="*/ 0 w 1509647"/>
              <a:gd name="connsiteY9" fmla="*/ 0 h 125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9647" h="1252538">
                <a:moveTo>
                  <a:pt x="0" y="0"/>
                </a:moveTo>
                <a:lnTo>
                  <a:pt x="1509647" y="9525"/>
                </a:lnTo>
                <a:lnTo>
                  <a:pt x="1468024" y="266930"/>
                </a:lnTo>
                <a:cubicBezTo>
                  <a:pt x="1438862" y="427306"/>
                  <a:pt x="1372980" y="849581"/>
                  <a:pt x="1334673" y="971780"/>
                </a:cubicBezTo>
                <a:cubicBezTo>
                  <a:pt x="1296366" y="1093979"/>
                  <a:pt x="1322528" y="1151770"/>
                  <a:pt x="1266759" y="1252538"/>
                </a:cubicBezTo>
                <a:cubicBezTo>
                  <a:pt x="1181828" y="1210469"/>
                  <a:pt x="1189281" y="1205781"/>
                  <a:pt x="1114359" y="1166813"/>
                </a:cubicBezTo>
                <a:cubicBezTo>
                  <a:pt x="1039437" y="1127845"/>
                  <a:pt x="916447" y="1082607"/>
                  <a:pt x="817229" y="1018730"/>
                </a:cubicBezTo>
                <a:cubicBezTo>
                  <a:pt x="718011" y="954853"/>
                  <a:pt x="623854" y="886785"/>
                  <a:pt x="519048" y="783550"/>
                </a:cubicBezTo>
                <a:cubicBezTo>
                  <a:pt x="414242" y="680315"/>
                  <a:pt x="274903" y="529914"/>
                  <a:pt x="188395" y="399322"/>
                </a:cubicBezTo>
                <a:cubicBezTo>
                  <a:pt x="101887" y="268730"/>
                  <a:pt x="48418" y="138112"/>
                  <a:pt x="0" y="0"/>
                </a:cubicBez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latin typeface="Arial" panose="020B0604020202020204" pitchFamily="34" charset="0"/>
              <a:cs typeface="Arial" panose="020B0604020202020204" pitchFamily="34" charset="0"/>
            </a:endParaRPr>
          </a:p>
        </p:txBody>
      </p:sp>
      <p:sp>
        <p:nvSpPr>
          <p:cNvPr id="70" name="Tekstboks 69"/>
          <p:cNvSpPr txBox="1"/>
          <p:nvPr/>
        </p:nvSpPr>
        <p:spPr>
          <a:xfrm>
            <a:off x="6093018" y="3871038"/>
            <a:ext cx="1056700"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Rørvæg</a:t>
            </a:r>
          </a:p>
        </p:txBody>
      </p:sp>
      <p:sp>
        <p:nvSpPr>
          <p:cNvPr id="76" name="Tekstboks 75"/>
          <p:cNvSpPr txBox="1"/>
          <p:nvPr/>
        </p:nvSpPr>
        <p:spPr>
          <a:xfrm>
            <a:off x="2605456" y="3883793"/>
            <a:ext cx="902811" cy="369332"/>
          </a:xfrm>
          <a:prstGeom prst="rect">
            <a:avLst/>
          </a:prstGeom>
          <a:noFill/>
        </p:spPr>
        <p:txBody>
          <a:bodyPr wrap="none" rtlCol="0">
            <a:spAutoFit/>
          </a:bodyPr>
          <a:lstStyle/>
          <a:p>
            <a:r>
              <a:rPr lang="da-DK" dirty="0">
                <a:latin typeface="Arial" panose="020B0604020202020204" pitchFamily="34" charset="0"/>
                <a:cs typeface="Arial" panose="020B0604020202020204" pitchFamily="34" charset="0"/>
              </a:rPr>
              <a:t>Væske</a:t>
            </a:r>
          </a:p>
        </p:txBody>
      </p:sp>
      <p:grpSp>
        <p:nvGrpSpPr>
          <p:cNvPr id="80" name="Gruppe 79"/>
          <p:cNvGrpSpPr/>
          <p:nvPr/>
        </p:nvGrpSpPr>
        <p:grpSpPr>
          <a:xfrm>
            <a:off x="7913155" y="6049624"/>
            <a:ext cx="682388" cy="888516"/>
            <a:chOff x="6759555" y="5907820"/>
            <a:chExt cx="682388" cy="888516"/>
          </a:xfrm>
        </p:grpSpPr>
        <p:sp>
          <p:nvSpPr>
            <p:cNvPr id="81" name="Rektangel 80"/>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82" name="Gruppe 81"/>
            <p:cNvGrpSpPr/>
            <p:nvPr/>
          </p:nvGrpSpPr>
          <p:grpSpPr>
            <a:xfrm>
              <a:off x="6971034" y="6173247"/>
              <a:ext cx="252884" cy="433386"/>
              <a:chOff x="5562062" y="5729288"/>
              <a:chExt cx="252884" cy="433386"/>
            </a:xfrm>
          </p:grpSpPr>
          <p:sp>
            <p:nvSpPr>
              <p:cNvPr id="86" name="Kombinationstegning 85"/>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87" name="Kombinationstegning 86"/>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88" name="Rektangel 87"/>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0" name="Kombinationstegning 89"/>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92" name="Gruppe 91"/>
          <p:cNvGrpSpPr/>
          <p:nvPr/>
        </p:nvGrpSpPr>
        <p:grpSpPr>
          <a:xfrm>
            <a:off x="7913155" y="6058146"/>
            <a:ext cx="682388" cy="888516"/>
            <a:chOff x="7994416" y="2802765"/>
            <a:chExt cx="682388" cy="888516"/>
          </a:xfrm>
        </p:grpSpPr>
        <p:sp>
          <p:nvSpPr>
            <p:cNvPr id="94" name="Rektangel 93"/>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95" name="Gruppe 94"/>
            <p:cNvGrpSpPr/>
            <p:nvPr/>
          </p:nvGrpSpPr>
          <p:grpSpPr>
            <a:xfrm>
              <a:off x="8127336" y="3036251"/>
              <a:ext cx="445253" cy="373349"/>
              <a:chOff x="7374328" y="5723244"/>
              <a:chExt cx="445253" cy="373349"/>
            </a:xfrm>
          </p:grpSpPr>
          <p:pic>
            <p:nvPicPr>
              <p:cNvPr id="96"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8" name="Tekstboks 97"/>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sp>
        <p:nvSpPr>
          <p:cNvPr id="99" name="Tekstboks 98"/>
          <p:cNvSpPr txBox="1"/>
          <p:nvPr/>
        </p:nvSpPr>
        <p:spPr>
          <a:xfrm>
            <a:off x="5328672" y="1446086"/>
            <a:ext cx="3349956" cy="646331"/>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Sulfatreducerende bakterier </a:t>
            </a:r>
          </a:p>
          <a:p>
            <a:r>
              <a:rPr lang="da-DK" dirty="0">
                <a:latin typeface="Arial" panose="020B0604020202020204" pitchFamily="34" charset="0"/>
                <a:cs typeface="Arial" panose="020B0604020202020204" pitchFamily="34" charset="0"/>
              </a:rPr>
              <a:t>       (basisk) </a:t>
            </a:r>
          </a:p>
        </p:txBody>
      </p:sp>
      <p:sp>
        <p:nvSpPr>
          <p:cNvPr id="100" name="Tekstboks 99"/>
          <p:cNvSpPr txBox="1"/>
          <p:nvPr/>
        </p:nvSpPr>
        <p:spPr>
          <a:xfrm>
            <a:off x="2494945" y="1261420"/>
            <a:ext cx="2762296" cy="369332"/>
          </a:xfrm>
          <a:prstGeom prst="rect">
            <a:avLst/>
          </a:prstGeom>
          <a:noFill/>
        </p:spPr>
        <p:txBody>
          <a:bodyPr wrap="none" rtlCol="0">
            <a:spAutoFit/>
          </a:bodyPr>
          <a:lstStyle/>
          <a:p>
            <a:pPr algn="ctr"/>
            <a:r>
              <a:rPr lang="da-DK" dirty="0" err="1">
                <a:latin typeface="Arial" panose="020B0604020202020204" pitchFamily="34" charset="0"/>
                <a:cs typeface="Arial" panose="020B0604020202020204" pitchFamily="34" charset="0"/>
              </a:rPr>
              <a:t>Denitrificerende</a:t>
            </a:r>
            <a:r>
              <a:rPr lang="da-DK" dirty="0">
                <a:latin typeface="Arial" panose="020B0604020202020204" pitchFamily="34" charset="0"/>
                <a:cs typeface="Arial" panose="020B0604020202020204" pitchFamily="34" charset="0"/>
              </a:rPr>
              <a:t> bakterier</a:t>
            </a:r>
          </a:p>
        </p:txBody>
      </p:sp>
      <p:sp>
        <p:nvSpPr>
          <p:cNvPr id="101" name="Tekstboks 100"/>
          <p:cNvSpPr txBox="1"/>
          <p:nvPr/>
        </p:nvSpPr>
        <p:spPr>
          <a:xfrm>
            <a:off x="1957954" y="1583295"/>
            <a:ext cx="1762021" cy="369332"/>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Aerob bakterier</a:t>
            </a:r>
          </a:p>
        </p:txBody>
      </p:sp>
    </p:spTree>
    <p:extLst>
      <p:ext uri="{BB962C8B-B14F-4D97-AF65-F5344CB8AC3E}">
        <p14:creationId xmlns:p14="http://schemas.microsoft.com/office/powerpoint/2010/main" val="3464855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par>
                          <p:cTn id="9" fill="hold">
                            <p:stCondLst>
                              <p:cond delay="0"/>
                            </p:stCondLst>
                            <p:childTnLst>
                              <p:par>
                                <p:cTn id="10" presetID="0" presetClass="path" presetSubtype="0" repeatCount="indefinite" accel="50000" decel="50000" fill="hold" nodeType="afterEffect">
                                  <p:stCondLst>
                                    <p:cond delay="500"/>
                                  </p:stCondLst>
                                  <p:childTnLst>
                                    <p:animMotion origin="layout" path="M 0.01667 -2.22222E-6 C 0.01771 -0.00416 0.02032 -0.00555 0.02153 -0.01018 C 0.02119 -0.01574 0.02275 -0.02245 0.02014 -0.02685 C 0.01546 -0.03449 0.01285 -0.0368 0.01042 -0.04629 C 0.00955 -0.05486 0.00782 -0.05671 0.00278 -0.06203 C 0.00191 -0.06551 0.00018 -0.06828 -0.00138 -0.07129 C -0.00208 -0.07639 -0.00399 -0.07801 -0.00555 -0.08241 C -0.00729 -0.0875 -0.00677 -0.09143 -0.00972 -0.09537 C -0.01232 -0.10416 -0.01527 -0.11319 -0.01875 -0.12129 C -0.02031 -0.12916 -0.0243 -0.13495 -0.02638 -0.14259 C -0.02969 -0.15416 -0.03506 -0.16435 -0.03888 -0.17592 C -0.04079 -0.18171 -0.04219 -0.18773 -0.04375 -0.19352 C -0.04548 -0.20578 -0.04584 -0.21504 -0.04514 -0.22778 C -0.04444 -0.23981 -0.04704 -0.23773 -0.04236 -0.23981 C -0.04063 -0.24699 -0.04236 -0.27754 -0.04305 -0.28241 C -0.0434 -0.28518 -0.04652 -0.28981 -0.04652 -0.28958 C -0.04635 -0.29166 -0.04723 -0.29491 -0.04584 -0.29537 C -0.0394 -0.29722 -0.02829 -0.29537 -0.02222 -0.28981 C -0.01996 -0.28541 -0.01649 -0.28102 -0.01319 -0.27778 C -0.0118 -0.27639 -0.01041 -0.27523 -0.00902 -0.27407 C -0.00833 -0.27338 -0.00694 -0.27222 -0.00694 -0.27199 C -0.00329 -0.26504 0.00851 -0.2662 0.01389 -0.26574 C 0.0191 -0.26065 0.02431 -0.25764 0.03056 -0.25555 C 0.04514 -0.25648 0.05973 -0.25856 0.07431 -0.26018 C 0.08282 -0.27153 0.08299 -0.26852 0.09723 -0.26944 C 0.10695 -0.27199 0.11511 -0.26597 0.12431 -0.26389 C 0.13299 -0.26574 0.14393 -0.27014 0.15139 -0.27685 C 0.15313 -0.28403 0.16389 -0.28241 0.16806 -0.28241 " pathEditMode="relative" rAng="0" ptsTypes="fffffffffffffffffffffffffffA">
                                      <p:cBhvr>
                                        <p:cTn id="11" dur="5000" fill="hold"/>
                                        <p:tgtEl>
                                          <p:spTgt spid="120">
                                            <p:txEl>
                                              <p:pRg st="0" end="0"/>
                                            </p:txEl>
                                          </p:spTgt>
                                        </p:tgtEl>
                                        <p:attrNameLst>
                                          <p:attrName>ppt_x</p:attrName>
                                          <p:attrName>ppt_y</p:attrName>
                                        </p:attrNameLst>
                                      </p:cBhvr>
                                      <p:rCtr x="4375" y="-14861"/>
                                    </p:animMotion>
                                  </p:childTnLst>
                                </p:cTn>
                              </p:par>
                              <p:par>
                                <p:cTn id="12" presetID="0" presetClass="path" presetSubtype="0" repeatCount="indefinite" accel="50000" decel="50000" fill="hold" nodeType="withEffect">
                                  <p:stCondLst>
                                    <p:cond delay="500"/>
                                  </p:stCondLst>
                                  <p:childTnLst>
                                    <p:animMotion origin="layout" path="M 3.61111E-6 -1.48148E-6 C -0.00156 -0.00625 -0.00695 -0.00556 -0.01111 -0.00741 C -0.01441 -0.01181 -0.01233 -0.00949 -0.01736 -0.01389 C -0.01806 -0.01459 -0.01945 -0.01574 -0.01945 -0.01574 C -0.02309 -0.02315 -0.03281 -0.03102 -0.03889 -0.03519 C -0.03941 -0.03611 -0.03976 -0.03727 -0.04028 -0.03797 C -0.0408 -0.03866 -0.04184 -0.03889 -0.04236 -0.03982 C -0.04462 -0.04352 -0.04531 -0.04885 -0.04792 -0.05278 C -0.05261 -0.05996 -0.05695 -0.05996 -0.06042 -0.06945 C -0.06059 -0.0713 -0.06111 -0.07315 -0.06111 -0.075 C -0.06111 -0.08542 -0.06077 -0.09607 -0.06042 -0.10648 C -0.06007 -0.11389 -0.04584 -0.11667 -0.04167 -0.11852 C -0.03681 -0.11783 -0.03143 -0.11875 -0.02709 -0.11574 C -0.02552 -0.11482 -0.02448 -0.1125 -0.02292 -0.11204 C -0.02101 -0.11135 -0.0191 -0.11088 -0.01736 -0.11019 C -0.01111 -0.10741 -0.02101 -0.11158 -0.01181 -0.10834 C -0.01042 -0.10787 -0.00764 -0.10648 -0.00764 -0.10648 C -0.00347 -0.10764 3.61111E-6 -0.11042 0.00416 -0.11204 C 0.00677 -0.11297 0.0118 -0.11482 0.0118 -0.11482 C 0.02309 -0.11412 0.02778 -0.11343 0.0375 -0.11204 C 0.03889 -0.11088 0.0401 -0.10903 0.04166 -0.10834 C 0.04305 -0.10764 0.04583 -0.10648 0.04583 -0.10648 C 0.04757 -0.11598 0.05677 -0.11389 0.0625 -0.11574 C 0.07083 -0.11528 0.07708 -0.11551 0.08472 -0.11297 C 0.08819 -0.10973 0.08958 -0.1044 0.09097 -0.09908 C 0.09132 -0.09792 0.09496 -0.09699 0.09583 -0.0963 C 0.09722 -0.09514 0.1 -0.0926 0.1 -0.0926 C 0.1026 -0.08241 0.10469 -0.08195 0.1118 -0.07778 C 0.11528 -0.0757 0.11857 -0.07292 0.12222 -0.0713 C 0.12691 -0.06505 0.13125 -0.06135 0.1375 -0.05926 C 0.16302 -0.06019 0.15503 -0.05533 0.16389 -0.06111 " pathEditMode="relative" ptsTypes="ffffffffffffffffffffffffffffffA">
                                      <p:cBhvr>
                                        <p:cTn id="13" dur="5000" fill="hold"/>
                                        <p:tgtEl>
                                          <p:spTgt spid="93">
                                            <p:txEl>
                                              <p:pRg st="0" end="0"/>
                                            </p:txEl>
                                          </p:spTgt>
                                        </p:tgtEl>
                                        <p:attrNameLst>
                                          <p:attrName>ppt_x</p:attrName>
                                          <p:attrName>ppt_y</p:attrName>
                                        </p:attrNameLst>
                                      </p:cBhvr>
                                    </p:animMotion>
                                  </p:childTnLst>
                                </p:cTn>
                              </p:par>
                              <p:par>
                                <p:cTn id="14" presetID="1" presetClass="exit" presetSubtype="0" fill="hold" grpId="0" nodeType="withEffect">
                                  <p:stCondLst>
                                    <p:cond delay="4500"/>
                                  </p:stCondLst>
                                  <p:childTnLst>
                                    <p:set>
                                      <p:cBhvr>
                                        <p:cTn id="15" dur="1" fill="hold">
                                          <p:stCondLst>
                                            <p:cond delay="0"/>
                                          </p:stCondLst>
                                        </p:cTn>
                                        <p:tgtEl>
                                          <p:spTgt spid="37908"/>
                                        </p:tgtEl>
                                        <p:attrNameLst>
                                          <p:attrName>style.visibility</p:attrName>
                                        </p:attrNameLst>
                                      </p:cBhvr>
                                      <p:to>
                                        <p:strVal val="hidden"/>
                                      </p:to>
                                    </p:set>
                                  </p:childTnLst>
                                </p:cTn>
                              </p:par>
                              <p:par>
                                <p:cTn id="16" presetID="1" presetClass="exit" presetSubtype="0" fill="hold" grpId="0" nodeType="withEffect">
                                  <p:stCondLst>
                                    <p:cond delay="4500"/>
                                  </p:stCondLst>
                                  <p:childTnLst>
                                    <p:set>
                                      <p:cBhvr>
                                        <p:cTn id="17" dur="1" fill="hold">
                                          <p:stCondLst>
                                            <p:cond delay="0"/>
                                          </p:stCondLst>
                                        </p:cTn>
                                        <p:tgtEl>
                                          <p:spTgt spid="79"/>
                                        </p:tgtEl>
                                        <p:attrNameLst>
                                          <p:attrName>style.visibility</p:attrName>
                                        </p:attrNameLst>
                                      </p:cBhvr>
                                      <p:to>
                                        <p:strVal val="hidden"/>
                                      </p:to>
                                    </p:set>
                                  </p:childTnLst>
                                </p:cTn>
                              </p:par>
                              <p:par>
                                <p:cTn id="18" presetID="1" presetClass="exit" presetSubtype="0" fill="hold" grpId="0" nodeType="withEffect">
                                  <p:stCondLst>
                                    <p:cond delay="4500"/>
                                  </p:stCondLst>
                                  <p:childTnLst>
                                    <p:set>
                                      <p:cBhvr>
                                        <p:cTn id="19" dur="1" fill="hold">
                                          <p:stCondLst>
                                            <p:cond delay="0"/>
                                          </p:stCondLst>
                                        </p:cTn>
                                        <p:tgtEl>
                                          <p:spTgt spid="83"/>
                                        </p:tgtEl>
                                        <p:attrNameLst>
                                          <p:attrName>style.visibility</p:attrName>
                                        </p:attrNameLst>
                                      </p:cBhvr>
                                      <p:to>
                                        <p:strVal val="hidden"/>
                                      </p:to>
                                    </p:set>
                                  </p:childTnLst>
                                </p:cTn>
                              </p:par>
                              <p:par>
                                <p:cTn id="20" presetID="0" presetClass="path" presetSubtype="0" repeatCount="indefinite" accel="50000" decel="50000" fill="hold" nodeType="withEffect">
                                  <p:stCondLst>
                                    <p:cond delay="4500"/>
                                  </p:stCondLst>
                                  <p:childTnLst>
                                    <p:animMotion origin="layout" path="M 0.19028 -0.14769 C 0.19688 -0.14885 0.20157 -0.15371 0.20782 -0.1551 C 0.2099 -0.16366 0.21129 -0.16528 0.20834 -0.17732 C 0.20834 -0.17848 0.2066 -0.17778 0.20591 -0.17825 C 0.20348 -0.1794 0.19914 -0.18195 0.19914 -0.18172 C 0.19028 -0.18125 0.18368 -0.1801 0.17535 -0.17917 C 0.17171 -0.17616 0.16858 -0.17477 0.16511 -0.17176 C 0.16216 -0.16551 0.1599 -0.16065 0.15556 -0.15602 C 0.15417 -0.14977 0.15608 -0.15649 0.15296 -0.15139 C 0.15191 -0.14977 0.15018 -0.14584 0.15018 -0.14561 C 0.14931 -0.13912 0.14844 -0.13195 0.14688 -0.12547 C 0.14549 -0.11389 0.14705 -0.10463 0.13941 -0.09769 C 0.13785 -0.09144 0.13594 -0.08912 0.13177 -0.08658 C 0.13056 -0.08588 0.12778 -0.08473 0.12778 -0.0845 C 0.125 -0.0794 0.11893 -0.07662 0.11424 -0.07547 C 0.11268 -0.07524 0.11164 -0.075 0.11007 -0.07454 C 0.10886 -0.07408 0.10608 -0.07269 0.10608 -0.07246 C 0.0974 -0.07338 0.08386 -0.07269 0.07552 -0.0801 C 0.07414 -0.08311 0.0698 -0.09329 0.06806 -0.09491 C 0.06563 -0.09723 0.06268 -0.0963 0.06007 -0.09676 C 0.05608 -0.09815 0.05452 -0.10162 0.05105 -0.10325 C 0.04549 -0.10232 0.04028 -0.10024 0.0349 -0.09769 C 0.02796 -0.09468 0.03855 -0.09931 0.03004 -0.09584 C 0.02865 -0.09537 0.02605 -0.09399 0.02605 -0.09375 C 0.02448 -0.0875 0.02414 -0.08334 0.02066 -0.07825 C 0.0198 -0.07454 0.01858 -0.07107 0.01806 -0.06713 C 0.01667 -0.05463 0.01719 -0.06158 0.0132 -0.05325 C 0.01233 -0.04862 0.01007 -0.04561 0.00921 -0.04121 C 0.00782 -0.02778 0.00469 -0.01598 0.00469 -0.00232 " pathEditMode="relative" rAng="0" ptsTypes="ffffffffffffffffffffffffffffA">
                                      <p:cBhvr>
                                        <p:cTn id="21" dur="5000" fill="hold"/>
                                        <p:tgtEl>
                                          <p:spTgt spid="73">
                                            <p:txEl>
                                              <p:pRg st="0" end="0"/>
                                            </p:txEl>
                                          </p:spTgt>
                                        </p:tgtEl>
                                        <p:attrNameLst>
                                          <p:attrName>ppt_x</p:attrName>
                                          <p:attrName>ppt_y</p:attrName>
                                        </p:attrNameLst>
                                      </p:cBhvr>
                                      <p:rCtr x="-8229" y="5556"/>
                                    </p:animMotion>
                                  </p:childTnLst>
                                </p:cTn>
                              </p:par>
                              <p:par>
                                <p:cTn id="22" presetID="0" presetClass="path" presetSubtype="0" repeatCount="indefinite" accel="50000" decel="50000" fill="hold" nodeType="withEffect">
                                  <p:stCondLst>
                                    <p:cond delay="4500"/>
                                  </p:stCondLst>
                                  <p:childTnLst>
                                    <p:animMotion origin="layout" path="M 0.16007 -0.23611 C 0.16232 -0.23426 0.16493 -0.2331 0.16701 -0.23078 C 0.16962 -0.22754 0.17048 -0.22291 0.17257 -0.21967 C 0.17378 -0.21782 0.17552 -0.21666 0.17673 -0.21504 C 0.17864 -0.20856 0.17708 -0.20208 0.17587 -0.1956 C 0.17517 -0.18958 0.1743 -0.18402 0.17257 -0.17801 C 0.17239 -0.17685 0.17066 -0.17639 0.16962 -0.17546 C 0.16441 -0.17037 0.16111 -0.1699 0.15451 -0.16898 C 0.15 -0.16921 0.14566 -0.16944 0.14132 -0.1699 C 0.13368 -0.17083 0.12916 -0.18588 0.12396 -0.19189 C 0.12222 -0.19375 0.11892 -0.19421 0.11701 -0.1956 C 0.11562 -0.19676 0.11267 -0.1993 0.11267 -0.19907 C 0.11198 -0.20115 0.11163 -0.20393 0.11007 -0.20486 C 0.10555 -0.20764 0.1 -0.21064 0.09548 -0.21226 C 0.09375 -0.21574 0.09149 -0.21597 0.08923 -0.21875 C 0.07691 -0.23333 0.09132 -0.225 0.05868 -0.22615 C 0.04114 -0.22523 0.04618 -0.22615 0.03576 -0.22152 C 0.03455 -0.2199 0.0342 -0.21759 0.03281 -0.21597 C 0.03142 -0.21365 0.02604 -0.21273 0.02396 -0.21226 C 0.01753 -0.20393 0.00416 -0.20694 -0.00243 -0.20671 C -0.01129 -0.20486 -0.01979 -0.20578 -0.0283 -0.20301 C -0.0309 -0.1993 -0.0316 -0.19699 -0.03195 -0.19189 C -0.0316 -0.18611 -0.0309 -0.17453 -0.02656 -0.17083 C -0.02535 -0.16805 -0.02396 -0.16527 -0.02275 -0.1625 C -0.02222 -0.16157 -0.02101 -0.15972 -0.02101 -0.15949 C -0.01979 -0.14884 -0.01875 -0.14143 -0.01007 -0.1375 C -0.0099 -0.13101 -0.0099 -0.11389 -0.00643 -0.10625 C -0.00538 -0.10324 -0.0033 -0.10069 -0.00174 -0.09791 C -0.00104 -0.09676 0.00017 -0.09421 0.00017 -0.09398 C 0.00278 -0.08287 0.00521 -0.07129 0.00712 -0.05995 C 0.00712 -0.04259 0.01458 -0.01713 0.00382 -0.0074 C 0.0033 -0.00555 0.00295 -0.0037 0.00243 -0.00185 C 0.00225 -0.00092 0.00173 0.00093 0.00173 0.00116 " pathEditMode="relative" rAng="0" ptsTypes="ffffffffffffffffffffffffffffffffA">
                                      <p:cBhvr>
                                        <p:cTn id="23" dur="5000" fill="hold"/>
                                        <p:tgtEl>
                                          <p:spTgt spid="72">
                                            <p:txEl>
                                              <p:pRg st="0" end="0"/>
                                            </p:txEl>
                                          </p:spTgt>
                                        </p:tgtEl>
                                        <p:attrNameLst>
                                          <p:attrName>ppt_x</p:attrName>
                                          <p:attrName>ppt_y</p:attrName>
                                        </p:attrNameLst>
                                      </p:cBhvr>
                                      <p:rCtr x="-8681" y="11852"/>
                                    </p:animMotion>
                                  </p:childTnLst>
                                </p:cTn>
                              </p:par>
                              <p:par>
                                <p:cTn id="24" presetID="0" presetClass="path" presetSubtype="0" repeatCount="indefinite" accel="50000" decel="50000" fill="hold" nodeType="withEffect">
                                  <p:stCondLst>
                                    <p:cond delay="4500"/>
                                  </p:stCondLst>
                                  <p:childTnLst>
                                    <p:animMotion origin="layout" path="M 0.24184 -0.05648 C 0.24496 -0.05787 0.24705 -0.05787 0.24948 -0.06111 C 0.25191 -0.0706 0.25607 -0.07615 0.2585 -0.08611 C 0.25746 -0.09189 0.25642 -0.08888 0.25364 -0.09259 C 0.24878 -0.09907 0.24583 -0.10439 0.23906 -0.1074 C 0.23576 -0.10717 0.23246 -0.10717 0.22934 -0.10648 C 0.22552 -0.10555 0.22569 -0.09814 0.22239 -0.09629 C 0.22118 -0.0956 0.21962 -0.09583 0.21823 -0.09537 C 0.21684 -0.0949 0.21406 -0.09351 0.21406 -0.09328 C 0.2118 -0.08912 0.20868 -0.08958 0.20503 -0.08796 C 0.20121 -0.08287 0.1993 -0.07291 0.19531 -0.06944 C 0.1934 -0.06551 0.19323 -0.06111 0.19253 -0.05648 C 0.19201 -0.04027 0.19132 -0.02939 0.18906 -0.01481 C 0.18871 -0.00995 0.18958 -0.00439 0.18767 -4.07407E-6 C 0.18663 0.00255 0.18402 0.00324 0.18281 0.00556 C 0.17986 0.01065 0.17916 0.01667 0.17517 0.0213 C 0.17309 0.02362 0.16909 0.02454 0.16684 0.02593 C 0.16198 0.02894 0.15902 0.03334 0.15434 0.03612 C 0.14791 0.04005 0.13975 0.04074 0.13281 0.04167 C 0.1243 0.04445 0.11979 0.05417 0.11128 0.05649 C 0.10902 0.05787 0.10642 0.05834 0.10434 0.06019 C 0.1026 0.06181 0.10173 0.06459 0.10017 0.06667 C 0.09861 0.07269 0.096 0.07269 0.09184 0.07408 C 0.08993 0.07454 0.08819 0.07524 0.08628 0.07593 C 0.08541 0.07616 0.0835 0.07686 0.0835 0.07709 C 0.0783 0.08149 0.07222 0.08172 0.06614 0.08241 C 0.06527 0.08264 0.06423 0.08334 0.06337 0.08334 C 0.04757 0.08334 0.03923 0.08241 0.02587 0.07963 C 0.02378 0.07917 0.01927 0.07848 0.01753 0.07686 C 0.01267 0.07269 0.01493 0.07385 0.01128 0.07223 C 0.01024 0.0632 0.01007 0.05417 0.00781 0.04537 C 0.00625 0.0301 0.00781 0.04908 0.00781 0.02963 C 0.00781 0.02061 0.00642 0.01505 0.00642 0.00741 " pathEditMode="relative" rAng="0" ptsTypes="ffffffffffffffffffffffffffffffffA">
                                      <p:cBhvr>
                                        <p:cTn id="25" dur="5000" fill="hold"/>
                                        <p:tgtEl>
                                          <p:spTgt spid="71">
                                            <p:txEl>
                                              <p:pRg st="0" end="0"/>
                                            </p:txEl>
                                          </p:spTgt>
                                        </p:tgtEl>
                                        <p:attrNameLst>
                                          <p:attrName>ppt_x</p:attrName>
                                          <p:attrName>ppt_y</p:attrName>
                                        </p:attrNameLst>
                                      </p:cBhvr>
                                      <p:rCtr x="-10955" y="4444"/>
                                    </p:animMotion>
                                  </p:childTnLst>
                                </p:cTn>
                              </p:par>
                              <p:par>
                                <p:cTn id="26" presetID="0" presetClass="path" presetSubtype="0" repeatCount="indefinite" accel="50000" decel="50000" fill="hold" nodeType="withEffect">
                                  <p:stCondLst>
                                    <p:cond delay="4500"/>
                                  </p:stCondLst>
                                  <p:childTnLst>
                                    <p:animMotion origin="layout" path="M 0.20295 -0.00348 C 0.20556 -0.00324 0.20816 -0.00348 0.21042 -0.00255 C 0.21215 -0.00186 0.2125 0.00162 0.21406 0.00301 C 0.21788 0.00671 0.21771 0.00625 0.22101 0.00764 C 0.22153 0.00949 0.22188 0.01134 0.22222 0.01319 C 0.22257 0.01435 0.22274 0.01574 0.22309 0.01689 C 0.22344 0.01875 0.22413 0.0206 0.22448 0.02245 C 0.22465 0.02338 0.22569 0.02523 0.22569 0.02546 C 0.225 0.0287 0.22465 0.03194 0.22448 0.03541 C 0.22431 0.0456 0.22448 0.05578 0.22378 0.06597 C 0.22326 0.07523 0.21458 0.07754 0.20972 0.08171 C 0.20677 0.08449 0.20729 0.08611 0.20417 0.09004 C 0.20069 0.09537 0.19358 0.09629 0.18802 0.09745 C 0.18264 0.10208 0.1776 0.10463 0.17118 0.10578 C 0.15382 0.11389 0.14462 0.10902 0.12101 0.10856 C 0.1158 0.10717 0.11128 0.10416 0.10625 0.10208 C 0.1059 0.09977 0.10538 0.09444 0.10417 0.09282 C 0.10365 0.09189 0.10226 0.09189 0.10122 0.09097 C 0.0934 0.0831 0.08819 0.07361 0.07899 0.06782 C 0.07639 0.06296 0.07049 0.06111 0.06615 0.05856 C 0.06372 0.05393 0.06163 0.04791 0.05955 0.04282 C 0.05868 0.04074 0.05885 0.03796 0.05729 0.03634 C 0.05486 0.03356 0.05174 0.03217 0.04913 0.02986 C 0.04809 0.02708 0.04635 0.02453 0.04531 0.02152 C 0.04427 0.01643 0.04514 0.01064 0.04323 0.00578 C 0.04028 -0.00139 0.02986 -0.00741 0.02465 -0.01181 C 0.02153 -0.01713 0.02222 -0.02431 0.01875 -0.0294 C 0.01458 -0.03542 0.00278 -0.04051 -0.00365 -0.04236 C -0.0184 -0.04005 -0.01059 -0.02686 -0.01059 -0.00162 " pathEditMode="relative" rAng="0" ptsTypes="ffffffffffffffffffffffffffffA">
                                      <p:cBhvr>
                                        <p:cTn id="27" dur="5000" fill="hold"/>
                                        <p:tgtEl>
                                          <p:spTgt spid="78">
                                            <p:txEl>
                                              <p:pRg st="0" end="0"/>
                                            </p:txEl>
                                          </p:spTgt>
                                        </p:tgtEl>
                                        <p:attrNameLst>
                                          <p:attrName>ppt_x</p:attrName>
                                          <p:attrName>ppt_y</p:attrName>
                                        </p:attrNameLst>
                                      </p:cBhvr>
                                      <p:rCtr x="-9931" y="3912"/>
                                    </p:animMotion>
                                  </p:childTnLst>
                                </p:cTn>
                              </p:par>
                              <p:par>
                                <p:cTn id="28" presetID="1" presetClass="exit" presetSubtype="0" fill="hold" grpId="0" nodeType="withEffect">
                                  <p:stCondLst>
                                    <p:cond delay="4500"/>
                                  </p:stCondLst>
                                  <p:childTnLst>
                                    <p:set>
                                      <p:cBhvr>
                                        <p:cTn id="29" dur="1" fill="hold">
                                          <p:stCondLst>
                                            <p:cond delay="0"/>
                                          </p:stCondLst>
                                        </p:cTn>
                                        <p:tgtEl>
                                          <p:spTgt spid="84"/>
                                        </p:tgtEl>
                                        <p:attrNameLst>
                                          <p:attrName>style.visibility</p:attrName>
                                        </p:attrNameLst>
                                      </p:cBhvr>
                                      <p:to>
                                        <p:strVal val="hidden"/>
                                      </p:to>
                                    </p:set>
                                  </p:childTnLst>
                                </p:cTn>
                              </p:par>
                              <p:par>
                                <p:cTn id="30" presetID="0" presetClass="path" presetSubtype="0" repeatCount="indefinite" accel="50000" decel="50000" fill="hold" nodeType="withEffect">
                                  <p:stCondLst>
                                    <p:cond delay="4500"/>
                                  </p:stCondLst>
                                  <p:childTnLst>
                                    <p:animMotion origin="layout" path="M 0.13194 0.26921 C 0.13715 0.27037 0.13611 0.27129 0.14236 0.2706 C 0.14409 0.26736 0.14323 0.26921 0.14444 0.26435 C 0.14479 0.26273 0.14652 0.2625 0.14757 0.26157 C 0.14861 0.26065 0.14965 0.2574 0.15017 0.25602 C 0.15069 0.25231 0.15139 0.24861 0.15225 0.2449 C 0.15208 0.23796 0.15243 0.23078 0.15069 0.22407 C 0.14861 0.21551 0.1375 0.21319 0.13194 0.21296 C 0.12586 0.2125 0.11979 0.2125 0.11371 0.21227 C 0.08628 0.21643 0.0309 0.21088 0.0309 0.21088 C 0.02604 0.20949 0.02083 0.20833 0.01632 0.20532 C 0.01128 0.20625 0.01389 0.20555 0.0085 0.2074 C 0.00781 0.20764 0.00642 0.2081 0.00642 0.2081 C 0.00347 0.20787 0.00034 0.20833 -0.00243 0.2074 C -0.00313 0.20717 -0.00295 0.20532 -0.00348 0.20463 C -0.00539 0.20162 -0.00816 0.19861 -0.01077 0.19629 C -0.01164 0.1912 -0.01111 0.18958 -0.01493 0.18865 C -0.01806 0.18333 -0.02188 0.17847 -0.02691 0.17685 C -0.0283 0.175 -0.03073 0.16967 -0.03212 0.16852 C -0.03316 0.16412 -0.03733 0.16227 -0.04045 0.16088 C -0.0448 0.15648 -0.04584 0.15509 -0.04775 0.14838 C -0.04966 0.13264 -0.04879 0.11527 -0.04775 0.09977 C -0.0474 0.09537 -0.04323 0.09004 -0.0415 0.08657 C -0.03993 0.07847 -0.0382 0.0794 -0.03368 0.07546 C -0.03125 0.0706 -0.02743 0.06736 -0.02535 0.06227 C -0.02379 0.05833 -0.02379 0.05463 -0.02275 0.05046 C -0.02205 0.04791 -0.02014 0.04421 -0.0191 0.04213 C -0.01806 0.04004 -0.01667 0.03102 -0.0165 0.02893 C -0.01632 0.02685 -0.01632 0.02477 -0.01598 0.02268 C -0.0158 0.02129 -0.01493 0.01852 -0.01493 0.01852 C -0.01511 0.01551 -0.01441 0.00532 -0.01702 0.00185 " pathEditMode="relative" ptsTypes="ffffffffffffffffffffffffffffffA">
                                      <p:cBhvr>
                                        <p:cTn id="31" dur="5000" fill="hold"/>
                                        <p:tgtEl>
                                          <p:spTgt spid="74">
                                            <p:txEl>
                                              <p:pRg st="0" end="0"/>
                                            </p:txEl>
                                          </p:spTgt>
                                        </p:tgtEl>
                                        <p:attrNameLst>
                                          <p:attrName>ppt_x</p:attrName>
                                          <p:attrName>ppt_y</p:attrName>
                                        </p:attrNameLst>
                                      </p:cBhvr>
                                    </p:animMotion>
                                  </p:childTnLst>
                                </p:cTn>
                              </p:par>
                              <p:par>
                                <p:cTn id="32" presetID="0" presetClass="path" presetSubtype="0" repeatCount="indefinite" accel="50000" decel="50000" fill="hold" nodeType="withEffect">
                                  <p:stCondLst>
                                    <p:cond delay="4500"/>
                                  </p:stCondLst>
                                  <p:childTnLst>
                                    <p:animMotion origin="layout" path="M 0.15938 0.04166 C 0.16094 0.04143 0.16285 0.04236 0.16407 0.04097 C 0.16511 0.04004 0.16459 0.03773 0.16459 0.03611 C 0.16459 0.03009 0.16459 0.02407 0.16407 0.01805 C 0.16389 0.01527 0.15938 0.01389 0.15886 0.01319 C 0.15295 0.00532 0.14983 -0.00093 0.14115 -0.00278 C 0.13386 -0.00232 0.12848 -0.00463 0.12344 0.00208 C 0.12275 0.00578 0.12205 0.00949 0.12136 0.01319 C 0.1198 0.03287 0.12535 0.06227 0.11615 0.08055 C 0.1158 0.08426 0.11563 0.09166 0.11407 0.09514 C 0.11077 0.10208 0.10434 0.10602 0.10157 0.11319 C 0.09983 0.11782 0.10018 0.12523 0.09584 0.12777 C 0.09202 0.12986 0.08698 0.12986 0.08282 0.13055 C 0.06598 0.14328 0.05799 0.14768 0.03802 0.14861 C 0.03698 0.14884 0.03108 0.14953 0.02969 0.15 C 0.02865 0.15023 0.02657 0.15139 0.02657 0.15139 C 0.02101 0.15092 0.01893 0.15 0.01407 0.14791 C 0.01042 0.14421 0.00591 0.14259 0.00313 0.1375 C 0.00191 0.12893 0.00261 0.12037 0.00157 0.1118 C 0.00122 0.10879 -0.00086 0.10648 -0.00156 0.10347 C -0.00277 0.09745 -0.0026 0.09074 -0.00416 0.08472 C -0.00434 0.08264 -0.00434 0.08055 -0.00468 0.07847 C -0.00486 0.07708 -0.00573 0.0743 -0.00573 0.0743 C -0.00642 0.06736 -0.00642 0.06041 -0.00885 0.05416 C -0.01024 0.04537 -0.01406 0.03727 -0.01562 0.02847 C -0.01545 0.02569 -0.0158 0.02268 -0.0151 0.02014 C -0.01493 0.01967 -0.00816 0.01111 -0.00729 0.01041 C -0.00486 0.0037 -0.00625 0.00069 -0.00104 0.00069 " pathEditMode="relative" ptsTypes="fffffffffffffffffffffffffffA">
                                      <p:cBhvr>
                                        <p:cTn id="33" dur="5000" fill="hold"/>
                                        <p:tgtEl>
                                          <p:spTgt spid="75">
                                            <p:txEl>
                                              <p:pRg st="0" end="0"/>
                                            </p:txEl>
                                          </p:spTgt>
                                        </p:tgtEl>
                                        <p:attrNameLst>
                                          <p:attrName>ppt_x</p:attrName>
                                          <p:attrName>ppt_y</p:attrName>
                                        </p:attrNameLst>
                                      </p:cBhvr>
                                    </p:animMotion>
                                  </p:childTnLst>
                                </p:cTn>
                              </p:par>
                            </p:childTnLst>
                          </p:cTn>
                        </p:par>
                        <p:par>
                          <p:cTn id="34" fill="hold">
                            <p:stCondLst>
                              <p:cond delay="9500"/>
                            </p:stCondLst>
                            <p:childTnLst>
                              <p:par>
                                <p:cTn id="35" presetID="1" presetClass="entr" presetSubtype="0" fill="hold" nodeType="afterEffect">
                                  <p:stCondLst>
                                    <p:cond delay="10000"/>
                                  </p:stCondLst>
                                  <p:childTnLst>
                                    <p:set>
                                      <p:cBhvr>
                                        <p:cTn id="36" dur="1" fill="hold">
                                          <p:stCondLst>
                                            <p:cond delay="0"/>
                                          </p:stCondLst>
                                        </p:cTn>
                                        <p:tgtEl>
                                          <p:spTgt spid="4"/>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118"/>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80"/>
                                        </p:tgtEl>
                                        <p:attrNameLst>
                                          <p:attrName>style.visibility</p:attrName>
                                        </p:attrNameLst>
                                      </p:cBhvr>
                                      <p:to>
                                        <p:strVal val="visible"/>
                                      </p:to>
                                    </p:set>
                                  </p:childTnLst>
                                </p:cTn>
                              </p:par>
                            </p:childTnLst>
                          </p:cTn>
                        </p:par>
                        <p:par>
                          <p:cTn id="43" fill="hold">
                            <p:stCondLst>
                              <p:cond delay="0"/>
                            </p:stCondLst>
                            <p:childTnLst>
                              <p:par>
                                <p:cTn id="44" presetID="0" presetClass="path" presetSubtype="0" repeatCount="indefinite" accel="50000" decel="50000" fill="hold" nodeType="afterEffect">
                                  <p:stCondLst>
                                    <p:cond delay="1000"/>
                                  </p:stCondLst>
                                  <p:childTnLst>
                                    <p:animMotion origin="layout" path="M 1.11111E-6 -5.18519E-6 C -0.00087 -0.00325 -0.00278 -0.00626 -0.00313 -0.00973 C -0.00435 -0.02177 -0.00278 -0.03427 -0.00521 -0.04584 C -0.00608 -0.05047 -0.01146 -0.0544 -0.01355 -0.05834 C -0.01719 -0.06528 -0.01841 -0.07246 -0.02188 -0.07917 C -0.02292 -0.08496 -0.02084 -0.09908 -0.01667 -0.10278 C -0.0106 -0.10811 -0.00209 -0.1051 0.0052 -0.10556 C 0.01718 -0.11089 0.00069 -0.10394 0.03333 -0.10834 C 0.03559 -0.10857 0.03958 -0.11112 0.03958 -0.11112 C 0.04392 -0.11968 0.04965 -0.13473 0.05208 -0.14445 C 0.05295 -0.15857 0.05295 -0.16922 0.06041 -0.17917 C 0.06232 -0.18658 0.06423 -0.18751 0.06979 -0.1889 C 0.08819 -0.1882 0.1085 -0.18473 0.12708 -0.18473 " pathEditMode="relative" ptsTypes="ffffffffffffA">
                                      <p:cBhvr>
                                        <p:cTn id="45" dur="5000" fill="hold"/>
                                        <p:tgtEl>
                                          <p:spTgt spid="91">
                                            <p:txEl>
                                              <p:pRg st="0" end="0"/>
                                            </p:txEl>
                                          </p:spTgt>
                                        </p:tgtEl>
                                        <p:attrNameLst>
                                          <p:attrName>ppt_x</p:attrName>
                                          <p:attrName>ppt_y</p:attrName>
                                        </p:attrNameLst>
                                      </p:cBhvr>
                                    </p:animMotion>
                                  </p:childTnLst>
                                </p:cTn>
                              </p:par>
                              <p:par>
                                <p:cTn id="46" presetID="0" presetClass="path" presetSubtype="0" repeatCount="indefinite" accel="50000" decel="50000" fill="hold" nodeType="withEffect">
                                  <p:stCondLst>
                                    <p:cond delay="0"/>
                                  </p:stCondLst>
                                  <p:childTnLst>
                                    <p:animMotion origin="layout" path="M -0.00278 4.44444E-6 C 0.00052 -0.00116 0.00347 -0.00139 0.00555 -0.00556 C 0.00677 -0.00811 0.00764 -0.01389 0.00764 -0.01366 C 0.00816 -0.01945 0.00816 -0.03079 0.01076 -0.03612 C 0.01371 -0.0419 0.01736 -0.04584 0.01909 -0.05278 C 0.02048 -0.06528 0.02118 -0.06667 0.01909 -0.08195 C 0.01823 -0.08889 0.01041 -0.09329 0.00659 -0.09584 C -0.00417 -0.10301 -0.01355 -0.10417 -0.0257 -0.10695 C -0.02639 -0.10834 -0.02691 -0.10996 -0.02778 -0.11112 C -0.02865 -0.11227 -0.03004 -0.1125 -0.03091 -0.11389 C -0.0316 -0.11505 -0.03125 -0.1169 -0.03195 -0.11806 C -0.03386 -0.1213 -0.03976 -0.12315 -0.04236 -0.125 C -0.04445 -0.12917 -0.04653 -0.13334 -0.04861 -0.1375 C -0.04931 -0.13889 -0.0507 -0.14167 -0.0507 -0.14144 C -0.05105 -0.14352 -0.05174 -0.14537 -0.05174 -0.14723 C -0.05174 -0.16621 -0.05677 -0.18774 -0.04966 -0.20417 C -0.04879 -0.20602 -0.0448 -0.20787 -0.04341 -0.20834 C -0.03368 -0.21088 -0.02396 -0.21274 -0.01424 -0.21389 C -0.00712 -0.21713 0.00086 -0.21783 0.00764 -0.22223 C 0.01979 -0.23033 0.03194 -0.23588 0.04514 -0.24028 C 0.05312 -0.23982 0.06128 -0.24075 0.06909 -0.23889 C 0.07014 -0.23866 0.06927 -0.23565 0.07014 -0.23473 C 0.07343 -0.23172 0.07777 -0.23218 0.08159 -0.23056 C 0.08264 -0.2301 0.08472 -0.22917 0.08472 -0.22894 C 0.08645 -0.22963 0.08836 -0.2294 0.08993 -0.23056 C 0.09097 -0.23149 0.09201 -0.23473 0.09201 -0.2345 " pathEditMode="relative" rAng="0" ptsTypes="fffffffffffffffffffffffffA">
                                      <p:cBhvr>
                                        <p:cTn id="47" dur="5000" fill="hold"/>
                                        <p:tgtEl>
                                          <p:spTgt spid="97">
                                            <p:txEl>
                                              <p:pRg st="0" end="0"/>
                                            </p:txEl>
                                          </p:spTgt>
                                        </p:tgtEl>
                                        <p:attrNameLst>
                                          <p:attrName>ppt_x</p:attrName>
                                          <p:attrName>ppt_y</p:attrName>
                                        </p:attrNameLst>
                                      </p:cBhvr>
                                      <p:rCtr x="2031" y="-12037"/>
                                    </p:animMotion>
                                  </p:childTnLst>
                                </p:cTn>
                              </p:par>
                              <p:par>
                                <p:cTn id="48" presetID="0" presetClass="path" presetSubtype="0" repeatCount="indefinite" accel="50000" decel="50000" fill="hold" nodeType="withEffect">
                                  <p:stCondLst>
                                    <p:cond delay="0"/>
                                  </p:stCondLst>
                                  <p:childTnLst>
                                    <p:animMotion origin="layout" path="M 0.00313 0.00209 C -0.00017 -0.00439 -0.00017 -0.0125 -0.00208 -0.02013 C -0.00312 -0.02453 -0.0125 -0.02291 -0.0125 -0.02268 C -0.01388 -0.02847 -0.01493 -0.03379 -0.01562 -0.03958 C -0.01614 -0.04375 -0.01545 -0.04907 -0.0177 -0.05208 C -0.0184 -0.053 -0.01979 -0.05277 -0.02083 -0.05347 C -0.02309 -0.05509 -0.025 -0.05717 -0.02708 -0.05902 C -0.02812 -0.06203 -0.03003 -0.07106 -0.03229 -0.07291 C -0.0342 -0.07453 -0.03854 -0.07569 -0.03854 -0.07546 C -0.04149 -0.07963 -0.0434 -0.08356 -0.04687 -0.0868 C -0.05191 -0.08564 -0.0552 -0.08402 -0.06041 -0.0868 C -0.06666 -0.09004 -0.06909 -0.103 -0.07604 -0.10486 C -0.08142 -0.10625 -0.08611 -0.10763 -0.09062 -0.1118 C -0.09444 -0.11967 -0.09513 -0.12916 -0.09687 -0.13819 C -0.09757 -0.15069 -0.09878 -0.16203 -0.1 -0.1743 C -0.0967 -0.19629 -0.10156 -0.17569 -0.06666 -0.18263 C -0.0651 -0.18287 -0.06562 -0.18657 -0.06458 -0.18819 C -0.06093 -0.19398 -0.05503 -0.19537 -0.05104 -0.20069 C -0.04809 -0.21273 -0.04062 -0.20717 -0.03125 -0.20625 C -0.02777 -0.1993 -0.02448 -0.19097 -0.01875 -0.1868 C -0.01684 -0.18541 -0.01441 -0.18564 -0.0125 -0.18402 C -0.01145 -0.1831 -0.01041 -0.18217 -0.00937 -0.18125 C -0.00694 -0.17175 -0.00434 -0.16504 0.00209 -0.15902 C 0.00417 -0.15717 0.00834 -0.15347 0.00834 -0.15324 C 0.01198 -0.14629 0.00886 -0.13634 0.0125 -0.12986 C 0.01459 -0.12615 0.01737 -0.12338 0.0198 -0.12013 C 0.02084 -0.11875 0.02292 -0.11597 0.02292 -0.11574 C 0.02622 -0.103 0.025 -0.10949 0.02605 -0.09097 C 0.02639 -0.0831 0.02622 -0.07523 0.02709 -0.06736 C 0.02726 -0.06574 0.02865 -0.06458 0.02917 -0.06319 C 0.02969 -0.0618 0.02934 -0.05995 0.03021 -0.05902 C 0.03299 -0.05648 0.03681 -0.05601 0.03959 -0.05347 C 0.04532 -0.04213 0.04132 -0.04513 0.05209 -0.04513 " pathEditMode="relative" rAng="0" ptsTypes="ffffffffffffffffffffffffffffffffA">
                                      <p:cBhvr>
                                        <p:cTn id="49" dur="5000" fill="hold"/>
                                        <p:tgtEl>
                                          <p:spTgt spid="116">
                                            <p:txEl>
                                              <p:pRg st="0" end="0"/>
                                            </p:txEl>
                                          </p:spTgt>
                                        </p:tgtEl>
                                        <p:attrNameLst>
                                          <p:attrName>ppt_x</p:attrName>
                                          <p:attrName>ppt_y</p:attrName>
                                        </p:attrNameLst>
                                      </p:cBhvr>
                                      <p:rCtr x="-2795" y="-10741"/>
                                    </p:animMotion>
                                  </p:childTnLst>
                                </p:cTn>
                              </p:par>
                              <p:par>
                                <p:cTn id="50" presetID="0" presetClass="path" presetSubtype="0" repeatCount="indefinite" accel="50000" decel="50000" fill="hold" nodeType="withEffect">
                                  <p:stCondLst>
                                    <p:cond delay="0"/>
                                  </p:stCondLst>
                                  <p:childTnLst>
                                    <p:animMotion origin="layout" path="M 0.00938 0.00695 C 0.01198 -0.00416 0.01389 -0.02106 0.01701 -0.03055 C 0.01892 -0.03541 0.02222 -0.03796 0.02483 -0.04166 C 0.02517 -0.04398 0.02569 -0.04629 0.02569 -0.04861 C 0.02569 -0.1 0.0309 -0.08541 0.00938 -0.09583 C 0.00434 -0.09537 -0.00087 -0.09513 -0.00608 -0.09444 C -0.00833 -0.09421 -0.01059 -0.09375 -0.01267 -0.09305 C -0.01476 -0.09236 -0.01858 -0.09027 -0.01858 -0.09004 C -0.03594 -0.09166 -0.0342 -0.09143 -0.04653 -0.09722 C -0.05069 -0.10324 -0.05625 -0.10833 -0.06181 -0.11111 C -0.06979 -0.11967 -0.07882 -0.12592 -0.08594 -0.13611 C -0.08767 -0.14861 -0.08906 -0.14351 -0.08785 -0.15833 C -0.06667 -0.15787 -0.04549 -0.15787 -0.02431 -0.15694 C -0.01736 -0.15671 -0.00903 -0.14861 -0.00312 -0.14444 C -0.00104 -0.14305 0.0026 -0.13888 0.0026 -0.13865 C 0.0059 -0.13194 0.00712 -0.12662 0.01319 -0.12361 C 0.0158 -0.12245 0.02101 -0.12083 0.02101 -0.1206 C 0.02934 -0.12175 0.03542 -0.12129 0.04219 -0.12777 C 0.05625 -0.12615 0.05052 -0.12638 0.05955 -0.12638 " pathEditMode="relative" rAng="0" ptsTypes="ffffffffffffffffffA">
                                      <p:cBhvr>
                                        <p:cTn id="51" dur="5000" fill="hold"/>
                                        <p:tgtEl>
                                          <p:spTgt spid="123">
                                            <p:txEl>
                                              <p:pRg st="0" end="0"/>
                                            </p:txEl>
                                          </p:spTgt>
                                        </p:tgtEl>
                                        <p:attrNameLst>
                                          <p:attrName>ppt_x</p:attrName>
                                          <p:attrName>ppt_y</p:attrName>
                                        </p:attrNameLst>
                                      </p:cBhvr>
                                      <p:rCtr x="-2413" y="-8264"/>
                                    </p:animMotion>
                                  </p:childTnLst>
                                </p:cTn>
                              </p:par>
                            </p:childTnLst>
                          </p:cTn>
                        </p:par>
                        <p:par>
                          <p:cTn id="52" fill="hold">
                            <p:stCondLst>
                              <p:cond delay="6000"/>
                            </p:stCondLst>
                            <p:childTnLst>
                              <p:par>
                                <p:cTn id="53" presetID="1" presetClass="exit" presetSubtype="0" fill="hold" grpId="0" nodeType="afterEffect">
                                  <p:stCondLst>
                                    <p:cond delay="1000"/>
                                  </p:stCondLst>
                                  <p:childTnLst>
                                    <p:set>
                                      <p:cBhvr>
                                        <p:cTn id="54" dur="1" fill="hold">
                                          <p:stCondLst>
                                            <p:cond delay="0"/>
                                          </p:stCondLst>
                                        </p:cTn>
                                        <p:tgtEl>
                                          <p:spTgt spid="77"/>
                                        </p:tgtEl>
                                        <p:attrNameLst>
                                          <p:attrName>style.visibility</p:attrName>
                                        </p:attrNameLst>
                                      </p:cBhvr>
                                      <p:to>
                                        <p:strVal val="hidden"/>
                                      </p:to>
                                    </p:set>
                                  </p:childTnLst>
                                </p:cTn>
                              </p:par>
                              <p:par>
                                <p:cTn id="55" presetID="0" presetClass="path" presetSubtype="0" repeatCount="indefinite" accel="50000" decel="50000" fill="hold" nodeType="withEffect">
                                  <p:stCondLst>
                                    <p:cond delay="1000"/>
                                  </p:stCondLst>
                                  <p:childTnLst>
                                    <p:animMotion origin="layout" path="M 0.1 0.1831 C 0.10625 0.18588 0.11077 0.18843 0.11875 0.1831 C 0.12101 0.18171 0.11945 0.17662 0.11979 0.17338 C 0.11893 0.1625 0.11632 0.14213 0.10625 0.13866 C 0.09636 0.13542 0.07604 0.13449 0.07604 0.13449 C 0.06459 0.12431 0.05486 0.12963 0.03854 0.12894 C 0.03368 0.1294 0.02865 0.1287 0.02396 0.13032 C 0.02274 0.13079 0.02274 0.13333 0.02188 0.13449 C 0.02101 0.13565 0.01979 0.13634 0.01875 0.13727 C 0.01424 0.14074 0.00955 0.1419 0.00521 0.1456 C -0.00243 0.14514 -0.01024 0.14583 -0.01771 0.14421 C -0.01944 0.14375 -0.02309 0.125 -0.02396 0.1206 C -0.02291 0.11273 -0.02222 0.10278 -0.01979 0.0956 C -0.01857 0.0919 -0.01562 0.08449 -0.01562 0.08449 C -0.0151 0.08056 -0.01441 0.07593 -0.01354 0.07199 C -0.01285 0.06921 -0.01146 0.06366 -0.01146 0.06366 C -0.01094 0.05903 -0.00937 0.0544 -0.00937 0.04977 C -0.00937 0.03727 -0.01146 0.02824 -0.01146 0.01644 " pathEditMode="relative" ptsTypes="fffffffffffffffffA">
                                      <p:cBhvr>
                                        <p:cTn id="56" dur="5000" fill="hold"/>
                                        <p:tgtEl>
                                          <p:spTgt spid="124">
                                            <p:txEl>
                                              <p:pRg st="0" end="0"/>
                                            </p:txEl>
                                          </p:spTgt>
                                        </p:tgtEl>
                                        <p:attrNameLst>
                                          <p:attrName>ppt_x</p:attrName>
                                          <p:attrName>ppt_y</p:attrName>
                                        </p:attrNameLst>
                                      </p:cBhvr>
                                    </p:animMotion>
                                  </p:childTnLst>
                                </p:cTn>
                              </p:par>
                              <p:par>
                                <p:cTn id="57" presetID="0" presetClass="path" presetSubtype="0" repeatCount="indefinite" accel="50000" decel="50000" fill="hold" nodeType="withEffect">
                                  <p:stCondLst>
                                    <p:cond delay="1000"/>
                                  </p:stCondLst>
                                  <p:childTnLst>
                                    <p:animMotion origin="layout" path="M 0.12153 0.2588 C 0.12692 0.26111 0.13299 0.26296 0.13508 0.25463 C 0.13473 0.24722 0.13542 0.23958 0.13403 0.23241 C 0.13317 0.22824 0.12205 0.22361 0.11945 0.2213 C 0.11355 0.21551 0.11876 0.21898 0.11424 0.21296 C 0.10834 0.20509 0.09254 0.20532 0.08612 0.20463 C 0.07917 0.20162 0.07553 0.19606 0.07153 0.18796 C 0.07032 0.18542 0.06737 0.18611 0.06528 0.18518 C 0.05764 0.18171 0.05001 0.17893 0.04237 0.17546 C 0.03785 0.17338 0.03594 0.1662 0.03195 0.16296 C 0.02657 0.15856 0.02014 0.15579 0.01528 0.15046 C 0.01129 0.14583 0.00782 0.14167 0.00278 0.13935 C -0.00468 0.1294 -0.00121 0.12338 -0.00242 0.10602 C -0.0026 0.10278 -0.00381 0.09954 -0.00451 0.0963 C -0.0052 0.08611 -0.00624 0.07824 -0.00763 0.06852 C -0.00833 0.05208 -0.00972 0.03518 -0.00972 0.01852 C -0.00972 0.01574 -0.00972 0.01296 -0.00972 0.01018 " pathEditMode="relative" ptsTypes="ffffffffffffffffA">
                                      <p:cBhvr>
                                        <p:cTn id="58" dur="5000" fill="hold"/>
                                        <p:tgtEl>
                                          <p:spTgt spid="126">
                                            <p:txEl>
                                              <p:pRg st="0" end="0"/>
                                            </p:txEl>
                                          </p:spTgt>
                                        </p:tgtEl>
                                        <p:attrNameLst>
                                          <p:attrName>ppt_x</p:attrName>
                                          <p:attrName>ppt_y</p:attrName>
                                        </p:attrNameLst>
                                      </p:cBhvr>
                                    </p:animMotion>
                                  </p:childTnLst>
                                </p:cTn>
                              </p:par>
                              <p:par>
                                <p:cTn id="59" presetID="0" presetClass="path" presetSubtype="0" repeatCount="indefinite" accel="50000" decel="50000" fill="hold" nodeType="withEffect">
                                  <p:stCondLst>
                                    <p:cond delay="1000"/>
                                  </p:stCondLst>
                                  <p:childTnLst>
                                    <p:animMotion origin="layout" path="M 0.06042 0.28588 C 0.06251 0.28542 0.06476 0.28588 0.06667 0.2845 C 0.06754 0.2838 0.06737 0.28172 0.06772 0.28033 C 0.06962 0.27454 0.07067 0.27084 0.07397 0.26644 C 0.07258 0.24977 0.07015 0.2375 0.06355 0.22338 C 0.06216 0.22038 0.05452 0.21945 0.05313 0.21922 C 0.04098 0.20857 0.02327 0.21274 0.01042 0.21227 C 0.00591 0.20325 0.00487 0.19213 -0.00208 0.18588 C -0.00416 0.18172 -0.0052 0.17755 -0.00728 0.17338 C -0.00972 0.16042 -0.00833 0.14723 -0.01145 0.1345 C -0.01475 0.10417 -0.0111 0.07292 -0.01562 0.04283 C -0.01597 0.03218 -0.01666 0.02153 -0.01666 0.01088 " pathEditMode="relative" ptsTypes="fffffffffffA">
                                      <p:cBhvr>
                                        <p:cTn id="60" dur="5000" fill="hold"/>
                                        <p:tgtEl>
                                          <p:spTgt spid="125">
                                            <p:txEl>
                                              <p:pRg st="0" end="0"/>
                                            </p:txEl>
                                          </p:spTgt>
                                        </p:tgtEl>
                                        <p:attrNameLst>
                                          <p:attrName>ppt_x</p:attrName>
                                          <p:attrName>ppt_y</p:attrName>
                                        </p:attrNameLst>
                                      </p:cBhvr>
                                    </p:animMotion>
                                  </p:childTnLst>
                                </p:cTn>
                              </p:par>
                            </p:childTnLst>
                          </p:cTn>
                        </p:par>
                        <p:par>
                          <p:cTn id="61" fill="hold">
                            <p:stCondLst>
                              <p:cond delay="12000"/>
                            </p:stCondLst>
                            <p:childTnLst>
                              <p:par>
                                <p:cTn id="62" presetID="1" presetClass="entr" presetSubtype="0" fill="hold" nodeType="afterEffect">
                                  <p:stCondLst>
                                    <p:cond delay="10000"/>
                                  </p:stCondLst>
                                  <p:childTnLst>
                                    <p:set>
                                      <p:cBhvr>
                                        <p:cTn id="63" dur="1" fill="hold">
                                          <p:stCondLst>
                                            <p:cond delay="0"/>
                                          </p:stCondLst>
                                        </p:cTn>
                                        <p:tgtEl>
                                          <p:spTgt spid="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77" grpId="0" animBg="1"/>
      <p:bldP spid="37908" grpId="0" animBg="1"/>
      <p:bldP spid="79" grpId="0" animBg="1"/>
      <p:bldP spid="83" grpId="0" animBg="1"/>
      <p:bldP spid="84" grpId="0" animBg="1"/>
      <p:bldP spid="8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a-DK" dirty="0"/>
              <a:t>Netværksgruppen vedr. svovlbrinte januar 2016</a:t>
            </a:r>
          </a:p>
        </p:txBody>
      </p:sp>
      <p:sp>
        <p:nvSpPr>
          <p:cNvPr id="5" name="Pladsholder til tekst 4"/>
          <p:cNvSpPr>
            <a:spLocks noGrp="1"/>
          </p:cNvSpPr>
          <p:nvPr>
            <p:ph type="body" sz="quarter" idx="12"/>
          </p:nvPr>
        </p:nvSpPr>
        <p:spPr>
          <a:xfrm>
            <a:off x="4686300" y="1615178"/>
            <a:ext cx="4457700" cy="914400"/>
          </a:xfrm>
        </p:spPr>
        <p:txBody>
          <a:bodyPr/>
          <a:lstStyle/>
          <a:p>
            <a:r>
              <a:rPr lang="da-DK" sz="1800" dirty="0"/>
              <a:t>Officiel DANVA-netværksgruppe</a:t>
            </a:r>
          </a:p>
          <a:p>
            <a:endParaRPr lang="da-DK" dirty="0"/>
          </a:p>
          <a:p>
            <a:r>
              <a:rPr lang="da-DK" b="1" dirty="0"/>
              <a:t>Formand Ulrik Folkmann, Hedensted forsyning, </a:t>
            </a:r>
            <a:r>
              <a:rPr lang="da-DK" b="1" u="sng" dirty="0">
                <a:solidFill>
                  <a:srgbClr val="0070C0"/>
                </a:solidFill>
              </a:rPr>
              <a:t>uf@hspv.dk</a:t>
            </a:r>
          </a:p>
          <a:p>
            <a:endParaRPr lang="da-DK" dirty="0">
              <a:solidFill>
                <a:srgbClr val="0070C0"/>
              </a:solidFill>
            </a:endParaRPr>
          </a:p>
          <a:p>
            <a:pPr marL="171450" indent="-171450">
              <a:buFont typeface="Wingdings" panose="05000000000000000000" pitchFamily="2" charset="2"/>
              <a:buChar char="Ø"/>
            </a:pPr>
            <a:r>
              <a:rPr lang="da-DK" dirty="0"/>
              <a:t>Hjørring Forsyning</a:t>
            </a:r>
          </a:p>
          <a:p>
            <a:pPr marL="171450" indent="-171450">
              <a:buFont typeface="Wingdings" panose="05000000000000000000" pitchFamily="2" charset="2"/>
              <a:buChar char="Ø"/>
            </a:pPr>
            <a:r>
              <a:rPr lang="da-DK" dirty="0"/>
              <a:t>Aalborg Forsyning</a:t>
            </a:r>
          </a:p>
          <a:p>
            <a:pPr marL="171450" indent="-171450">
              <a:buFont typeface="Wingdings" panose="05000000000000000000" pitchFamily="2" charset="2"/>
              <a:buChar char="Ø"/>
            </a:pPr>
            <a:r>
              <a:rPr lang="da-DK" dirty="0" err="1"/>
              <a:t>Vestforsyning</a:t>
            </a:r>
            <a:endParaRPr lang="da-DK" dirty="0"/>
          </a:p>
          <a:p>
            <a:pPr marL="171450" indent="-171450">
              <a:buFont typeface="Wingdings" panose="05000000000000000000" pitchFamily="2" charset="2"/>
              <a:buChar char="Ø"/>
            </a:pPr>
            <a:r>
              <a:rPr lang="da-DK" dirty="0"/>
              <a:t>Aarhus Vand</a:t>
            </a:r>
          </a:p>
          <a:p>
            <a:pPr marL="171450" indent="-171450">
              <a:buFont typeface="Wingdings" panose="05000000000000000000" pitchFamily="2" charset="2"/>
              <a:buChar char="Ø"/>
            </a:pPr>
            <a:r>
              <a:rPr lang="da-DK" dirty="0"/>
              <a:t>Hedensted Forsyning</a:t>
            </a:r>
          </a:p>
          <a:p>
            <a:pPr marL="171450" indent="-171450">
              <a:buFont typeface="Wingdings" panose="05000000000000000000" pitchFamily="2" charset="2"/>
              <a:buChar char="Ø"/>
            </a:pPr>
            <a:r>
              <a:rPr lang="da-DK" dirty="0" err="1"/>
              <a:t>BlueKolding</a:t>
            </a:r>
            <a:endParaRPr lang="da-DK" dirty="0"/>
          </a:p>
          <a:p>
            <a:pPr marL="171450" indent="-171450">
              <a:buFont typeface="Wingdings" panose="05000000000000000000" pitchFamily="2" charset="2"/>
              <a:buChar char="Ø"/>
            </a:pPr>
            <a:r>
              <a:rPr lang="da-DK" dirty="0"/>
              <a:t>FFV, Faaborg-Midtfyn</a:t>
            </a:r>
          </a:p>
          <a:p>
            <a:pPr marL="171450" indent="-171450">
              <a:buFont typeface="Wingdings" panose="05000000000000000000" pitchFamily="2" charset="2"/>
              <a:buChar char="Ø"/>
            </a:pPr>
            <a:r>
              <a:rPr lang="da-DK" dirty="0"/>
              <a:t>Vandcenter Syd, Odense</a:t>
            </a:r>
          </a:p>
          <a:p>
            <a:pPr marL="171450" indent="-171450">
              <a:buFont typeface="Wingdings" panose="05000000000000000000" pitchFamily="2" charset="2"/>
              <a:buChar char="Ø"/>
            </a:pPr>
            <a:endParaRPr lang="da-DK" dirty="0"/>
          </a:p>
          <a:p>
            <a:pPr marL="171450" indent="-171450">
              <a:buFont typeface="Wingdings" panose="05000000000000000000" pitchFamily="2" charset="2"/>
              <a:buChar char="Ø"/>
            </a:pPr>
            <a:r>
              <a:rPr lang="da-DK" dirty="0"/>
              <a:t>Aalborg Universitet</a:t>
            </a:r>
          </a:p>
          <a:p>
            <a:pPr marL="171450" indent="-171450">
              <a:buFont typeface="Wingdings" panose="05000000000000000000" pitchFamily="2" charset="2"/>
              <a:buChar char="Ø"/>
            </a:pPr>
            <a:r>
              <a:rPr lang="da-DK" dirty="0"/>
              <a:t>Krüger</a:t>
            </a:r>
          </a:p>
          <a:p>
            <a:endParaRPr lang="da-DK" dirty="0"/>
          </a:p>
        </p:txBody>
      </p:sp>
      <p:sp>
        <p:nvSpPr>
          <p:cNvPr id="7" name="Pladsholder til sidefod 6"/>
          <p:cNvSpPr>
            <a:spLocks noGrp="1"/>
          </p:cNvSpPr>
          <p:nvPr>
            <p:ph type="ftr" sz="quarter" idx="3"/>
          </p:nvPr>
        </p:nvSpPr>
        <p:spPr/>
        <p:txBody>
          <a:bodyPr/>
          <a:lstStyle/>
          <a:p>
            <a:r>
              <a:rPr lang="da-DK"/>
              <a:t>Svovlbrinte netværket – Generel præsentation af svovlbrinte - KEP - Januar 2016</a:t>
            </a:r>
            <a:endParaRPr lang="da-DK"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2</a:t>
            </a:fld>
            <a:endParaRPr lang="fr-FR" dirty="0"/>
          </a:p>
        </p:txBody>
      </p:sp>
      <p:pic>
        <p:nvPicPr>
          <p:cNvPr id="36867"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33424" y="1311150"/>
            <a:ext cx="3919362" cy="5089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3865629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4" name="Kombinationstegning 37893"/>
          <p:cNvSpPr/>
          <p:nvPr/>
        </p:nvSpPr>
        <p:spPr>
          <a:xfrm>
            <a:off x="2172020" y="2059060"/>
            <a:ext cx="1582489" cy="4043746"/>
          </a:xfrm>
          <a:custGeom>
            <a:avLst/>
            <a:gdLst>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093330 w 1162563"/>
              <a:gd name="connsiteY17" fmla="*/ 1847587 h 2031086"/>
              <a:gd name="connsiteX18" fmla="*/ 1138574 w 1162563"/>
              <a:gd name="connsiteY18" fmla="*/ 1630894 h 2031086"/>
              <a:gd name="connsiteX19" fmla="*/ 1157624 w 1162563"/>
              <a:gd name="connsiteY19" fmla="*/ 1416581 h 2031086"/>
              <a:gd name="connsiteX20" fmla="*/ 1162387 w 1162563"/>
              <a:gd name="connsiteY20" fmla="*/ 1130831 h 2031086"/>
              <a:gd name="connsiteX21" fmla="*/ 1157624 w 1162563"/>
              <a:gd name="connsiteY21" fmla="*/ 854606 h 2031086"/>
              <a:gd name="connsiteX22" fmla="*/ 1124287 w 1162563"/>
              <a:gd name="connsiteY22" fmla="*/ 711731 h 2031086"/>
              <a:gd name="connsiteX23" fmla="*/ 1052849 w 1162563"/>
              <a:gd name="connsiteY23" fmla="*/ 397406 h 2031086"/>
              <a:gd name="connsiteX24" fmla="*/ 971887 w 1162563"/>
              <a:gd name="connsiteY24" fmla="*/ 187856 h 2031086"/>
              <a:gd name="connsiteX25" fmla="*/ 948074 w 1162563"/>
              <a:gd name="connsiteY25" fmla="*/ 106894 h 2031086"/>
              <a:gd name="connsiteX26" fmla="*/ 886162 w 1162563"/>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1256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6606 w 1153007"/>
              <a:gd name="connsiteY0" fmla="*/ 6881 h 2031086"/>
              <a:gd name="connsiteX1" fmla="*/ 776593 w 1153007"/>
              <a:gd name="connsiteY1" fmla="*/ 16406 h 2031086"/>
              <a:gd name="connsiteX2" fmla="*/ 614668 w 1153007"/>
              <a:gd name="connsiteY2" fmla="*/ 78319 h 2031086"/>
              <a:gd name="connsiteX3" fmla="*/ 414643 w 1153007"/>
              <a:gd name="connsiteY3" fmla="*/ 197381 h 2031086"/>
              <a:gd name="connsiteX4" fmla="*/ 224143 w 1153007"/>
              <a:gd name="connsiteY4" fmla="*/ 397406 h 2031086"/>
              <a:gd name="connsiteX5" fmla="*/ 133656 w 1153007"/>
              <a:gd name="connsiteY5" fmla="*/ 521231 h 2031086"/>
              <a:gd name="connsiteX6" fmla="*/ 78887 w 1153007"/>
              <a:gd name="connsiteY6" fmla="*/ 728400 h 2031086"/>
              <a:gd name="connsiteX7" fmla="*/ 2687 w 1153007"/>
              <a:gd name="connsiteY7" fmla="*/ 1009388 h 2031086"/>
              <a:gd name="connsiteX8" fmla="*/ 24118 w 1153007"/>
              <a:gd name="connsiteY8" fmla="*/ 1235606 h 2031086"/>
              <a:gd name="connsiteX9" fmla="*/ 90793 w 1153007"/>
              <a:gd name="connsiteY9" fmla="*/ 1426106 h 2031086"/>
              <a:gd name="connsiteX10" fmla="*/ 195568 w 1153007"/>
              <a:gd name="connsiteY10" fmla="*/ 1616606 h 2031086"/>
              <a:gd name="connsiteX11" fmla="*/ 319393 w 1153007"/>
              <a:gd name="connsiteY11" fmla="*/ 1749956 h 2031086"/>
              <a:gd name="connsiteX12" fmla="*/ 452743 w 1153007"/>
              <a:gd name="connsiteY12" fmla="*/ 1869019 h 2031086"/>
              <a:gd name="connsiteX13" fmla="*/ 586093 w 1153007"/>
              <a:gd name="connsiteY13" fmla="*/ 1949981 h 2031086"/>
              <a:gd name="connsiteX14" fmla="*/ 819456 w 1153007"/>
              <a:gd name="connsiteY14" fmla="*/ 2007131 h 2031086"/>
              <a:gd name="connsiteX15" fmla="*/ 1033768 w 1153007"/>
              <a:gd name="connsiteY15" fmla="*/ 2030944 h 2031086"/>
              <a:gd name="connsiteX16" fmla="*/ 1076631 w 1153007"/>
              <a:gd name="connsiteY16" fmla="*/ 1854731 h 2031086"/>
              <a:gd name="connsiteX17" fmla="*/ 1083774 w 1153007"/>
              <a:gd name="connsiteY17" fmla="*/ 1847587 h 2031086"/>
              <a:gd name="connsiteX18" fmla="*/ 1129018 w 1153007"/>
              <a:gd name="connsiteY18" fmla="*/ 1630894 h 2031086"/>
              <a:gd name="connsiteX19" fmla="*/ 1148068 w 1153007"/>
              <a:gd name="connsiteY19" fmla="*/ 1416581 h 2031086"/>
              <a:gd name="connsiteX20" fmla="*/ 1152831 w 1153007"/>
              <a:gd name="connsiteY20" fmla="*/ 1130831 h 2031086"/>
              <a:gd name="connsiteX21" fmla="*/ 1148068 w 1153007"/>
              <a:gd name="connsiteY21" fmla="*/ 854606 h 2031086"/>
              <a:gd name="connsiteX22" fmla="*/ 1114731 w 1153007"/>
              <a:gd name="connsiteY22" fmla="*/ 711731 h 2031086"/>
              <a:gd name="connsiteX23" fmla="*/ 1043293 w 1153007"/>
              <a:gd name="connsiteY23" fmla="*/ 397406 h 2031086"/>
              <a:gd name="connsiteX24" fmla="*/ 962331 w 1153007"/>
              <a:gd name="connsiteY24" fmla="*/ 187856 h 2031086"/>
              <a:gd name="connsiteX25" fmla="*/ 938518 w 1153007"/>
              <a:gd name="connsiteY25" fmla="*/ 106894 h 2031086"/>
              <a:gd name="connsiteX26" fmla="*/ 876606 w 1153007"/>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64937 w 1150914"/>
              <a:gd name="connsiteY12" fmla="*/ 1861875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81681 w 1150914"/>
              <a:gd name="connsiteY17" fmla="*/ 1847587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107875 w 1150914"/>
              <a:gd name="connsiteY17" fmla="*/ 1752336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7882"/>
              <a:gd name="connsiteY0" fmla="*/ 6881 h 2031110"/>
              <a:gd name="connsiteX1" fmla="*/ 774500 w 1157882"/>
              <a:gd name="connsiteY1" fmla="*/ 16406 h 2031110"/>
              <a:gd name="connsiteX2" fmla="*/ 612575 w 1157882"/>
              <a:gd name="connsiteY2" fmla="*/ 78319 h 2031110"/>
              <a:gd name="connsiteX3" fmla="*/ 412550 w 1157882"/>
              <a:gd name="connsiteY3" fmla="*/ 197381 h 2031110"/>
              <a:gd name="connsiteX4" fmla="*/ 222050 w 1157882"/>
              <a:gd name="connsiteY4" fmla="*/ 397406 h 2031110"/>
              <a:gd name="connsiteX5" fmla="*/ 131563 w 1157882"/>
              <a:gd name="connsiteY5" fmla="*/ 521231 h 2031110"/>
              <a:gd name="connsiteX6" fmla="*/ 41075 w 1157882"/>
              <a:gd name="connsiteY6" fmla="*/ 726018 h 2031110"/>
              <a:gd name="connsiteX7" fmla="*/ 594 w 1157882"/>
              <a:gd name="connsiteY7" fmla="*/ 1009388 h 2031110"/>
              <a:gd name="connsiteX8" fmla="*/ 22025 w 1157882"/>
              <a:gd name="connsiteY8" fmla="*/ 1235606 h 2031110"/>
              <a:gd name="connsiteX9" fmla="*/ 88700 w 1157882"/>
              <a:gd name="connsiteY9" fmla="*/ 1426106 h 2031110"/>
              <a:gd name="connsiteX10" fmla="*/ 198237 w 1157882"/>
              <a:gd name="connsiteY10" fmla="*/ 1614225 h 2031110"/>
              <a:gd name="connsiteX11" fmla="*/ 317300 w 1157882"/>
              <a:gd name="connsiteY11" fmla="*/ 1749956 h 2031110"/>
              <a:gd name="connsiteX12" fmla="*/ 464937 w 1157882"/>
              <a:gd name="connsiteY12" fmla="*/ 1861875 h 2031110"/>
              <a:gd name="connsiteX13" fmla="*/ 607813 w 1157882"/>
              <a:gd name="connsiteY13" fmla="*/ 1938075 h 2031110"/>
              <a:gd name="connsiteX14" fmla="*/ 817363 w 1157882"/>
              <a:gd name="connsiteY14" fmla="*/ 2007131 h 2031110"/>
              <a:gd name="connsiteX15" fmla="*/ 1031675 w 1157882"/>
              <a:gd name="connsiteY15" fmla="*/ 2030944 h 2031110"/>
              <a:gd name="connsiteX16" fmla="*/ 1081681 w 1157882"/>
              <a:gd name="connsiteY16" fmla="*/ 1854731 h 2031110"/>
              <a:gd name="connsiteX17" fmla="*/ 1107875 w 1157882"/>
              <a:gd name="connsiteY17" fmla="*/ 1752336 h 2031110"/>
              <a:gd name="connsiteX18" fmla="*/ 1126925 w 1157882"/>
              <a:gd name="connsiteY18" fmla="*/ 1630894 h 2031110"/>
              <a:gd name="connsiteX19" fmla="*/ 1145975 w 1157882"/>
              <a:gd name="connsiteY19" fmla="*/ 1416581 h 2031110"/>
              <a:gd name="connsiteX20" fmla="*/ 1157882 w 1157882"/>
              <a:gd name="connsiteY20" fmla="*/ 1130831 h 2031110"/>
              <a:gd name="connsiteX21" fmla="*/ 1145975 w 1157882"/>
              <a:gd name="connsiteY21" fmla="*/ 854606 h 2031110"/>
              <a:gd name="connsiteX22" fmla="*/ 1112638 w 1157882"/>
              <a:gd name="connsiteY22" fmla="*/ 711731 h 2031110"/>
              <a:gd name="connsiteX23" fmla="*/ 1041200 w 1157882"/>
              <a:gd name="connsiteY23" fmla="*/ 397406 h 2031110"/>
              <a:gd name="connsiteX24" fmla="*/ 960238 w 1157882"/>
              <a:gd name="connsiteY24" fmla="*/ 187856 h 2031110"/>
              <a:gd name="connsiteX25" fmla="*/ 936425 w 1157882"/>
              <a:gd name="connsiteY25" fmla="*/ 106894 h 2031110"/>
              <a:gd name="connsiteX26" fmla="*/ 874513 w 1157882"/>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12638 w 1157897"/>
              <a:gd name="connsiteY22" fmla="*/ 711731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0 h 2033754"/>
              <a:gd name="connsiteX1" fmla="*/ 774500 w 1157897"/>
              <a:gd name="connsiteY1" fmla="*/ 19050 h 2033754"/>
              <a:gd name="connsiteX2" fmla="*/ 612575 w 1157897"/>
              <a:gd name="connsiteY2" fmla="*/ 80963 h 2033754"/>
              <a:gd name="connsiteX3" fmla="*/ 412550 w 1157897"/>
              <a:gd name="connsiteY3" fmla="*/ 200025 h 2033754"/>
              <a:gd name="connsiteX4" fmla="*/ 222050 w 1157897"/>
              <a:gd name="connsiteY4" fmla="*/ 400050 h 2033754"/>
              <a:gd name="connsiteX5" fmla="*/ 131563 w 1157897"/>
              <a:gd name="connsiteY5" fmla="*/ 523875 h 2033754"/>
              <a:gd name="connsiteX6" fmla="*/ 41075 w 1157897"/>
              <a:gd name="connsiteY6" fmla="*/ 728662 h 2033754"/>
              <a:gd name="connsiteX7" fmla="*/ 594 w 1157897"/>
              <a:gd name="connsiteY7" fmla="*/ 1012032 h 2033754"/>
              <a:gd name="connsiteX8" fmla="*/ 22025 w 1157897"/>
              <a:gd name="connsiteY8" fmla="*/ 1238250 h 2033754"/>
              <a:gd name="connsiteX9" fmla="*/ 88700 w 1157897"/>
              <a:gd name="connsiteY9" fmla="*/ 1428750 h 2033754"/>
              <a:gd name="connsiteX10" fmla="*/ 198237 w 1157897"/>
              <a:gd name="connsiteY10" fmla="*/ 1616869 h 2033754"/>
              <a:gd name="connsiteX11" fmla="*/ 317300 w 1157897"/>
              <a:gd name="connsiteY11" fmla="*/ 1752600 h 2033754"/>
              <a:gd name="connsiteX12" fmla="*/ 464937 w 1157897"/>
              <a:gd name="connsiteY12" fmla="*/ 1864519 h 2033754"/>
              <a:gd name="connsiteX13" fmla="*/ 607813 w 1157897"/>
              <a:gd name="connsiteY13" fmla="*/ 1940719 h 2033754"/>
              <a:gd name="connsiteX14" fmla="*/ 817363 w 1157897"/>
              <a:gd name="connsiteY14" fmla="*/ 2009775 h 2033754"/>
              <a:gd name="connsiteX15" fmla="*/ 1031675 w 1157897"/>
              <a:gd name="connsiteY15" fmla="*/ 2033588 h 2033754"/>
              <a:gd name="connsiteX16" fmla="*/ 1081681 w 1157897"/>
              <a:gd name="connsiteY16" fmla="*/ 1857375 h 2033754"/>
              <a:gd name="connsiteX17" fmla="*/ 1107875 w 1157897"/>
              <a:gd name="connsiteY17" fmla="*/ 1754980 h 2033754"/>
              <a:gd name="connsiteX18" fmla="*/ 1126925 w 1157897"/>
              <a:gd name="connsiteY18" fmla="*/ 1633538 h 2033754"/>
              <a:gd name="connsiteX19" fmla="*/ 1145975 w 1157897"/>
              <a:gd name="connsiteY19" fmla="*/ 1419225 h 2033754"/>
              <a:gd name="connsiteX20" fmla="*/ 1157882 w 1157897"/>
              <a:gd name="connsiteY20" fmla="*/ 1133475 h 2033754"/>
              <a:gd name="connsiteX21" fmla="*/ 1143594 w 1157897"/>
              <a:gd name="connsiteY21" fmla="*/ 862012 h 2033754"/>
              <a:gd name="connsiteX22" fmla="*/ 1103113 w 1157897"/>
              <a:gd name="connsiteY22" fmla="*/ 635794 h 2033754"/>
              <a:gd name="connsiteX23" fmla="*/ 1041200 w 1157897"/>
              <a:gd name="connsiteY23" fmla="*/ 400050 h 2033754"/>
              <a:gd name="connsiteX24" fmla="*/ 986432 w 1157897"/>
              <a:gd name="connsiteY24" fmla="*/ 240506 h 2033754"/>
              <a:gd name="connsiteX25" fmla="*/ 936425 w 1157897"/>
              <a:gd name="connsiteY25" fmla="*/ 109538 h 2033754"/>
              <a:gd name="connsiteX26" fmla="*/ 876895 w 1157897"/>
              <a:gd name="connsiteY26" fmla="*/ 0 h 2033754"/>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36337 w 1157897"/>
              <a:gd name="connsiteY4" fmla="*/ 366712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783251 w 1157897"/>
              <a:gd name="connsiteY0" fmla="*/ 54437 h 2014719"/>
              <a:gd name="connsiteX1" fmla="*/ 774500 w 1157897"/>
              <a:gd name="connsiteY1" fmla="*/ 15 h 2014719"/>
              <a:gd name="connsiteX2" fmla="*/ 612575 w 1157897"/>
              <a:gd name="connsiteY2" fmla="*/ 61928 h 2014719"/>
              <a:gd name="connsiteX3" fmla="*/ 412550 w 1157897"/>
              <a:gd name="connsiteY3" fmla="*/ 180990 h 2014719"/>
              <a:gd name="connsiteX4" fmla="*/ 236337 w 1157897"/>
              <a:gd name="connsiteY4" fmla="*/ 345296 h 2014719"/>
              <a:gd name="connsiteX5" fmla="*/ 131563 w 1157897"/>
              <a:gd name="connsiteY5" fmla="*/ 504840 h 2014719"/>
              <a:gd name="connsiteX6" fmla="*/ 41075 w 1157897"/>
              <a:gd name="connsiteY6" fmla="*/ 709627 h 2014719"/>
              <a:gd name="connsiteX7" fmla="*/ 594 w 1157897"/>
              <a:gd name="connsiteY7" fmla="*/ 992997 h 2014719"/>
              <a:gd name="connsiteX8" fmla="*/ 22025 w 1157897"/>
              <a:gd name="connsiteY8" fmla="*/ 1219215 h 2014719"/>
              <a:gd name="connsiteX9" fmla="*/ 88700 w 1157897"/>
              <a:gd name="connsiteY9" fmla="*/ 1409715 h 2014719"/>
              <a:gd name="connsiteX10" fmla="*/ 198237 w 1157897"/>
              <a:gd name="connsiteY10" fmla="*/ 1597834 h 2014719"/>
              <a:gd name="connsiteX11" fmla="*/ 317300 w 1157897"/>
              <a:gd name="connsiteY11" fmla="*/ 1733565 h 2014719"/>
              <a:gd name="connsiteX12" fmla="*/ 464937 w 1157897"/>
              <a:gd name="connsiteY12" fmla="*/ 1845484 h 2014719"/>
              <a:gd name="connsiteX13" fmla="*/ 607813 w 1157897"/>
              <a:gd name="connsiteY13" fmla="*/ 1921684 h 2014719"/>
              <a:gd name="connsiteX14" fmla="*/ 817363 w 1157897"/>
              <a:gd name="connsiteY14" fmla="*/ 1990740 h 2014719"/>
              <a:gd name="connsiteX15" fmla="*/ 1031675 w 1157897"/>
              <a:gd name="connsiteY15" fmla="*/ 2014553 h 2014719"/>
              <a:gd name="connsiteX16" fmla="*/ 1081681 w 1157897"/>
              <a:gd name="connsiteY16" fmla="*/ 1838340 h 2014719"/>
              <a:gd name="connsiteX17" fmla="*/ 1107875 w 1157897"/>
              <a:gd name="connsiteY17" fmla="*/ 1735945 h 2014719"/>
              <a:gd name="connsiteX18" fmla="*/ 1126925 w 1157897"/>
              <a:gd name="connsiteY18" fmla="*/ 1614503 h 2014719"/>
              <a:gd name="connsiteX19" fmla="*/ 1145975 w 1157897"/>
              <a:gd name="connsiteY19" fmla="*/ 1400190 h 2014719"/>
              <a:gd name="connsiteX20" fmla="*/ 1157882 w 1157897"/>
              <a:gd name="connsiteY20" fmla="*/ 1114440 h 2014719"/>
              <a:gd name="connsiteX21" fmla="*/ 1143594 w 1157897"/>
              <a:gd name="connsiteY21" fmla="*/ 842977 h 2014719"/>
              <a:gd name="connsiteX22" fmla="*/ 1103113 w 1157897"/>
              <a:gd name="connsiteY22" fmla="*/ 616759 h 2014719"/>
              <a:gd name="connsiteX23" fmla="*/ 1041200 w 1157897"/>
              <a:gd name="connsiteY23" fmla="*/ 381015 h 2014719"/>
              <a:gd name="connsiteX24" fmla="*/ 986432 w 1157897"/>
              <a:gd name="connsiteY24" fmla="*/ 221471 h 2014719"/>
              <a:gd name="connsiteX25" fmla="*/ 936425 w 1157897"/>
              <a:gd name="connsiteY25" fmla="*/ 90503 h 2014719"/>
              <a:gd name="connsiteX26" fmla="*/ 783251 w 1157897"/>
              <a:gd name="connsiteY26" fmla="*/ 54437 h 2014719"/>
              <a:gd name="connsiteX0" fmla="*/ 936425 w 1157897"/>
              <a:gd name="connsiteY0" fmla="*/ 90909 h 2015125"/>
              <a:gd name="connsiteX1" fmla="*/ 774500 w 1157897"/>
              <a:gd name="connsiteY1" fmla="*/ 421 h 2015125"/>
              <a:gd name="connsiteX2" fmla="*/ 612575 w 1157897"/>
              <a:gd name="connsiteY2" fmla="*/ 62334 h 2015125"/>
              <a:gd name="connsiteX3" fmla="*/ 412550 w 1157897"/>
              <a:gd name="connsiteY3" fmla="*/ 181396 h 2015125"/>
              <a:gd name="connsiteX4" fmla="*/ 236337 w 1157897"/>
              <a:gd name="connsiteY4" fmla="*/ 345702 h 2015125"/>
              <a:gd name="connsiteX5" fmla="*/ 131563 w 1157897"/>
              <a:gd name="connsiteY5" fmla="*/ 505246 h 2015125"/>
              <a:gd name="connsiteX6" fmla="*/ 41075 w 1157897"/>
              <a:gd name="connsiteY6" fmla="*/ 710033 h 2015125"/>
              <a:gd name="connsiteX7" fmla="*/ 594 w 1157897"/>
              <a:gd name="connsiteY7" fmla="*/ 993403 h 2015125"/>
              <a:gd name="connsiteX8" fmla="*/ 22025 w 1157897"/>
              <a:gd name="connsiteY8" fmla="*/ 1219621 h 2015125"/>
              <a:gd name="connsiteX9" fmla="*/ 88700 w 1157897"/>
              <a:gd name="connsiteY9" fmla="*/ 1410121 h 2015125"/>
              <a:gd name="connsiteX10" fmla="*/ 198237 w 1157897"/>
              <a:gd name="connsiteY10" fmla="*/ 1598240 h 2015125"/>
              <a:gd name="connsiteX11" fmla="*/ 317300 w 1157897"/>
              <a:gd name="connsiteY11" fmla="*/ 1733971 h 2015125"/>
              <a:gd name="connsiteX12" fmla="*/ 464937 w 1157897"/>
              <a:gd name="connsiteY12" fmla="*/ 1845890 h 2015125"/>
              <a:gd name="connsiteX13" fmla="*/ 607813 w 1157897"/>
              <a:gd name="connsiteY13" fmla="*/ 1922090 h 2015125"/>
              <a:gd name="connsiteX14" fmla="*/ 817363 w 1157897"/>
              <a:gd name="connsiteY14" fmla="*/ 1991146 h 2015125"/>
              <a:gd name="connsiteX15" fmla="*/ 1031675 w 1157897"/>
              <a:gd name="connsiteY15" fmla="*/ 2014959 h 2015125"/>
              <a:gd name="connsiteX16" fmla="*/ 1081681 w 1157897"/>
              <a:gd name="connsiteY16" fmla="*/ 1838746 h 2015125"/>
              <a:gd name="connsiteX17" fmla="*/ 1107875 w 1157897"/>
              <a:gd name="connsiteY17" fmla="*/ 1736351 h 2015125"/>
              <a:gd name="connsiteX18" fmla="*/ 1126925 w 1157897"/>
              <a:gd name="connsiteY18" fmla="*/ 1614909 h 2015125"/>
              <a:gd name="connsiteX19" fmla="*/ 1145975 w 1157897"/>
              <a:gd name="connsiteY19" fmla="*/ 1400596 h 2015125"/>
              <a:gd name="connsiteX20" fmla="*/ 1157882 w 1157897"/>
              <a:gd name="connsiteY20" fmla="*/ 1114846 h 2015125"/>
              <a:gd name="connsiteX21" fmla="*/ 1143594 w 1157897"/>
              <a:gd name="connsiteY21" fmla="*/ 843383 h 2015125"/>
              <a:gd name="connsiteX22" fmla="*/ 1103113 w 1157897"/>
              <a:gd name="connsiteY22" fmla="*/ 617165 h 2015125"/>
              <a:gd name="connsiteX23" fmla="*/ 1041200 w 1157897"/>
              <a:gd name="connsiteY23" fmla="*/ 381421 h 2015125"/>
              <a:gd name="connsiteX24" fmla="*/ 986432 w 1157897"/>
              <a:gd name="connsiteY24" fmla="*/ 221877 h 2015125"/>
              <a:gd name="connsiteX25" fmla="*/ 936425 w 1157897"/>
              <a:gd name="connsiteY25" fmla="*/ 90909 h 2015125"/>
              <a:gd name="connsiteX0" fmla="*/ 936425 w 1157897"/>
              <a:gd name="connsiteY0" fmla="*/ 34217 h 1958433"/>
              <a:gd name="connsiteX1" fmla="*/ 612575 w 1157897"/>
              <a:gd name="connsiteY1" fmla="*/ 5642 h 1958433"/>
              <a:gd name="connsiteX2" fmla="*/ 412550 w 1157897"/>
              <a:gd name="connsiteY2" fmla="*/ 124704 h 1958433"/>
              <a:gd name="connsiteX3" fmla="*/ 236337 w 1157897"/>
              <a:gd name="connsiteY3" fmla="*/ 289010 h 1958433"/>
              <a:gd name="connsiteX4" fmla="*/ 131563 w 1157897"/>
              <a:gd name="connsiteY4" fmla="*/ 448554 h 1958433"/>
              <a:gd name="connsiteX5" fmla="*/ 41075 w 1157897"/>
              <a:gd name="connsiteY5" fmla="*/ 653341 h 1958433"/>
              <a:gd name="connsiteX6" fmla="*/ 594 w 1157897"/>
              <a:gd name="connsiteY6" fmla="*/ 936711 h 1958433"/>
              <a:gd name="connsiteX7" fmla="*/ 22025 w 1157897"/>
              <a:gd name="connsiteY7" fmla="*/ 1162929 h 1958433"/>
              <a:gd name="connsiteX8" fmla="*/ 88700 w 1157897"/>
              <a:gd name="connsiteY8" fmla="*/ 1353429 h 1958433"/>
              <a:gd name="connsiteX9" fmla="*/ 198237 w 1157897"/>
              <a:gd name="connsiteY9" fmla="*/ 1541548 h 1958433"/>
              <a:gd name="connsiteX10" fmla="*/ 317300 w 1157897"/>
              <a:gd name="connsiteY10" fmla="*/ 1677279 h 1958433"/>
              <a:gd name="connsiteX11" fmla="*/ 464937 w 1157897"/>
              <a:gd name="connsiteY11" fmla="*/ 1789198 h 1958433"/>
              <a:gd name="connsiteX12" fmla="*/ 607813 w 1157897"/>
              <a:gd name="connsiteY12" fmla="*/ 1865398 h 1958433"/>
              <a:gd name="connsiteX13" fmla="*/ 817363 w 1157897"/>
              <a:gd name="connsiteY13" fmla="*/ 1934454 h 1958433"/>
              <a:gd name="connsiteX14" fmla="*/ 1031675 w 1157897"/>
              <a:gd name="connsiteY14" fmla="*/ 1958267 h 1958433"/>
              <a:gd name="connsiteX15" fmla="*/ 1081681 w 1157897"/>
              <a:gd name="connsiteY15" fmla="*/ 1782054 h 1958433"/>
              <a:gd name="connsiteX16" fmla="*/ 1107875 w 1157897"/>
              <a:gd name="connsiteY16" fmla="*/ 1679659 h 1958433"/>
              <a:gd name="connsiteX17" fmla="*/ 1126925 w 1157897"/>
              <a:gd name="connsiteY17" fmla="*/ 1558217 h 1958433"/>
              <a:gd name="connsiteX18" fmla="*/ 1145975 w 1157897"/>
              <a:gd name="connsiteY18" fmla="*/ 1343904 h 1958433"/>
              <a:gd name="connsiteX19" fmla="*/ 1157882 w 1157897"/>
              <a:gd name="connsiteY19" fmla="*/ 1058154 h 1958433"/>
              <a:gd name="connsiteX20" fmla="*/ 1143594 w 1157897"/>
              <a:gd name="connsiteY20" fmla="*/ 786691 h 1958433"/>
              <a:gd name="connsiteX21" fmla="*/ 1103113 w 1157897"/>
              <a:gd name="connsiteY21" fmla="*/ 560473 h 1958433"/>
              <a:gd name="connsiteX22" fmla="*/ 1041200 w 1157897"/>
              <a:gd name="connsiteY22" fmla="*/ 324729 h 1958433"/>
              <a:gd name="connsiteX23" fmla="*/ 986432 w 1157897"/>
              <a:gd name="connsiteY23" fmla="*/ 165185 h 1958433"/>
              <a:gd name="connsiteX24" fmla="*/ 936425 w 1157897"/>
              <a:gd name="connsiteY24" fmla="*/ 34217 h 1958433"/>
              <a:gd name="connsiteX0" fmla="*/ 936425 w 1157897"/>
              <a:gd name="connsiteY0" fmla="*/ 568 h 1924784"/>
              <a:gd name="connsiteX1" fmla="*/ 412550 w 1157897"/>
              <a:gd name="connsiteY1" fmla="*/ 91055 h 1924784"/>
              <a:gd name="connsiteX2" fmla="*/ 236337 w 1157897"/>
              <a:gd name="connsiteY2" fmla="*/ 255361 h 1924784"/>
              <a:gd name="connsiteX3" fmla="*/ 131563 w 1157897"/>
              <a:gd name="connsiteY3" fmla="*/ 414905 h 1924784"/>
              <a:gd name="connsiteX4" fmla="*/ 41075 w 1157897"/>
              <a:gd name="connsiteY4" fmla="*/ 619692 h 1924784"/>
              <a:gd name="connsiteX5" fmla="*/ 594 w 1157897"/>
              <a:gd name="connsiteY5" fmla="*/ 903062 h 1924784"/>
              <a:gd name="connsiteX6" fmla="*/ 22025 w 1157897"/>
              <a:gd name="connsiteY6" fmla="*/ 1129280 h 1924784"/>
              <a:gd name="connsiteX7" fmla="*/ 88700 w 1157897"/>
              <a:gd name="connsiteY7" fmla="*/ 1319780 h 1924784"/>
              <a:gd name="connsiteX8" fmla="*/ 198237 w 1157897"/>
              <a:gd name="connsiteY8" fmla="*/ 1507899 h 1924784"/>
              <a:gd name="connsiteX9" fmla="*/ 317300 w 1157897"/>
              <a:gd name="connsiteY9" fmla="*/ 1643630 h 1924784"/>
              <a:gd name="connsiteX10" fmla="*/ 464937 w 1157897"/>
              <a:gd name="connsiteY10" fmla="*/ 1755549 h 1924784"/>
              <a:gd name="connsiteX11" fmla="*/ 607813 w 1157897"/>
              <a:gd name="connsiteY11" fmla="*/ 1831749 h 1924784"/>
              <a:gd name="connsiteX12" fmla="*/ 817363 w 1157897"/>
              <a:gd name="connsiteY12" fmla="*/ 1900805 h 1924784"/>
              <a:gd name="connsiteX13" fmla="*/ 1031675 w 1157897"/>
              <a:gd name="connsiteY13" fmla="*/ 1924618 h 1924784"/>
              <a:gd name="connsiteX14" fmla="*/ 1081681 w 1157897"/>
              <a:gd name="connsiteY14" fmla="*/ 1748405 h 1924784"/>
              <a:gd name="connsiteX15" fmla="*/ 1107875 w 1157897"/>
              <a:gd name="connsiteY15" fmla="*/ 1646010 h 1924784"/>
              <a:gd name="connsiteX16" fmla="*/ 1126925 w 1157897"/>
              <a:gd name="connsiteY16" fmla="*/ 1524568 h 1924784"/>
              <a:gd name="connsiteX17" fmla="*/ 1145975 w 1157897"/>
              <a:gd name="connsiteY17" fmla="*/ 1310255 h 1924784"/>
              <a:gd name="connsiteX18" fmla="*/ 1157882 w 1157897"/>
              <a:gd name="connsiteY18" fmla="*/ 1024505 h 1924784"/>
              <a:gd name="connsiteX19" fmla="*/ 1143594 w 1157897"/>
              <a:gd name="connsiteY19" fmla="*/ 753042 h 1924784"/>
              <a:gd name="connsiteX20" fmla="*/ 1103113 w 1157897"/>
              <a:gd name="connsiteY20" fmla="*/ 526824 h 1924784"/>
              <a:gd name="connsiteX21" fmla="*/ 1041200 w 1157897"/>
              <a:gd name="connsiteY21" fmla="*/ 291080 h 1924784"/>
              <a:gd name="connsiteX22" fmla="*/ 986432 w 1157897"/>
              <a:gd name="connsiteY22" fmla="*/ 131536 h 1924784"/>
              <a:gd name="connsiteX23" fmla="*/ 936425 w 1157897"/>
              <a:gd name="connsiteY23" fmla="*/ 568 h 1924784"/>
              <a:gd name="connsiteX0" fmla="*/ 517145 w 1157897"/>
              <a:gd name="connsiteY0" fmla="*/ 949 h 1895666"/>
              <a:gd name="connsiteX1" fmla="*/ 412550 w 1157897"/>
              <a:gd name="connsiteY1" fmla="*/ 61937 h 1895666"/>
              <a:gd name="connsiteX2" fmla="*/ 236337 w 1157897"/>
              <a:gd name="connsiteY2" fmla="*/ 226243 h 1895666"/>
              <a:gd name="connsiteX3" fmla="*/ 131563 w 1157897"/>
              <a:gd name="connsiteY3" fmla="*/ 385787 h 1895666"/>
              <a:gd name="connsiteX4" fmla="*/ 41075 w 1157897"/>
              <a:gd name="connsiteY4" fmla="*/ 590574 h 1895666"/>
              <a:gd name="connsiteX5" fmla="*/ 594 w 1157897"/>
              <a:gd name="connsiteY5" fmla="*/ 873944 h 1895666"/>
              <a:gd name="connsiteX6" fmla="*/ 22025 w 1157897"/>
              <a:gd name="connsiteY6" fmla="*/ 1100162 h 1895666"/>
              <a:gd name="connsiteX7" fmla="*/ 88700 w 1157897"/>
              <a:gd name="connsiteY7" fmla="*/ 1290662 h 1895666"/>
              <a:gd name="connsiteX8" fmla="*/ 198237 w 1157897"/>
              <a:gd name="connsiteY8" fmla="*/ 1478781 h 1895666"/>
              <a:gd name="connsiteX9" fmla="*/ 317300 w 1157897"/>
              <a:gd name="connsiteY9" fmla="*/ 1614512 h 1895666"/>
              <a:gd name="connsiteX10" fmla="*/ 464937 w 1157897"/>
              <a:gd name="connsiteY10" fmla="*/ 1726431 h 1895666"/>
              <a:gd name="connsiteX11" fmla="*/ 607813 w 1157897"/>
              <a:gd name="connsiteY11" fmla="*/ 1802631 h 1895666"/>
              <a:gd name="connsiteX12" fmla="*/ 817363 w 1157897"/>
              <a:gd name="connsiteY12" fmla="*/ 1871687 h 1895666"/>
              <a:gd name="connsiteX13" fmla="*/ 1031675 w 1157897"/>
              <a:gd name="connsiteY13" fmla="*/ 1895500 h 1895666"/>
              <a:gd name="connsiteX14" fmla="*/ 1081681 w 1157897"/>
              <a:gd name="connsiteY14" fmla="*/ 1719287 h 1895666"/>
              <a:gd name="connsiteX15" fmla="*/ 1107875 w 1157897"/>
              <a:gd name="connsiteY15" fmla="*/ 1616892 h 1895666"/>
              <a:gd name="connsiteX16" fmla="*/ 1126925 w 1157897"/>
              <a:gd name="connsiteY16" fmla="*/ 1495450 h 1895666"/>
              <a:gd name="connsiteX17" fmla="*/ 1145975 w 1157897"/>
              <a:gd name="connsiteY17" fmla="*/ 1281137 h 1895666"/>
              <a:gd name="connsiteX18" fmla="*/ 1157882 w 1157897"/>
              <a:gd name="connsiteY18" fmla="*/ 995387 h 1895666"/>
              <a:gd name="connsiteX19" fmla="*/ 1143594 w 1157897"/>
              <a:gd name="connsiteY19" fmla="*/ 723924 h 1895666"/>
              <a:gd name="connsiteX20" fmla="*/ 1103113 w 1157897"/>
              <a:gd name="connsiteY20" fmla="*/ 497706 h 1895666"/>
              <a:gd name="connsiteX21" fmla="*/ 1041200 w 1157897"/>
              <a:gd name="connsiteY21" fmla="*/ 261962 h 1895666"/>
              <a:gd name="connsiteX22" fmla="*/ 986432 w 1157897"/>
              <a:gd name="connsiteY22" fmla="*/ 102418 h 1895666"/>
              <a:gd name="connsiteX23" fmla="*/ 517145 w 1157897"/>
              <a:gd name="connsiteY23" fmla="*/ 949 h 1895666"/>
              <a:gd name="connsiteX0" fmla="*/ 517145 w 1157897"/>
              <a:gd name="connsiteY0" fmla="*/ 10094 h 1904811"/>
              <a:gd name="connsiteX1" fmla="*/ 412550 w 1157897"/>
              <a:gd name="connsiteY1" fmla="*/ 71082 h 1904811"/>
              <a:gd name="connsiteX2" fmla="*/ 236337 w 1157897"/>
              <a:gd name="connsiteY2" fmla="*/ 235388 h 1904811"/>
              <a:gd name="connsiteX3" fmla="*/ 131563 w 1157897"/>
              <a:gd name="connsiteY3" fmla="*/ 394932 h 1904811"/>
              <a:gd name="connsiteX4" fmla="*/ 41075 w 1157897"/>
              <a:gd name="connsiteY4" fmla="*/ 599719 h 1904811"/>
              <a:gd name="connsiteX5" fmla="*/ 594 w 1157897"/>
              <a:gd name="connsiteY5" fmla="*/ 883089 h 1904811"/>
              <a:gd name="connsiteX6" fmla="*/ 22025 w 1157897"/>
              <a:gd name="connsiteY6" fmla="*/ 1109307 h 1904811"/>
              <a:gd name="connsiteX7" fmla="*/ 88700 w 1157897"/>
              <a:gd name="connsiteY7" fmla="*/ 1299807 h 1904811"/>
              <a:gd name="connsiteX8" fmla="*/ 198237 w 1157897"/>
              <a:gd name="connsiteY8" fmla="*/ 1487926 h 1904811"/>
              <a:gd name="connsiteX9" fmla="*/ 317300 w 1157897"/>
              <a:gd name="connsiteY9" fmla="*/ 1623657 h 1904811"/>
              <a:gd name="connsiteX10" fmla="*/ 464937 w 1157897"/>
              <a:gd name="connsiteY10" fmla="*/ 1735576 h 1904811"/>
              <a:gd name="connsiteX11" fmla="*/ 607813 w 1157897"/>
              <a:gd name="connsiteY11" fmla="*/ 1811776 h 1904811"/>
              <a:gd name="connsiteX12" fmla="*/ 817363 w 1157897"/>
              <a:gd name="connsiteY12" fmla="*/ 1880832 h 1904811"/>
              <a:gd name="connsiteX13" fmla="*/ 1031675 w 1157897"/>
              <a:gd name="connsiteY13" fmla="*/ 1904645 h 1904811"/>
              <a:gd name="connsiteX14" fmla="*/ 1081681 w 1157897"/>
              <a:gd name="connsiteY14" fmla="*/ 1728432 h 1904811"/>
              <a:gd name="connsiteX15" fmla="*/ 1107875 w 1157897"/>
              <a:gd name="connsiteY15" fmla="*/ 1626037 h 1904811"/>
              <a:gd name="connsiteX16" fmla="*/ 1126925 w 1157897"/>
              <a:gd name="connsiteY16" fmla="*/ 1504595 h 1904811"/>
              <a:gd name="connsiteX17" fmla="*/ 1145975 w 1157897"/>
              <a:gd name="connsiteY17" fmla="*/ 1290282 h 1904811"/>
              <a:gd name="connsiteX18" fmla="*/ 1157882 w 1157897"/>
              <a:gd name="connsiteY18" fmla="*/ 1004532 h 1904811"/>
              <a:gd name="connsiteX19" fmla="*/ 1143594 w 1157897"/>
              <a:gd name="connsiteY19" fmla="*/ 733069 h 1904811"/>
              <a:gd name="connsiteX20" fmla="*/ 1103113 w 1157897"/>
              <a:gd name="connsiteY20" fmla="*/ 506851 h 1904811"/>
              <a:gd name="connsiteX21" fmla="*/ 1041200 w 1157897"/>
              <a:gd name="connsiteY21" fmla="*/ 271107 h 1904811"/>
              <a:gd name="connsiteX22" fmla="*/ 517145 w 1157897"/>
              <a:gd name="connsiteY22" fmla="*/ 10094 h 1904811"/>
              <a:gd name="connsiteX0" fmla="*/ 517145 w 1157897"/>
              <a:gd name="connsiteY0" fmla="*/ 26432 h 1921149"/>
              <a:gd name="connsiteX1" fmla="*/ 412550 w 1157897"/>
              <a:gd name="connsiteY1" fmla="*/ 87420 h 1921149"/>
              <a:gd name="connsiteX2" fmla="*/ 236337 w 1157897"/>
              <a:gd name="connsiteY2" fmla="*/ 251726 h 1921149"/>
              <a:gd name="connsiteX3" fmla="*/ 131563 w 1157897"/>
              <a:gd name="connsiteY3" fmla="*/ 411270 h 1921149"/>
              <a:gd name="connsiteX4" fmla="*/ 41075 w 1157897"/>
              <a:gd name="connsiteY4" fmla="*/ 616057 h 1921149"/>
              <a:gd name="connsiteX5" fmla="*/ 594 w 1157897"/>
              <a:gd name="connsiteY5" fmla="*/ 899427 h 1921149"/>
              <a:gd name="connsiteX6" fmla="*/ 22025 w 1157897"/>
              <a:gd name="connsiteY6" fmla="*/ 1125645 h 1921149"/>
              <a:gd name="connsiteX7" fmla="*/ 88700 w 1157897"/>
              <a:gd name="connsiteY7" fmla="*/ 1316145 h 1921149"/>
              <a:gd name="connsiteX8" fmla="*/ 198237 w 1157897"/>
              <a:gd name="connsiteY8" fmla="*/ 1504264 h 1921149"/>
              <a:gd name="connsiteX9" fmla="*/ 317300 w 1157897"/>
              <a:gd name="connsiteY9" fmla="*/ 1639995 h 1921149"/>
              <a:gd name="connsiteX10" fmla="*/ 464937 w 1157897"/>
              <a:gd name="connsiteY10" fmla="*/ 1751914 h 1921149"/>
              <a:gd name="connsiteX11" fmla="*/ 607813 w 1157897"/>
              <a:gd name="connsiteY11" fmla="*/ 1828114 h 1921149"/>
              <a:gd name="connsiteX12" fmla="*/ 817363 w 1157897"/>
              <a:gd name="connsiteY12" fmla="*/ 1897170 h 1921149"/>
              <a:gd name="connsiteX13" fmla="*/ 1031675 w 1157897"/>
              <a:gd name="connsiteY13" fmla="*/ 1920983 h 1921149"/>
              <a:gd name="connsiteX14" fmla="*/ 1081681 w 1157897"/>
              <a:gd name="connsiteY14" fmla="*/ 1744770 h 1921149"/>
              <a:gd name="connsiteX15" fmla="*/ 1107875 w 1157897"/>
              <a:gd name="connsiteY15" fmla="*/ 1642375 h 1921149"/>
              <a:gd name="connsiteX16" fmla="*/ 1126925 w 1157897"/>
              <a:gd name="connsiteY16" fmla="*/ 1520933 h 1921149"/>
              <a:gd name="connsiteX17" fmla="*/ 1145975 w 1157897"/>
              <a:gd name="connsiteY17" fmla="*/ 1306620 h 1921149"/>
              <a:gd name="connsiteX18" fmla="*/ 1157882 w 1157897"/>
              <a:gd name="connsiteY18" fmla="*/ 1020870 h 1921149"/>
              <a:gd name="connsiteX19" fmla="*/ 1143594 w 1157897"/>
              <a:gd name="connsiteY19" fmla="*/ 749407 h 1921149"/>
              <a:gd name="connsiteX20" fmla="*/ 1103113 w 1157897"/>
              <a:gd name="connsiteY20" fmla="*/ 523189 h 1921149"/>
              <a:gd name="connsiteX21" fmla="*/ 517145 w 1157897"/>
              <a:gd name="connsiteY21" fmla="*/ 26432 h 1921149"/>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0 h 1894717"/>
              <a:gd name="connsiteX1" fmla="*/ 412550 w 1187161"/>
              <a:gd name="connsiteY1" fmla="*/ 60988 h 1894717"/>
              <a:gd name="connsiteX2" fmla="*/ 236337 w 1187161"/>
              <a:gd name="connsiteY2" fmla="*/ 225294 h 1894717"/>
              <a:gd name="connsiteX3" fmla="*/ 131563 w 1187161"/>
              <a:gd name="connsiteY3" fmla="*/ 384838 h 1894717"/>
              <a:gd name="connsiteX4" fmla="*/ 41075 w 1187161"/>
              <a:gd name="connsiteY4" fmla="*/ 589625 h 1894717"/>
              <a:gd name="connsiteX5" fmla="*/ 594 w 1187161"/>
              <a:gd name="connsiteY5" fmla="*/ 872995 h 1894717"/>
              <a:gd name="connsiteX6" fmla="*/ 22025 w 1187161"/>
              <a:gd name="connsiteY6" fmla="*/ 1099213 h 1894717"/>
              <a:gd name="connsiteX7" fmla="*/ 88700 w 1187161"/>
              <a:gd name="connsiteY7" fmla="*/ 1289713 h 1894717"/>
              <a:gd name="connsiteX8" fmla="*/ 198237 w 1187161"/>
              <a:gd name="connsiteY8" fmla="*/ 1477832 h 1894717"/>
              <a:gd name="connsiteX9" fmla="*/ 317300 w 1187161"/>
              <a:gd name="connsiteY9" fmla="*/ 1613563 h 1894717"/>
              <a:gd name="connsiteX10" fmla="*/ 464937 w 1187161"/>
              <a:gd name="connsiteY10" fmla="*/ 1725482 h 1894717"/>
              <a:gd name="connsiteX11" fmla="*/ 607813 w 1187161"/>
              <a:gd name="connsiteY11" fmla="*/ 1801682 h 1894717"/>
              <a:gd name="connsiteX12" fmla="*/ 817363 w 1187161"/>
              <a:gd name="connsiteY12" fmla="*/ 1870738 h 1894717"/>
              <a:gd name="connsiteX13" fmla="*/ 1031675 w 1187161"/>
              <a:gd name="connsiteY13" fmla="*/ 1894551 h 1894717"/>
              <a:gd name="connsiteX14" fmla="*/ 1081681 w 1187161"/>
              <a:gd name="connsiteY14" fmla="*/ 1718338 h 1894717"/>
              <a:gd name="connsiteX15" fmla="*/ 1107875 w 1187161"/>
              <a:gd name="connsiteY15" fmla="*/ 1615943 h 1894717"/>
              <a:gd name="connsiteX16" fmla="*/ 1126925 w 1187161"/>
              <a:gd name="connsiteY16" fmla="*/ 1494501 h 1894717"/>
              <a:gd name="connsiteX17" fmla="*/ 1145975 w 1187161"/>
              <a:gd name="connsiteY17" fmla="*/ 1280188 h 1894717"/>
              <a:gd name="connsiteX18" fmla="*/ 1157882 w 1187161"/>
              <a:gd name="connsiteY18" fmla="*/ 994438 h 1894717"/>
              <a:gd name="connsiteX19" fmla="*/ 1143594 w 1187161"/>
              <a:gd name="connsiteY19" fmla="*/ 722975 h 1894717"/>
              <a:gd name="connsiteX20" fmla="*/ 623360 w 1187161"/>
              <a:gd name="connsiteY20" fmla="*/ 269198 h 1894717"/>
              <a:gd name="connsiteX21" fmla="*/ 517145 w 1187161"/>
              <a:gd name="connsiteY21" fmla="*/ 0 h 1894717"/>
              <a:gd name="connsiteX0" fmla="*/ 517145 w 1194757"/>
              <a:gd name="connsiteY0" fmla="*/ 0 h 1894717"/>
              <a:gd name="connsiteX1" fmla="*/ 412550 w 1194757"/>
              <a:gd name="connsiteY1" fmla="*/ 60988 h 1894717"/>
              <a:gd name="connsiteX2" fmla="*/ 236337 w 1194757"/>
              <a:gd name="connsiteY2" fmla="*/ 225294 h 1894717"/>
              <a:gd name="connsiteX3" fmla="*/ 131563 w 1194757"/>
              <a:gd name="connsiteY3" fmla="*/ 384838 h 1894717"/>
              <a:gd name="connsiteX4" fmla="*/ 41075 w 1194757"/>
              <a:gd name="connsiteY4" fmla="*/ 589625 h 1894717"/>
              <a:gd name="connsiteX5" fmla="*/ 594 w 1194757"/>
              <a:gd name="connsiteY5" fmla="*/ 872995 h 1894717"/>
              <a:gd name="connsiteX6" fmla="*/ 22025 w 1194757"/>
              <a:gd name="connsiteY6" fmla="*/ 1099213 h 1894717"/>
              <a:gd name="connsiteX7" fmla="*/ 88700 w 1194757"/>
              <a:gd name="connsiteY7" fmla="*/ 1289713 h 1894717"/>
              <a:gd name="connsiteX8" fmla="*/ 198237 w 1194757"/>
              <a:gd name="connsiteY8" fmla="*/ 1477832 h 1894717"/>
              <a:gd name="connsiteX9" fmla="*/ 317300 w 1194757"/>
              <a:gd name="connsiteY9" fmla="*/ 1613563 h 1894717"/>
              <a:gd name="connsiteX10" fmla="*/ 464937 w 1194757"/>
              <a:gd name="connsiteY10" fmla="*/ 1725482 h 1894717"/>
              <a:gd name="connsiteX11" fmla="*/ 607813 w 1194757"/>
              <a:gd name="connsiteY11" fmla="*/ 1801682 h 1894717"/>
              <a:gd name="connsiteX12" fmla="*/ 817363 w 1194757"/>
              <a:gd name="connsiteY12" fmla="*/ 1870738 h 1894717"/>
              <a:gd name="connsiteX13" fmla="*/ 1031675 w 1194757"/>
              <a:gd name="connsiteY13" fmla="*/ 1894551 h 1894717"/>
              <a:gd name="connsiteX14" fmla="*/ 1081681 w 1194757"/>
              <a:gd name="connsiteY14" fmla="*/ 1718338 h 1894717"/>
              <a:gd name="connsiteX15" fmla="*/ 1107875 w 1194757"/>
              <a:gd name="connsiteY15" fmla="*/ 1615943 h 1894717"/>
              <a:gd name="connsiteX16" fmla="*/ 1126925 w 1194757"/>
              <a:gd name="connsiteY16" fmla="*/ 1494501 h 1894717"/>
              <a:gd name="connsiteX17" fmla="*/ 1145975 w 1194757"/>
              <a:gd name="connsiteY17" fmla="*/ 1280188 h 1894717"/>
              <a:gd name="connsiteX18" fmla="*/ 1157882 w 1194757"/>
              <a:gd name="connsiteY18" fmla="*/ 994438 h 1894717"/>
              <a:gd name="connsiteX19" fmla="*/ 623360 w 1194757"/>
              <a:gd name="connsiteY19" fmla="*/ 269198 h 1894717"/>
              <a:gd name="connsiteX20" fmla="*/ 517145 w 1194757"/>
              <a:gd name="connsiteY20" fmla="*/ 0 h 1894717"/>
              <a:gd name="connsiteX0" fmla="*/ 517145 w 1173095"/>
              <a:gd name="connsiteY0" fmla="*/ 0 h 1894717"/>
              <a:gd name="connsiteX1" fmla="*/ 412550 w 1173095"/>
              <a:gd name="connsiteY1" fmla="*/ 60988 h 1894717"/>
              <a:gd name="connsiteX2" fmla="*/ 236337 w 1173095"/>
              <a:gd name="connsiteY2" fmla="*/ 225294 h 1894717"/>
              <a:gd name="connsiteX3" fmla="*/ 131563 w 1173095"/>
              <a:gd name="connsiteY3" fmla="*/ 384838 h 1894717"/>
              <a:gd name="connsiteX4" fmla="*/ 41075 w 1173095"/>
              <a:gd name="connsiteY4" fmla="*/ 589625 h 1894717"/>
              <a:gd name="connsiteX5" fmla="*/ 594 w 1173095"/>
              <a:gd name="connsiteY5" fmla="*/ 872995 h 1894717"/>
              <a:gd name="connsiteX6" fmla="*/ 22025 w 1173095"/>
              <a:gd name="connsiteY6" fmla="*/ 1099213 h 1894717"/>
              <a:gd name="connsiteX7" fmla="*/ 88700 w 1173095"/>
              <a:gd name="connsiteY7" fmla="*/ 1289713 h 1894717"/>
              <a:gd name="connsiteX8" fmla="*/ 198237 w 1173095"/>
              <a:gd name="connsiteY8" fmla="*/ 1477832 h 1894717"/>
              <a:gd name="connsiteX9" fmla="*/ 317300 w 1173095"/>
              <a:gd name="connsiteY9" fmla="*/ 1613563 h 1894717"/>
              <a:gd name="connsiteX10" fmla="*/ 464937 w 1173095"/>
              <a:gd name="connsiteY10" fmla="*/ 1725482 h 1894717"/>
              <a:gd name="connsiteX11" fmla="*/ 607813 w 1173095"/>
              <a:gd name="connsiteY11" fmla="*/ 1801682 h 1894717"/>
              <a:gd name="connsiteX12" fmla="*/ 817363 w 1173095"/>
              <a:gd name="connsiteY12" fmla="*/ 1870738 h 1894717"/>
              <a:gd name="connsiteX13" fmla="*/ 1031675 w 1173095"/>
              <a:gd name="connsiteY13" fmla="*/ 1894551 h 1894717"/>
              <a:gd name="connsiteX14" fmla="*/ 1081681 w 1173095"/>
              <a:gd name="connsiteY14" fmla="*/ 1718338 h 1894717"/>
              <a:gd name="connsiteX15" fmla="*/ 1107875 w 1173095"/>
              <a:gd name="connsiteY15" fmla="*/ 1615943 h 1894717"/>
              <a:gd name="connsiteX16" fmla="*/ 1126925 w 1173095"/>
              <a:gd name="connsiteY16" fmla="*/ 1494501 h 1894717"/>
              <a:gd name="connsiteX17" fmla="*/ 1145975 w 1173095"/>
              <a:gd name="connsiteY17" fmla="*/ 1280188 h 1894717"/>
              <a:gd name="connsiteX18" fmla="*/ 718444 w 1173095"/>
              <a:gd name="connsiteY18" fmla="*/ 809019 h 1894717"/>
              <a:gd name="connsiteX19" fmla="*/ 623360 w 1173095"/>
              <a:gd name="connsiteY19" fmla="*/ 269198 h 1894717"/>
              <a:gd name="connsiteX20" fmla="*/ 517145 w 1173095"/>
              <a:gd name="connsiteY20" fmla="*/ 0 h 1894717"/>
              <a:gd name="connsiteX0" fmla="*/ 517145 w 1153086"/>
              <a:gd name="connsiteY0" fmla="*/ 0 h 1894717"/>
              <a:gd name="connsiteX1" fmla="*/ 412550 w 1153086"/>
              <a:gd name="connsiteY1" fmla="*/ 60988 h 1894717"/>
              <a:gd name="connsiteX2" fmla="*/ 236337 w 1153086"/>
              <a:gd name="connsiteY2" fmla="*/ 225294 h 1894717"/>
              <a:gd name="connsiteX3" fmla="*/ 131563 w 1153086"/>
              <a:gd name="connsiteY3" fmla="*/ 384838 h 1894717"/>
              <a:gd name="connsiteX4" fmla="*/ 41075 w 1153086"/>
              <a:gd name="connsiteY4" fmla="*/ 589625 h 1894717"/>
              <a:gd name="connsiteX5" fmla="*/ 594 w 1153086"/>
              <a:gd name="connsiteY5" fmla="*/ 872995 h 1894717"/>
              <a:gd name="connsiteX6" fmla="*/ 22025 w 1153086"/>
              <a:gd name="connsiteY6" fmla="*/ 1099213 h 1894717"/>
              <a:gd name="connsiteX7" fmla="*/ 88700 w 1153086"/>
              <a:gd name="connsiteY7" fmla="*/ 1289713 h 1894717"/>
              <a:gd name="connsiteX8" fmla="*/ 198237 w 1153086"/>
              <a:gd name="connsiteY8" fmla="*/ 1477832 h 1894717"/>
              <a:gd name="connsiteX9" fmla="*/ 317300 w 1153086"/>
              <a:gd name="connsiteY9" fmla="*/ 1613563 h 1894717"/>
              <a:gd name="connsiteX10" fmla="*/ 464937 w 1153086"/>
              <a:gd name="connsiteY10" fmla="*/ 1725482 h 1894717"/>
              <a:gd name="connsiteX11" fmla="*/ 607813 w 1153086"/>
              <a:gd name="connsiteY11" fmla="*/ 1801682 h 1894717"/>
              <a:gd name="connsiteX12" fmla="*/ 817363 w 1153086"/>
              <a:gd name="connsiteY12" fmla="*/ 1870738 h 1894717"/>
              <a:gd name="connsiteX13" fmla="*/ 1031675 w 1153086"/>
              <a:gd name="connsiteY13" fmla="*/ 1894551 h 1894717"/>
              <a:gd name="connsiteX14" fmla="*/ 1081681 w 1153086"/>
              <a:gd name="connsiteY14" fmla="*/ 1718338 h 1894717"/>
              <a:gd name="connsiteX15" fmla="*/ 1107875 w 1153086"/>
              <a:gd name="connsiteY15" fmla="*/ 1615943 h 1894717"/>
              <a:gd name="connsiteX16" fmla="*/ 1126925 w 1153086"/>
              <a:gd name="connsiteY16" fmla="*/ 1494501 h 1894717"/>
              <a:gd name="connsiteX17" fmla="*/ 718444 w 1153086"/>
              <a:gd name="connsiteY17" fmla="*/ 809019 h 1894717"/>
              <a:gd name="connsiteX18" fmla="*/ 623360 w 1153086"/>
              <a:gd name="connsiteY18" fmla="*/ 269198 h 1894717"/>
              <a:gd name="connsiteX19" fmla="*/ 517145 w 1153086"/>
              <a:gd name="connsiteY19" fmla="*/ 0 h 1894717"/>
              <a:gd name="connsiteX0" fmla="*/ 517145 w 1133929"/>
              <a:gd name="connsiteY0" fmla="*/ 0 h 1894717"/>
              <a:gd name="connsiteX1" fmla="*/ 412550 w 1133929"/>
              <a:gd name="connsiteY1" fmla="*/ 60988 h 1894717"/>
              <a:gd name="connsiteX2" fmla="*/ 236337 w 1133929"/>
              <a:gd name="connsiteY2" fmla="*/ 225294 h 1894717"/>
              <a:gd name="connsiteX3" fmla="*/ 131563 w 1133929"/>
              <a:gd name="connsiteY3" fmla="*/ 384838 h 1894717"/>
              <a:gd name="connsiteX4" fmla="*/ 41075 w 1133929"/>
              <a:gd name="connsiteY4" fmla="*/ 589625 h 1894717"/>
              <a:gd name="connsiteX5" fmla="*/ 594 w 1133929"/>
              <a:gd name="connsiteY5" fmla="*/ 872995 h 1894717"/>
              <a:gd name="connsiteX6" fmla="*/ 22025 w 1133929"/>
              <a:gd name="connsiteY6" fmla="*/ 1099213 h 1894717"/>
              <a:gd name="connsiteX7" fmla="*/ 88700 w 1133929"/>
              <a:gd name="connsiteY7" fmla="*/ 1289713 h 1894717"/>
              <a:gd name="connsiteX8" fmla="*/ 198237 w 1133929"/>
              <a:gd name="connsiteY8" fmla="*/ 1477832 h 1894717"/>
              <a:gd name="connsiteX9" fmla="*/ 317300 w 1133929"/>
              <a:gd name="connsiteY9" fmla="*/ 1613563 h 1894717"/>
              <a:gd name="connsiteX10" fmla="*/ 464937 w 1133929"/>
              <a:gd name="connsiteY10" fmla="*/ 1725482 h 1894717"/>
              <a:gd name="connsiteX11" fmla="*/ 607813 w 1133929"/>
              <a:gd name="connsiteY11" fmla="*/ 1801682 h 1894717"/>
              <a:gd name="connsiteX12" fmla="*/ 817363 w 1133929"/>
              <a:gd name="connsiteY12" fmla="*/ 1870738 h 1894717"/>
              <a:gd name="connsiteX13" fmla="*/ 1031675 w 1133929"/>
              <a:gd name="connsiteY13" fmla="*/ 1894551 h 1894717"/>
              <a:gd name="connsiteX14" fmla="*/ 1081681 w 1133929"/>
              <a:gd name="connsiteY14" fmla="*/ 1718338 h 1894717"/>
              <a:gd name="connsiteX15" fmla="*/ 1107875 w 1133929"/>
              <a:gd name="connsiteY15" fmla="*/ 1615943 h 1894717"/>
              <a:gd name="connsiteX16" fmla="*/ 683456 w 1133929"/>
              <a:gd name="connsiteY16" fmla="*/ 1486073 h 1894717"/>
              <a:gd name="connsiteX17" fmla="*/ 718444 w 1133929"/>
              <a:gd name="connsiteY17" fmla="*/ 809019 h 1894717"/>
              <a:gd name="connsiteX18" fmla="*/ 623360 w 1133929"/>
              <a:gd name="connsiteY18" fmla="*/ 269198 h 1894717"/>
              <a:gd name="connsiteX19" fmla="*/ 517145 w 1133929"/>
              <a:gd name="connsiteY19" fmla="*/ 0 h 1894717"/>
              <a:gd name="connsiteX0" fmla="*/ 517145 w 1102379"/>
              <a:gd name="connsiteY0" fmla="*/ 0 h 1894717"/>
              <a:gd name="connsiteX1" fmla="*/ 412550 w 1102379"/>
              <a:gd name="connsiteY1" fmla="*/ 60988 h 1894717"/>
              <a:gd name="connsiteX2" fmla="*/ 236337 w 1102379"/>
              <a:gd name="connsiteY2" fmla="*/ 225294 h 1894717"/>
              <a:gd name="connsiteX3" fmla="*/ 131563 w 1102379"/>
              <a:gd name="connsiteY3" fmla="*/ 384838 h 1894717"/>
              <a:gd name="connsiteX4" fmla="*/ 41075 w 1102379"/>
              <a:gd name="connsiteY4" fmla="*/ 589625 h 1894717"/>
              <a:gd name="connsiteX5" fmla="*/ 594 w 1102379"/>
              <a:gd name="connsiteY5" fmla="*/ 872995 h 1894717"/>
              <a:gd name="connsiteX6" fmla="*/ 22025 w 1102379"/>
              <a:gd name="connsiteY6" fmla="*/ 1099213 h 1894717"/>
              <a:gd name="connsiteX7" fmla="*/ 88700 w 1102379"/>
              <a:gd name="connsiteY7" fmla="*/ 1289713 h 1894717"/>
              <a:gd name="connsiteX8" fmla="*/ 198237 w 1102379"/>
              <a:gd name="connsiteY8" fmla="*/ 1477832 h 1894717"/>
              <a:gd name="connsiteX9" fmla="*/ 317300 w 1102379"/>
              <a:gd name="connsiteY9" fmla="*/ 1613563 h 1894717"/>
              <a:gd name="connsiteX10" fmla="*/ 464937 w 1102379"/>
              <a:gd name="connsiteY10" fmla="*/ 1725482 h 1894717"/>
              <a:gd name="connsiteX11" fmla="*/ 607813 w 1102379"/>
              <a:gd name="connsiteY11" fmla="*/ 1801682 h 1894717"/>
              <a:gd name="connsiteX12" fmla="*/ 817363 w 1102379"/>
              <a:gd name="connsiteY12" fmla="*/ 1870738 h 1894717"/>
              <a:gd name="connsiteX13" fmla="*/ 1031675 w 1102379"/>
              <a:gd name="connsiteY13" fmla="*/ 1894551 h 1894717"/>
              <a:gd name="connsiteX14" fmla="*/ 1081681 w 1102379"/>
              <a:gd name="connsiteY14" fmla="*/ 1718338 h 1894717"/>
              <a:gd name="connsiteX15" fmla="*/ 683456 w 1102379"/>
              <a:gd name="connsiteY15" fmla="*/ 1486073 h 1894717"/>
              <a:gd name="connsiteX16" fmla="*/ 718444 w 1102379"/>
              <a:gd name="connsiteY16" fmla="*/ 809019 h 1894717"/>
              <a:gd name="connsiteX17" fmla="*/ 623360 w 1102379"/>
              <a:gd name="connsiteY17" fmla="*/ 269198 h 1894717"/>
              <a:gd name="connsiteX18" fmla="*/ 517145 w 1102379"/>
              <a:gd name="connsiteY18" fmla="*/ 0 h 1894717"/>
              <a:gd name="connsiteX0" fmla="*/ 517145 w 1031675"/>
              <a:gd name="connsiteY0" fmla="*/ 0 h 1894717"/>
              <a:gd name="connsiteX1" fmla="*/ 412550 w 1031675"/>
              <a:gd name="connsiteY1" fmla="*/ 60988 h 1894717"/>
              <a:gd name="connsiteX2" fmla="*/ 236337 w 1031675"/>
              <a:gd name="connsiteY2" fmla="*/ 225294 h 1894717"/>
              <a:gd name="connsiteX3" fmla="*/ 131563 w 1031675"/>
              <a:gd name="connsiteY3" fmla="*/ 384838 h 1894717"/>
              <a:gd name="connsiteX4" fmla="*/ 41075 w 1031675"/>
              <a:gd name="connsiteY4" fmla="*/ 589625 h 1894717"/>
              <a:gd name="connsiteX5" fmla="*/ 594 w 1031675"/>
              <a:gd name="connsiteY5" fmla="*/ 872995 h 1894717"/>
              <a:gd name="connsiteX6" fmla="*/ 22025 w 1031675"/>
              <a:gd name="connsiteY6" fmla="*/ 1099213 h 1894717"/>
              <a:gd name="connsiteX7" fmla="*/ 88700 w 1031675"/>
              <a:gd name="connsiteY7" fmla="*/ 1289713 h 1894717"/>
              <a:gd name="connsiteX8" fmla="*/ 198237 w 1031675"/>
              <a:gd name="connsiteY8" fmla="*/ 1477832 h 1894717"/>
              <a:gd name="connsiteX9" fmla="*/ 317300 w 1031675"/>
              <a:gd name="connsiteY9" fmla="*/ 1613563 h 1894717"/>
              <a:gd name="connsiteX10" fmla="*/ 464937 w 1031675"/>
              <a:gd name="connsiteY10" fmla="*/ 1725482 h 1894717"/>
              <a:gd name="connsiteX11" fmla="*/ 607813 w 1031675"/>
              <a:gd name="connsiteY11" fmla="*/ 1801682 h 1894717"/>
              <a:gd name="connsiteX12" fmla="*/ 817363 w 1031675"/>
              <a:gd name="connsiteY12" fmla="*/ 1870738 h 1894717"/>
              <a:gd name="connsiteX13" fmla="*/ 1031675 w 1031675"/>
              <a:gd name="connsiteY13" fmla="*/ 1894551 h 1894717"/>
              <a:gd name="connsiteX14" fmla="*/ 683456 w 1031675"/>
              <a:gd name="connsiteY14" fmla="*/ 1486073 h 1894717"/>
              <a:gd name="connsiteX15" fmla="*/ 718444 w 1031675"/>
              <a:gd name="connsiteY15" fmla="*/ 809019 h 1894717"/>
              <a:gd name="connsiteX16" fmla="*/ 623360 w 1031675"/>
              <a:gd name="connsiteY16" fmla="*/ 269198 h 1894717"/>
              <a:gd name="connsiteX17" fmla="*/ 517145 w 1031675"/>
              <a:gd name="connsiteY17" fmla="*/ 0 h 1894717"/>
              <a:gd name="connsiteX0" fmla="*/ 517145 w 818222"/>
              <a:gd name="connsiteY0" fmla="*/ 0 h 1886095"/>
              <a:gd name="connsiteX1" fmla="*/ 412550 w 818222"/>
              <a:gd name="connsiteY1" fmla="*/ 60988 h 1886095"/>
              <a:gd name="connsiteX2" fmla="*/ 236337 w 818222"/>
              <a:gd name="connsiteY2" fmla="*/ 225294 h 1886095"/>
              <a:gd name="connsiteX3" fmla="*/ 131563 w 818222"/>
              <a:gd name="connsiteY3" fmla="*/ 384838 h 1886095"/>
              <a:gd name="connsiteX4" fmla="*/ 41075 w 818222"/>
              <a:gd name="connsiteY4" fmla="*/ 589625 h 1886095"/>
              <a:gd name="connsiteX5" fmla="*/ 594 w 818222"/>
              <a:gd name="connsiteY5" fmla="*/ 872995 h 1886095"/>
              <a:gd name="connsiteX6" fmla="*/ 22025 w 818222"/>
              <a:gd name="connsiteY6" fmla="*/ 1099213 h 1886095"/>
              <a:gd name="connsiteX7" fmla="*/ 88700 w 818222"/>
              <a:gd name="connsiteY7" fmla="*/ 1289713 h 1886095"/>
              <a:gd name="connsiteX8" fmla="*/ 198237 w 818222"/>
              <a:gd name="connsiteY8" fmla="*/ 1477832 h 1886095"/>
              <a:gd name="connsiteX9" fmla="*/ 317300 w 818222"/>
              <a:gd name="connsiteY9" fmla="*/ 1613563 h 1886095"/>
              <a:gd name="connsiteX10" fmla="*/ 464937 w 818222"/>
              <a:gd name="connsiteY10" fmla="*/ 1725482 h 1886095"/>
              <a:gd name="connsiteX11" fmla="*/ 607813 w 818222"/>
              <a:gd name="connsiteY11" fmla="*/ 1801682 h 1886095"/>
              <a:gd name="connsiteX12" fmla="*/ 817363 w 818222"/>
              <a:gd name="connsiteY12" fmla="*/ 1870738 h 1886095"/>
              <a:gd name="connsiteX13" fmla="*/ 683456 w 818222"/>
              <a:gd name="connsiteY13" fmla="*/ 1486073 h 1886095"/>
              <a:gd name="connsiteX14" fmla="*/ 718444 w 818222"/>
              <a:gd name="connsiteY14" fmla="*/ 809019 h 1886095"/>
              <a:gd name="connsiteX15" fmla="*/ 623360 w 818222"/>
              <a:gd name="connsiteY15" fmla="*/ 269198 h 1886095"/>
              <a:gd name="connsiteX16" fmla="*/ 517145 w 818222"/>
              <a:gd name="connsiteY16" fmla="*/ 0 h 1886095"/>
              <a:gd name="connsiteX0" fmla="*/ 517145 w 719094"/>
              <a:gd name="connsiteY0" fmla="*/ 0 h 1812156"/>
              <a:gd name="connsiteX1" fmla="*/ 412550 w 719094"/>
              <a:gd name="connsiteY1" fmla="*/ 60988 h 1812156"/>
              <a:gd name="connsiteX2" fmla="*/ 236337 w 719094"/>
              <a:gd name="connsiteY2" fmla="*/ 225294 h 1812156"/>
              <a:gd name="connsiteX3" fmla="*/ 131563 w 719094"/>
              <a:gd name="connsiteY3" fmla="*/ 384838 h 1812156"/>
              <a:gd name="connsiteX4" fmla="*/ 41075 w 719094"/>
              <a:gd name="connsiteY4" fmla="*/ 589625 h 1812156"/>
              <a:gd name="connsiteX5" fmla="*/ 594 w 719094"/>
              <a:gd name="connsiteY5" fmla="*/ 872995 h 1812156"/>
              <a:gd name="connsiteX6" fmla="*/ 22025 w 719094"/>
              <a:gd name="connsiteY6" fmla="*/ 1099213 h 1812156"/>
              <a:gd name="connsiteX7" fmla="*/ 88700 w 719094"/>
              <a:gd name="connsiteY7" fmla="*/ 1289713 h 1812156"/>
              <a:gd name="connsiteX8" fmla="*/ 198237 w 719094"/>
              <a:gd name="connsiteY8" fmla="*/ 1477832 h 1812156"/>
              <a:gd name="connsiteX9" fmla="*/ 317300 w 719094"/>
              <a:gd name="connsiteY9" fmla="*/ 1613563 h 1812156"/>
              <a:gd name="connsiteX10" fmla="*/ 464937 w 719094"/>
              <a:gd name="connsiteY10" fmla="*/ 1725482 h 1812156"/>
              <a:gd name="connsiteX11" fmla="*/ 607813 w 719094"/>
              <a:gd name="connsiteY11" fmla="*/ 1801682 h 1812156"/>
              <a:gd name="connsiteX12" fmla="*/ 683456 w 719094"/>
              <a:gd name="connsiteY12" fmla="*/ 1486073 h 1812156"/>
              <a:gd name="connsiteX13" fmla="*/ 718444 w 719094"/>
              <a:gd name="connsiteY13" fmla="*/ 809019 h 1812156"/>
              <a:gd name="connsiteX14" fmla="*/ 623360 w 719094"/>
              <a:gd name="connsiteY14" fmla="*/ 269198 h 1812156"/>
              <a:gd name="connsiteX15" fmla="*/ 517145 w 719094"/>
              <a:gd name="connsiteY15" fmla="*/ 0 h 1812156"/>
              <a:gd name="connsiteX0" fmla="*/ 517145 w 720986"/>
              <a:gd name="connsiteY0" fmla="*/ 0 h 1812156"/>
              <a:gd name="connsiteX1" fmla="*/ 412550 w 720986"/>
              <a:gd name="connsiteY1" fmla="*/ 60988 h 1812156"/>
              <a:gd name="connsiteX2" fmla="*/ 236337 w 720986"/>
              <a:gd name="connsiteY2" fmla="*/ 225294 h 1812156"/>
              <a:gd name="connsiteX3" fmla="*/ 131563 w 720986"/>
              <a:gd name="connsiteY3" fmla="*/ 384838 h 1812156"/>
              <a:gd name="connsiteX4" fmla="*/ 41075 w 720986"/>
              <a:gd name="connsiteY4" fmla="*/ 589625 h 1812156"/>
              <a:gd name="connsiteX5" fmla="*/ 594 w 720986"/>
              <a:gd name="connsiteY5" fmla="*/ 872995 h 1812156"/>
              <a:gd name="connsiteX6" fmla="*/ 22025 w 720986"/>
              <a:gd name="connsiteY6" fmla="*/ 1099213 h 1812156"/>
              <a:gd name="connsiteX7" fmla="*/ 88700 w 720986"/>
              <a:gd name="connsiteY7" fmla="*/ 1289713 h 1812156"/>
              <a:gd name="connsiteX8" fmla="*/ 198237 w 720986"/>
              <a:gd name="connsiteY8" fmla="*/ 1477832 h 1812156"/>
              <a:gd name="connsiteX9" fmla="*/ 317300 w 720986"/>
              <a:gd name="connsiteY9" fmla="*/ 1613563 h 1812156"/>
              <a:gd name="connsiteX10" fmla="*/ 464937 w 720986"/>
              <a:gd name="connsiteY10" fmla="*/ 1725482 h 1812156"/>
              <a:gd name="connsiteX11" fmla="*/ 607813 w 720986"/>
              <a:gd name="connsiteY11" fmla="*/ 1801682 h 1812156"/>
              <a:gd name="connsiteX12" fmla="*/ 683456 w 720986"/>
              <a:gd name="connsiteY12" fmla="*/ 1486073 h 1812156"/>
              <a:gd name="connsiteX13" fmla="*/ 718444 w 720986"/>
              <a:gd name="connsiteY13" fmla="*/ 809019 h 1812156"/>
              <a:gd name="connsiteX14" fmla="*/ 623360 w 720986"/>
              <a:gd name="connsiteY14" fmla="*/ 269198 h 1812156"/>
              <a:gd name="connsiteX15" fmla="*/ 517145 w 720986"/>
              <a:gd name="connsiteY15" fmla="*/ 0 h 1812156"/>
              <a:gd name="connsiteX0" fmla="*/ 517145 w 718489"/>
              <a:gd name="connsiteY0" fmla="*/ 0 h 1812156"/>
              <a:gd name="connsiteX1" fmla="*/ 412550 w 718489"/>
              <a:gd name="connsiteY1" fmla="*/ 60988 h 1812156"/>
              <a:gd name="connsiteX2" fmla="*/ 236337 w 718489"/>
              <a:gd name="connsiteY2" fmla="*/ 225294 h 1812156"/>
              <a:gd name="connsiteX3" fmla="*/ 131563 w 718489"/>
              <a:gd name="connsiteY3" fmla="*/ 384838 h 1812156"/>
              <a:gd name="connsiteX4" fmla="*/ 41075 w 718489"/>
              <a:gd name="connsiteY4" fmla="*/ 589625 h 1812156"/>
              <a:gd name="connsiteX5" fmla="*/ 594 w 718489"/>
              <a:gd name="connsiteY5" fmla="*/ 872995 h 1812156"/>
              <a:gd name="connsiteX6" fmla="*/ 22025 w 718489"/>
              <a:gd name="connsiteY6" fmla="*/ 1099213 h 1812156"/>
              <a:gd name="connsiteX7" fmla="*/ 88700 w 718489"/>
              <a:gd name="connsiteY7" fmla="*/ 1289713 h 1812156"/>
              <a:gd name="connsiteX8" fmla="*/ 198237 w 718489"/>
              <a:gd name="connsiteY8" fmla="*/ 1477832 h 1812156"/>
              <a:gd name="connsiteX9" fmla="*/ 317300 w 718489"/>
              <a:gd name="connsiteY9" fmla="*/ 1613563 h 1812156"/>
              <a:gd name="connsiteX10" fmla="*/ 464937 w 718489"/>
              <a:gd name="connsiteY10" fmla="*/ 1725482 h 1812156"/>
              <a:gd name="connsiteX11" fmla="*/ 607813 w 718489"/>
              <a:gd name="connsiteY11" fmla="*/ 1801682 h 1812156"/>
              <a:gd name="connsiteX12" fmla="*/ 635078 w 718489"/>
              <a:gd name="connsiteY12" fmla="*/ 1486073 h 1812156"/>
              <a:gd name="connsiteX13" fmla="*/ 718444 w 718489"/>
              <a:gd name="connsiteY13" fmla="*/ 809019 h 1812156"/>
              <a:gd name="connsiteX14" fmla="*/ 623360 w 718489"/>
              <a:gd name="connsiteY14" fmla="*/ 269198 h 1812156"/>
              <a:gd name="connsiteX15" fmla="*/ 517145 w 718489"/>
              <a:gd name="connsiteY15" fmla="*/ 0 h 1812156"/>
              <a:gd name="connsiteX0" fmla="*/ 517145 w 718491"/>
              <a:gd name="connsiteY0" fmla="*/ 0 h 1800563"/>
              <a:gd name="connsiteX1" fmla="*/ 412550 w 718491"/>
              <a:gd name="connsiteY1" fmla="*/ 60988 h 1800563"/>
              <a:gd name="connsiteX2" fmla="*/ 236337 w 718491"/>
              <a:gd name="connsiteY2" fmla="*/ 225294 h 1800563"/>
              <a:gd name="connsiteX3" fmla="*/ 131563 w 718491"/>
              <a:gd name="connsiteY3" fmla="*/ 384838 h 1800563"/>
              <a:gd name="connsiteX4" fmla="*/ 41075 w 718491"/>
              <a:gd name="connsiteY4" fmla="*/ 589625 h 1800563"/>
              <a:gd name="connsiteX5" fmla="*/ 594 w 718491"/>
              <a:gd name="connsiteY5" fmla="*/ 872995 h 1800563"/>
              <a:gd name="connsiteX6" fmla="*/ 22025 w 718491"/>
              <a:gd name="connsiteY6" fmla="*/ 1099213 h 1800563"/>
              <a:gd name="connsiteX7" fmla="*/ 88700 w 718491"/>
              <a:gd name="connsiteY7" fmla="*/ 1289713 h 1800563"/>
              <a:gd name="connsiteX8" fmla="*/ 198237 w 718491"/>
              <a:gd name="connsiteY8" fmla="*/ 1477832 h 1800563"/>
              <a:gd name="connsiteX9" fmla="*/ 317300 w 718491"/>
              <a:gd name="connsiteY9" fmla="*/ 1613563 h 1800563"/>
              <a:gd name="connsiteX10" fmla="*/ 464937 w 718491"/>
              <a:gd name="connsiteY10" fmla="*/ 1725482 h 1800563"/>
              <a:gd name="connsiteX11" fmla="*/ 555403 w 718491"/>
              <a:gd name="connsiteY11" fmla="*/ 1789040 h 1800563"/>
              <a:gd name="connsiteX12" fmla="*/ 635078 w 718491"/>
              <a:gd name="connsiteY12" fmla="*/ 1486073 h 1800563"/>
              <a:gd name="connsiteX13" fmla="*/ 718444 w 718491"/>
              <a:gd name="connsiteY13" fmla="*/ 809019 h 1800563"/>
              <a:gd name="connsiteX14" fmla="*/ 623360 w 718491"/>
              <a:gd name="connsiteY14" fmla="*/ 269198 h 1800563"/>
              <a:gd name="connsiteX15" fmla="*/ 517145 w 718491"/>
              <a:gd name="connsiteY15" fmla="*/ 0 h 1800563"/>
              <a:gd name="connsiteX0" fmla="*/ 517145 w 678238"/>
              <a:gd name="connsiteY0" fmla="*/ 0 h 1800563"/>
              <a:gd name="connsiteX1" fmla="*/ 412550 w 678238"/>
              <a:gd name="connsiteY1" fmla="*/ 60988 h 1800563"/>
              <a:gd name="connsiteX2" fmla="*/ 236337 w 678238"/>
              <a:gd name="connsiteY2" fmla="*/ 225294 h 1800563"/>
              <a:gd name="connsiteX3" fmla="*/ 131563 w 678238"/>
              <a:gd name="connsiteY3" fmla="*/ 384838 h 1800563"/>
              <a:gd name="connsiteX4" fmla="*/ 41075 w 678238"/>
              <a:gd name="connsiteY4" fmla="*/ 589625 h 1800563"/>
              <a:gd name="connsiteX5" fmla="*/ 594 w 678238"/>
              <a:gd name="connsiteY5" fmla="*/ 872995 h 1800563"/>
              <a:gd name="connsiteX6" fmla="*/ 22025 w 678238"/>
              <a:gd name="connsiteY6" fmla="*/ 1099213 h 1800563"/>
              <a:gd name="connsiteX7" fmla="*/ 88700 w 678238"/>
              <a:gd name="connsiteY7" fmla="*/ 1289713 h 1800563"/>
              <a:gd name="connsiteX8" fmla="*/ 198237 w 678238"/>
              <a:gd name="connsiteY8" fmla="*/ 1477832 h 1800563"/>
              <a:gd name="connsiteX9" fmla="*/ 317300 w 678238"/>
              <a:gd name="connsiteY9" fmla="*/ 1613563 h 1800563"/>
              <a:gd name="connsiteX10" fmla="*/ 464937 w 678238"/>
              <a:gd name="connsiteY10" fmla="*/ 1725482 h 1800563"/>
              <a:gd name="connsiteX11" fmla="*/ 555403 w 678238"/>
              <a:gd name="connsiteY11" fmla="*/ 1789040 h 1800563"/>
              <a:gd name="connsiteX12" fmla="*/ 635078 w 678238"/>
              <a:gd name="connsiteY12" fmla="*/ 1486073 h 1800563"/>
              <a:gd name="connsiteX13" fmla="*/ 678129 w 678238"/>
              <a:gd name="connsiteY13" fmla="*/ 809019 h 1800563"/>
              <a:gd name="connsiteX14" fmla="*/ 623360 w 678238"/>
              <a:gd name="connsiteY14" fmla="*/ 269198 h 1800563"/>
              <a:gd name="connsiteX15" fmla="*/ 517145 w 678238"/>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64937 w 679613"/>
              <a:gd name="connsiteY10" fmla="*/ 1725482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8756"/>
              <a:gd name="connsiteY0" fmla="*/ 0 h 1789040"/>
              <a:gd name="connsiteX1" fmla="*/ 412550 w 678756"/>
              <a:gd name="connsiteY1" fmla="*/ 60988 h 1789040"/>
              <a:gd name="connsiteX2" fmla="*/ 236337 w 678756"/>
              <a:gd name="connsiteY2" fmla="*/ 225294 h 1789040"/>
              <a:gd name="connsiteX3" fmla="*/ 131563 w 678756"/>
              <a:gd name="connsiteY3" fmla="*/ 384838 h 1789040"/>
              <a:gd name="connsiteX4" fmla="*/ 41075 w 678756"/>
              <a:gd name="connsiteY4" fmla="*/ 589625 h 1789040"/>
              <a:gd name="connsiteX5" fmla="*/ 594 w 678756"/>
              <a:gd name="connsiteY5" fmla="*/ 872995 h 1789040"/>
              <a:gd name="connsiteX6" fmla="*/ 22025 w 678756"/>
              <a:gd name="connsiteY6" fmla="*/ 1099213 h 1789040"/>
              <a:gd name="connsiteX7" fmla="*/ 88700 w 678756"/>
              <a:gd name="connsiteY7" fmla="*/ 1289713 h 1789040"/>
              <a:gd name="connsiteX8" fmla="*/ 198237 w 678756"/>
              <a:gd name="connsiteY8" fmla="*/ 1477832 h 1789040"/>
              <a:gd name="connsiteX9" fmla="*/ 317300 w 678756"/>
              <a:gd name="connsiteY9" fmla="*/ 1613563 h 1789040"/>
              <a:gd name="connsiteX10" fmla="*/ 458890 w 678756"/>
              <a:gd name="connsiteY10" fmla="*/ 1726536 h 1789040"/>
              <a:gd name="connsiteX11" fmla="*/ 555403 w 678756"/>
              <a:gd name="connsiteY11" fmla="*/ 1789040 h 1789040"/>
              <a:gd name="connsiteX12" fmla="*/ 620968 w 678756"/>
              <a:gd name="connsiteY12" fmla="*/ 1489234 h 1789040"/>
              <a:gd name="connsiteX13" fmla="*/ 678129 w 678756"/>
              <a:gd name="connsiteY13" fmla="*/ 809019 h 1789040"/>
              <a:gd name="connsiteX14" fmla="*/ 583045 w 678756"/>
              <a:gd name="connsiteY14" fmla="*/ 273412 h 1789040"/>
              <a:gd name="connsiteX15" fmla="*/ 517145 w 678756"/>
              <a:gd name="connsiteY15" fmla="*/ 0 h 1789040"/>
              <a:gd name="connsiteX0" fmla="*/ 517145 w 664849"/>
              <a:gd name="connsiteY0" fmla="*/ 0 h 1789040"/>
              <a:gd name="connsiteX1" fmla="*/ 412550 w 664849"/>
              <a:gd name="connsiteY1" fmla="*/ 60988 h 1789040"/>
              <a:gd name="connsiteX2" fmla="*/ 236337 w 664849"/>
              <a:gd name="connsiteY2" fmla="*/ 225294 h 1789040"/>
              <a:gd name="connsiteX3" fmla="*/ 131563 w 664849"/>
              <a:gd name="connsiteY3" fmla="*/ 384838 h 1789040"/>
              <a:gd name="connsiteX4" fmla="*/ 41075 w 664849"/>
              <a:gd name="connsiteY4" fmla="*/ 589625 h 1789040"/>
              <a:gd name="connsiteX5" fmla="*/ 594 w 664849"/>
              <a:gd name="connsiteY5" fmla="*/ 872995 h 1789040"/>
              <a:gd name="connsiteX6" fmla="*/ 22025 w 664849"/>
              <a:gd name="connsiteY6" fmla="*/ 1099213 h 1789040"/>
              <a:gd name="connsiteX7" fmla="*/ 88700 w 664849"/>
              <a:gd name="connsiteY7" fmla="*/ 1289713 h 1789040"/>
              <a:gd name="connsiteX8" fmla="*/ 198237 w 664849"/>
              <a:gd name="connsiteY8" fmla="*/ 1477832 h 1789040"/>
              <a:gd name="connsiteX9" fmla="*/ 317300 w 664849"/>
              <a:gd name="connsiteY9" fmla="*/ 1613563 h 1789040"/>
              <a:gd name="connsiteX10" fmla="*/ 458890 w 664849"/>
              <a:gd name="connsiteY10" fmla="*/ 1726536 h 1789040"/>
              <a:gd name="connsiteX11" fmla="*/ 555403 w 664849"/>
              <a:gd name="connsiteY11" fmla="*/ 1789040 h 1789040"/>
              <a:gd name="connsiteX12" fmla="*/ 620968 w 664849"/>
              <a:gd name="connsiteY12" fmla="*/ 1489234 h 1789040"/>
              <a:gd name="connsiteX13" fmla="*/ 664019 w 664849"/>
              <a:gd name="connsiteY13" fmla="*/ 812179 h 1789040"/>
              <a:gd name="connsiteX14" fmla="*/ 583045 w 664849"/>
              <a:gd name="connsiteY14" fmla="*/ 273412 h 1789040"/>
              <a:gd name="connsiteX15" fmla="*/ 517145 w 664849"/>
              <a:gd name="connsiteY15" fmla="*/ 0 h 1789040"/>
              <a:gd name="connsiteX0" fmla="*/ 517145 w 669802"/>
              <a:gd name="connsiteY0" fmla="*/ 0 h 1789040"/>
              <a:gd name="connsiteX1" fmla="*/ 412550 w 669802"/>
              <a:gd name="connsiteY1" fmla="*/ 60988 h 1789040"/>
              <a:gd name="connsiteX2" fmla="*/ 236337 w 669802"/>
              <a:gd name="connsiteY2" fmla="*/ 225294 h 1789040"/>
              <a:gd name="connsiteX3" fmla="*/ 131563 w 669802"/>
              <a:gd name="connsiteY3" fmla="*/ 384838 h 1789040"/>
              <a:gd name="connsiteX4" fmla="*/ 41075 w 669802"/>
              <a:gd name="connsiteY4" fmla="*/ 589625 h 1789040"/>
              <a:gd name="connsiteX5" fmla="*/ 594 w 669802"/>
              <a:gd name="connsiteY5" fmla="*/ 872995 h 1789040"/>
              <a:gd name="connsiteX6" fmla="*/ 22025 w 669802"/>
              <a:gd name="connsiteY6" fmla="*/ 1099213 h 1789040"/>
              <a:gd name="connsiteX7" fmla="*/ 88700 w 669802"/>
              <a:gd name="connsiteY7" fmla="*/ 1289713 h 1789040"/>
              <a:gd name="connsiteX8" fmla="*/ 198237 w 669802"/>
              <a:gd name="connsiteY8" fmla="*/ 1477832 h 1789040"/>
              <a:gd name="connsiteX9" fmla="*/ 317300 w 669802"/>
              <a:gd name="connsiteY9" fmla="*/ 1613563 h 1789040"/>
              <a:gd name="connsiteX10" fmla="*/ 458890 w 669802"/>
              <a:gd name="connsiteY10" fmla="*/ 1726536 h 1789040"/>
              <a:gd name="connsiteX11" fmla="*/ 555403 w 669802"/>
              <a:gd name="connsiteY11" fmla="*/ 1789040 h 1789040"/>
              <a:gd name="connsiteX12" fmla="*/ 620968 w 669802"/>
              <a:gd name="connsiteY12" fmla="*/ 1489234 h 1789040"/>
              <a:gd name="connsiteX13" fmla="*/ 669058 w 669802"/>
              <a:gd name="connsiteY13" fmla="*/ 856427 h 1789040"/>
              <a:gd name="connsiteX14" fmla="*/ 583045 w 669802"/>
              <a:gd name="connsiteY14" fmla="*/ 273412 h 1789040"/>
              <a:gd name="connsiteX15" fmla="*/ 517145 w 669802"/>
              <a:gd name="connsiteY15" fmla="*/ 0 h 178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802" h="1789040">
                <a:moveTo>
                  <a:pt x="517145" y="0"/>
                </a:moveTo>
                <a:cubicBezTo>
                  <a:pt x="477978" y="36937"/>
                  <a:pt x="459351" y="23439"/>
                  <a:pt x="412550" y="60988"/>
                </a:cubicBezTo>
                <a:cubicBezTo>
                  <a:pt x="365749" y="98537"/>
                  <a:pt x="283168" y="171319"/>
                  <a:pt x="236337" y="225294"/>
                </a:cubicBezTo>
                <a:cubicBezTo>
                  <a:pt x="189506" y="279269"/>
                  <a:pt x="164107" y="324116"/>
                  <a:pt x="131563" y="384838"/>
                </a:cubicBezTo>
                <a:cubicBezTo>
                  <a:pt x="99019" y="445560"/>
                  <a:pt x="62903" y="508266"/>
                  <a:pt x="41075" y="589625"/>
                </a:cubicBezTo>
                <a:cubicBezTo>
                  <a:pt x="19247" y="670984"/>
                  <a:pt x="3769" y="788064"/>
                  <a:pt x="594" y="872995"/>
                </a:cubicBezTo>
                <a:cubicBezTo>
                  <a:pt x="-2581" y="957926"/>
                  <a:pt x="7341" y="1029760"/>
                  <a:pt x="22025" y="1099213"/>
                </a:cubicBezTo>
                <a:cubicBezTo>
                  <a:pt x="36709" y="1168666"/>
                  <a:pt x="59331" y="1226610"/>
                  <a:pt x="88700" y="1289713"/>
                </a:cubicBezTo>
                <a:cubicBezTo>
                  <a:pt x="118069" y="1352816"/>
                  <a:pt x="160137" y="1423857"/>
                  <a:pt x="198237" y="1477832"/>
                </a:cubicBezTo>
                <a:cubicBezTo>
                  <a:pt x="236337" y="1531807"/>
                  <a:pt x="273858" y="1572112"/>
                  <a:pt x="317300" y="1613563"/>
                </a:cubicBezTo>
                <a:cubicBezTo>
                  <a:pt x="360742" y="1655014"/>
                  <a:pt x="419206" y="1697290"/>
                  <a:pt x="458890" y="1726536"/>
                </a:cubicBezTo>
                <a:cubicBezTo>
                  <a:pt x="498574" y="1755782"/>
                  <a:pt x="497818" y="1749927"/>
                  <a:pt x="555403" y="1789040"/>
                </a:cubicBezTo>
                <a:cubicBezTo>
                  <a:pt x="577258" y="1689105"/>
                  <a:pt x="602026" y="1644670"/>
                  <a:pt x="620968" y="1489234"/>
                </a:cubicBezTo>
                <a:cubicBezTo>
                  <a:pt x="639911" y="1333799"/>
                  <a:pt x="675378" y="1059064"/>
                  <a:pt x="669058" y="856427"/>
                </a:cubicBezTo>
                <a:cubicBezTo>
                  <a:pt x="662738" y="653790"/>
                  <a:pt x="608364" y="416150"/>
                  <a:pt x="583045" y="273412"/>
                </a:cubicBezTo>
                <a:cubicBezTo>
                  <a:pt x="557726" y="130674"/>
                  <a:pt x="552280" y="34702"/>
                  <a:pt x="517145" y="0"/>
                </a:cubicBezTo>
                <a:close/>
              </a:path>
            </a:pathLst>
          </a:custGeom>
          <a:solidFill>
            <a:schemeClr val="bg1">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dirty="0">
              <a:latin typeface="Arial" panose="020B0604020202020204" pitchFamily="34" charset="0"/>
              <a:cs typeface="Arial" panose="020B0604020202020204" pitchFamily="34" charset="0"/>
            </a:endParaRPr>
          </a:p>
        </p:txBody>
      </p:sp>
      <p:sp>
        <p:nvSpPr>
          <p:cNvPr id="69" name="Kombinationstegning 68"/>
          <p:cNvSpPr/>
          <p:nvPr/>
        </p:nvSpPr>
        <p:spPr>
          <a:xfrm>
            <a:off x="3338279" y="1929855"/>
            <a:ext cx="879622" cy="4388165"/>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9768 w 626653"/>
              <a:gd name="connsiteY0" fmla="*/ 1977582 h 1990005"/>
              <a:gd name="connsiteX1" fmla="*/ 513354 w 626653"/>
              <a:gd name="connsiteY1" fmla="*/ 1980552 h 1990005"/>
              <a:gd name="connsiteX2" fmla="*/ 551554 w 626653"/>
              <a:gd name="connsiteY2" fmla="*/ 1827628 h 1990005"/>
              <a:gd name="connsiteX3" fmla="*/ 602302 w 626653"/>
              <a:gd name="connsiteY3" fmla="*/ 1503749 h 1990005"/>
              <a:gd name="connsiteX4" fmla="*/ 619890 w 626653"/>
              <a:gd name="connsiteY4" fmla="*/ 1314250 h 1990005"/>
              <a:gd name="connsiteX5" fmla="*/ 625659 w 626653"/>
              <a:gd name="connsiteY5" fmla="*/ 1137349 h 1990005"/>
              <a:gd name="connsiteX6" fmla="*/ 620898 w 626653"/>
              <a:gd name="connsiteY6" fmla="*/ 915413 h 1990005"/>
              <a:gd name="connsiteX7" fmla="*/ 572807 w 626653"/>
              <a:gd name="connsiteY7" fmla="*/ 639152 h 1990005"/>
              <a:gd name="connsiteX8" fmla="*/ 523433 w 626653"/>
              <a:gd name="connsiteY8" fmla="*/ 420774 h 1990005"/>
              <a:gd name="connsiteX9" fmla="*/ 519954 w 626653"/>
              <a:gd name="connsiteY9" fmla="*/ 416367 h 1990005"/>
              <a:gd name="connsiteX10" fmla="*/ 497228 w 626653"/>
              <a:gd name="connsiteY10" fmla="*/ 319636 h 1990005"/>
              <a:gd name="connsiteX11" fmla="*/ 463536 w 626653"/>
              <a:gd name="connsiteY11" fmla="*/ 204941 h 1990005"/>
              <a:gd name="connsiteX12" fmla="*/ 386460 w 626653"/>
              <a:gd name="connsiteY12" fmla="*/ 4944 h 1990005"/>
              <a:gd name="connsiteX13" fmla="*/ 228579 w 626653"/>
              <a:gd name="connsiteY13" fmla="*/ 5544 h 1990005"/>
              <a:gd name="connsiteX14" fmla="*/ 2164 w 626653"/>
              <a:gd name="connsiteY14" fmla="*/ 64767 h 1990005"/>
              <a:gd name="connsiteX15" fmla="*/ 116227 w 626653"/>
              <a:gd name="connsiteY15" fmla="*/ 383217 h 1990005"/>
              <a:gd name="connsiteX16" fmla="*/ 149565 w 626653"/>
              <a:gd name="connsiteY16" fmla="*/ 521330 h 1990005"/>
              <a:gd name="connsiteX17" fmla="*/ 175759 w 626653"/>
              <a:gd name="connsiteY17" fmla="*/ 678492 h 1990005"/>
              <a:gd name="connsiteX18" fmla="*/ 197190 w 626653"/>
              <a:gd name="connsiteY18" fmla="*/ 835655 h 1990005"/>
              <a:gd name="connsiteX19" fmla="*/ 206715 w 626653"/>
              <a:gd name="connsiteY19" fmla="*/ 1002342 h 1990005"/>
              <a:gd name="connsiteX20" fmla="*/ 201952 w 626653"/>
              <a:gd name="connsiteY20" fmla="*/ 1211892 h 1990005"/>
              <a:gd name="connsiteX21" fmla="*/ 192428 w 626653"/>
              <a:gd name="connsiteY21" fmla="*/ 1373817 h 1990005"/>
              <a:gd name="connsiteX22" fmla="*/ 175758 w 626653"/>
              <a:gd name="connsiteY22" fmla="*/ 1526217 h 1990005"/>
              <a:gd name="connsiteX23" fmla="*/ 154327 w 626653"/>
              <a:gd name="connsiteY23" fmla="*/ 1650042 h 1990005"/>
              <a:gd name="connsiteX24" fmla="*/ 136662 w 626653"/>
              <a:gd name="connsiteY24" fmla="*/ 1724569 h 1990005"/>
              <a:gd name="connsiteX25" fmla="*/ 77573 w 626653"/>
              <a:gd name="connsiteY25" fmla="*/ 1932796 h 1990005"/>
              <a:gd name="connsiteX0" fmla="*/ 240098 w 596983"/>
              <a:gd name="connsiteY0" fmla="*/ 1985601 h 1998024"/>
              <a:gd name="connsiteX1" fmla="*/ 483684 w 596983"/>
              <a:gd name="connsiteY1" fmla="*/ 1988571 h 1998024"/>
              <a:gd name="connsiteX2" fmla="*/ 521884 w 596983"/>
              <a:gd name="connsiteY2" fmla="*/ 1835647 h 1998024"/>
              <a:gd name="connsiteX3" fmla="*/ 572632 w 596983"/>
              <a:gd name="connsiteY3" fmla="*/ 1511768 h 1998024"/>
              <a:gd name="connsiteX4" fmla="*/ 590220 w 596983"/>
              <a:gd name="connsiteY4" fmla="*/ 1322269 h 1998024"/>
              <a:gd name="connsiteX5" fmla="*/ 595989 w 596983"/>
              <a:gd name="connsiteY5" fmla="*/ 1145368 h 1998024"/>
              <a:gd name="connsiteX6" fmla="*/ 591228 w 596983"/>
              <a:gd name="connsiteY6" fmla="*/ 923432 h 1998024"/>
              <a:gd name="connsiteX7" fmla="*/ 543137 w 596983"/>
              <a:gd name="connsiteY7" fmla="*/ 647171 h 1998024"/>
              <a:gd name="connsiteX8" fmla="*/ 493763 w 596983"/>
              <a:gd name="connsiteY8" fmla="*/ 428793 h 1998024"/>
              <a:gd name="connsiteX9" fmla="*/ 490284 w 596983"/>
              <a:gd name="connsiteY9" fmla="*/ 424386 h 1998024"/>
              <a:gd name="connsiteX10" fmla="*/ 467558 w 596983"/>
              <a:gd name="connsiteY10" fmla="*/ 327655 h 1998024"/>
              <a:gd name="connsiteX11" fmla="*/ 433866 w 596983"/>
              <a:gd name="connsiteY11" fmla="*/ 212960 h 1998024"/>
              <a:gd name="connsiteX12" fmla="*/ 356790 w 596983"/>
              <a:gd name="connsiteY12" fmla="*/ 12963 h 1998024"/>
              <a:gd name="connsiteX13" fmla="*/ 198909 w 596983"/>
              <a:gd name="connsiteY13" fmla="*/ 13563 h 1998024"/>
              <a:gd name="connsiteX14" fmla="*/ 2731 w 596983"/>
              <a:gd name="connsiteY14" fmla="*/ 182567 h 1998024"/>
              <a:gd name="connsiteX15" fmla="*/ 86557 w 596983"/>
              <a:gd name="connsiteY15" fmla="*/ 391236 h 1998024"/>
              <a:gd name="connsiteX16" fmla="*/ 119895 w 596983"/>
              <a:gd name="connsiteY16" fmla="*/ 529349 h 1998024"/>
              <a:gd name="connsiteX17" fmla="*/ 146089 w 596983"/>
              <a:gd name="connsiteY17" fmla="*/ 686511 h 1998024"/>
              <a:gd name="connsiteX18" fmla="*/ 167520 w 596983"/>
              <a:gd name="connsiteY18" fmla="*/ 843674 h 1998024"/>
              <a:gd name="connsiteX19" fmla="*/ 177045 w 596983"/>
              <a:gd name="connsiteY19" fmla="*/ 1010361 h 1998024"/>
              <a:gd name="connsiteX20" fmla="*/ 172282 w 596983"/>
              <a:gd name="connsiteY20" fmla="*/ 1219911 h 1998024"/>
              <a:gd name="connsiteX21" fmla="*/ 162758 w 596983"/>
              <a:gd name="connsiteY21" fmla="*/ 1381836 h 1998024"/>
              <a:gd name="connsiteX22" fmla="*/ 146088 w 596983"/>
              <a:gd name="connsiteY22" fmla="*/ 1534236 h 1998024"/>
              <a:gd name="connsiteX23" fmla="*/ 124657 w 596983"/>
              <a:gd name="connsiteY23" fmla="*/ 1658061 h 1998024"/>
              <a:gd name="connsiteX24" fmla="*/ 106992 w 596983"/>
              <a:gd name="connsiteY24" fmla="*/ 1732588 h 1998024"/>
              <a:gd name="connsiteX25" fmla="*/ 47903 w 596983"/>
              <a:gd name="connsiteY25" fmla="*/ 1940815 h 1998024"/>
              <a:gd name="connsiteX0" fmla="*/ 240098 w 596983"/>
              <a:gd name="connsiteY0" fmla="*/ 1972927 h 1985350"/>
              <a:gd name="connsiteX1" fmla="*/ 483684 w 596983"/>
              <a:gd name="connsiteY1" fmla="*/ 1975897 h 1985350"/>
              <a:gd name="connsiteX2" fmla="*/ 521884 w 596983"/>
              <a:gd name="connsiteY2" fmla="*/ 1822973 h 1985350"/>
              <a:gd name="connsiteX3" fmla="*/ 572632 w 596983"/>
              <a:gd name="connsiteY3" fmla="*/ 1499094 h 1985350"/>
              <a:gd name="connsiteX4" fmla="*/ 590220 w 596983"/>
              <a:gd name="connsiteY4" fmla="*/ 1309595 h 1985350"/>
              <a:gd name="connsiteX5" fmla="*/ 595989 w 596983"/>
              <a:gd name="connsiteY5" fmla="*/ 1132694 h 1985350"/>
              <a:gd name="connsiteX6" fmla="*/ 591228 w 596983"/>
              <a:gd name="connsiteY6" fmla="*/ 910758 h 1985350"/>
              <a:gd name="connsiteX7" fmla="*/ 543137 w 596983"/>
              <a:gd name="connsiteY7" fmla="*/ 634497 h 1985350"/>
              <a:gd name="connsiteX8" fmla="*/ 493763 w 596983"/>
              <a:gd name="connsiteY8" fmla="*/ 416119 h 1985350"/>
              <a:gd name="connsiteX9" fmla="*/ 490284 w 596983"/>
              <a:gd name="connsiteY9" fmla="*/ 411712 h 1985350"/>
              <a:gd name="connsiteX10" fmla="*/ 467558 w 596983"/>
              <a:gd name="connsiteY10" fmla="*/ 314981 h 1985350"/>
              <a:gd name="connsiteX11" fmla="*/ 433866 w 596983"/>
              <a:gd name="connsiteY11" fmla="*/ 200286 h 1985350"/>
              <a:gd name="connsiteX12" fmla="*/ 356790 w 596983"/>
              <a:gd name="connsiteY12" fmla="*/ 289 h 1985350"/>
              <a:gd name="connsiteX13" fmla="*/ 182783 w 596983"/>
              <a:gd name="connsiteY13" fmla="*/ 54744 h 1985350"/>
              <a:gd name="connsiteX14" fmla="*/ 2731 w 596983"/>
              <a:gd name="connsiteY14" fmla="*/ 169893 h 1985350"/>
              <a:gd name="connsiteX15" fmla="*/ 86557 w 596983"/>
              <a:gd name="connsiteY15" fmla="*/ 378562 h 1985350"/>
              <a:gd name="connsiteX16" fmla="*/ 119895 w 596983"/>
              <a:gd name="connsiteY16" fmla="*/ 516675 h 1985350"/>
              <a:gd name="connsiteX17" fmla="*/ 146089 w 596983"/>
              <a:gd name="connsiteY17" fmla="*/ 673837 h 1985350"/>
              <a:gd name="connsiteX18" fmla="*/ 167520 w 596983"/>
              <a:gd name="connsiteY18" fmla="*/ 831000 h 1985350"/>
              <a:gd name="connsiteX19" fmla="*/ 177045 w 596983"/>
              <a:gd name="connsiteY19" fmla="*/ 997687 h 1985350"/>
              <a:gd name="connsiteX20" fmla="*/ 172282 w 596983"/>
              <a:gd name="connsiteY20" fmla="*/ 1207237 h 1985350"/>
              <a:gd name="connsiteX21" fmla="*/ 162758 w 596983"/>
              <a:gd name="connsiteY21" fmla="*/ 1369162 h 1985350"/>
              <a:gd name="connsiteX22" fmla="*/ 146088 w 596983"/>
              <a:gd name="connsiteY22" fmla="*/ 1521562 h 1985350"/>
              <a:gd name="connsiteX23" fmla="*/ 124657 w 596983"/>
              <a:gd name="connsiteY23" fmla="*/ 1645387 h 1985350"/>
              <a:gd name="connsiteX24" fmla="*/ 106992 w 596983"/>
              <a:gd name="connsiteY24" fmla="*/ 1719914 h 1985350"/>
              <a:gd name="connsiteX25" fmla="*/ 47903 w 596983"/>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5351 w 592236"/>
              <a:gd name="connsiteY0" fmla="*/ 1972945 h 1985368"/>
              <a:gd name="connsiteX1" fmla="*/ 478937 w 592236"/>
              <a:gd name="connsiteY1" fmla="*/ 1975915 h 1985368"/>
              <a:gd name="connsiteX2" fmla="*/ 517137 w 592236"/>
              <a:gd name="connsiteY2" fmla="*/ 1822991 h 1985368"/>
              <a:gd name="connsiteX3" fmla="*/ 567885 w 592236"/>
              <a:gd name="connsiteY3" fmla="*/ 1499112 h 1985368"/>
              <a:gd name="connsiteX4" fmla="*/ 585473 w 592236"/>
              <a:gd name="connsiteY4" fmla="*/ 1309613 h 1985368"/>
              <a:gd name="connsiteX5" fmla="*/ 591242 w 592236"/>
              <a:gd name="connsiteY5" fmla="*/ 1132712 h 1985368"/>
              <a:gd name="connsiteX6" fmla="*/ 586481 w 592236"/>
              <a:gd name="connsiteY6" fmla="*/ 910776 h 1985368"/>
              <a:gd name="connsiteX7" fmla="*/ 538390 w 592236"/>
              <a:gd name="connsiteY7" fmla="*/ 634515 h 1985368"/>
              <a:gd name="connsiteX8" fmla="*/ 489016 w 592236"/>
              <a:gd name="connsiteY8" fmla="*/ 416137 h 1985368"/>
              <a:gd name="connsiteX9" fmla="*/ 485537 w 592236"/>
              <a:gd name="connsiteY9" fmla="*/ 411730 h 1985368"/>
              <a:gd name="connsiteX10" fmla="*/ 462811 w 592236"/>
              <a:gd name="connsiteY10" fmla="*/ 314999 h 1985368"/>
              <a:gd name="connsiteX11" fmla="*/ 429119 w 592236"/>
              <a:gd name="connsiteY11" fmla="*/ 200304 h 1985368"/>
              <a:gd name="connsiteX12" fmla="*/ 352043 w 592236"/>
              <a:gd name="connsiteY12" fmla="*/ 307 h 1985368"/>
              <a:gd name="connsiteX13" fmla="*/ 178036 w 592236"/>
              <a:gd name="connsiteY13" fmla="*/ 54762 h 1985368"/>
              <a:gd name="connsiteX14" fmla="*/ 0 w 592236"/>
              <a:gd name="connsiteY14" fmla="*/ 182339 h 1985368"/>
              <a:gd name="connsiteX15" fmla="*/ 81810 w 592236"/>
              <a:gd name="connsiteY15" fmla="*/ 378580 h 1985368"/>
              <a:gd name="connsiteX16" fmla="*/ 115148 w 592236"/>
              <a:gd name="connsiteY16" fmla="*/ 516693 h 1985368"/>
              <a:gd name="connsiteX17" fmla="*/ 141342 w 592236"/>
              <a:gd name="connsiteY17" fmla="*/ 673855 h 1985368"/>
              <a:gd name="connsiteX18" fmla="*/ 162773 w 592236"/>
              <a:gd name="connsiteY18" fmla="*/ 831018 h 1985368"/>
              <a:gd name="connsiteX19" fmla="*/ 172298 w 592236"/>
              <a:gd name="connsiteY19" fmla="*/ 997705 h 1985368"/>
              <a:gd name="connsiteX20" fmla="*/ 167535 w 592236"/>
              <a:gd name="connsiteY20" fmla="*/ 1207255 h 1985368"/>
              <a:gd name="connsiteX21" fmla="*/ 158011 w 592236"/>
              <a:gd name="connsiteY21" fmla="*/ 1369180 h 1985368"/>
              <a:gd name="connsiteX22" fmla="*/ 141341 w 592236"/>
              <a:gd name="connsiteY22" fmla="*/ 1521580 h 1985368"/>
              <a:gd name="connsiteX23" fmla="*/ 119910 w 592236"/>
              <a:gd name="connsiteY23" fmla="*/ 1645405 h 1985368"/>
              <a:gd name="connsiteX24" fmla="*/ 102245 w 592236"/>
              <a:gd name="connsiteY24" fmla="*/ 1719932 h 1985368"/>
              <a:gd name="connsiteX25" fmla="*/ 43156 w 592236"/>
              <a:gd name="connsiteY25" fmla="*/ 1928159 h 1985368"/>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208718 w 719144"/>
              <a:gd name="connsiteY15" fmla="*/ 378455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139496 w 719144"/>
              <a:gd name="connsiteY15" fmla="*/ 274888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8357 h 1990780"/>
              <a:gd name="connsiteX1" fmla="*/ 605845 w 719144"/>
              <a:gd name="connsiteY1" fmla="*/ 1981327 h 1990780"/>
              <a:gd name="connsiteX2" fmla="*/ 644045 w 719144"/>
              <a:gd name="connsiteY2" fmla="*/ 1828403 h 1990780"/>
              <a:gd name="connsiteX3" fmla="*/ 694793 w 719144"/>
              <a:gd name="connsiteY3" fmla="*/ 1504524 h 1990780"/>
              <a:gd name="connsiteX4" fmla="*/ 712381 w 719144"/>
              <a:gd name="connsiteY4" fmla="*/ 1315025 h 1990780"/>
              <a:gd name="connsiteX5" fmla="*/ 718150 w 719144"/>
              <a:gd name="connsiteY5" fmla="*/ 1138124 h 1990780"/>
              <a:gd name="connsiteX6" fmla="*/ 713389 w 719144"/>
              <a:gd name="connsiteY6" fmla="*/ 916188 h 1990780"/>
              <a:gd name="connsiteX7" fmla="*/ 665298 w 719144"/>
              <a:gd name="connsiteY7" fmla="*/ 639927 h 1990780"/>
              <a:gd name="connsiteX8" fmla="*/ 615924 w 719144"/>
              <a:gd name="connsiteY8" fmla="*/ 421549 h 1990780"/>
              <a:gd name="connsiteX9" fmla="*/ 612445 w 719144"/>
              <a:gd name="connsiteY9" fmla="*/ 417142 h 1990780"/>
              <a:gd name="connsiteX10" fmla="*/ 589719 w 719144"/>
              <a:gd name="connsiteY10" fmla="*/ 320411 h 1990780"/>
              <a:gd name="connsiteX11" fmla="*/ 556027 w 719144"/>
              <a:gd name="connsiteY11" fmla="*/ 205716 h 1990780"/>
              <a:gd name="connsiteX12" fmla="*/ 478951 w 719144"/>
              <a:gd name="connsiteY12" fmla="*/ 5719 h 1990780"/>
              <a:gd name="connsiteX13" fmla="*/ 251105 w 719144"/>
              <a:gd name="connsiteY13" fmla="*/ 4247 h 1990780"/>
              <a:gd name="connsiteX14" fmla="*/ 0 w 719144"/>
              <a:gd name="connsiteY14" fmla="*/ 57257 h 1990780"/>
              <a:gd name="connsiteX15" fmla="*/ 139496 w 719144"/>
              <a:gd name="connsiteY15" fmla="*/ 280425 h 1990780"/>
              <a:gd name="connsiteX16" fmla="*/ 242056 w 719144"/>
              <a:gd name="connsiteY16" fmla="*/ 522105 h 1990780"/>
              <a:gd name="connsiteX17" fmla="*/ 268250 w 719144"/>
              <a:gd name="connsiteY17" fmla="*/ 679267 h 1990780"/>
              <a:gd name="connsiteX18" fmla="*/ 289681 w 719144"/>
              <a:gd name="connsiteY18" fmla="*/ 836430 h 1990780"/>
              <a:gd name="connsiteX19" fmla="*/ 299206 w 719144"/>
              <a:gd name="connsiteY19" fmla="*/ 1003117 h 1990780"/>
              <a:gd name="connsiteX20" fmla="*/ 294443 w 719144"/>
              <a:gd name="connsiteY20" fmla="*/ 1212667 h 1990780"/>
              <a:gd name="connsiteX21" fmla="*/ 284919 w 719144"/>
              <a:gd name="connsiteY21" fmla="*/ 1374592 h 1990780"/>
              <a:gd name="connsiteX22" fmla="*/ 268249 w 719144"/>
              <a:gd name="connsiteY22" fmla="*/ 1526992 h 1990780"/>
              <a:gd name="connsiteX23" fmla="*/ 246818 w 719144"/>
              <a:gd name="connsiteY23" fmla="*/ 1650817 h 1990780"/>
              <a:gd name="connsiteX24" fmla="*/ 229153 w 719144"/>
              <a:gd name="connsiteY24" fmla="*/ 1725344 h 1990780"/>
              <a:gd name="connsiteX25" fmla="*/ 170064 w 719144"/>
              <a:gd name="connsiteY25" fmla="*/ 1933571 h 1990780"/>
              <a:gd name="connsiteX0" fmla="*/ 374493 w 731378"/>
              <a:gd name="connsiteY0" fmla="*/ 1981464 h 1993887"/>
              <a:gd name="connsiteX1" fmla="*/ 618079 w 731378"/>
              <a:gd name="connsiteY1" fmla="*/ 1984434 h 1993887"/>
              <a:gd name="connsiteX2" fmla="*/ 656279 w 731378"/>
              <a:gd name="connsiteY2" fmla="*/ 1831510 h 1993887"/>
              <a:gd name="connsiteX3" fmla="*/ 707027 w 731378"/>
              <a:gd name="connsiteY3" fmla="*/ 1507631 h 1993887"/>
              <a:gd name="connsiteX4" fmla="*/ 724615 w 731378"/>
              <a:gd name="connsiteY4" fmla="*/ 1318132 h 1993887"/>
              <a:gd name="connsiteX5" fmla="*/ 730384 w 731378"/>
              <a:gd name="connsiteY5" fmla="*/ 1141231 h 1993887"/>
              <a:gd name="connsiteX6" fmla="*/ 725623 w 731378"/>
              <a:gd name="connsiteY6" fmla="*/ 919295 h 1993887"/>
              <a:gd name="connsiteX7" fmla="*/ 677532 w 731378"/>
              <a:gd name="connsiteY7" fmla="*/ 643034 h 1993887"/>
              <a:gd name="connsiteX8" fmla="*/ 628158 w 731378"/>
              <a:gd name="connsiteY8" fmla="*/ 424656 h 1993887"/>
              <a:gd name="connsiteX9" fmla="*/ 624679 w 731378"/>
              <a:gd name="connsiteY9" fmla="*/ 420249 h 1993887"/>
              <a:gd name="connsiteX10" fmla="*/ 601953 w 731378"/>
              <a:gd name="connsiteY10" fmla="*/ 323518 h 1993887"/>
              <a:gd name="connsiteX11" fmla="*/ 568261 w 731378"/>
              <a:gd name="connsiteY11" fmla="*/ 208823 h 1993887"/>
              <a:gd name="connsiteX12" fmla="*/ 491185 w 731378"/>
              <a:gd name="connsiteY12" fmla="*/ 8826 h 1993887"/>
              <a:gd name="connsiteX13" fmla="*/ 12234 w 731378"/>
              <a:gd name="connsiteY13" fmla="*/ 60364 h 1993887"/>
              <a:gd name="connsiteX14" fmla="*/ 151730 w 731378"/>
              <a:gd name="connsiteY14" fmla="*/ 283532 h 1993887"/>
              <a:gd name="connsiteX15" fmla="*/ 254290 w 731378"/>
              <a:gd name="connsiteY15" fmla="*/ 525212 h 1993887"/>
              <a:gd name="connsiteX16" fmla="*/ 280484 w 731378"/>
              <a:gd name="connsiteY16" fmla="*/ 682374 h 1993887"/>
              <a:gd name="connsiteX17" fmla="*/ 301915 w 731378"/>
              <a:gd name="connsiteY17" fmla="*/ 839537 h 1993887"/>
              <a:gd name="connsiteX18" fmla="*/ 311440 w 731378"/>
              <a:gd name="connsiteY18" fmla="*/ 1006224 h 1993887"/>
              <a:gd name="connsiteX19" fmla="*/ 306677 w 731378"/>
              <a:gd name="connsiteY19" fmla="*/ 1215774 h 1993887"/>
              <a:gd name="connsiteX20" fmla="*/ 297153 w 731378"/>
              <a:gd name="connsiteY20" fmla="*/ 1377699 h 1993887"/>
              <a:gd name="connsiteX21" fmla="*/ 280483 w 731378"/>
              <a:gd name="connsiteY21" fmla="*/ 1530099 h 1993887"/>
              <a:gd name="connsiteX22" fmla="*/ 259052 w 731378"/>
              <a:gd name="connsiteY22" fmla="*/ 1653924 h 1993887"/>
              <a:gd name="connsiteX23" fmla="*/ 241387 w 731378"/>
              <a:gd name="connsiteY23" fmla="*/ 1728451 h 1993887"/>
              <a:gd name="connsiteX24" fmla="*/ 182298 w 731378"/>
              <a:gd name="connsiteY24" fmla="*/ 1936678 h 1993887"/>
              <a:gd name="connsiteX0" fmla="*/ 362259 w 719144"/>
              <a:gd name="connsiteY0" fmla="*/ 1981464 h 1993887"/>
              <a:gd name="connsiteX1" fmla="*/ 605845 w 719144"/>
              <a:gd name="connsiteY1" fmla="*/ 1984434 h 1993887"/>
              <a:gd name="connsiteX2" fmla="*/ 644045 w 719144"/>
              <a:gd name="connsiteY2" fmla="*/ 1831510 h 1993887"/>
              <a:gd name="connsiteX3" fmla="*/ 694793 w 719144"/>
              <a:gd name="connsiteY3" fmla="*/ 1507631 h 1993887"/>
              <a:gd name="connsiteX4" fmla="*/ 712381 w 719144"/>
              <a:gd name="connsiteY4" fmla="*/ 1318132 h 1993887"/>
              <a:gd name="connsiteX5" fmla="*/ 718150 w 719144"/>
              <a:gd name="connsiteY5" fmla="*/ 1141231 h 1993887"/>
              <a:gd name="connsiteX6" fmla="*/ 713389 w 719144"/>
              <a:gd name="connsiteY6" fmla="*/ 919295 h 1993887"/>
              <a:gd name="connsiteX7" fmla="*/ 665298 w 719144"/>
              <a:gd name="connsiteY7" fmla="*/ 643034 h 1993887"/>
              <a:gd name="connsiteX8" fmla="*/ 615924 w 719144"/>
              <a:gd name="connsiteY8" fmla="*/ 424656 h 1993887"/>
              <a:gd name="connsiteX9" fmla="*/ 612445 w 719144"/>
              <a:gd name="connsiteY9" fmla="*/ 420249 h 1993887"/>
              <a:gd name="connsiteX10" fmla="*/ 589719 w 719144"/>
              <a:gd name="connsiteY10" fmla="*/ 323518 h 1993887"/>
              <a:gd name="connsiteX11" fmla="*/ 556027 w 719144"/>
              <a:gd name="connsiteY11" fmla="*/ 208823 h 1993887"/>
              <a:gd name="connsiteX12" fmla="*/ 478951 w 719144"/>
              <a:gd name="connsiteY12" fmla="*/ 8826 h 1993887"/>
              <a:gd name="connsiteX13" fmla="*/ 0 w 719144"/>
              <a:gd name="connsiteY13" fmla="*/ 60364 h 1993887"/>
              <a:gd name="connsiteX14" fmla="*/ 139496 w 719144"/>
              <a:gd name="connsiteY14" fmla="*/ 283532 h 1993887"/>
              <a:gd name="connsiteX15" fmla="*/ 242056 w 719144"/>
              <a:gd name="connsiteY15" fmla="*/ 525212 h 1993887"/>
              <a:gd name="connsiteX16" fmla="*/ 268250 w 719144"/>
              <a:gd name="connsiteY16" fmla="*/ 682374 h 1993887"/>
              <a:gd name="connsiteX17" fmla="*/ 289681 w 719144"/>
              <a:gd name="connsiteY17" fmla="*/ 839537 h 1993887"/>
              <a:gd name="connsiteX18" fmla="*/ 299206 w 719144"/>
              <a:gd name="connsiteY18" fmla="*/ 1006224 h 1993887"/>
              <a:gd name="connsiteX19" fmla="*/ 294443 w 719144"/>
              <a:gd name="connsiteY19" fmla="*/ 1215774 h 1993887"/>
              <a:gd name="connsiteX20" fmla="*/ 284919 w 719144"/>
              <a:gd name="connsiteY20" fmla="*/ 1377699 h 1993887"/>
              <a:gd name="connsiteX21" fmla="*/ 268249 w 719144"/>
              <a:gd name="connsiteY21" fmla="*/ 1530099 h 1993887"/>
              <a:gd name="connsiteX22" fmla="*/ 246818 w 719144"/>
              <a:gd name="connsiteY22" fmla="*/ 1653924 h 1993887"/>
              <a:gd name="connsiteX23" fmla="*/ 229153 w 719144"/>
              <a:gd name="connsiteY23" fmla="*/ 1728451 h 1993887"/>
              <a:gd name="connsiteX24" fmla="*/ 170064 w 719144"/>
              <a:gd name="connsiteY24" fmla="*/ 1936678 h 1993887"/>
              <a:gd name="connsiteX0" fmla="*/ 362259 w 719144"/>
              <a:gd name="connsiteY0" fmla="*/ 1980207 h 1992630"/>
              <a:gd name="connsiteX1" fmla="*/ 605845 w 719144"/>
              <a:gd name="connsiteY1" fmla="*/ 1983177 h 1992630"/>
              <a:gd name="connsiteX2" fmla="*/ 644045 w 719144"/>
              <a:gd name="connsiteY2" fmla="*/ 1830253 h 1992630"/>
              <a:gd name="connsiteX3" fmla="*/ 694793 w 719144"/>
              <a:gd name="connsiteY3" fmla="*/ 1506374 h 1992630"/>
              <a:gd name="connsiteX4" fmla="*/ 712381 w 719144"/>
              <a:gd name="connsiteY4" fmla="*/ 1316875 h 1992630"/>
              <a:gd name="connsiteX5" fmla="*/ 718150 w 719144"/>
              <a:gd name="connsiteY5" fmla="*/ 1139974 h 1992630"/>
              <a:gd name="connsiteX6" fmla="*/ 713389 w 719144"/>
              <a:gd name="connsiteY6" fmla="*/ 918038 h 1992630"/>
              <a:gd name="connsiteX7" fmla="*/ 665298 w 719144"/>
              <a:gd name="connsiteY7" fmla="*/ 641777 h 1992630"/>
              <a:gd name="connsiteX8" fmla="*/ 615924 w 719144"/>
              <a:gd name="connsiteY8" fmla="*/ 423399 h 1992630"/>
              <a:gd name="connsiteX9" fmla="*/ 612445 w 719144"/>
              <a:gd name="connsiteY9" fmla="*/ 418992 h 1992630"/>
              <a:gd name="connsiteX10" fmla="*/ 589719 w 719144"/>
              <a:gd name="connsiteY10" fmla="*/ 322261 h 1992630"/>
              <a:gd name="connsiteX11" fmla="*/ 556027 w 719144"/>
              <a:gd name="connsiteY11" fmla="*/ 207566 h 1992630"/>
              <a:gd name="connsiteX12" fmla="*/ 478951 w 719144"/>
              <a:gd name="connsiteY12" fmla="*/ 7569 h 1992630"/>
              <a:gd name="connsiteX13" fmla="*/ 0 w 719144"/>
              <a:gd name="connsiteY13" fmla="*/ 59107 h 1992630"/>
              <a:gd name="connsiteX14" fmla="*/ 139496 w 719144"/>
              <a:gd name="connsiteY14" fmla="*/ 282275 h 1992630"/>
              <a:gd name="connsiteX15" fmla="*/ 242056 w 719144"/>
              <a:gd name="connsiteY15" fmla="*/ 523955 h 1992630"/>
              <a:gd name="connsiteX16" fmla="*/ 268250 w 719144"/>
              <a:gd name="connsiteY16" fmla="*/ 681117 h 1992630"/>
              <a:gd name="connsiteX17" fmla="*/ 289681 w 719144"/>
              <a:gd name="connsiteY17" fmla="*/ 838280 h 1992630"/>
              <a:gd name="connsiteX18" fmla="*/ 299206 w 719144"/>
              <a:gd name="connsiteY18" fmla="*/ 1004967 h 1992630"/>
              <a:gd name="connsiteX19" fmla="*/ 294443 w 719144"/>
              <a:gd name="connsiteY19" fmla="*/ 1214517 h 1992630"/>
              <a:gd name="connsiteX20" fmla="*/ 284919 w 719144"/>
              <a:gd name="connsiteY20" fmla="*/ 1376442 h 1992630"/>
              <a:gd name="connsiteX21" fmla="*/ 268249 w 719144"/>
              <a:gd name="connsiteY21" fmla="*/ 1528842 h 1992630"/>
              <a:gd name="connsiteX22" fmla="*/ 246818 w 719144"/>
              <a:gd name="connsiteY22" fmla="*/ 1652667 h 1992630"/>
              <a:gd name="connsiteX23" fmla="*/ 229153 w 719144"/>
              <a:gd name="connsiteY23" fmla="*/ 1727194 h 1992630"/>
              <a:gd name="connsiteX24" fmla="*/ 170064 w 719144"/>
              <a:gd name="connsiteY24" fmla="*/ 1935421 h 1992630"/>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556027 w 719144"/>
              <a:gd name="connsiteY11" fmla="*/ 220663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31607 w 719144"/>
              <a:gd name="connsiteY24" fmla="*/ 1826309 h 2005727"/>
              <a:gd name="connsiteX0" fmla="*/ 366105 w 719144"/>
              <a:gd name="connsiteY0" fmla="*/ 1908379 h 1997274"/>
              <a:gd name="connsiteX1" fmla="*/ 605845 w 719144"/>
              <a:gd name="connsiteY1" fmla="*/ 1996274 h 1997274"/>
              <a:gd name="connsiteX2" fmla="*/ 644045 w 719144"/>
              <a:gd name="connsiteY2" fmla="*/ 1843350 h 1997274"/>
              <a:gd name="connsiteX3" fmla="*/ 694793 w 719144"/>
              <a:gd name="connsiteY3" fmla="*/ 1519471 h 1997274"/>
              <a:gd name="connsiteX4" fmla="*/ 712381 w 719144"/>
              <a:gd name="connsiteY4" fmla="*/ 1329972 h 1997274"/>
              <a:gd name="connsiteX5" fmla="*/ 718150 w 719144"/>
              <a:gd name="connsiteY5" fmla="*/ 1153071 h 1997274"/>
              <a:gd name="connsiteX6" fmla="*/ 713389 w 719144"/>
              <a:gd name="connsiteY6" fmla="*/ 931135 h 1997274"/>
              <a:gd name="connsiteX7" fmla="*/ 665298 w 719144"/>
              <a:gd name="connsiteY7" fmla="*/ 654874 h 1997274"/>
              <a:gd name="connsiteX8" fmla="*/ 615924 w 719144"/>
              <a:gd name="connsiteY8" fmla="*/ 436496 h 1997274"/>
              <a:gd name="connsiteX9" fmla="*/ 612445 w 719144"/>
              <a:gd name="connsiteY9" fmla="*/ 432089 h 1997274"/>
              <a:gd name="connsiteX10" fmla="*/ 589719 w 719144"/>
              <a:gd name="connsiteY10" fmla="*/ 335358 h 1997274"/>
              <a:gd name="connsiteX11" fmla="*/ 444502 w 719144"/>
              <a:gd name="connsiteY11" fmla="*/ 222735 h 1997274"/>
              <a:gd name="connsiteX12" fmla="*/ 302050 w 719144"/>
              <a:gd name="connsiteY12" fmla="*/ 6167 h 1997274"/>
              <a:gd name="connsiteX13" fmla="*/ 0 w 719144"/>
              <a:gd name="connsiteY13" fmla="*/ 72204 h 1997274"/>
              <a:gd name="connsiteX14" fmla="*/ 139496 w 719144"/>
              <a:gd name="connsiteY14" fmla="*/ 295372 h 1997274"/>
              <a:gd name="connsiteX15" fmla="*/ 242056 w 719144"/>
              <a:gd name="connsiteY15" fmla="*/ 537052 h 1997274"/>
              <a:gd name="connsiteX16" fmla="*/ 268250 w 719144"/>
              <a:gd name="connsiteY16" fmla="*/ 694214 h 1997274"/>
              <a:gd name="connsiteX17" fmla="*/ 289681 w 719144"/>
              <a:gd name="connsiteY17" fmla="*/ 851377 h 1997274"/>
              <a:gd name="connsiteX18" fmla="*/ 299206 w 719144"/>
              <a:gd name="connsiteY18" fmla="*/ 1018064 h 1997274"/>
              <a:gd name="connsiteX19" fmla="*/ 294443 w 719144"/>
              <a:gd name="connsiteY19" fmla="*/ 1227614 h 1997274"/>
              <a:gd name="connsiteX20" fmla="*/ 284919 w 719144"/>
              <a:gd name="connsiteY20" fmla="*/ 1389539 h 1997274"/>
              <a:gd name="connsiteX21" fmla="*/ 268249 w 719144"/>
              <a:gd name="connsiteY21" fmla="*/ 1541939 h 1997274"/>
              <a:gd name="connsiteX22" fmla="*/ 246818 w 719144"/>
              <a:gd name="connsiteY22" fmla="*/ 1665764 h 1997274"/>
              <a:gd name="connsiteX23" fmla="*/ 229153 w 719144"/>
              <a:gd name="connsiteY23" fmla="*/ 1740291 h 1997274"/>
              <a:gd name="connsiteX24" fmla="*/ 131607 w 719144"/>
              <a:gd name="connsiteY24" fmla="*/ 1826309 h 1997274"/>
              <a:gd name="connsiteX0" fmla="*/ 366105 w 719144"/>
              <a:gd name="connsiteY0" fmla="*/ 1908379 h 1932021"/>
              <a:gd name="connsiteX1" fmla="*/ 644302 w 719144"/>
              <a:gd name="connsiteY1" fmla="*/ 1927920 h 1932021"/>
              <a:gd name="connsiteX2" fmla="*/ 644045 w 719144"/>
              <a:gd name="connsiteY2" fmla="*/ 1843350 h 1932021"/>
              <a:gd name="connsiteX3" fmla="*/ 694793 w 719144"/>
              <a:gd name="connsiteY3" fmla="*/ 1519471 h 1932021"/>
              <a:gd name="connsiteX4" fmla="*/ 712381 w 719144"/>
              <a:gd name="connsiteY4" fmla="*/ 1329972 h 1932021"/>
              <a:gd name="connsiteX5" fmla="*/ 718150 w 719144"/>
              <a:gd name="connsiteY5" fmla="*/ 1153071 h 1932021"/>
              <a:gd name="connsiteX6" fmla="*/ 713389 w 719144"/>
              <a:gd name="connsiteY6" fmla="*/ 931135 h 1932021"/>
              <a:gd name="connsiteX7" fmla="*/ 665298 w 719144"/>
              <a:gd name="connsiteY7" fmla="*/ 654874 h 1932021"/>
              <a:gd name="connsiteX8" fmla="*/ 615924 w 719144"/>
              <a:gd name="connsiteY8" fmla="*/ 436496 h 1932021"/>
              <a:gd name="connsiteX9" fmla="*/ 612445 w 719144"/>
              <a:gd name="connsiteY9" fmla="*/ 432089 h 1932021"/>
              <a:gd name="connsiteX10" fmla="*/ 589719 w 719144"/>
              <a:gd name="connsiteY10" fmla="*/ 335358 h 1932021"/>
              <a:gd name="connsiteX11" fmla="*/ 444502 w 719144"/>
              <a:gd name="connsiteY11" fmla="*/ 222735 h 1932021"/>
              <a:gd name="connsiteX12" fmla="*/ 302050 w 719144"/>
              <a:gd name="connsiteY12" fmla="*/ 6167 h 1932021"/>
              <a:gd name="connsiteX13" fmla="*/ 0 w 719144"/>
              <a:gd name="connsiteY13" fmla="*/ 72204 h 1932021"/>
              <a:gd name="connsiteX14" fmla="*/ 139496 w 719144"/>
              <a:gd name="connsiteY14" fmla="*/ 295372 h 1932021"/>
              <a:gd name="connsiteX15" fmla="*/ 242056 w 719144"/>
              <a:gd name="connsiteY15" fmla="*/ 537052 h 1932021"/>
              <a:gd name="connsiteX16" fmla="*/ 268250 w 719144"/>
              <a:gd name="connsiteY16" fmla="*/ 694214 h 1932021"/>
              <a:gd name="connsiteX17" fmla="*/ 289681 w 719144"/>
              <a:gd name="connsiteY17" fmla="*/ 851377 h 1932021"/>
              <a:gd name="connsiteX18" fmla="*/ 299206 w 719144"/>
              <a:gd name="connsiteY18" fmla="*/ 1018064 h 1932021"/>
              <a:gd name="connsiteX19" fmla="*/ 294443 w 719144"/>
              <a:gd name="connsiteY19" fmla="*/ 1227614 h 1932021"/>
              <a:gd name="connsiteX20" fmla="*/ 284919 w 719144"/>
              <a:gd name="connsiteY20" fmla="*/ 1389539 h 1932021"/>
              <a:gd name="connsiteX21" fmla="*/ 268249 w 719144"/>
              <a:gd name="connsiteY21" fmla="*/ 1541939 h 1932021"/>
              <a:gd name="connsiteX22" fmla="*/ 246818 w 719144"/>
              <a:gd name="connsiteY22" fmla="*/ 1665764 h 1932021"/>
              <a:gd name="connsiteX23" fmla="*/ 229153 w 719144"/>
              <a:gd name="connsiteY23" fmla="*/ 1740291 h 1932021"/>
              <a:gd name="connsiteX24" fmla="*/ 131607 w 719144"/>
              <a:gd name="connsiteY24" fmla="*/ 1826309 h 1932021"/>
              <a:gd name="connsiteX0" fmla="*/ 369950 w 719144"/>
              <a:gd name="connsiteY0" fmla="*/ 1895951 h 1930587"/>
              <a:gd name="connsiteX1" fmla="*/ 644302 w 719144"/>
              <a:gd name="connsiteY1" fmla="*/ 1927920 h 1930587"/>
              <a:gd name="connsiteX2" fmla="*/ 644045 w 719144"/>
              <a:gd name="connsiteY2" fmla="*/ 1843350 h 1930587"/>
              <a:gd name="connsiteX3" fmla="*/ 694793 w 719144"/>
              <a:gd name="connsiteY3" fmla="*/ 1519471 h 1930587"/>
              <a:gd name="connsiteX4" fmla="*/ 712381 w 719144"/>
              <a:gd name="connsiteY4" fmla="*/ 1329972 h 1930587"/>
              <a:gd name="connsiteX5" fmla="*/ 718150 w 719144"/>
              <a:gd name="connsiteY5" fmla="*/ 1153071 h 1930587"/>
              <a:gd name="connsiteX6" fmla="*/ 713389 w 719144"/>
              <a:gd name="connsiteY6" fmla="*/ 931135 h 1930587"/>
              <a:gd name="connsiteX7" fmla="*/ 665298 w 719144"/>
              <a:gd name="connsiteY7" fmla="*/ 654874 h 1930587"/>
              <a:gd name="connsiteX8" fmla="*/ 615924 w 719144"/>
              <a:gd name="connsiteY8" fmla="*/ 436496 h 1930587"/>
              <a:gd name="connsiteX9" fmla="*/ 612445 w 719144"/>
              <a:gd name="connsiteY9" fmla="*/ 432089 h 1930587"/>
              <a:gd name="connsiteX10" fmla="*/ 589719 w 719144"/>
              <a:gd name="connsiteY10" fmla="*/ 335358 h 1930587"/>
              <a:gd name="connsiteX11" fmla="*/ 444502 w 719144"/>
              <a:gd name="connsiteY11" fmla="*/ 222735 h 1930587"/>
              <a:gd name="connsiteX12" fmla="*/ 302050 w 719144"/>
              <a:gd name="connsiteY12" fmla="*/ 6167 h 1930587"/>
              <a:gd name="connsiteX13" fmla="*/ 0 w 719144"/>
              <a:gd name="connsiteY13" fmla="*/ 72204 h 1930587"/>
              <a:gd name="connsiteX14" fmla="*/ 139496 w 719144"/>
              <a:gd name="connsiteY14" fmla="*/ 295372 h 1930587"/>
              <a:gd name="connsiteX15" fmla="*/ 242056 w 719144"/>
              <a:gd name="connsiteY15" fmla="*/ 537052 h 1930587"/>
              <a:gd name="connsiteX16" fmla="*/ 268250 w 719144"/>
              <a:gd name="connsiteY16" fmla="*/ 694214 h 1930587"/>
              <a:gd name="connsiteX17" fmla="*/ 289681 w 719144"/>
              <a:gd name="connsiteY17" fmla="*/ 851377 h 1930587"/>
              <a:gd name="connsiteX18" fmla="*/ 299206 w 719144"/>
              <a:gd name="connsiteY18" fmla="*/ 1018064 h 1930587"/>
              <a:gd name="connsiteX19" fmla="*/ 294443 w 719144"/>
              <a:gd name="connsiteY19" fmla="*/ 1227614 h 1930587"/>
              <a:gd name="connsiteX20" fmla="*/ 284919 w 719144"/>
              <a:gd name="connsiteY20" fmla="*/ 1389539 h 1930587"/>
              <a:gd name="connsiteX21" fmla="*/ 268249 w 719144"/>
              <a:gd name="connsiteY21" fmla="*/ 1541939 h 1930587"/>
              <a:gd name="connsiteX22" fmla="*/ 246818 w 719144"/>
              <a:gd name="connsiteY22" fmla="*/ 1665764 h 1930587"/>
              <a:gd name="connsiteX23" fmla="*/ 229153 w 719144"/>
              <a:gd name="connsiteY23" fmla="*/ 1740291 h 1930587"/>
              <a:gd name="connsiteX24" fmla="*/ 131607 w 719144"/>
              <a:gd name="connsiteY24" fmla="*/ 1826309 h 1930587"/>
              <a:gd name="connsiteX0" fmla="*/ 369950 w 719144"/>
              <a:gd name="connsiteY0" fmla="*/ 1895951 h 1924951"/>
              <a:gd name="connsiteX1" fmla="*/ 625074 w 719144"/>
              <a:gd name="connsiteY1" fmla="*/ 1921706 h 1924951"/>
              <a:gd name="connsiteX2" fmla="*/ 644045 w 719144"/>
              <a:gd name="connsiteY2" fmla="*/ 1843350 h 1924951"/>
              <a:gd name="connsiteX3" fmla="*/ 694793 w 719144"/>
              <a:gd name="connsiteY3" fmla="*/ 1519471 h 1924951"/>
              <a:gd name="connsiteX4" fmla="*/ 712381 w 719144"/>
              <a:gd name="connsiteY4" fmla="*/ 1329972 h 1924951"/>
              <a:gd name="connsiteX5" fmla="*/ 718150 w 719144"/>
              <a:gd name="connsiteY5" fmla="*/ 1153071 h 1924951"/>
              <a:gd name="connsiteX6" fmla="*/ 713389 w 719144"/>
              <a:gd name="connsiteY6" fmla="*/ 931135 h 1924951"/>
              <a:gd name="connsiteX7" fmla="*/ 665298 w 719144"/>
              <a:gd name="connsiteY7" fmla="*/ 654874 h 1924951"/>
              <a:gd name="connsiteX8" fmla="*/ 615924 w 719144"/>
              <a:gd name="connsiteY8" fmla="*/ 436496 h 1924951"/>
              <a:gd name="connsiteX9" fmla="*/ 612445 w 719144"/>
              <a:gd name="connsiteY9" fmla="*/ 432089 h 1924951"/>
              <a:gd name="connsiteX10" fmla="*/ 589719 w 719144"/>
              <a:gd name="connsiteY10" fmla="*/ 335358 h 1924951"/>
              <a:gd name="connsiteX11" fmla="*/ 444502 w 719144"/>
              <a:gd name="connsiteY11" fmla="*/ 222735 h 1924951"/>
              <a:gd name="connsiteX12" fmla="*/ 302050 w 719144"/>
              <a:gd name="connsiteY12" fmla="*/ 6167 h 1924951"/>
              <a:gd name="connsiteX13" fmla="*/ 0 w 719144"/>
              <a:gd name="connsiteY13" fmla="*/ 72204 h 1924951"/>
              <a:gd name="connsiteX14" fmla="*/ 139496 w 719144"/>
              <a:gd name="connsiteY14" fmla="*/ 295372 h 1924951"/>
              <a:gd name="connsiteX15" fmla="*/ 242056 w 719144"/>
              <a:gd name="connsiteY15" fmla="*/ 537052 h 1924951"/>
              <a:gd name="connsiteX16" fmla="*/ 268250 w 719144"/>
              <a:gd name="connsiteY16" fmla="*/ 694214 h 1924951"/>
              <a:gd name="connsiteX17" fmla="*/ 289681 w 719144"/>
              <a:gd name="connsiteY17" fmla="*/ 851377 h 1924951"/>
              <a:gd name="connsiteX18" fmla="*/ 299206 w 719144"/>
              <a:gd name="connsiteY18" fmla="*/ 1018064 h 1924951"/>
              <a:gd name="connsiteX19" fmla="*/ 294443 w 719144"/>
              <a:gd name="connsiteY19" fmla="*/ 1227614 h 1924951"/>
              <a:gd name="connsiteX20" fmla="*/ 284919 w 719144"/>
              <a:gd name="connsiteY20" fmla="*/ 1389539 h 1924951"/>
              <a:gd name="connsiteX21" fmla="*/ 268249 w 719144"/>
              <a:gd name="connsiteY21" fmla="*/ 1541939 h 1924951"/>
              <a:gd name="connsiteX22" fmla="*/ 246818 w 719144"/>
              <a:gd name="connsiteY22" fmla="*/ 1665764 h 1924951"/>
              <a:gd name="connsiteX23" fmla="*/ 229153 w 719144"/>
              <a:gd name="connsiteY23" fmla="*/ 1740291 h 1924951"/>
              <a:gd name="connsiteX24" fmla="*/ 131607 w 719144"/>
              <a:gd name="connsiteY24" fmla="*/ 1826309 h 1924951"/>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229153 w 719144"/>
              <a:gd name="connsiteY23" fmla="*/ 1740291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183005 w 719144"/>
              <a:gd name="connsiteY23" fmla="*/ 1713364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183005 w 719144"/>
              <a:gd name="connsiteY22" fmla="*/ 1713364 h 1924749"/>
              <a:gd name="connsiteX23" fmla="*/ 131607 w 719144"/>
              <a:gd name="connsiteY23"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183005 w 719144"/>
              <a:gd name="connsiteY21" fmla="*/ 1713364 h 1924749"/>
              <a:gd name="connsiteX22" fmla="*/ 131607 w 719144"/>
              <a:gd name="connsiteY22"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183005 w 719144"/>
              <a:gd name="connsiteY20" fmla="*/ 1713364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67610 w 719144"/>
              <a:gd name="connsiteY20" fmla="*/ 1471017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341509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341509 w 719144"/>
              <a:gd name="connsiteY17" fmla="*/ 1018064 h 1924749"/>
              <a:gd name="connsiteX18" fmla="*/ 267610 w 719144"/>
              <a:gd name="connsiteY18" fmla="*/ 1471017 h 1924749"/>
              <a:gd name="connsiteX19" fmla="*/ 104687 w 719144"/>
              <a:gd name="connsiteY19"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68250 w 719144"/>
              <a:gd name="connsiteY15" fmla="*/ 694214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444502 w 719144"/>
              <a:gd name="connsiteY10" fmla="*/ 222735 h 1924749"/>
              <a:gd name="connsiteX11" fmla="*/ 302050 w 719144"/>
              <a:gd name="connsiteY11" fmla="*/ 6167 h 1924749"/>
              <a:gd name="connsiteX12" fmla="*/ 0 w 719144"/>
              <a:gd name="connsiteY12" fmla="*/ 72204 h 1924749"/>
              <a:gd name="connsiteX13" fmla="*/ 139496 w 719144"/>
              <a:gd name="connsiteY13" fmla="*/ 295372 h 1924749"/>
              <a:gd name="connsiteX14" fmla="*/ 299016 w 719144"/>
              <a:gd name="connsiteY14" fmla="*/ 634145 h 1924749"/>
              <a:gd name="connsiteX15" fmla="*/ 341509 w 719144"/>
              <a:gd name="connsiteY15" fmla="*/ 1018064 h 1924749"/>
              <a:gd name="connsiteX16" fmla="*/ 267610 w 719144"/>
              <a:gd name="connsiteY16" fmla="*/ 1471017 h 1924749"/>
              <a:gd name="connsiteX17" fmla="*/ 104687 w 719144"/>
              <a:gd name="connsiteY17"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444502 w 719144"/>
              <a:gd name="connsiteY9" fmla="*/ 222735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302050 w 719144"/>
              <a:gd name="connsiteY9" fmla="*/ 6167 h 1924749"/>
              <a:gd name="connsiteX10" fmla="*/ 0 w 719144"/>
              <a:gd name="connsiteY10" fmla="*/ 72204 h 1924749"/>
              <a:gd name="connsiteX11" fmla="*/ 139496 w 719144"/>
              <a:gd name="connsiteY11" fmla="*/ 295372 h 1924749"/>
              <a:gd name="connsiteX12" fmla="*/ 299016 w 719144"/>
              <a:gd name="connsiteY12" fmla="*/ 634145 h 1924749"/>
              <a:gd name="connsiteX13" fmla="*/ 341509 w 719144"/>
              <a:gd name="connsiteY13" fmla="*/ 1018064 h 1924749"/>
              <a:gd name="connsiteX14" fmla="*/ 267610 w 719144"/>
              <a:gd name="connsiteY14" fmla="*/ 1471017 h 1924749"/>
              <a:gd name="connsiteX15" fmla="*/ 104687 w 719144"/>
              <a:gd name="connsiteY15"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442253 w 719144"/>
              <a:gd name="connsiteY9" fmla="*/ 254779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35013"/>
              <a:gd name="connsiteY0" fmla="*/ 1895951 h 1924749"/>
              <a:gd name="connsiteX1" fmla="*/ 625074 w 735013"/>
              <a:gd name="connsiteY1" fmla="*/ 1921706 h 1924749"/>
              <a:gd name="connsiteX2" fmla="*/ 644045 w 735013"/>
              <a:gd name="connsiteY2" fmla="*/ 1843350 h 1924749"/>
              <a:gd name="connsiteX3" fmla="*/ 694793 w 735013"/>
              <a:gd name="connsiteY3" fmla="*/ 1519471 h 1924749"/>
              <a:gd name="connsiteX4" fmla="*/ 712381 w 735013"/>
              <a:gd name="connsiteY4" fmla="*/ 1329972 h 1924749"/>
              <a:gd name="connsiteX5" fmla="*/ 718150 w 735013"/>
              <a:gd name="connsiteY5" fmla="*/ 1153071 h 1924749"/>
              <a:gd name="connsiteX6" fmla="*/ 713389 w 735013"/>
              <a:gd name="connsiteY6" fmla="*/ 931135 h 1924749"/>
              <a:gd name="connsiteX7" fmla="*/ 444502 w 735013"/>
              <a:gd name="connsiteY7" fmla="*/ 222735 h 1924749"/>
              <a:gd name="connsiteX8" fmla="*/ 442253 w 735013"/>
              <a:gd name="connsiteY8" fmla="*/ 254779 h 1924749"/>
              <a:gd name="connsiteX9" fmla="*/ 302050 w 735013"/>
              <a:gd name="connsiteY9" fmla="*/ 6167 h 1924749"/>
              <a:gd name="connsiteX10" fmla="*/ 0 w 735013"/>
              <a:gd name="connsiteY10" fmla="*/ 72204 h 1924749"/>
              <a:gd name="connsiteX11" fmla="*/ 139496 w 735013"/>
              <a:gd name="connsiteY11" fmla="*/ 295372 h 1924749"/>
              <a:gd name="connsiteX12" fmla="*/ 299016 w 735013"/>
              <a:gd name="connsiteY12" fmla="*/ 634145 h 1924749"/>
              <a:gd name="connsiteX13" fmla="*/ 341509 w 735013"/>
              <a:gd name="connsiteY13" fmla="*/ 1018064 h 1924749"/>
              <a:gd name="connsiteX14" fmla="*/ 267610 w 735013"/>
              <a:gd name="connsiteY14" fmla="*/ 1471017 h 1924749"/>
              <a:gd name="connsiteX15" fmla="*/ 104687 w 735013"/>
              <a:gd name="connsiteY15" fmla="*/ 1807667 h 1924749"/>
              <a:gd name="connsiteX0" fmla="*/ 369950 w 733664"/>
              <a:gd name="connsiteY0" fmla="*/ 1895951 h 1924749"/>
              <a:gd name="connsiteX1" fmla="*/ 625074 w 733664"/>
              <a:gd name="connsiteY1" fmla="*/ 1921706 h 1924749"/>
              <a:gd name="connsiteX2" fmla="*/ 644045 w 733664"/>
              <a:gd name="connsiteY2" fmla="*/ 1843350 h 1924749"/>
              <a:gd name="connsiteX3" fmla="*/ 694793 w 733664"/>
              <a:gd name="connsiteY3" fmla="*/ 1519471 h 1924749"/>
              <a:gd name="connsiteX4" fmla="*/ 712381 w 733664"/>
              <a:gd name="connsiteY4" fmla="*/ 1329972 h 1924749"/>
              <a:gd name="connsiteX5" fmla="*/ 713389 w 733664"/>
              <a:gd name="connsiteY5" fmla="*/ 931135 h 1924749"/>
              <a:gd name="connsiteX6" fmla="*/ 444502 w 733664"/>
              <a:gd name="connsiteY6" fmla="*/ 222735 h 1924749"/>
              <a:gd name="connsiteX7" fmla="*/ 442253 w 733664"/>
              <a:gd name="connsiteY7" fmla="*/ 254779 h 1924749"/>
              <a:gd name="connsiteX8" fmla="*/ 302050 w 733664"/>
              <a:gd name="connsiteY8" fmla="*/ 6167 h 1924749"/>
              <a:gd name="connsiteX9" fmla="*/ 0 w 733664"/>
              <a:gd name="connsiteY9" fmla="*/ 72204 h 1924749"/>
              <a:gd name="connsiteX10" fmla="*/ 139496 w 733664"/>
              <a:gd name="connsiteY10" fmla="*/ 295372 h 1924749"/>
              <a:gd name="connsiteX11" fmla="*/ 299016 w 733664"/>
              <a:gd name="connsiteY11" fmla="*/ 634145 h 1924749"/>
              <a:gd name="connsiteX12" fmla="*/ 341509 w 733664"/>
              <a:gd name="connsiteY12" fmla="*/ 1018064 h 1924749"/>
              <a:gd name="connsiteX13" fmla="*/ 267610 w 733664"/>
              <a:gd name="connsiteY13" fmla="*/ 1471017 h 1924749"/>
              <a:gd name="connsiteX14" fmla="*/ 104687 w 733664"/>
              <a:gd name="connsiteY14" fmla="*/ 1807667 h 1924749"/>
              <a:gd name="connsiteX0" fmla="*/ 369950 w 713250"/>
              <a:gd name="connsiteY0" fmla="*/ 1895951 h 1924749"/>
              <a:gd name="connsiteX1" fmla="*/ 625074 w 713250"/>
              <a:gd name="connsiteY1" fmla="*/ 1921706 h 1924749"/>
              <a:gd name="connsiteX2" fmla="*/ 644045 w 713250"/>
              <a:gd name="connsiteY2" fmla="*/ 1843350 h 1924749"/>
              <a:gd name="connsiteX3" fmla="*/ 694793 w 713250"/>
              <a:gd name="connsiteY3" fmla="*/ 1519471 h 1924749"/>
              <a:gd name="connsiteX4" fmla="*/ 712381 w 713250"/>
              <a:gd name="connsiteY4" fmla="*/ 1329972 h 1924749"/>
              <a:gd name="connsiteX5" fmla="*/ 671087 w 713250"/>
              <a:gd name="connsiteY5" fmla="*/ 933206 h 1924749"/>
              <a:gd name="connsiteX6" fmla="*/ 444502 w 713250"/>
              <a:gd name="connsiteY6" fmla="*/ 222735 h 1924749"/>
              <a:gd name="connsiteX7" fmla="*/ 442253 w 713250"/>
              <a:gd name="connsiteY7" fmla="*/ 254779 h 1924749"/>
              <a:gd name="connsiteX8" fmla="*/ 302050 w 713250"/>
              <a:gd name="connsiteY8" fmla="*/ 6167 h 1924749"/>
              <a:gd name="connsiteX9" fmla="*/ 0 w 713250"/>
              <a:gd name="connsiteY9" fmla="*/ 72204 h 1924749"/>
              <a:gd name="connsiteX10" fmla="*/ 139496 w 713250"/>
              <a:gd name="connsiteY10" fmla="*/ 295372 h 1924749"/>
              <a:gd name="connsiteX11" fmla="*/ 299016 w 713250"/>
              <a:gd name="connsiteY11" fmla="*/ 634145 h 1924749"/>
              <a:gd name="connsiteX12" fmla="*/ 341509 w 713250"/>
              <a:gd name="connsiteY12" fmla="*/ 1018064 h 1924749"/>
              <a:gd name="connsiteX13" fmla="*/ 267610 w 713250"/>
              <a:gd name="connsiteY13" fmla="*/ 1471017 h 1924749"/>
              <a:gd name="connsiteX14" fmla="*/ 104687 w 713250"/>
              <a:gd name="connsiteY14" fmla="*/ 1807667 h 1924749"/>
              <a:gd name="connsiteX0" fmla="*/ 369950 w 714394"/>
              <a:gd name="connsiteY0" fmla="*/ 1895951 h 1924749"/>
              <a:gd name="connsiteX1" fmla="*/ 625074 w 714394"/>
              <a:gd name="connsiteY1" fmla="*/ 1921706 h 1924749"/>
              <a:gd name="connsiteX2" fmla="*/ 644045 w 714394"/>
              <a:gd name="connsiteY2" fmla="*/ 1843350 h 1924749"/>
              <a:gd name="connsiteX3" fmla="*/ 694793 w 714394"/>
              <a:gd name="connsiteY3" fmla="*/ 1519471 h 1924749"/>
              <a:gd name="connsiteX4" fmla="*/ 712381 w 714394"/>
              <a:gd name="connsiteY4" fmla="*/ 1329972 h 1924749"/>
              <a:gd name="connsiteX5" fmla="*/ 651858 w 714394"/>
              <a:gd name="connsiteY5" fmla="*/ 933206 h 1924749"/>
              <a:gd name="connsiteX6" fmla="*/ 444502 w 714394"/>
              <a:gd name="connsiteY6" fmla="*/ 222735 h 1924749"/>
              <a:gd name="connsiteX7" fmla="*/ 442253 w 714394"/>
              <a:gd name="connsiteY7" fmla="*/ 254779 h 1924749"/>
              <a:gd name="connsiteX8" fmla="*/ 302050 w 714394"/>
              <a:gd name="connsiteY8" fmla="*/ 6167 h 1924749"/>
              <a:gd name="connsiteX9" fmla="*/ 0 w 714394"/>
              <a:gd name="connsiteY9" fmla="*/ 72204 h 1924749"/>
              <a:gd name="connsiteX10" fmla="*/ 139496 w 714394"/>
              <a:gd name="connsiteY10" fmla="*/ 295372 h 1924749"/>
              <a:gd name="connsiteX11" fmla="*/ 299016 w 714394"/>
              <a:gd name="connsiteY11" fmla="*/ 634145 h 1924749"/>
              <a:gd name="connsiteX12" fmla="*/ 341509 w 714394"/>
              <a:gd name="connsiteY12" fmla="*/ 1018064 h 1924749"/>
              <a:gd name="connsiteX13" fmla="*/ 267610 w 714394"/>
              <a:gd name="connsiteY13" fmla="*/ 1471017 h 1924749"/>
              <a:gd name="connsiteX14" fmla="*/ 104687 w 714394"/>
              <a:gd name="connsiteY14" fmla="*/ 1807667 h 1924749"/>
              <a:gd name="connsiteX0" fmla="*/ 369950 w 695036"/>
              <a:gd name="connsiteY0" fmla="*/ 1895951 h 1924749"/>
              <a:gd name="connsiteX1" fmla="*/ 625074 w 695036"/>
              <a:gd name="connsiteY1" fmla="*/ 1921706 h 1924749"/>
              <a:gd name="connsiteX2" fmla="*/ 644045 w 695036"/>
              <a:gd name="connsiteY2" fmla="*/ 1843350 h 1924749"/>
              <a:gd name="connsiteX3" fmla="*/ 694793 w 695036"/>
              <a:gd name="connsiteY3" fmla="*/ 1519471 h 1924749"/>
              <a:gd name="connsiteX4" fmla="*/ 651858 w 695036"/>
              <a:gd name="connsiteY4" fmla="*/ 933206 h 1924749"/>
              <a:gd name="connsiteX5" fmla="*/ 444502 w 695036"/>
              <a:gd name="connsiteY5" fmla="*/ 222735 h 1924749"/>
              <a:gd name="connsiteX6" fmla="*/ 442253 w 695036"/>
              <a:gd name="connsiteY6" fmla="*/ 254779 h 1924749"/>
              <a:gd name="connsiteX7" fmla="*/ 302050 w 695036"/>
              <a:gd name="connsiteY7" fmla="*/ 6167 h 1924749"/>
              <a:gd name="connsiteX8" fmla="*/ 0 w 695036"/>
              <a:gd name="connsiteY8" fmla="*/ 72204 h 1924749"/>
              <a:gd name="connsiteX9" fmla="*/ 139496 w 695036"/>
              <a:gd name="connsiteY9" fmla="*/ 295372 h 1924749"/>
              <a:gd name="connsiteX10" fmla="*/ 299016 w 695036"/>
              <a:gd name="connsiteY10" fmla="*/ 634145 h 1924749"/>
              <a:gd name="connsiteX11" fmla="*/ 341509 w 695036"/>
              <a:gd name="connsiteY11" fmla="*/ 1018064 h 1924749"/>
              <a:gd name="connsiteX12" fmla="*/ 267610 w 695036"/>
              <a:gd name="connsiteY12" fmla="*/ 1471017 h 1924749"/>
              <a:gd name="connsiteX13" fmla="*/ 104687 w 695036"/>
              <a:gd name="connsiteY13" fmla="*/ 1807667 h 1924749"/>
              <a:gd name="connsiteX0" fmla="*/ 369950 w 665685"/>
              <a:gd name="connsiteY0" fmla="*/ 1895951 h 1940452"/>
              <a:gd name="connsiteX1" fmla="*/ 625074 w 665685"/>
              <a:gd name="connsiteY1" fmla="*/ 1921706 h 1940452"/>
              <a:gd name="connsiteX2" fmla="*/ 644045 w 665685"/>
              <a:gd name="connsiteY2" fmla="*/ 1843350 h 1940452"/>
              <a:gd name="connsiteX3" fmla="*/ 651858 w 665685"/>
              <a:gd name="connsiteY3" fmla="*/ 933206 h 1940452"/>
              <a:gd name="connsiteX4" fmla="*/ 444502 w 665685"/>
              <a:gd name="connsiteY4" fmla="*/ 222735 h 1940452"/>
              <a:gd name="connsiteX5" fmla="*/ 442253 w 665685"/>
              <a:gd name="connsiteY5" fmla="*/ 254779 h 1940452"/>
              <a:gd name="connsiteX6" fmla="*/ 302050 w 665685"/>
              <a:gd name="connsiteY6" fmla="*/ 6167 h 1940452"/>
              <a:gd name="connsiteX7" fmla="*/ 0 w 665685"/>
              <a:gd name="connsiteY7" fmla="*/ 72204 h 1940452"/>
              <a:gd name="connsiteX8" fmla="*/ 139496 w 665685"/>
              <a:gd name="connsiteY8" fmla="*/ 295372 h 1940452"/>
              <a:gd name="connsiteX9" fmla="*/ 299016 w 665685"/>
              <a:gd name="connsiteY9" fmla="*/ 634145 h 1940452"/>
              <a:gd name="connsiteX10" fmla="*/ 341509 w 665685"/>
              <a:gd name="connsiteY10" fmla="*/ 1018064 h 1940452"/>
              <a:gd name="connsiteX11" fmla="*/ 267610 w 665685"/>
              <a:gd name="connsiteY11" fmla="*/ 1471017 h 1940452"/>
              <a:gd name="connsiteX12" fmla="*/ 104687 w 665685"/>
              <a:gd name="connsiteY12" fmla="*/ 1807667 h 1940452"/>
              <a:gd name="connsiteX0" fmla="*/ 369950 w 669002"/>
              <a:gd name="connsiteY0" fmla="*/ 1895951 h 1990111"/>
              <a:gd name="connsiteX1" fmla="*/ 625074 w 669002"/>
              <a:gd name="connsiteY1" fmla="*/ 1921706 h 1990111"/>
              <a:gd name="connsiteX2" fmla="*/ 651858 w 669002"/>
              <a:gd name="connsiteY2" fmla="*/ 933206 h 1990111"/>
              <a:gd name="connsiteX3" fmla="*/ 444502 w 669002"/>
              <a:gd name="connsiteY3" fmla="*/ 222735 h 1990111"/>
              <a:gd name="connsiteX4" fmla="*/ 442253 w 669002"/>
              <a:gd name="connsiteY4" fmla="*/ 254779 h 1990111"/>
              <a:gd name="connsiteX5" fmla="*/ 302050 w 669002"/>
              <a:gd name="connsiteY5" fmla="*/ 6167 h 1990111"/>
              <a:gd name="connsiteX6" fmla="*/ 0 w 669002"/>
              <a:gd name="connsiteY6" fmla="*/ 72204 h 1990111"/>
              <a:gd name="connsiteX7" fmla="*/ 139496 w 669002"/>
              <a:gd name="connsiteY7" fmla="*/ 295372 h 1990111"/>
              <a:gd name="connsiteX8" fmla="*/ 299016 w 669002"/>
              <a:gd name="connsiteY8" fmla="*/ 634145 h 1990111"/>
              <a:gd name="connsiteX9" fmla="*/ 341509 w 669002"/>
              <a:gd name="connsiteY9" fmla="*/ 1018064 h 1990111"/>
              <a:gd name="connsiteX10" fmla="*/ 267610 w 669002"/>
              <a:gd name="connsiteY10" fmla="*/ 1471017 h 1990111"/>
              <a:gd name="connsiteX11" fmla="*/ 104687 w 669002"/>
              <a:gd name="connsiteY11" fmla="*/ 1807667 h 1990111"/>
              <a:gd name="connsiteX0" fmla="*/ 369950 w 653515"/>
              <a:gd name="connsiteY0" fmla="*/ 1895951 h 1932969"/>
              <a:gd name="connsiteX1" fmla="*/ 532777 w 653515"/>
              <a:gd name="connsiteY1" fmla="*/ 1836781 h 1932969"/>
              <a:gd name="connsiteX2" fmla="*/ 651858 w 653515"/>
              <a:gd name="connsiteY2" fmla="*/ 933206 h 1932969"/>
              <a:gd name="connsiteX3" fmla="*/ 444502 w 653515"/>
              <a:gd name="connsiteY3" fmla="*/ 222735 h 1932969"/>
              <a:gd name="connsiteX4" fmla="*/ 442253 w 653515"/>
              <a:gd name="connsiteY4" fmla="*/ 254779 h 1932969"/>
              <a:gd name="connsiteX5" fmla="*/ 302050 w 653515"/>
              <a:gd name="connsiteY5" fmla="*/ 6167 h 1932969"/>
              <a:gd name="connsiteX6" fmla="*/ 0 w 653515"/>
              <a:gd name="connsiteY6" fmla="*/ 72204 h 1932969"/>
              <a:gd name="connsiteX7" fmla="*/ 139496 w 653515"/>
              <a:gd name="connsiteY7" fmla="*/ 295372 h 1932969"/>
              <a:gd name="connsiteX8" fmla="*/ 299016 w 653515"/>
              <a:gd name="connsiteY8" fmla="*/ 634145 h 1932969"/>
              <a:gd name="connsiteX9" fmla="*/ 341509 w 653515"/>
              <a:gd name="connsiteY9" fmla="*/ 1018064 h 1932969"/>
              <a:gd name="connsiteX10" fmla="*/ 267610 w 653515"/>
              <a:gd name="connsiteY10" fmla="*/ 1471017 h 1932969"/>
              <a:gd name="connsiteX11" fmla="*/ 104687 w 653515"/>
              <a:gd name="connsiteY11" fmla="*/ 1807667 h 1932969"/>
              <a:gd name="connsiteX0" fmla="*/ 369950 w 652456"/>
              <a:gd name="connsiteY0" fmla="*/ 1895951 h 1895951"/>
              <a:gd name="connsiteX1" fmla="*/ 651858 w 652456"/>
              <a:gd name="connsiteY1" fmla="*/ 933206 h 1895951"/>
              <a:gd name="connsiteX2" fmla="*/ 444502 w 652456"/>
              <a:gd name="connsiteY2" fmla="*/ 222735 h 1895951"/>
              <a:gd name="connsiteX3" fmla="*/ 442253 w 652456"/>
              <a:gd name="connsiteY3" fmla="*/ 254779 h 1895951"/>
              <a:gd name="connsiteX4" fmla="*/ 302050 w 652456"/>
              <a:gd name="connsiteY4" fmla="*/ 6167 h 1895951"/>
              <a:gd name="connsiteX5" fmla="*/ 0 w 652456"/>
              <a:gd name="connsiteY5" fmla="*/ 72204 h 1895951"/>
              <a:gd name="connsiteX6" fmla="*/ 139496 w 652456"/>
              <a:gd name="connsiteY6" fmla="*/ 295372 h 1895951"/>
              <a:gd name="connsiteX7" fmla="*/ 299016 w 652456"/>
              <a:gd name="connsiteY7" fmla="*/ 634145 h 1895951"/>
              <a:gd name="connsiteX8" fmla="*/ 341509 w 652456"/>
              <a:gd name="connsiteY8" fmla="*/ 1018064 h 1895951"/>
              <a:gd name="connsiteX9" fmla="*/ 267610 w 652456"/>
              <a:gd name="connsiteY9" fmla="*/ 1471017 h 1895951"/>
              <a:gd name="connsiteX10" fmla="*/ 104687 w 652456"/>
              <a:gd name="connsiteY10" fmla="*/ 1807667 h 1895951"/>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99016 w 651928"/>
              <a:gd name="connsiteY7" fmla="*/ 634145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43791 w 651928"/>
              <a:gd name="connsiteY9" fmla="*/ 1451774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22419 w 651928"/>
              <a:gd name="connsiteY8" fmla="*/ 1377275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16396 w 651928"/>
              <a:gd name="connsiteY7" fmla="*/ 657531 h 1887666"/>
              <a:gd name="connsiteX8" fmla="*/ 234329 w 651928"/>
              <a:gd name="connsiteY8" fmla="*/ 1305780 h 1887666"/>
              <a:gd name="connsiteX9" fmla="*/ 69332 w 651928"/>
              <a:gd name="connsiteY9" fmla="*/ 1804994 h 1887666"/>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296986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99705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4"/>
              <a:gd name="connsiteY0" fmla="*/ 1887208 h 1887208"/>
              <a:gd name="connsiteX1" fmla="*/ 686469 w 686534"/>
              <a:gd name="connsiteY1" fmla="*/ 932748 h 1887208"/>
              <a:gd name="connsiteX2" fmla="*/ 476864 w 686534"/>
              <a:gd name="connsiteY2" fmla="*/ 254321 h 1887208"/>
              <a:gd name="connsiteX3" fmla="*/ 336661 w 686534"/>
              <a:gd name="connsiteY3" fmla="*/ 5709 h 1887208"/>
              <a:gd name="connsiteX4" fmla="*/ 0 w 686534"/>
              <a:gd name="connsiteY4" fmla="*/ 77960 h 1887208"/>
              <a:gd name="connsiteX5" fmla="*/ 147187 w 686534"/>
              <a:gd name="connsiteY5" fmla="*/ 344627 h 1887208"/>
              <a:gd name="connsiteX6" fmla="*/ 270235 w 686534"/>
              <a:gd name="connsiteY6" fmla="*/ 657073 h 1887208"/>
              <a:gd name="connsiteX7" fmla="*/ 303551 w 686534"/>
              <a:gd name="connsiteY7" fmla="*/ 1127187 h 1887208"/>
              <a:gd name="connsiteX8" fmla="*/ 103943 w 686534"/>
              <a:gd name="connsiteY8" fmla="*/ 1804536 h 1887208"/>
              <a:gd name="connsiteX0" fmla="*/ 454555 w 686628"/>
              <a:gd name="connsiteY0" fmla="*/ 1887208 h 1887208"/>
              <a:gd name="connsiteX1" fmla="*/ 686469 w 686628"/>
              <a:gd name="connsiteY1" fmla="*/ 932748 h 1887208"/>
              <a:gd name="connsiteX2" fmla="*/ 488401 w 686628"/>
              <a:gd name="connsiteY2" fmla="*/ 254321 h 1887208"/>
              <a:gd name="connsiteX3" fmla="*/ 336661 w 686628"/>
              <a:gd name="connsiteY3" fmla="*/ 5709 h 1887208"/>
              <a:gd name="connsiteX4" fmla="*/ 0 w 686628"/>
              <a:gd name="connsiteY4" fmla="*/ 77960 h 1887208"/>
              <a:gd name="connsiteX5" fmla="*/ 147187 w 686628"/>
              <a:gd name="connsiteY5" fmla="*/ 344627 h 1887208"/>
              <a:gd name="connsiteX6" fmla="*/ 270235 w 686628"/>
              <a:gd name="connsiteY6" fmla="*/ 657073 h 1887208"/>
              <a:gd name="connsiteX7" fmla="*/ 303551 w 686628"/>
              <a:gd name="connsiteY7" fmla="*/ 1127187 h 1887208"/>
              <a:gd name="connsiteX8" fmla="*/ 103943 w 686628"/>
              <a:gd name="connsiteY8" fmla="*/ 1804536 h 1887208"/>
              <a:gd name="connsiteX0" fmla="*/ 454555 w 686975"/>
              <a:gd name="connsiteY0" fmla="*/ 1887208 h 1887208"/>
              <a:gd name="connsiteX1" fmla="*/ 686469 w 686975"/>
              <a:gd name="connsiteY1" fmla="*/ 932748 h 1887208"/>
              <a:gd name="connsiteX2" fmla="*/ 511475 w 686975"/>
              <a:gd name="connsiteY2" fmla="*/ 254321 h 1887208"/>
              <a:gd name="connsiteX3" fmla="*/ 336661 w 686975"/>
              <a:gd name="connsiteY3" fmla="*/ 5709 h 1887208"/>
              <a:gd name="connsiteX4" fmla="*/ 0 w 686975"/>
              <a:gd name="connsiteY4" fmla="*/ 77960 h 1887208"/>
              <a:gd name="connsiteX5" fmla="*/ 147187 w 686975"/>
              <a:gd name="connsiteY5" fmla="*/ 344627 h 1887208"/>
              <a:gd name="connsiteX6" fmla="*/ 270235 w 686975"/>
              <a:gd name="connsiteY6" fmla="*/ 657073 h 1887208"/>
              <a:gd name="connsiteX7" fmla="*/ 303551 w 686975"/>
              <a:gd name="connsiteY7" fmla="*/ 1127187 h 1887208"/>
              <a:gd name="connsiteX8" fmla="*/ 103943 w 686975"/>
              <a:gd name="connsiteY8" fmla="*/ 1804536 h 1887208"/>
              <a:gd name="connsiteX0" fmla="*/ 454555 w 688815"/>
              <a:gd name="connsiteY0" fmla="*/ 1887208 h 1887208"/>
              <a:gd name="connsiteX1" fmla="*/ 601912 w 688815"/>
              <a:gd name="connsiteY1" fmla="*/ 1335160 h 1887208"/>
              <a:gd name="connsiteX2" fmla="*/ 686469 w 688815"/>
              <a:gd name="connsiteY2" fmla="*/ 932748 h 1887208"/>
              <a:gd name="connsiteX3" fmla="*/ 511475 w 688815"/>
              <a:gd name="connsiteY3" fmla="*/ 254321 h 1887208"/>
              <a:gd name="connsiteX4" fmla="*/ 336661 w 688815"/>
              <a:gd name="connsiteY4" fmla="*/ 5709 h 1887208"/>
              <a:gd name="connsiteX5" fmla="*/ 0 w 688815"/>
              <a:gd name="connsiteY5" fmla="*/ 77960 h 1887208"/>
              <a:gd name="connsiteX6" fmla="*/ 147187 w 688815"/>
              <a:gd name="connsiteY6" fmla="*/ 344627 h 1887208"/>
              <a:gd name="connsiteX7" fmla="*/ 270235 w 688815"/>
              <a:gd name="connsiteY7" fmla="*/ 657073 h 1887208"/>
              <a:gd name="connsiteX8" fmla="*/ 303551 w 688815"/>
              <a:gd name="connsiteY8" fmla="*/ 1127187 h 1887208"/>
              <a:gd name="connsiteX9" fmla="*/ 103943 w 688815"/>
              <a:gd name="connsiteY9" fmla="*/ 1804536 h 1887208"/>
              <a:gd name="connsiteX0" fmla="*/ 454555 w 689851"/>
              <a:gd name="connsiteY0" fmla="*/ 1887208 h 1887208"/>
              <a:gd name="connsiteX1" fmla="*/ 613821 w 689851"/>
              <a:gd name="connsiteY1" fmla="*/ 1412134 h 1887208"/>
              <a:gd name="connsiteX2" fmla="*/ 686469 w 689851"/>
              <a:gd name="connsiteY2" fmla="*/ 932748 h 1887208"/>
              <a:gd name="connsiteX3" fmla="*/ 511475 w 689851"/>
              <a:gd name="connsiteY3" fmla="*/ 254321 h 1887208"/>
              <a:gd name="connsiteX4" fmla="*/ 336661 w 689851"/>
              <a:gd name="connsiteY4" fmla="*/ 5709 h 1887208"/>
              <a:gd name="connsiteX5" fmla="*/ 0 w 689851"/>
              <a:gd name="connsiteY5" fmla="*/ 77960 h 1887208"/>
              <a:gd name="connsiteX6" fmla="*/ 147187 w 689851"/>
              <a:gd name="connsiteY6" fmla="*/ 344627 h 1887208"/>
              <a:gd name="connsiteX7" fmla="*/ 270235 w 689851"/>
              <a:gd name="connsiteY7" fmla="*/ 657073 h 1887208"/>
              <a:gd name="connsiteX8" fmla="*/ 303551 w 689851"/>
              <a:gd name="connsiteY8" fmla="*/ 1127187 h 1887208"/>
              <a:gd name="connsiteX9" fmla="*/ 103943 w 689851"/>
              <a:gd name="connsiteY9" fmla="*/ 1804536 h 1887208"/>
              <a:gd name="connsiteX0" fmla="*/ 454555 w 699754"/>
              <a:gd name="connsiteY0" fmla="*/ 1887208 h 1887208"/>
              <a:gd name="connsiteX1" fmla="*/ 661458 w 699754"/>
              <a:gd name="connsiteY1" fmla="*/ 1418548 h 1887208"/>
              <a:gd name="connsiteX2" fmla="*/ 686469 w 699754"/>
              <a:gd name="connsiteY2" fmla="*/ 932748 h 1887208"/>
              <a:gd name="connsiteX3" fmla="*/ 511475 w 699754"/>
              <a:gd name="connsiteY3" fmla="*/ 254321 h 1887208"/>
              <a:gd name="connsiteX4" fmla="*/ 336661 w 699754"/>
              <a:gd name="connsiteY4" fmla="*/ 5709 h 1887208"/>
              <a:gd name="connsiteX5" fmla="*/ 0 w 699754"/>
              <a:gd name="connsiteY5" fmla="*/ 77960 h 1887208"/>
              <a:gd name="connsiteX6" fmla="*/ 147187 w 699754"/>
              <a:gd name="connsiteY6" fmla="*/ 344627 h 1887208"/>
              <a:gd name="connsiteX7" fmla="*/ 270235 w 699754"/>
              <a:gd name="connsiteY7" fmla="*/ 657073 h 1887208"/>
              <a:gd name="connsiteX8" fmla="*/ 303551 w 699754"/>
              <a:gd name="connsiteY8" fmla="*/ 1127187 h 1887208"/>
              <a:gd name="connsiteX9" fmla="*/ 103943 w 699754"/>
              <a:gd name="connsiteY9" fmla="*/ 1804536 h 1887208"/>
              <a:gd name="connsiteX0" fmla="*/ 454555 w 691374"/>
              <a:gd name="connsiteY0" fmla="*/ 1887208 h 1887208"/>
              <a:gd name="connsiteX1" fmla="*/ 661458 w 691374"/>
              <a:gd name="connsiteY1" fmla="*/ 1418548 h 1887208"/>
              <a:gd name="connsiteX2" fmla="*/ 686469 w 691374"/>
              <a:gd name="connsiteY2" fmla="*/ 932748 h 1887208"/>
              <a:gd name="connsiteX3" fmla="*/ 625730 w 691374"/>
              <a:gd name="connsiteY3" fmla="*/ 552595 h 1887208"/>
              <a:gd name="connsiteX4" fmla="*/ 511475 w 691374"/>
              <a:gd name="connsiteY4" fmla="*/ 254321 h 1887208"/>
              <a:gd name="connsiteX5" fmla="*/ 336661 w 691374"/>
              <a:gd name="connsiteY5" fmla="*/ 5709 h 1887208"/>
              <a:gd name="connsiteX6" fmla="*/ 0 w 691374"/>
              <a:gd name="connsiteY6" fmla="*/ 77960 h 1887208"/>
              <a:gd name="connsiteX7" fmla="*/ 147187 w 691374"/>
              <a:gd name="connsiteY7" fmla="*/ 344627 h 1887208"/>
              <a:gd name="connsiteX8" fmla="*/ 270235 w 691374"/>
              <a:gd name="connsiteY8" fmla="*/ 657073 h 1887208"/>
              <a:gd name="connsiteX9" fmla="*/ 303551 w 691374"/>
              <a:gd name="connsiteY9" fmla="*/ 1127187 h 1887208"/>
              <a:gd name="connsiteX10" fmla="*/ 103943 w 691374"/>
              <a:gd name="connsiteY10" fmla="*/ 1804536 h 1887208"/>
              <a:gd name="connsiteX0" fmla="*/ 454555 w 688804"/>
              <a:gd name="connsiteY0" fmla="*/ 1887208 h 1887208"/>
              <a:gd name="connsiteX1" fmla="*/ 661458 w 688804"/>
              <a:gd name="connsiteY1" fmla="*/ 1418548 h 1887208"/>
              <a:gd name="connsiteX2" fmla="*/ 686469 w 688804"/>
              <a:gd name="connsiteY2" fmla="*/ 932748 h 1887208"/>
              <a:gd name="connsiteX3" fmla="*/ 661457 w 688804"/>
              <a:gd name="connsiteY3" fmla="*/ 559009 h 1887208"/>
              <a:gd name="connsiteX4" fmla="*/ 511475 w 688804"/>
              <a:gd name="connsiteY4" fmla="*/ 254321 h 1887208"/>
              <a:gd name="connsiteX5" fmla="*/ 336661 w 688804"/>
              <a:gd name="connsiteY5" fmla="*/ 5709 h 1887208"/>
              <a:gd name="connsiteX6" fmla="*/ 0 w 688804"/>
              <a:gd name="connsiteY6" fmla="*/ 77960 h 1887208"/>
              <a:gd name="connsiteX7" fmla="*/ 147187 w 688804"/>
              <a:gd name="connsiteY7" fmla="*/ 344627 h 1887208"/>
              <a:gd name="connsiteX8" fmla="*/ 270235 w 688804"/>
              <a:gd name="connsiteY8" fmla="*/ 657073 h 1887208"/>
              <a:gd name="connsiteX9" fmla="*/ 303551 w 688804"/>
              <a:gd name="connsiteY9" fmla="*/ 1127187 h 1887208"/>
              <a:gd name="connsiteX10" fmla="*/ 103943 w 688804"/>
              <a:gd name="connsiteY10" fmla="*/ 1804536 h 1887208"/>
              <a:gd name="connsiteX0" fmla="*/ 454555 w 710287"/>
              <a:gd name="connsiteY0" fmla="*/ 1887208 h 1887208"/>
              <a:gd name="connsiteX1" fmla="*/ 661458 w 710287"/>
              <a:gd name="connsiteY1" fmla="*/ 1418548 h 1887208"/>
              <a:gd name="connsiteX2" fmla="*/ 710287 w 710287"/>
              <a:gd name="connsiteY2" fmla="*/ 932748 h 1887208"/>
              <a:gd name="connsiteX3" fmla="*/ 661457 w 710287"/>
              <a:gd name="connsiteY3" fmla="*/ 559009 h 1887208"/>
              <a:gd name="connsiteX4" fmla="*/ 511475 w 710287"/>
              <a:gd name="connsiteY4" fmla="*/ 254321 h 1887208"/>
              <a:gd name="connsiteX5" fmla="*/ 336661 w 710287"/>
              <a:gd name="connsiteY5" fmla="*/ 5709 h 1887208"/>
              <a:gd name="connsiteX6" fmla="*/ 0 w 710287"/>
              <a:gd name="connsiteY6" fmla="*/ 77960 h 1887208"/>
              <a:gd name="connsiteX7" fmla="*/ 147187 w 710287"/>
              <a:gd name="connsiteY7" fmla="*/ 344627 h 1887208"/>
              <a:gd name="connsiteX8" fmla="*/ 270235 w 710287"/>
              <a:gd name="connsiteY8" fmla="*/ 657073 h 1887208"/>
              <a:gd name="connsiteX9" fmla="*/ 303551 w 710287"/>
              <a:gd name="connsiteY9" fmla="*/ 1127187 h 1887208"/>
              <a:gd name="connsiteX10" fmla="*/ 103943 w 710287"/>
              <a:gd name="connsiteY10" fmla="*/ 1804536 h 1887208"/>
              <a:gd name="connsiteX0" fmla="*/ 454555 w 710287"/>
              <a:gd name="connsiteY0" fmla="*/ 1887208 h 1906992"/>
              <a:gd name="connsiteX1" fmla="*/ 482819 w 710287"/>
              <a:gd name="connsiteY1" fmla="*/ 1867561 h 1906992"/>
              <a:gd name="connsiteX2" fmla="*/ 661458 w 710287"/>
              <a:gd name="connsiteY2" fmla="*/ 1418548 h 1906992"/>
              <a:gd name="connsiteX3" fmla="*/ 710287 w 710287"/>
              <a:gd name="connsiteY3" fmla="*/ 932748 h 1906992"/>
              <a:gd name="connsiteX4" fmla="*/ 661457 w 710287"/>
              <a:gd name="connsiteY4" fmla="*/ 559009 h 1906992"/>
              <a:gd name="connsiteX5" fmla="*/ 511475 w 710287"/>
              <a:gd name="connsiteY5" fmla="*/ 254321 h 1906992"/>
              <a:gd name="connsiteX6" fmla="*/ 336661 w 710287"/>
              <a:gd name="connsiteY6" fmla="*/ 5709 h 1906992"/>
              <a:gd name="connsiteX7" fmla="*/ 0 w 710287"/>
              <a:gd name="connsiteY7" fmla="*/ 77960 h 1906992"/>
              <a:gd name="connsiteX8" fmla="*/ 147187 w 710287"/>
              <a:gd name="connsiteY8" fmla="*/ 344627 h 1906992"/>
              <a:gd name="connsiteX9" fmla="*/ 270235 w 710287"/>
              <a:gd name="connsiteY9" fmla="*/ 657073 h 1906992"/>
              <a:gd name="connsiteX10" fmla="*/ 303551 w 710287"/>
              <a:gd name="connsiteY10" fmla="*/ 1127187 h 1906992"/>
              <a:gd name="connsiteX11" fmla="*/ 103943 w 710287"/>
              <a:gd name="connsiteY11" fmla="*/ 1804536 h 1906992"/>
              <a:gd name="connsiteX0" fmla="*/ 454555 w 710287"/>
              <a:gd name="connsiteY0" fmla="*/ 1881499 h 1901283"/>
              <a:gd name="connsiteX1" fmla="*/ 482819 w 710287"/>
              <a:gd name="connsiteY1" fmla="*/ 1861852 h 1901283"/>
              <a:gd name="connsiteX2" fmla="*/ 661458 w 710287"/>
              <a:gd name="connsiteY2" fmla="*/ 1412839 h 1901283"/>
              <a:gd name="connsiteX3" fmla="*/ 710287 w 710287"/>
              <a:gd name="connsiteY3" fmla="*/ 927039 h 1901283"/>
              <a:gd name="connsiteX4" fmla="*/ 661457 w 710287"/>
              <a:gd name="connsiteY4" fmla="*/ 553300 h 1901283"/>
              <a:gd name="connsiteX5" fmla="*/ 511475 w 710287"/>
              <a:gd name="connsiteY5" fmla="*/ 248612 h 1901283"/>
              <a:gd name="connsiteX6" fmla="*/ 336661 w 710287"/>
              <a:gd name="connsiteY6" fmla="*/ 0 h 1901283"/>
              <a:gd name="connsiteX7" fmla="*/ 0 w 710287"/>
              <a:gd name="connsiteY7" fmla="*/ 72251 h 1901283"/>
              <a:gd name="connsiteX8" fmla="*/ 147187 w 710287"/>
              <a:gd name="connsiteY8" fmla="*/ 338918 h 1901283"/>
              <a:gd name="connsiteX9" fmla="*/ 270235 w 710287"/>
              <a:gd name="connsiteY9" fmla="*/ 651364 h 1901283"/>
              <a:gd name="connsiteX10" fmla="*/ 303551 w 710287"/>
              <a:gd name="connsiteY10" fmla="*/ 1121478 h 1901283"/>
              <a:gd name="connsiteX11" fmla="*/ 103943 w 710287"/>
              <a:gd name="connsiteY11" fmla="*/ 1798827 h 1901283"/>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0287" h="1908532">
                <a:moveTo>
                  <a:pt x="454555" y="1888748"/>
                </a:moveTo>
                <a:cubicBezTo>
                  <a:pt x="453311" y="1884405"/>
                  <a:pt x="448335" y="1947211"/>
                  <a:pt x="482819" y="1869101"/>
                </a:cubicBezTo>
                <a:cubicBezTo>
                  <a:pt x="517303" y="1790991"/>
                  <a:pt x="617592" y="1574821"/>
                  <a:pt x="661458" y="1420088"/>
                </a:cubicBezTo>
                <a:cubicBezTo>
                  <a:pt x="705324" y="1265355"/>
                  <a:pt x="710287" y="1077544"/>
                  <a:pt x="710287" y="934288"/>
                </a:cubicBezTo>
                <a:cubicBezTo>
                  <a:pt x="710287" y="791032"/>
                  <a:pt x="690623" y="673620"/>
                  <a:pt x="661457" y="560549"/>
                </a:cubicBezTo>
                <a:cubicBezTo>
                  <a:pt x="632291" y="447478"/>
                  <a:pt x="559653" y="347009"/>
                  <a:pt x="511475" y="255861"/>
                </a:cubicBezTo>
                <a:cubicBezTo>
                  <a:pt x="487733" y="219766"/>
                  <a:pt x="362940" y="43203"/>
                  <a:pt x="328969" y="0"/>
                </a:cubicBezTo>
                <a:cubicBezTo>
                  <a:pt x="245912" y="12541"/>
                  <a:pt x="68114" y="44073"/>
                  <a:pt x="0" y="79500"/>
                </a:cubicBezTo>
                <a:cubicBezTo>
                  <a:pt x="39567" y="131498"/>
                  <a:pt x="102148" y="249648"/>
                  <a:pt x="147187" y="346167"/>
                </a:cubicBezTo>
                <a:cubicBezTo>
                  <a:pt x="192226" y="442686"/>
                  <a:pt x="244174" y="528186"/>
                  <a:pt x="270235" y="658613"/>
                </a:cubicBezTo>
                <a:cubicBezTo>
                  <a:pt x="296296" y="789040"/>
                  <a:pt x="315883" y="933341"/>
                  <a:pt x="303551" y="1128727"/>
                </a:cubicBezTo>
                <a:cubicBezTo>
                  <a:pt x="291219" y="1324113"/>
                  <a:pt x="193351" y="1629147"/>
                  <a:pt x="103943" y="1806076"/>
                </a:cubicBezTo>
              </a:path>
            </a:pathLst>
          </a:custGeom>
          <a:gradFill flip="none" rotWithShape="1">
            <a:gsLst>
              <a:gs pos="0">
                <a:srgbClr val="FF9900"/>
              </a:gs>
              <a:gs pos="100000">
                <a:srgbClr val="FFFF66"/>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16" name="Tekstboks 115"/>
          <p:cNvSpPr txBox="1"/>
          <p:nvPr/>
        </p:nvSpPr>
        <p:spPr>
          <a:xfrm>
            <a:off x="3145347" y="4878771"/>
            <a:ext cx="478016" cy="400110"/>
          </a:xfrm>
          <a:prstGeom prst="rect">
            <a:avLst/>
          </a:prstGeom>
          <a:noFill/>
        </p:spPr>
        <p:txBody>
          <a:bodyPr wrap="none" rtlCol="0">
            <a:spAutoFit/>
          </a:bodyPr>
          <a:lstStyle/>
          <a:p>
            <a:r>
              <a:rPr lang="da-DK" sz="2000" b="1" dirty="0">
                <a:solidFill>
                  <a:srgbClr val="2401A3"/>
                </a:solidFill>
                <a:latin typeface="Arial" panose="020B0604020202020204" pitchFamily="34" charset="0"/>
                <a:cs typeface="Arial" panose="020B0604020202020204" pitchFamily="34" charset="0"/>
              </a:rPr>
              <a:t>O</a:t>
            </a:r>
            <a:r>
              <a:rPr lang="da-DK" sz="2000" b="1" baseline="-25000" dirty="0">
                <a:solidFill>
                  <a:srgbClr val="2401A3"/>
                </a:solidFill>
                <a:latin typeface="Arial" panose="020B0604020202020204" pitchFamily="34" charset="0"/>
                <a:cs typeface="Arial" panose="020B0604020202020204" pitchFamily="34" charset="0"/>
              </a:rPr>
              <a:t>2</a:t>
            </a:r>
            <a:endParaRPr lang="da-DK" sz="2000" b="1" baseline="58000" dirty="0">
              <a:solidFill>
                <a:srgbClr val="2401A3"/>
              </a:solidFill>
              <a:latin typeface="Arial" panose="020B0604020202020204" pitchFamily="34" charset="0"/>
              <a:cs typeface="Arial" panose="020B0604020202020204" pitchFamily="34" charset="0"/>
            </a:endParaRPr>
          </a:p>
        </p:txBody>
      </p:sp>
      <p:sp>
        <p:nvSpPr>
          <p:cNvPr id="97" name="Tekstboks 96"/>
          <p:cNvSpPr txBox="1"/>
          <p:nvPr/>
        </p:nvSpPr>
        <p:spPr>
          <a:xfrm>
            <a:off x="2788224" y="5282492"/>
            <a:ext cx="478016" cy="400110"/>
          </a:xfrm>
          <a:prstGeom prst="rect">
            <a:avLst/>
          </a:prstGeom>
          <a:noFill/>
        </p:spPr>
        <p:txBody>
          <a:bodyPr wrap="none" rtlCol="0">
            <a:spAutoFit/>
          </a:bodyPr>
          <a:lstStyle>
            <a:defPPr>
              <a:defRPr lang="fr-FR"/>
            </a:defPPr>
            <a:lvl1pPr>
              <a:defRPr sz="2000" b="1">
                <a:solidFill>
                  <a:srgbClr val="2401A3"/>
                </a:solidFill>
              </a:defRPr>
            </a:lvl1pPr>
          </a:lstStyle>
          <a:p>
            <a:r>
              <a:rPr lang="da-DK" dirty="0">
                <a:latin typeface="Arial" panose="020B0604020202020204" pitchFamily="34" charset="0"/>
                <a:cs typeface="Arial" panose="020B0604020202020204" pitchFamily="34" charset="0"/>
              </a:rPr>
              <a:t>O</a:t>
            </a:r>
            <a:r>
              <a:rPr lang="da-DK" baseline="-25000" dirty="0">
                <a:latin typeface="Arial" panose="020B0604020202020204" pitchFamily="34" charset="0"/>
                <a:cs typeface="Arial" panose="020B0604020202020204" pitchFamily="34" charset="0"/>
              </a:rPr>
              <a:t>2</a:t>
            </a:r>
          </a:p>
        </p:txBody>
      </p:sp>
      <p:sp>
        <p:nvSpPr>
          <p:cNvPr id="91" name="Tekstboks 90"/>
          <p:cNvSpPr txBox="1"/>
          <p:nvPr/>
        </p:nvSpPr>
        <p:spPr>
          <a:xfrm>
            <a:off x="2540428" y="4861831"/>
            <a:ext cx="603050"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a:t>
            </a:r>
            <a:endParaRPr lang="da-DK" b="1" baseline="-25000" dirty="0">
              <a:solidFill>
                <a:srgbClr val="FF0000"/>
              </a:solidFill>
              <a:latin typeface="Arial" panose="020B0604020202020204" pitchFamily="34" charset="0"/>
              <a:cs typeface="Arial" panose="020B0604020202020204" pitchFamily="34" charset="0"/>
            </a:endParaRPr>
          </a:p>
        </p:txBody>
      </p:sp>
      <p:sp>
        <p:nvSpPr>
          <p:cNvPr id="123" name="Tekstboks 122"/>
          <p:cNvSpPr txBox="1"/>
          <p:nvPr/>
        </p:nvSpPr>
        <p:spPr>
          <a:xfrm>
            <a:off x="3070005" y="5495757"/>
            <a:ext cx="603050"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a:t>
            </a:r>
            <a:endParaRPr lang="da-DK" b="1" baseline="-25000" dirty="0">
              <a:solidFill>
                <a:srgbClr val="FF0000"/>
              </a:solidFill>
              <a:latin typeface="Arial" panose="020B0604020202020204" pitchFamily="34" charset="0"/>
              <a:cs typeface="Arial" panose="020B0604020202020204" pitchFamily="34" charset="0"/>
            </a:endParaRPr>
          </a:p>
        </p:txBody>
      </p:sp>
      <p:sp>
        <p:nvSpPr>
          <p:cNvPr id="2" name="Titel 1"/>
          <p:cNvSpPr>
            <a:spLocks noGrp="1"/>
          </p:cNvSpPr>
          <p:nvPr>
            <p:ph type="title"/>
          </p:nvPr>
        </p:nvSpPr>
        <p:spPr/>
        <p:txBody>
          <a:bodyPr>
            <a:normAutofit/>
          </a:bodyPr>
          <a:lstStyle/>
          <a:p>
            <a:r>
              <a:rPr lang="da-DK" dirty="0" err="1">
                <a:cs typeface="Arial" panose="020B0604020202020204" pitchFamily="34" charset="0"/>
              </a:rPr>
              <a:t>Anoxisk</a:t>
            </a:r>
            <a:r>
              <a:rPr lang="da-DK" dirty="0">
                <a:cs typeface="Arial" panose="020B0604020202020204" pitchFamily="34" charset="0"/>
              </a:rPr>
              <a:t> omsætning af nitrat - statisk</a:t>
            </a:r>
          </a:p>
        </p:txBody>
      </p:sp>
      <p:sp>
        <p:nvSpPr>
          <p:cNvPr id="7" name="Pladsholder til sidefod 6"/>
          <p:cNvSpPr>
            <a:spLocks noGrp="1"/>
          </p:cNvSpPr>
          <p:nvPr>
            <p:ph type="ftr" sz="quarter" idx="3"/>
          </p:nvPr>
        </p:nvSpPr>
        <p:spPr>
          <a:xfrm>
            <a:off x="602885" y="6400065"/>
            <a:ext cx="4818563"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20</a:t>
            </a:fld>
            <a:endParaRPr lang="fr-FR" dirty="0">
              <a:cs typeface="Arial" panose="020B0604020202020204" pitchFamily="34" charset="0"/>
            </a:endParaRPr>
          </a:p>
        </p:txBody>
      </p:sp>
      <p:sp>
        <p:nvSpPr>
          <p:cNvPr id="37893" name="Kombinationstegning 37892"/>
          <p:cNvSpPr/>
          <p:nvPr/>
        </p:nvSpPr>
        <p:spPr>
          <a:xfrm>
            <a:off x="5470490" y="1929855"/>
            <a:ext cx="1612580" cy="4277208"/>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555932 w 633509"/>
              <a:gd name="connsiteY29" fmla="*/ 86697 h 2052942"/>
              <a:gd name="connsiteX30" fmla="*/ 404813 w 633509"/>
              <a:gd name="connsiteY30" fmla="*/ 28880 h 2052942"/>
              <a:gd name="connsiteX31" fmla="*/ 335757 w 633509"/>
              <a:gd name="connsiteY31" fmla="*/ 16974 h 2052942"/>
              <a:gd name="connsiteX32" fmla="*/ 233363 w 633509"/>
              <a:gd name="connsiteY32" fmla="*/ 5067 h 2052942"/>
              <a:gd name="connsiteX33" fmla="*/ 147638 w 633509"/>
              <a:gd name="connsiteY33" fmla="*/ 305 h 2052942"/>
              <a:gd name="connsiteX34" fmla="*/ 0 w 633509"/>
              <a:gd name="connsiteY34" fmla="*/ 9830 h 2052942"/>
              <a:gd name="connsiteX0" fmla="*/ 0 w 760720"/>
              <a:gd name="connsiteY0" fmla="*/ 9830 h 2052942"/>
              <a:gd name="connsiteX1" fmla="*/ 54769 w 760720"/>
              <a:gd name="connsiteY1" fmla="*/ 112223 h 2052942"/>
              <a:gd name="connsiteX2" fmla="*/ 90488 w 760720"/>
              <a:gd name="connsiteY2" fmla="*/ 209855 h 2052942"/>
              <a:gd name="connsiteX3" fmla="*/ 152400 w 760720"/>
              <a:gd name="connsiteY3" fmla="*/ 376542 h 2052942"/>
              <a:gd name="connsiteX4" fmla="*/ 190500 w 760720"/>
              <a:gd name="connsiteY4" fmla="*/ 519417 h 2052942"/>
              <a:gd name="connsiteX5" fmla="*/ 223838 w 760720"/>
              <a:gd name="connsiteY5" fmla="*/ 657530 h 2052942"/>
              <a:gd name="connsiteX6" fmla="*/ 250032 w 760720"/>
              <a:gd name="connsiteY6" fmla="*/ 814692 h 2052942"/>
              <a:gd name="connsiteX7" fmla="*/ 271463 w 760720"/>
              <a:gd name="connsiteY7" fmla="*/ 971855 h 2052942"/>
              <a:gd name="connsiteX8" fmla="*/ 280988 w 760720"/>
              <a:gd name="connsiteY8" fmla="*/ 1138542 h 2052942"/>
              <a:gd name="connsiteX9" fmla="*/ 276225 w 760720"/>
              <a:gd name="connsiteY9" fmla="*/ 1348092 h 2052942"/>
              <a:gd name="connsiteX10" fmla="*/ 266701 w 760720"/>
              <a:gd name="connsiteY10" fmla="*/ 1510017 h 2052942"/>
              <a:gd name="connsiteX11" fmla="*/ 250031 w 760720"/>
              <a:gd name="connsiteY11" fmla="*/ 1662417 h 2052942"/>
              <a:gd name="connsiteX12" fmla="*/ 228600 w 760720"/>
              <a:gd name="connsiteY12" fmla="*/ 1786242 h 2052942"/>
              <a:gd name="connsiteX13" fmla="*/ 185738 w 760720"/>
              <a:gd name="connsiteY13" fmla="*/ 1957692 h 2052942"/>
              <a:gd name="connsiteX14" fmla="*/ 161925 w 760720"/>
              <a:gd name="connsiteY14" fmla="*/ 2052942 h 2052942"/>
              <a:gd name="connsiteX15" fmla="*/ 250031 w 760720"/>
              <a:gd name="connsiteY15" fmla="*/ 2043417 h 2052942"/>
              <a:gd name="connsiteX16" fmla="*/ 352425 w 760720"/>
              <a:gd name="connsiteY16" fmla="*/ 2029130 h 2052942"/>
              <a:gd name="connsiteX17" fmla="*/ 461963 w 760720"/>
              <a:gd name="connsiteY17" fmla="*/ 2000555 h 2052942"/>
              <a:gd name="connsiteX18" fmla="*/ 550069 w 760720"/>
              <a:gd name="connsiteY18" fmla="*/ 1974361 h 2052942"/>
              <a:gd name="connsiteX19" fmla="*/ 590550 w 760720"/>
              <a:gd name="connsiteY19" fmla="*/ 1781480 h 2052942"/>
              <a:gd name="connsiteX20" fmla="*/ 619125 w 760720"/>
              <a:gd name="connsiteY20" fmla="*/ 1567167 h 2052942"/>
              <a:gd name="connsiteX21" fmla="*/ 628650 w 760720"/>
              <a:gd name="connsiteY21" fmla="*/ 1410005 h 2052942"/>
              <a:gd name="connsiteX22" fmla="*/ 633412 w 760720"/>
              <a:gd name="connsiteY22" fmla="*/ 1243318 h 2052942"/>
              <a:gd name="connsiteX23" fmla="*/ 628650 w 760720"/>
              <a:gd name="connsiteY23" fmla="*/ 1043292 h 2052942"/>
              <a:gd name="connsiteX24" fmla="*/ 597694 w 760720"/>
              <a:gd name="connsiteY24" fmla="*/ 767067 h 2052942"/>
              <a:gd name="connsiteX25" fmla="*/ 561975 w 760720"/>
              <a:gd name="connsiteY25" fmla="*/ 569423 h 2052942"/>
              <a:gd name="connsiteX26" fmla="*/ 509588 w 760720"/>
              <a:gd name="connsiteY26" fmla="*/ 352730 h 2052942"/>
              <a:gd name="connsiteX27" fmla="*/ 464343 w 760720"/>
              <a:gd name="connsiteY27" fmla="*/ 190805 h 2052942"/>
              <a:gd name="connsiteX28" fmla="*/ 759943 w 760720"/>
              <a:gd name="connsiteY28" fmla="*/ 210158 h 2052942"/>
              <a:gd name="connsiteX29" fmla="*/ 555932 w 760720"/>
              <a:gd name="connsiteY29" fmla="*/ 86697 h 2052942"/>
              <a:gd name="connsiteX30" fmla="*/ 404813 w 760720"/>
              <a:gd name="connsiteY30" fmla="*/ 28880 h 2052942"/>
              <a:gd name="connsiteX31" fmla="*/ 335757 w 760720"/>
              <a:gd name="connsiteY31" fmla="*/ 16974 h 2052942"/>
              <a:gd name="connsiteX32" fmla="*/ 233363 w 760720"/>
              <a:gd name="connsiteY32" fmla="*/ 5067 h 2052942"/>
              <a:gd name="connsiteX33" fmla="*/ 147638 w 760720"/>
              <a:gd name="connsiteY33" fmla="*/ 305 h 2052942"/>
              <a:gd name="connsiteX34" fmla="*/ 0 w 760720"/>
              <a:gd name="connsiteY34" fmla="*/ 9830 h 2052942"/>
              <a:gd name="connsiteX0" fmla="*/ 0 w 919743"/>
              <a:gd name="connsiteY0" fmla="*/ 9830 h 2052942"/>
              <a:gd name="connsiteX1" fmla="*/ 54769 w 919743"/>
              <a:gd name="connsiteY1" fmla="*/ 112223 h 2052942"/>
              <a:gd name="connsiteX2" fmla="*/ 90488 w 919743"/>
              <a:gd name="connsiteY2" fmla="*/ 209855 h 2052942"/>
              <a:gd name="connsiteX3" fmla="*/ 152400 w 919743"/>
              <a:gd name="connsiteY3" fmla="*/ 376542 h 2052942"/>
              <a:gd name="connsiteX4" fmla="*/ 190500 w 919743"/>
              <a:gd name="connsiteY4" fmla="*/ 519417 h 2052942"/>
              <a:gd name="connsiteX5" fmla="*/ 223838 w 919743"/>
              <a:gd name="connsiteY5" fmla="*/ 657530 h 2052942"/>
              <a:gd name="connsiteX6" fmla="*/ 250032 w 919743"/>
              <a:gd name="connsiteY6" fmla="*/ 814692 h 2052942"/>
              <a:gd name="connsiteX7" fmla="*/ 271463 w 919743"/>
              <a:gd name="connsiteY7" fmla="*/ 971855 h 2052942"/>
              <a:gd name="connsiteX8" fmla="*/ 280988 w 919743"/>
              <a:gd name="connsiteY8" fmla="*/ 1138542 h 2052942"/>
              <a:gd name="connsiteX9" fmla="*/ 276225 w 919743"/>
              <a:gd name="connsiteY9" fmla="*/ 1348092 h 2052942"/>
              <a:gd name="connsiteX10" fmla="*/ 266701 w 919743"/>
              <a:gd name="connsiteY10" fmla="*/ 1510017 h 2052942"/>
              <a:gd name="connsiteX11" fmla="*/ 250031 w 919743"/>
              <a:gd name="connsiteY11" fmla="*/ 1662417 h 2052942"/>
              <a:gd name="connsiteX12" fmla="*/ 228600 w 919743"/>
              <a:gd name="connsiteY12" fmla="*/ 1786242 h 2052942"/>
              <a:gd name="connsiteX13" fmla="*/ 185738 w 919743"/>
              <a:gd name="connsiteY13" fmla="*/ 1957692 h 2052942"/>
              <a:gd name="connsiteX14" fmla="*/ 161925 w 919743"/>
              <a:gd name="connsiteY14" fmla="*/ 2052942 h 2052942"/>
              <a:gd name="connsiteX15" fmla="*/ 250031 w 919743"/>
              <a:gd name="connsiteY15" fmla="*/ 2043417 h 2052942"/>
              <a:gd name="connsiteX16" fmla="*/ 352425 w 919743"/>
              <a:gd name="connsiteY16" fmla="*/ 2029130 h 2052942"/>
              <a:gd name="connsiteX17" fmla="*/ 461963 w 919743"/>
              <a:gd name="connsiteY17" fmla="*/ 2000555 h 2052942"/>
              <a:gd name="connsiteX18" fmla="*/ 550069 w 919743"/>
              <a:gd name="connsiteY18" fmla="*/ 1974361 h 2052942"/>
              <a:gd name="connsiteX19" fmla="*/ 590550 w 919743"/>
              <a:gd name="connsiteY19" fmla="*/ 1781480 h 2052942"/>
              <a:gd name="connsiteX20" fmla="*/ 619125 w 919743"/>
              <a:gd name="connsiteY20" fmla="*/ 1567167 h 2052942"/>
              <a:gd name="connsiteX21" fmla="*/ 628650 w 919743"/>
              <a:gd name="connsiteY21" fmla="*/ 1410005 h 2052942"/>
              <a:gd name="connsiteX22" fmla="*/ 633412 w 919743"/>
              <a:gd name="connsiteY22" fmla="*/ 1243318 h 2052942"/>
              <a:gd name="connsiteX23" fmla="*/ 628650 w 919743"/>
              <a:gd name="connsiteY23" fmla="*/ 1043292 h 2052942"/>
              <a:gd name="connsiteX24" fmla="*/ 597694 w 919743"/>
              <a:gd name="connsiteY24" fmla="*/ 767067 h 2052942"/>
              <a:gd name="connsiteX25" fmla="*/ 561975 w 919743"/>
              <a:gd name="connsiteY25" fmla="*/ 569423 h 2052942"/>
              <a:gd name="connsiteX26" fmla="*/ 509588 w 919743"/>
              <a:gd name="connsiteY26" fmla="*/ 352730 h 2052942"/>
              <a:gd name="connsiteX27" fmla="*/ 911844 w 919743"/>
              <a:gd name="connsiteY27" fmla="*/ 357260 h 2052942"/>
              <a:gd name="connsiteX28" fmla="*/ 759943 w 919743"/>
              <a:gd name="connsiteY28" fmla="*/ 210158 h 2052942"/>
              <a:gd name="connsiteX29" fmla="*/ 555932 w 919743"/>
              <a:gd name="connsiteY29" fmla="*/ 86697 h 2052942"/>
              <a:gd name="connsiteX30" fmla="*/ 404813 w 919743"/>
              <a:gd name="connsiteY30" fmla="*/ 28880 h 2052942"/>
              <a:gd name="connsiteX31" fmla="*/ 335757 w 919743"/>
              <a:gd name="connsiteY31" fmla="*/ 16974 h 2052942"/>
              <a:gd name="connsiteX32" fmla="*/ 233363 w 919743"/>
              <a:gd name="connsiteY32" fmla="*/ 5067 h 2052942"/>
              <a:gd name="connsiteX33" fmla="*/ 147638 w 919743"/>
              <a:gd name="connsiteY33" fmla="*/ 305 h 2052942"/>
              <a:gd name="connsiteX34" fmla="*/ 0 w 919743"/>
              <a:gd name="connsiteY34" fmla="*/ 9830 h 2052942"/>
              <a:gd name="connsiteX0" fmla="*/ 0 w 1080377"/>
              <a:gd name="connsiteY0" fmla="*/ 9830 h 2052942"/>
              <a:gd name="connsiteX1" fmla="*/ 54769 w 1080377"/>
              <a:gd name="connsiteY1" fmla="*/ 112223 h 2052942"/>
              <a:gd name="connsiteX2" fmla="*/ 90488 w 1080377"/>
              <a:gd name="connsiteY2" fmla="*/ 209855 h 2052942"/>
              <a:gd name="connsiteX3" fmla="*/ 152400 w 1080377"/>
              <a:gd name="connsiteY3" fmla="*/ 376542 h 2052942"/>
              <a:gd name="connsiteX4" fmla="*/ 190500 w 1080377"/>
              <a:gd name="connsiteY4" fmla="*/ 519417 h 2052942"/>
              <a:gd name="connsiteX5" fmla="*/ 223838 w 1080377"/>
              <a:gd name="connsiteY5" fmla="*/ 657530 h 2052942"/>
              <a:gd name="connsiteX6" fmla="*/ 250032 w 1080377"/>
              <a:gd name="connsiteY6" fmla="*/ 814692 h 2052942"/>
              <a:gd name="connsiteX7" fmla="*/ 271463 w 1080377"/>
              <a:gd name="connsiteY7" fmla="*/ 971855 h 2052942"/>
              <a:gd name="connsiteX8" fmla="*/ 280988 w 1080377"/>
              <a:gd name="connsiteY8" fmla="*/ 1138542 h 2052942"/>
              <a:gd name="connsiteX9" fmla="*/ 276225 w 1080377"/>
              <a:gd name="connsiteY9" fmla="*/ 1348092 h 2052942"/>
              <a:gd name="connsiteX10" fmla="*/ 266701 w 1080377"/>
              <a:gd name="connsiteY10" fmla="*/ 1510017 h 2052942"/>
              <a:gd name="connsiteX11" fmla="*/ 250031 w 1080377"/>
              <a:gd name="connsiteY11" fmla="*/ 1662417 h 2052942"/>
              <a:gd name="connsiteX12" fmla="*/ 228600 w 1080377"/>
              <a:gd name="connsiteY12" fmla="*/ 1786242 h 2052942"/>
              <a:gd name="connsiteX13" fmla="*/ 185738 w 1080377"/>
              <a:gd name="connsiteY13" fmla="*/ 1957692 h 2052942"/>
              <a:gd name="connsiteX14" fmla="*/ 161925 w 1080377"/>
              <a:gd name="connsiteY14" fmla="*/ 2052942 h 2052942"/>
              <a:gd name="connsiteX15" fmla="*/ 250031 w 1080377"/>
              <a:gd name="connsiteY15" fmla="*/ 2043417 h 2052942"/>
              <a:gd name="connsiteX16" fmla="*/ 352425 w 1080377"/>
              <a:gd name="connsiteY16" fmla="*/ 2029130 h 2052942"/>
              <a:gd name="connsiteX17" fmla="*/ 461963 w 1080377"/>
              <a:gd name="connsiteY17" fmla="*/ 2000555 h 2052942"/>
              <a:gd name="connsiteX18" fmla="*/ 550069 w 1080377"/>
              <a:gd name="connsiteY18" fmla="*/ 1974361 h 2052942"/>
              <a:gd name="connsiteX19" fmla="*/ 590550 w 1080377"/>
              <a:gd name="connsiteY19" fmla="*/ 1781480 h 2052942"/>
              <a:gd name="connsiteX20" fmla="*/ 619125 w 1080377"/>
              <a:gd name="connsiteY20" fmla="*/ 1567167 h 2052942"/>
              <a:gd name="connsiteX21" fmla="*/ 628650 w 1080377"/>
              <a:gd name="connsiteY21" fmla="*/ 1410005 h 2052942"/>
              <a:gd name="connsiteX22" fmla="*/ 633412 w 1080377"/>
              <a:gd name="connsiteY22" fmla="*/ 1243318 h 2052942"/>
              <a:gd name="connsiteX23" fmla="*/ 628650 w 1080377"/>
              <a:gd name="connsiteY23" fmla="*/ 1043292 h 2052942"/>
              <a:gd name="connsiteX24" fmla="*/ 597694 w 1080377"/>
              <a:gd name="connsiteY24" fmla="*/ 767067 h 2052942"/>
              <a:gd name="connsiteX25" fmla="*/ 561975 w 1080377"/>
              <a:gd name="connsiteY25" fmla="*/ 569423 h 2052942"/>
              <a:gd name="connsiteX26" fmla="*/ 1067956 w 1080377"/>
              <a:gd name="connsiteY26" fmla="*/ 563433 h 2052942"/>
              <a:gd name="connsiteX27" fmla="*/ 911844 w 1080377"/>
              <a:gd name="connsiteY27" fmla="*/ 357260 h 2052942"/>
              <a:gd name="connsiteX28" fmla="*/ 759943 w 1080377"/>
              <a:gd name="connsiteY28" fmla="*/ 210158 h 2052942"/>
              <a:gd name="connsiteX29" fmla="*/ 555932 w 1080377"/>
              <a:gd name="connsiteY29" fmla="*/ 86697 h 2052942"/>
              <a:gd name="connsiteX30" fmla="*/ 404813 w 1080377"/>
              <a:gd name="connsiteY30" fmla="*/ 28880 h 2052942"/>
              <a:gd name="connsiteX31" fmla="*/ 335757 w 1080377"/>
              <a:gd name="connsiteY31" fmla="*/ 16974 h 2052942"/>
              <a:gd name="connsiteX32" fmla="*/ 233363 w 1080377"/>
              <a:gd name="connsiteY32" fmla="*/ 5067 h 2052942"/>
              <a:gd name="connsiteX33" fmla="*/ 147638 w 1080377"/>
              <a:gd name="connsiteY33" fmla="*/ 305 h 2052942"/>
              <a:gd name="connsiteX34" fmla="*/ 0 w 1080377"/>
              <a:gd name="connsiteY34" fmla="*/ 9830 h 2052942"/>
              <a:gd name="connsiteX0" fmla="*/ 0 w 1181762"/>
              <a:gd name="connsiteY0" fmla="*/ 9830 h 2052942"/>
              <a:gd name="connsiteX1" fmla="*/ 54769 w 1181762"/>
              <a:gd name="connsiteY1" fmla="*/ 112223 h 2052942"/>
              <a:gd name="connsiteX2" fmla="*/ 90488 w 1181762"/>
              <a:gd name="connsiteY2" fmla="*/ 209855 h 2052942"/>
              <a:gd name="connsiteX3" fmla="*/ 152400 w 1181762"/>
              <a:gd name="connsiteY3" fmla="*/ 376542 h 2052942"/>
              <a:gd name="connsiteX4" fmla="*/ 190500 w 1181762"/>
              <a:gd name="connsiteY4" fmla="*/ 519417 h 2052942"/>
              <a:gd name="connsiteX5" fmla="*/ 223838 w 1181762"/>
              <a:gd name="connsiteY5" fmla="*/ 657530 h 2052942"/>
              <a:gd name="connsiteX6" fmla="*/ 250032 w 1181762"/>
              <a:gd name="connsiteY6" fmla="*/ 814692 h 2052942"/>
              <a:gd name="connsiteX7" fmla="*/ 271463 w 1181762"/>
              <a:gd name="connsiteY7" fmla="*/ 971855 h 2052942"/>
              <a:gd name="connsiteX8" fmla="*/ 280988 w 1181762"/>
              <a:gd name="connsiteY8" fmla="*/ 1138542 h 2052942"/>
              <a:gd name="connsiteX9" fmla="*/ 276225 w 1181762"/>
              <a:gd name="connsiteY9" fmla="*/ 1348092 h 2052942"/>
              <a:gd name="connsiteX10" fmla="*/ 266701 w 1181762"/>
              <a:gd name="connsiteY10" fmla="*/ 1510017 h 2052942"/>
              <a:gd name="connsiteX11" fmla="*/ 250031 w 1181762"/>
              <a:gd name="connsiteY11" fmla="*/ 1662417 h 2052942"/>
              <a:gd name="connsiteX12" fmla="*/ 228600 w 1181762"/>
              <a:gd name="connsiteY12" fmla="*/ 1786242 h 2052942"/>
              <a:gd name="connsiteX13" fmla="*/ 185738 w 1181762"/>
              <a:gd name="connsiteY13" fmla="*/ 1957692 h 2052942"/>
              <a:gd name="connsiteX14" fmla="*/ 161925 w 1181762"/>
              <a:gd name="connsiteY14" fmla="*/ 2052942 h 2052942"/>
              <a:gd name="connsiteX15" fmla="*/ 250031 w 1181762"/>
              <a:gd name="connsiteY15" fmla="*/ 2043417 h 2052942"/>
              <a:gd name="connsiteX16" fmla="*/ 352425 w 1181762"/>
              <a:gd name="connsiteY16" fmla="*/ 2029130 h 2052942"/>
              <a:gd name="connsiteX17" fmla="*/ 461963 w 1181762"/>
              <a:gd name="connsiteY17" fmla="*/ 2000555 h 2052942"/>
              <a:gd name="connsiteX18" fmla="*/ 550069 w 1181762"/>
              <a:gd name="connsiteY18" fmla="*/ 1974361 h 2052942"/>
              <a:gd name="connsiteX19" fmla="*/ 590550 w 1181762"/>
              <a:gd name="connsiteY19" fmla="*/ 1781480 h 2052942"/>
              <a:gd name="connsiteX20" fmla="*/ 619125 w 1181762"/>
              <a:gd name="connsiteY20" fmla="*/ 1567167 h 2052942"/>
              <a:gd name="connsiteX21" fmla="*/ 628650 w 1181762"/>
              <a:gd name="connsiteY21" fmla="*/ 1410005 h 2052942"/>
              <a:gd name="connsiteX22" fmla="*/ 633412 w 1181762"/>
              <a:gd name="connsiteY22" fmla="*/ 1243318 h 2052942"/>
              <a:gd name="connsiteX23" fmla="*/ 628650 w 1181762"/>
              <a:gd name="connsiteY23" fmla="*/ 1043292 h 2052942"/>
              <a:gd name="connsiteX24" fmla="*/ 597694 w 1181762"/>
              <a:gd name="connsiteY24" fmla="*/ 767067 h 2052942"/>
              <a:gd name="connsiteX25" fmla="*/ 1156627 w 1181762"/>
              <a:gd name="connsiteY25" fmla="*/ 792769 h 2052942"/>
              <a:gd name="connsiteX26" fmla="*/ 1067956 w 1181762"/>
              <a:gd name="connsiteY26" fmla="*/ 563433 h 2052942"/>
              <a:gd name="connsiteX27" fmla="*/ 911844 w 1181762"/>
              <a:gd name="connsiteY27" fmla="*/ 357260 h 2052942"/>
              <a:gd name="connsiteX28" fmla="*/ 759943 w 1181762"/>
              <a:gd name="connsiteY28" fmla="*/ 210158 h 2052942"/>
              <a:gd name="connsiteX29" fmla="*/ 555932 w 1181762"/>
              <a:gd name="connsiteY29" fmla="*/ 86697 h 2052942"/>
              <a:gd name="connsiteX30" fmla="*/ 404813 w 1181762"/>
              <a:gd name="connsiteY30" fmla="*/ 28880 h 2052942"/>
              <a:gd name="connsiteX31" fmla="*/ 335757 w 1181762"/>
              <a:gd name="connsiteY31" fmla="*/ 16974 h 2052942"/>
              <a:gd name="connsiteX32" fmla="*/ 233363 w 1181762"/>
              <a:gd name="connsiteY32" fmla="*/ 5067 h 2052942"/>
              <a:gd name="connsiteX33" fmla="*/ 147638 w 1181762"/>
              <a:gd name="connsiteY33" fmla="*/ 305 h 2052942"/>
              <a:gd name="connsiteX34" fmla="*/ 0 w 1181762"/>
              <a:gd name="connsiteY34" fmla="*/ 9830 h 2052942"/>
              <a:gd name="connsiteX0" fmla="*/ 0 w 1215920"/>
              <a:gd name="connsiteY0" fmla="*/ 9830 h 2052942"/>
              <a:gd name="connsiteX1" fmla="*/ 54769 w 1215920"/>
              <a:gd name="connsiteY1" fmla="*/ 112223 h 2052942"/>
              <a:gd name="connsiteX2" fmla="*/ 90488 w 1215920"/>
              <a:gd name="connsiteY2" fmla="*/ 209855 h 2052942"/>
              <a:gd name="connsiteX3" fmla="*/ 152400 w 1215920"/>
              <a:gd name="connsiteY3" fmla="*/ 376542 h 2052942"/>
              <a:gd name="connsiteX4" fmla="*/ 190500 w 1215920"/>
              <a:gd name="connsiteY4" fmla="*/ 519417 h 2052942"/>
              <a:gd name="connsiteX5" fmla="*/ 223838 w 1215920"/>
              <a:gd name="connsiteY5" fmla="*/ 657530 h 2052942"/>
              <a:gd name="connsiteX6" fmla="*/ 250032 w 1215920"/>
              <a:gd name="connsiteY6" fmla="*/ 814692 h 2052942"/>
              <a:gd name="connsiteX7" fmla="*/ 271463 w 1215920"/>
              <a:gd name="connsiteY7" fmla="*/ 971855 h 2052942"/>
              <a:gd name="connsiteX8" fmla="*/ 280988 w 1215920"/>
              <a:gd name="connsiteY8" fmla="*/ 1138542 h 2052942"/>
              <a:gd name="connsiteX9" fmla="*/ 276225 w 1215920"/>
              <a:gd name="connsiteY9" fmla="*/ 1348092 h 2052942"/>
              <a:gd name="connsiteX10" fmla="*/ 266701 w 1215920"/>
              <a:gd name="connsiteY10" fmla="*/ 1510017 h 2052942"/>
              <a:gd name="connsiteX11" fmla="*/ 250031 w 1215920"/>
              <a:gd name="connsiteY11" fmla="*/ 1662417 h 2052942"/>
              <a:gd name="connsiteX12" fmla="*/ 228600 w 1215920"/>
              <a:gd name="connsiteY12" fmla="*/ 1786242 h 2052942"/>
              <a:gd name="connsiteX13" fmla="*/ 185738 w 1215920"/>
              <a:gd name="connsiteY13" fmla="*/ 1957692 h 2052942"/>
              <a:gd name="connsiteX14" fmla="*/ 161925 w 1215920"/>
              <a:gd name="connsiteY14" fmla="*/ 2052942 h 2052942"/>
              <a:gd name="connsiteX15" fmla="*/ 250031 w 1215920"/>
              <a:gd name="connsiteY15" fmla="*/ 2043417 h 2052942"/>
              <a:gd name="connsiteX16" fmla="*/ 352425 w 1215920"/>
              <a:gd name="connsiteY16" fmla="*/ 2029130 h 2052942"/>
              <a:gd name="connsiteX17" fmla="*/ 461963 w 1215920"/>
              <a:gd name="connsiteY17" fmla="*/ 2000555 h 2052942"/>
              <a:gd name="connsiteX18" fmla="*/ 550069 w 1215920"/>
              <a:gd name="connsiteY18" fmla="*/ 1974361 h 2052942"/>
              <a:gd name="connsiteX19" fmla="*/ 590550 w 1215920"/>
              <a:gd name="connsiteY19" fmla="*/ 1781480 h 2052942"/>
              <a:gd name="connsiteX20" fmla="*/ 619125 w 1215920"/>
              <a:gd name="connsiteY20" fmla="*/ 1567167 h 2052942"/>
              <a:gd name="connsiteX21" fmla="*/ 628650 w 1215920"/>
              <a:gd name="connsiteY21" fmla="*/ 1410005 h 2052942"/>
              <a:gd name="connsiteX22" fmla="*/ 633412 w 1215920"/>
              <a:gd name="connsiteY22" fmla="*/ 1243318 h 2052942"/>
              <a:gd name="connsiteX23" fmla="*/ 628650 w 1215920"/>
              <a:gd name="connsiteY23" fmla="*/ 1043292 h 2052942"/>
              <a:gd name="connsiteX24" fmla="*/ 1178235 w 1215920"/>
              <a:gd name="connsiteY24" fmla="*/ 1078908 h 2052942"/>
              <a:gd name="connsiteX25" fmla="*/ 1156627 w 1215920"/>
              <a:gd name="connsiteY25" fmla="*/ 792769 h 2052942"/>
              <a:gd name="connsiteX26" fmla="*/ 1067956 w 1215920"/>
              <a:gd name="connsiteY26" fmla="*/ 563433 h 2052942"/>
              <a:gd name="connsiteX27" fmla="*/ 911844 w 1215920"/>
              <a:gd name="connsiteY27" fmla="*/ 357260 h 2052942"/>
              <a:gd name="connsiteX28" fmla="*/ 759943 w 1215920"/>
              <a:gd name="connsiteY28" fmla="*/ 210158 h 2052942"/>
              <a:gd name="connsiteX29" fmla="*/ 555932 w 1215920"/>
              <a:gd name="connsiteY29" fmla="*/ 86697 h 2052942"/>
              <a:gd name="connsiteX30" fmla="*/ 404813 w 1215920"/>
              <a:gd name="connsiteY30" fmla="*/ 28880 h 2052942"/>
              <a:gd name="connsiteX31" fmla="*/ 335757 w 1215920"/>
              <a:gd name="connsiteY31" fmla="*/ 16974 h 2052942"/>
              <a:gd name="connsiteX32" fmla="*/ 233363 w 1215920"/>
              <a:gd name="connsiteY32" fmla="*/ 5067 h 2052942"/>
              <a:gd name="connsiteX33" fmla="*/ 147638 w 1215920"/>
              <a:gd name="connsiteY33" fmla="*/ 305 h 2052942"/>
              <a:gd name="connsiteX34" fmla="*/ 0 w 1215920"/>
              <a:gd name="connsiteY34" fmla="*/ 9830 h 2052942"/>
              <a:gd name="connsiteX0" fmla="*/ 0 w 1202165"/>
              <a:gd name="connsiteY0" fmla="*/ 9830 h 2052942"/>
              <a:gd name="connsiteX1" fmla="*/ 54769 w 1202165"/>
              <a:gd name="connsiteY1" fmla="*/ 112223 h 2052942"/>
              <a:gd name="connsiteX2" fmla="*/ 90488 w 1202165"/>
              <a:gd name="connsiteY2" fmla="*/ 209855 h 2052942"/>
              <a:gd name="connsiteX3" fmla="*/ 152400 w 1202165"/>
              <a:gd name="connsiteY3" fmla="*/ 376542 h 2052942"/>
              <a:gd name="connsiteX4" fmla="*/ 190500 w 1202165"/>
              <a:gd name="connsiteY4" fmla="*/ 519417 h 2052942"/>
              <a:gd name="connsiteX5" fmla="*/ 223838 w 1202165"/>
              <a:gd name="connsiteY5" fmla="*/ 657530 h 2052942"/>
              <a:gd name="connsiteX6" fmla="*/ 250032 w 1202165"/>
              <a:gd name="connsiteY6" fmla="*/ 814692 h 2052942"/>
              <a:gd name="connsiteX7" fmla="*/ 271463 w 1202165"/>
              <a:gd name="connsiteY7" fmla="*/ 971855 h 2052942"/>
              <a:gd name="connsiteX8" fmla="*/ 280988 w 1202165"/>
              <a:gd name="connsiteY8" fmla="*/ 1138542 h 2052942"/>
              <a:gd name="connsiteX9" fmla="*/ 276225 w 1202165"/>
              <a:gd name="connsiteY9" fmla="*/ 1348092 h 2052942"/>
              <a:gd name="connsiteX10" fmla="*/ 266701 w 1202165"/>
              <a:gd name="connsiteY10" fmla="*/ 1510017 h 2052942"/>
              <a:gd name="connsiteX11" fmla="*/ 250031 w 1202165"/>
              <a:gd name="connsiteY11" fmla="*/ 1662417 h 2052942"/>
              <a:gd name="connsiteX12" fmla="*/ 228600 w 1202165"/>
              <a:gd name="connsiteY12" fmla="*/ 1786242 h 2052942"/>
              <a:gd name="connsiteX13" fmla="*/ 185738 w 1202165"/>
              <a:gd name="connsiteY13" fmla="*/ 1957692 h 2052942"/>
              <a:gd name="connsiteX14" fmla="*/ 161925 w 1202165"/>
              <a:gd name="connsiteY14" fmla="*/ 2052942 h 2052942"/>
              <a:gd name="connsiteX15" fmla="*/ 250031 w 1202165"/>
              <a:gd name="connsiteY15" fmla="*/ 2043417 h 2052942"/>
              <a:gd name="connsiteX16" fmla="*/ 352425 w 1202165"/>
              <a:gd name="connsiteY16" fmla="*/ 2029130 h 2052942"/>
              <a:gd name="connsiteX17" fmla="*/ 461963 w 1202165"/>
              <a:gd name="connsiteY17" fmla="*/ 2000555 h 2052942"/>
              <a:gd name="connsiteX18" fmla="*/ 550069 w 1202165"/>
              <a:gd name="connsiteY18" fmla="*/ 1974361 h 2052942"/>
              <a:gd name="connsiteX19" fmla="*/ 590550 w 1202165"/>
              <a:gd name="connsiteY19" fmla="*/ 1781480 h 2052942"/>
              <a:gd name="connsiteX20" fmla="*/ 619125 w 1202165"/>
              <a:gd name="connsiteY20" fmla="*/ 1567167 h 2052942"/>
              <a:gd name="connsiteX21" fmla="*/ 628650 w 1202165"/>
              <a:gd name="connsiteY21" fmla="*/ 1410005 h 2052942"/>
              <a:gd name="connsiteX22" fmla="*/ 633412 w 1202165"/>
              <a:gd name="connsiteY22" fmla="*/ 1243318 h 2052942"/>
              <a:gd name="connsiteX23" fmla="*/ 1154766 w 1202165"/>
              <a:gd name="connsiteY23" fmla="*/ 1302457 h 2052942"/>
              <a:gd name="connsiteX24" fmla="*/ 1178235 w 1202165"/>
              <a:gd name="connsiteY24" fmla="*/ 1078908 h 2052942"/>
              <a:gd name="connsiteX25" fmla="*/ 1156627 w 1202165"/>
              <a:gd name="connsiteY25" fmla="*/ 792769 h 2052942"/>
              <a:gd name="connsiteX26" fmla="*/ 1067956 w 1202165"/>
              <a:gd name="connsiteY26" fmla="*/ 563433 h 2052942"/>
              <a:gd name="connsiteX27" fmla="*/ 911844 w 1202165"/>
              <a:gd name="connsiteY27" fmla="*/ 357260 h 2052942"/>
              <a:gd name="connsiteX28" fmla="*/ 759943 w 1202165"/>
              <a:gd name="connsiteY28" fmla="*/ 210158 h 2052942"/>
              <a:gd name="connsiteX29" fmla="*/ 555932 w 1202165"/>
              <a:gd name="connsiteY29" fmla="*/ 86697 h 2052942"/>
              <a:gd name="connsiteX30" fmla="*/ 404813 w 1202165"/>
              <a:gd name="connsiteY30" fmla="*/ 28880 h 2052942"/>
              <a:gd name="connsiteX31" fmla="*/ 335757 w 1202165"/>
              <a:gd name="connsiteY31" fmla="*/ 16974 h 2052942"/>
              <a:gd name="connsiteX32" fmla="*/ 233363 w 1202165"/>
              <a:gd name="connsiteY32" fmla="*/ 5067 h 2052942"/>
              <a:gd name="connsiteX33" fmla="*/ 147638 w 1202165"/>
              <a:gd name="connsiteY33" fmla="*/ 305 h 2052942"/>
              <a:gd name="connsiteX34" fmla="*/ 0 w 1202165"/>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628650 w 1178253"/>
              <a:gd name="connsiteY21" fmla="*/ 1410005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640944 w 1178253"/>
              <a:gd name="connsiteY19" fmla="*/ 1933186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640944 w 1178253"/>
              <a:gd name="connsiteY18" fmla="*/ 1933186 h 2052942"/>
              <a:gd name="connsiteX19" fmla="*/ 784418 w 1178253"/>
              <a:gd name="connsiteY19" fmla="*/ 1828439 h 2052942"/>
              <a:gd name="connsiteX20" fmla="*/ 928999 w 1178253"/>
              <a:gd name="connsiteY20" fmla="*/ 1696562 h 2052942"/>
              <a:gd name="connsiteX21" fmla="*/ 1064787 w 1178253"/>
              <a:gd name="connsiteY21" fmla="*/ 1502483 h 2052942"/>
              <a:gd name="connsiteX22" fmla="*/ 1154766 w 1178253"/>
              <a:gd name="connsiteY22" fmla="*/ 1302457 h 2052942"/>
              <a:gd name="connsiteX23" fmla="*/ 1178235 w 1178253"/>
              <a:gd name="connsiteY23" fmla="*/ 1078908 h 2052942"/>
              <a:gd name="connsiteX24" fmla="*/ 1156627 w 1178253"/>
              <a:gd name="connsiteY24" fmla="*/ 792769 h 2052942"/>
              <a:gd name="connsiteX25" fmla="*/ 1067956 w 1178253"/>
              <a:gd name="connsiteY25" fmla="*/ 563433 h 2052942"/>
              <a:gd name="connsiteX26" fmla="*/ 911844 w 1178253"/>
              <a:gd name="connsiteY26" fmla="*/ 357260 h 2052942"/>
              <a:gd name="connsiteX27" fmla="*/ 759943 w 1178253"/>
              <a:gd name="connsiteY27" fmla="*/ 210158 h 2052942"/>
              <a:gd name="connsiteX28" fmla="*/ 555932 w 1178253"/>
              <a:gd name="connsiteY28" fmla="*/ 86697 h 2052942"/>
              <a:gd name="connsiteX29" fmla="*/ 404813 w 1178253"/>
              <a:gd name="connsiteY29" fmla="*/ 28880 h 2052942"/>
              <a:gd name="connsiteX30" fmla="*/ 335757 w 1178253"/>
              <a:gd name="connsiteY30" fmla="*/ 16974 h 2052942"/>
              <a:gd name="connsiteX31" fmla="*/ 233363 w 1178253"/>
              <a:gd name="connsiteY31" fmla="*/ 5067 h 2052942"/>
              <a:gd name="connsiteX32" fmla="*/ 147638 w 1178253"/>
              <a:gd name="connsiteY32" fmla="*/ 305 h 2052942"/>
              <a:gd name="connsiteX33" fmla="*/ 0 w 1178253"/>
              <a:gd name="connsiteY33" fmla="*/ 9830 h 2052942"/>
              <a:gd name="connsiteX0" fmla="*/ 0 w 1178253"/>
              <a:gd name="connsiteY0" fmla="*/ 9830 h 2043683"/>
              <a:gd name="connsiteX1" fmla="*/ 54769 w 1178253"/>
              <a:gd name="connsiteY1" fmla="*/ 112223 h 2043683"/>
              <a:gd name="connsiteX2" fmla="*/ 90488 w 1178253"/>
              <a:gd name="connsiteY2" fmla="*/ 209855 h 2043683"/>
              <a:gd name="connsiteX3" fmla="*/ 152400 w 1178253"/>
              <a:gd name="connsiteY3" fmla="*/ 376542 h 2043683"/>
              <a:gd name="connsiteX4" fmla="*/ 190500 w 1178253"/>
              <a:gd name="connsiteY4" fmla="*/ 519417 h 2043683"/>
              <a:gd name="connsiteX5" fmla="*/ 223838 w 1178253"/>
              <a:gd name="connsiteY5" fmla="*/ 657530 h 2043683"/>
              <a:gd name="connsiteX6" fmla="*/ 250032 w 1178253"/>
              <a:gd name="connsiteY6" fmla="*/ 814692 h 2043683"/>
              <a:gd name="connsiteX7" fmla="*/ 271463 w 1178253"/>
              <a:gd name="connsiteY7" fmla="*/ 971855 h 2043683"/>
              <a:gd name="connsiteX8" fmla="*/ 280988 w 1178253"/>
              <a:gd name="connsiteY8" fmla="*/ 1138542 h 2043683"/>
              <a:gd name="connsiteX9" fmla="*/ 276225 w 1178253"/>
              <a:gd name="connsiteY9" fmla="*/ 1348092 h 2043683"/>
              <a:gd name="connsiteX10" fmla="*/ 266701 w 1178253"/>
              <a:gd name="connsiteY10" fmla="*/ 1510017 h 2043683"/>
              <a:gd name="connsiteX11" fmla="*/ 250031 w 1178253"/>
              <a:gd name="connsiteY11" fmla="*/ 1662417 h 2043683"/>
              <a:gd name="connsiteX12" fmla="*/ 228600 w 1178253"/>
              <a:gd name="connsiteY12" fmla="*/ 1786242 h 2043683"/>
              <a:gd name="connsiteX13" fmla="*/ 185738 w 1178253"/>
              <a:gd name="connsiteY13" fmla="*/ 1957692 h 2043683"/>
              <a:gd name="connsiteX14" fmla="*/ 167205 w 1178253"/>
              <a:gd name="connsiteY14" fmla="*/ 2023444 h 2043683"/>
              <a:gd name="connsiteX15" fmla="*/ 250031 w 1178253"/>
              <a:gd name="connsiteY15" fmla="*/ 2043417 h 2043683"/>
              <a:gd name="connsiteX16" fmla="*/ 352425 w 1178253"/>
              <a:gd name="connsiteY16" fmla="*/ 2029130 h 2043683"/>
              <a:gd name="connsiteX17" fmla="*/ 461963 w 1178253"/>
              <a:gd name="connsiteY17" fmla="*/ 2000555 h 2043683"/>
              <a:gd name="connsiteX18" fmla="*/ 640944 w 1178253"/>
              <a:gd name="connsiteY18" fmla="*/ 1933186 h 2043683"/>
              <a:gd name="connsiteX19" fmla="*/ 784418 w 1178253"/>
              <a:gd name="connsiteY19" fmla="*/ 1828439 h 2043683"/>
              <a:gd name="connsiteX20" fmla="*/ 928999 w 1178253"/>
              <a:gd name="connsiteY20" fmla="*/ 1696562 h 2043683"/>
              <a:gd name="connsiteX21" fmla="*/ 1064787 w 1178253"/>
              <a:gd name="connsiteY21" fmla="*/ 1502483 h 2043683"/>
              <a:gd name="connsiteX22" fmla="*/ 1154766 w 1178253"/>
              <a:gd name="connsiteY22" fmla="*/ 1302457 h 2043683"/>
              <a:gd name="connsiteX23" fmla="*/ 1178235 w 1178253"/>
              <a:gd name="connsiteY23" fmla="*/ 1078908 h 2043683"/>
              <a:gd name="connsiteX24" fmla="*/ 1156627 w 1178253"/>
              <a:gd name="connsiteY24" fmla="*/ 792769 h 2043683"/>
              <a:gd name="connsiteX25" fmla="*/ 1067956 w 1178253"/>
              <a:gd name="connsiteY25" fmla="*/ 563433 h 2043683"/>
              <a:gd name="connsiteX26" fmla="*/ 911844 w 1178253"/>
              <a:gd name="connsiteY26" fmla="*/ 357260 h 2043683"/>
              <a:gd name="connsiteX27" fmla="*/ 759943 w 1178253"/>
              <a:gd name="connsiteY27" fmla="*/ 210158 h 2043683"/>
              <a:gd name="connsiteX28" fmla="*/ 555932 w 1178253"/>
              <a:gd name="connsiteY28" fmla="*/ 86697 h 2043683"/>
              <a:gd name="connsiteX29" fmla="*/ 404813 w 1178253"/>
              <a:gd name="connsiteY29" fmla="*/ 28880 h 2043683"/>
              <a:gd name="connsiteX30" fmla="*/ 335757 w 1178253"/>
              <a:gd name="connsiteY30" fmla="*/ 16974 h 2043683"/>
              <a:gd name="connsiteX31" fmla="*/ 233363 w 1178253"/>
              <a:gd name="connsiteY31" fmla="*/ 5067 h 2043683"/>
              <a:gd name="connsiteX32" fmla="*/ 147638 w 1178253"/>
              <a:gd name="connsiteY32" fmla="*/ 305 h 2043683"/>
              <a:gd name="connsiteX33" fmla="*/ 0 w 1178253"/>
              <a:gd name="connsiteY33" fmla="*/ 9830 h 2043683"/>
              <a:gd name="connsiteX0" fmla="*/ 0 w 1178253"/>
              <a:gd name="connsiteY0" fmla="*/ 9830 h 2029312"/>
              <a:gd name="connsiteX1" fmla="*/ 54769 w 1178253"/>
              <a:gd name="connsiteY1" fmla="*/ 112223 h 2029312"/>
              <a:gd name="connsiteX2" fmla="*/ 90488 w 1178253"/>
              <a:gd name="connsiteY2" fmla="*/ 209855 h 2029312"/>
              <a:gd name="connsiteX3" fmla="*/ 152400 w 1178253"/>
              <a:gd name="connsiteY3" fmla="*/ 376542 h 2029312"/>
              <a:gd name="connsiteX4" fmla="*/ 190500 w 1178253"/>
              <a:gd name="connsiteY4" fmla="*/ 519417 h 2029312"/>
              <a:gd name="connsiteX5" fmla="*/ 223838 w 1178253"/>
              <a:gd name="connsiteY5" fmla="*/ 657530 h 2029312"/>
              <a:gd name="connsiteX6" fmla="*/ 250032 w 1178253"/>
              <a:gd name="connsiteY6" fmla="*/ 814692 h 2029312"/>
              <a:gd name="connsiteX7" fmla="*/ 271463 w 1178253"/>
              <a:gd name="connsiteY7" fmla="*/ 971855 h 2029312"/>
              <a:gd name="connsiteX8" fmla="*/ 280988 w 1178253"/>
              <a:gd name="connsiteY8" fmla="*/ 1138542 h 2029312"/>
              <a:gd name="connsiteX9" fmla="*/ 276225 w 1178253"/>
              <a:gd name="connsiteY9" fmla="*/ 1348092 h 2029312"/>
              <a:gd name="connsiteX10" fmla="*/ 266701 w 1178253"/>
              <a:gd name="connsiteY10" fmla="*/ 1510017 h 2029312"/>
              <a:gd name="connsiteX11" fmla="*/ 250031 w 1178253"/>
              <a:gd name="connsiteY11" fmla="*/ 1662417 h 2029312"/>
              <a:gd name="connsiteX12" fmla="*/ 228600 w 1178253"/>
              <a:gd name="connsiteY12" fmla="*/ 1786242 h 2029312"/>
              <a:gd name="connsiteX13" fmla="*/ 185738 w 1178253"/>
              <a:gd name="connsiteY13" fmla="*/ 1957692 h 2029312"/>
              <a:gd name="connsiteX14" fmla="*/ 167205 w 1178253"/>
              <a:gd name="connsiteY14" fmla="*/ 2023444 h 2029312"/>
              <a:gd name="connsiteX15" fmla="*/ 284352 w 1178253"/>
              <a:gd name="connsiteY15" fmla="*/ 1988634 h 2029312"/>
              <a:gd name="connsiteX16" fmla="*/ 352425 w 1178253"/>
              <a:gd name="connsiteY16" fmla="*/ 2029130 h 2029312"/>
              <a:gd name="connsiteX17" fmla="*/ 461963 w 1178253"/>
              <a:gd name="connsiteY17" fmla="*/ 2000555 h 2029312"/>
              <a:gd name="connsiteX18" fmla="*/ 640944 w 1178253"/>
              <a:gd name="connsiteY18" fmla="*/ 1933186 h 2029312"/>
              <a:gd name="connsiteX19" fmla="*/ 784418 w 1178253"/>
              <a:gd name="connsiteY19" fmla="*/ 1828439 h 2029312"/>
              <a:gd name="connsiteX20" fmla="*/ 928999 w 1178253"/>
              <a:gd name="connsiteY20" fmla="*/ 1696562 h 2029312"/>
              <a:gd name="connsiteX21" fmla="*/ 1064787 w 1178253"/>
              <a:gd name="connsiteY21" fmla="*/ 1502483 h 2029312"/>
              <a:gd name="connsiteX22" fmla="*/ 1154766 w 1178253"/>
              <a:gd name="connsiteY22" fmla="*/ 1302457 h 2029312"/>
              <a:gd name="connsiteX23" fmla="*/ 1178235 w 1178253"/>
              <a:gd name="connsiteY23" fmla="*/ 1078908 h 2029312"/>
              <a:gd name="connsiteX24" fmla="*/ 1156627 w 1178253"/>
              <a:gd name="connsiteY24" fmla="*/ 792769 h 2029312"/>
              <a:gd name="connsiteX25" fmla="*/ 1067956 w 1178253"/>
              <a:gd name="connsiteY25" fmla="*/ 563433 h 2029312"/>
              <a:gd name="connsiteX26" fmla="*/ 911844 w 1178253"/>
              <a:gd name="connsiteY26" fmla="*/ 357260 h 2029312"/>
              <a:gd name="connsiteX27" fmla="*/ 759943 w 1178253"/>
              <a:gd name="connsiteY27" fmla="*/ 210158 h 2029312"/>
              <a:gd name="connsiteX28" fmla="*/ 555932 w 1178253"/>
              <a:gd name="connsiteY28" fmla="*/ 86697 h 2029312"/>
              <a:gd name="connsiteX29" fmla="*/ 404813 w 1178253"/>
              <a:gd name="connsiteY29" fmla="*/ 28880 h 2029312"/>
              <a:gd name="connsiteX30" fmla="*/ 335757 w 1178253"/>
              <a:gd name="connsiteY30" fmla="*/ 16974 h 2029312"/>
              <a:gd name="connsiteX31" fmla="*/ 233363 w 1178253"/>
              <a:gd name="connsiteY31" fmla="*/ 5067 h 2029312"/>
              <a:gd name="connsiteX32" fmla="*/ 147638 w 1178253"/>
              <a:gd name="connsiteY32" fmla="*/ 305 h 2029312"/>
              <a:gd name="connsiteX33" fmla="*/ 0 w 1178253"/>
              <a:gd name="connsiteY33" fmla="*/ 9830 h 2029312"/>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461963 w 1178253"/>
              <a:gd name="connsiteY16" fmla="*/ 2000555 h 2023444"/>
              <a:gd name="connsiteX17" fmla="*/ 640944 w 1178253"/>
              <a:gd name="connsiteY17" fmla="*/ 1933186 h 2023444"/>
              <a:gd name="connsiteX18" fmla="*/ 784418 w 1178253"/>
              <a:gd name="connsiteY18" fmla="*/ 1828439 h 2023444"/>
              <a:gd name="connsiteX19" fmla="*/ 928999 w 1178253"/>
              <a:gd name="connsiteY19" fmla="*/ 1696562 h 2023444"/>
              <a:gd name="connsiteX20" fmla="*/ 1064787 w 1178253"/>
              <a:gd name="connsiteY20" fmla="*/ 1502483 h 2023444"/>
              <a:gd name="connsiteX21" fmla="*/ 1154766 w 1178253"/>
              <a:gd name="connsiteY21" fmla="*/ 1302457 h 2023444"/>
              <a:gd name="connsiteX22" fmla="*/ 1178235 w 1178253"/>
              <a:gd name="connsiteY22" fmla="*/ 1078908 h 2023444"/>
              <a:gd name="connsiteX23" fmla="*/ 1156627 w 1178253"/>
              <a:gd name="connsiteY23" fmla="*/ 792769 h 2023444"/>
              <a:gd name="connsiteX24" fmla="*/ 1067956 w 1178253"/>
              <a:gd name="connsiteY24" fmla="*/ 563433 h 2023444"/>
              <a:gd name="connsiteX25" fmla="*/ 911844 w 1178253"/>
              <a:gd name="connsiteY25" fmla="*/ 357260 h 2023444"/>
              <a:gd name="connsiteX26" fmla="*/ 759943 w 1178253"/>
              <a:gd name="connsiteY26" fmla="*/ 210158 h 2023444"/>
              <a:gd name="connsiteX27" fmla="*/ 555932 w 1178253"/>
              <a:gd name="connsiteY27" fmla="*/ 86697 h 2023444"/>
              <a:gd name="connsiteX28" fmla="*/ 404813 w 1178253"/>
              <a:gd name="connsiteY28" fmla="*/ 28880 h 2023444"/>
              <a:gd name="connsiteX29" fmla="*/ 335757 w 1178253"/>
              <a:gd name="connsiteY29" fmla="*/ 16974 h 2023444"/>
              <a:gd name="connsiteX30" fmla="*/ 233363 w 1178253"/>
              <a:gd name="connsiteY30" fmla="*/ 5067 h 2023444"/>
              <a:gd name="connsiteX31" fmla="*/ 147638 w 1178253"/>
              <a:gd name="connsiteY31" fmla="*/ 305 h 2023444"/>
              <a:gd name="connsiteX32" fmla="*/ 0 w 1178253"/>
              <a:gd name="connsiteY32"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40944 w 1178253"/>
              <a:gd name="connsiteY16" fmla="*/ 1933186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928999 w 1178253"/>
              <a:gd name="connsiteY17" fmla="*/ 1696562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38386 w 1178253"/>
              <a:gd name="connsiteY18" fmla="*/ 1496162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793"/>
              <a:gd name="connsiteY0" fmla="*/ 9830 h 2023444"/>
              <a:gd name="connsiteX1" fmla="*/ 54769 w 1178793"/>
              <a:gd name="connsiteY1" fmla="*/ 112223 h 2023444"/>
              <a:gd name="connsiteX2" fmla="*/ 90488 w 1178793"/>
              <a:gd name="connsiteY2" fmla="*/ 209855 h 2023444"/>
              <a:gd name="connsiteX3" fmla="*/ 152400 w 1178793"/>
              <a:gd name="connsiteY3" fmla="*/ 376542 h 2023444"/>
              <a:gd name="connsiteX4" fmla="*/ 190500 w 1178793"/>
              <a:gd name="connsiteY4" fmla="*/ 519417 h 2023444"/>
              <a:gd name="connsiteX5" fmla="*/ 223838 w 1178793"/>
              <a:gd name="connsiteY5" fmla="*/ 657530 h 2023444"/>
              <a:gd name="connsiteX6" fmla="*/ 250032 w 1178793"/>
              <a:gd name="connsiteY6" fmla="*/ 814692 h 2023444"/>
              <a:gd name="connsiteX7" fmla="*/ 271463 w 1178793"/>
              <a:gd name="connsiteY7" fmla="*/ 971855 h 2023444"/>
              <a:gd name="connsiteX8" fmla="*/ 280988 w 1178793"/>
              <a:gd name="connsiteY8" fmla="*/ 1138542 h 2023444"/>
              <a:gd name="connsiteX9" fmla="*/ 276225 w 1178793"/>
              <a:gd name="connsiteY9" fmla="*/ 1348092 h 2023444"/>
              <a:gd name="connsiteX10" fmla="*/ 266701 w 1178793"/>
              <a:gd name="connsiteY10" fmla="*/ 1510017 h 2023444"/>
              <a:gd name="connsiteX11" fmla="*/ 250031 w 1178793"/>
              <a:gd name="connsiteY11" fmla="*/ 1662417 h 2023444"/>
              <a:gd name="connsiteX12" fmla="*/ 228600 w 1178793"/>
              <a:gd name="connsiteY12" fmla="*/ 1786242 h 2023444"/>
              <a:gd name="connsiteX13" fmla="*/ 185738 w 1178793"/>
              <a:gd name="connsiteY13" fmla="*/ 1957692 h 2023444"/>
              <a:gd name="connsiteX14" fmla="*/ 167205 w 1178793"/>
              <a:gd name="connsiteY14" fmla="*/ 2023444 h 2023444"/>
              <a:gd name="connsiteX15" fmla="*/ 284352 w 1178793"/>
              <a:gd name="connsiteY15" fmla="*/ 1988634 h 2023444"/>
              <a:gd name="connsiteX16" fmla="*/ 619823 w 1178793"/>
              <a:gd name="connsiteY16" fmla="*/ 1867868 h 2023444"/>
              <a:gd name="connsiteX17" fmla="*/ 889398 w 1178793"/>
              <a:gd name="connsiteY17" fmla="*/ 1677599 h 2023444"/>
              <a:gd name="connsiteX18" fmla="*/ 1038386 w 1178793"/>
              <a:gd name="connsiteY18" fmla="*/ 1496162 h 2023444"/>
              <a:gd name="connsiteX19" fmla="*/ 1141565 w 1178793"/>
              <a:gd name="connsiteY19" fmla="*/ 1302457 h 2023444"/>
              <a:gd name="connsiteX20" fmla="*/ 1178235 w 1178793"/>
              <a:gd name="connsiteY20" fmla="*/ 1078908 h 2023444"/>
              <a:gd name="connsiteX21" fmla="*/ 1156627 w 1178793"/>
              <a:gd name="connsiteY21" fmla="*/ 792769 h 2023444"/>
              <a:gd name="connsiteX22" fmla="*/ 1067956 w 1178793"/>
              <a:gd name="connsiteY22" fmla="*/ 563433 h 2023444"/>
              <a:gd name="connsiteX23" fmla="*/ 911844 w 1178793"/>
              <a:gd name="connsiteY23" fmla="*/ 357260 h 2023444"/>
              <a:gd name="connsiteX24" fmla="*/ 759943 w 1178793"/>
              <a:gd name="connsiteY24" fmla="*/ 210158 h 2023444"/>
              <a:gd name="connsiteX25" fmla="*/ 555932 w 1178793"/>
              <a:gd name="connsiteY25" fmla="*/ 86697 h 2023444"/>
              <a:gd name="connsiteX26" fmla="*/ 404813 w 1178793"/>
              <a:gd name="connsiteY26" fmla="*/ 28880 h 2023444"/>
              <a:gd name="connsiteX27" fmla="*/ 335757 w 1178793"/>
              <a:gd name="connsiteY27" fmla="*/ 16974 h 2023444"/>
              <a:gd name="connsiteX28" fmla="*/ 233363 w 1178793"/>
              <a:gd name="connsiteY28" fmla="*/ 5067 h 2023444"/>
              <a:gd name="connsiteX29" fmla="*/ 147638 w 1178793"/>
              <a:gd name="connsiteY29" fmla="*/ 305 h 2023444"/>
              <a:gd name="connsiteX30" fmla="*/ 0 w 1178793"/>
              <a:gd name="connsiteY30" fmla="*/ 9830 h 2023444"/>
              <a:gd name="connsiteX0" fmla="*/ 0 w 1178262"/>
              <a:gd name="connsiteY0" fmla="*/ 9830 h 2023444"/>
              <a:gd name="connsiteX1" fmla="*/ 54769 w 1178262"/>
              <a:gd name="connsiteY1" fmla="*/ 112223 h 2023444"/>
              <a:gd name="connsiteX2" fmla="*/ 90488 w 1178262"/>
              <a:gd name="connsiteY2" fmla="*/ 209855 h 2023444"/>
              <a:gd name="connsiteX3" fmla="*/ 152400 w 1178262"/>
              <a:gd name="connsiteY3" fmla="*/ 376542 h 2023444"/>
              <a:gd name="connsiteX4" fmla="*/ 190500 w 1178262"/>
              <a:gd name="connsiteY4" fmla="*/ 519417 h 2023444"/>
              <a:gd name="connsiteX5" fmla="*/ 223838 w 1178262"/>
              <a:gd name="connsiteY5" fmla="*/ 657530 h 2023444"/>
              <a:gd name="connsiteX6" fmla="*/ 250032 w 1178262"/>
              <a:gd name="connsiteY6" fmla="*/ 814692 h 2023444"/>
              <a:gd name="connsiteX7" fmla="*/ 271463 w 1178262"/>
              <a:gd name="connsiteY7" fmla="*/ 971855 h 2023444"/>
              <a:gd name="connsiteX8" fmla="*/ 280988 w 1178262"/>
              <a:gd name="connsiteY8" fmla="*/ 1138542 h 2023444"/>
              <a:gd name="connsiteX9" fmla="*/ 276225 w 1178262"/>
              <a:gd name="connsiteY9" fmla="*/ 1348092 h 2023444"/>
              <a:gd name="connsiteX10" fmla="*/ 266701 w 1178262"/>
              <a:gd name="connsiteY10" fmla="*/ 1510017 h 2023444"/>
              <a:gd name="connsiteX11" fmla="*/ 250031 w 1178262"/>
              <a:gd name="connsiteY11" fmla="*/ 1662417 h 2023444"/>
              <a:gd name="connsiteX12" fmla="*/ 228600 w 1178262"/>
              <a:gd name="connsiteY12" fmla="*/ 1786242 h 2023444"/>
              <a:gd name="connsiteX13" fmla="*/ 185738 w 1178262"/>
              <a:gd name="connsiteY13" fmla="*/ 1957692 h 2023444"/>
              <a:gd name="connsiteX14" fmla="*/ 167205 w 1178262"/>
              <a:gd name="connsiteY14" fmla="*/ 2023444 h 2023444"/>
              <a:gd name="connsiteX15" fmla="*/ 284352 w 1178262"/>
              <a:gd name="connsiteY15" fmla="*/ 1988634 h 2023444"/>
              <a:gd name="connsiteX16" fmla="*/ 619823 w 1178262"/>
              <a:gd name="connsiteY16" fmla="*/ 1867868 h 2023444"/>
              <a:gd name="connsiteX17" fmla="*/ 889398 w 1178262"/>
              <a:gd name="connsiteY17" fmla="*/ 1677599 h 2023444"/>
              <a:gd name="connsiteX18" fmla="*/ 1038386 w 1178262"/>
              <a:gd name="connsiteY18" fmla="*/ 1496162 h 2023444"/>
              <a:gd name="connsiteX19" fmla="*/ 1141565 w 1178262"/>
              <a:gd name="connsiteY19" fmla="*/ 1302457 h 2023444"/>
              <a:gd name="connsiteX20" fmla="*/ 1178235 w 1178262"/>
              <a:gd name="connsiteY20" fmla="*/ 1078908 h 2023444"/>
              <a:gd name="connsiteX21" fmla="*/ 1146067 w 1178262"/>
              <a:gd name="connsiteY21" fmla="*/ 792769 h 2023444"/>
              <a:gd name="connsiteX22" fmla="*/ 1067956 w 1178262"/>
              <a:gd name="connsiteY22" fmla="*/ 563433 h 2023444"/>
              <a:gd name="connsiteX23" fmla="*/ 911844 w 1178262"/>
              <a:gd name="connsiteY23" fmla="*/ 357260 h 2023444"/>
              <a:gd name="connsiteX24" fmla="*/ 759943 w 1178262"/>
              <a:gd name="connsiteY24" fmla="*/ 210158 h 2023444"/>
              <a:gd name="connsiteX25" fmla="*/ 555932 w 1178262"/>
              <a:gd name="connsiteY25" fmla="*/ 86697 h 2023444"/>
              <a:gd name="connsiteX26" fmla="*/ 404813 w 1178262"/>
              <a:gd name="connsiteY26" fmla="*/ 28880 h 2023444"/>
              <a:gd name="connsiteX27" fmla="*/ 335757 w 1178262"/>
              <a:gd name="connsiteY27" fmla="*/ 16974 h 2023444"/>
              <a:gd name="connsiteX28" fmla="*/ 233363 w 1178262"/>
              <a:gd name="connsiteY28" fmla="*/ 5067 h 2023444"/>
              <a:gd name="connsiteX29" fmla="*/ 147638 w 1178262"/>
              <a:gd name="connsiteY29" fmla="*/ 305 h 2023444"/>
              <a:gd name="connsiteX30" fmla="*/ 0 w 1178262"/>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911844 w 1178278"/>
              <a:gd name="connsiteY23" fmla="*/ 357260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28262 w 1178278"/>
              <a:gd name="connsiteY24" fmla="*/ 222800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04502 w 1178278"/>
              <a:gd name="connsiteY24" fmla="*/ 25229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29" fmla="*/ 284052 w 1178278"/>
              <a:gd name="connsiteY29" fmla="*/ 45522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404813 w 1178278"/>
              <a:gd name="connsiteY26"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388972 w 1178278"/>
              <a:gd name="connsiteY26" fmla="*/ 96305 h 2023444"/>
              <a:gd name="connsiteX0" fmla="*/ 195159 w 1178278"/>
              <a:gd name="connsiteY0" fmla="*/ 43269 h 2015839"/>
              <a:gd name="connsiteX1" fmla="*/ 0 w 1178278"/>
              <a:gd name="connsiteY1" fmla="*/ 2225 h 2015839"/>
              <a:gd name="connsiteX2" fmla="*/ 54769 w 1178278"/>
              <a:gd name="connsiteY2" fmla="*/ 104618 h 2015839"/>
              <a:gd name="connsiteX3" fmla="*/ 90488 w 1178278"/>
              <a:gd name="connsiteY3" fmla="*/ 202250 h 2015839"/>
              <a:gd name="connsiteX4" fmla="*/ 152400 w 1178278"/>
              <a:gd name="connsiteY4" fmla="*/ 368937 h 2015839"/>
              <a:gd name="connsiteX5" fmla="*/ 190500 w 1178278"/>
              <a:gd name="connsiteY5" fmla="*/ 511812 h 2015839"/>
              <a:gd name="connsiteX6" fmla="*/ 223838 w 1178278"/>
              <a:gd name="connsiteY6" fmla="*/ 649925 h 2015839"/>
              <a:gd name="connsiteX7" fmla="*/ 250032 w 1178278"/>
              <a:gd name="connsiteY7" fmla="*/ 807087 h 2015839"/>
              <a:gd name="connsiteX8" fmla="*/ 271463 w 1178278"/>
              <a:gd name="connsiteY8" fmla="*/ 964250 h 2015839"/>
              <a:gd name="connsiteX9" fmla="*/ 280988 w 1178278"/>
              <a:gd name="connsiteY9" fmla="*/ 1130937 h 2015839"/>
              <a:gd name="connsiteX10" fmla="*/ 276225 w 1178278"/>
              <a:gd name="connsiteY10" fmla="*/ 1340487 h 2015839"/>
              <a:gd name="connsiteX11" fmla="*/ 266701 w 1178278"/>
              <a:gd name="connsiteY11" fmla="*/ 1502412 h 2015839"/>
              <a:gd name="connsiteX12" fmla="*/ 250031 w 1178278"/>
              <a:gd name="connsiteY12" fmla="*/ 1654812 h 2015839"/>
              <a:gd name="connsiteX13" fmla="*/ 228600 w 1178278"/>
              <a:gd name="connsiteY13" fmla="*/ 1778637 h 2015839"/>
              <a:gd name="connsiteX14" fmla="*/ 185738 w 1178278"/>
              <a:gd name="connsiteY14" fmla="*/ 1950087 h 2015839"/>
              <a:gd name="connsiteX15" fmla="*/ 167205 w 1178278"/>
              <a:gd name="connsiteY15" fmla="*/ 2015839 h 2015839"/>
              <a:gd name="connsiteX16" fmla="*/ 284352 w 1178278"/>
              <a:gd name="connsiteY16" fmla="*/ 1981029 h 2015839"/>
              <a:gd name="connsiteX17" fmla="*/ 619823 w 1178278"/>
              <a:gd name="connsiteY17" fmla="*/ 1860263 h 2015839"/>
              <a:gd name="connsiteX18" fmla="*/ 889398 w 1178278"/>
              <a:gd name="connsiteY18" fmla="*/ 1669994 h 2015839"/>
              <a:gd name="connsiteX19" fmla="*/ 1038386 w 1178278"/>
              <a:gd name="connsiteY19" fmla="*/ 1488557 h 2015839"/>
              <a:gd name="connsiteX20" fmla="*/ 1141565 w 1178278"/>
              <a:gd name="connsiteY20" fmla="*/ 1294852 h 2015839"/>
              <a:gd name="connsiteX21" fmla="*/ 1178235 w 1178278"/>
              <a:gd name="connsiteY21" fmla="*/ 1071303 h 2015839"/>
              <a:gd name="connsiteX22" fmla="*/ 1146067 w 1178278"/>
              <a:gd name="connsiteY22" fmla="*/ 785164 h 2015839"/>
              <a:gd name="connsiteX23" fmla="*/ 1033635 w 1178278"/>
              <a:gd name="connsiteY23" fmla="*/ 564256 h 2015839"/>
              <a:gd name="connsiteX24" fmla="*/ 866963 w 1178278"/>
              <a:gd name="connsiteY24" fmla="*/ 368618 h 2015839"/>
              <a:gd name="connsiteX25" fmla="*/ 704502 w 1178278"/>
              <a:gd name="connsiteY25" fmla="*/ 244693 h 2015839"/>
              <a:gd name="connsiteX26" fmla="*/ 388972 w 1178278"/>
              <a:gd name="connsiteY26" fmla="*/ 88700 h 2015839"/>
              <a:gd name="connsiteX0" fmla="*/ 144968 w 1128087"/>
              <a:gd name="connsiteY0" fmla="*/ 0 h 1972570"/>
              <a:gd name="connsiteX1" fmla="*/ 4578 w 1128087"/>
              <a:gd name="connsiteY1" fmla="*/ 61349 h 1972570"/>
              <a:gd name="connsiteX2" fmla="*/ 40297 w 1128087"/>
              <a:gd name="connsiteY2" fmla="*/ 158981 h 1972570"/>
              <a:gd name="connsiteX3" fmla="*/ 102209 w 1128087"/>
              <a:gd name="connsiteY3" fmla="*/ 325668 h 1972570"/>
              <a:gd name="connsiteX4" fmla="*/ 140309 w 1128087"/>
              <a:gd name="connsiteY4" fmla="*/ 468543 h 1972570"/>
              <a:gd name="connsiteX5" fmla="*/ 173647 w 1128087"/>
              <a:gd name="connsiteY5" fmla="*/ 606656 h 1972570"/>
              <a:gd name="connsiteX6" fmla="*/ 199841 w 1128087"/>
              <a:gd name="connsiteY6" fmla="*/ 763818 h 1972570"/>
              <a:gd name="connsiteX7" fmla="*/ 221272 w 1128087"/>
              <a:gd name="connsiteY7" fmla="*/ 920981 h 1972570"/>
              <a:gd name="connsiteX8" fmla="*/ 230797 w 1128087"/>
              <a:gd name="connsiteY8" fmla="*/ 1087668 h 1972570"/>
              <a:gd name="connsiteX9" fmla="*/ 226034 w 1128087"/>
              <a:gd name="connsiteY9" fmla="*/ 1297218 h 1972570"/>
              <a:gd name="connsiteX10" fmla="*/ 216510 w 1128087"/>
              <a:gd name="connsiteY10" fmla="*/ 1459143 h 1972570"/>
              <a:gd name="connsiteX11" fmla="*/ 199840 w 1128087"/>
              <a:gd name="connsiteY11" fmla="*/ 1611543 h 1972570"/>
              <a:gd name="connsiteX12" fmla="*/ 178409 w 1128087"/>
              <a:gd name="connsiteY12" fmla="*/ 1735368 h 1972570"/>
              <a:gd name="connsiteX13" fmla="*/ 135547 w 1128087"/>
              <a:gd name="connsiteY13" fmla="*/ 1906818 h 1972570"/>
              <a:gd name="connsiteX14" fmla="*/ 117014 w 1128087"/>
              <a:gd name="connsiteY14" fmla="*/ 1972570 h 1972570"/>
              <a:gd name="connsiteX15" fmla="*/ 234161 w 1128087"/>
              <a:gd name="connsiteY15" fmla="*/ 1937760 h 1972570"/>
              <a:gd name="connsiteX16" fmla="*/ 569632 w 1128087"/>
              <a:gd name="connsiteY16" fmla="*/ 1816994 h 1972570"/>
              <a:gd name="connsiteX17" fmla="*/ 839207 w 1128087"/>
              <a:gd name="connsiteY17" fmla="*/ 1626725 h 1972570"/>
              <a:gd name="connsiteX18" fmla="*/ 988195 w 1128087"/>
              <a:gd name="connsiteY18" fmla="*/ 1445288 h 1972570"/>
              <a:gd name="connsiteX19" fmla="*/ 1091374 w 1128087"/>
              <a:gd name="connsiteY19" fmla="*/ 1251583 h 1972570"/>
              <a:gd name="connsiteX20" fmla="*/ 1128044 w 1128087"/>
              <a:gd name="connsiteY20" fmla="*/ 1028034 h 1972570"/>
              <a:gd name="connsiteX21" fmla="*/ 1095876 w 1128087"/>
              <a:gd name="connsiteY21" fmla="*/ 741895 h 1972570"/>
              <a:gd name="connsiteX22" fmla="*/ 983444 w 1128087"/>
              <a:gd name="connsiteY22" fmla="*/ 520987 h 1972570"/>
              <a:gd name="connsiteX23" fmla="*/ 816772 w 1128087"/>
              <a:gd name="connsiteY23" fmla="*/ 325349 h 1972570"/>
              <a:gd name="connsiteX24" fmla="*/ 654311 w 1128087"/>
              <a:gd name="connsiteY24" fmla="*/ 201424 h 1972570"/>
              <a:gd name="connsiteX25" fmla="*/ 338781 w 1128087"/>
              <a:gd name="connsiteY25" fmla="*/ 45431 h 1972570"/>
              <a:gd name="connsiteX0" fmla="*/ 4578 w 1128087"/>
              <a:gd name="connsiteY0" fmla="*/ 15918 h 1927139"/>
              <a:gd name="connsiteX1" fmla="*/ 40297 w 1128087"/>
              <a:gd name="connsiteY1" fmla="*/ 113550 h 1927139"/>
              <a:gd name="connsiteX2" fmla="*/ 102209 w 1128087"/>
              <a:gd name="connsiteY2" fmla="*/ 280237 h 1927139"/>
              <a:gd name="connsiteX3" fmla="*/ 140309 w 1128087"/>
              <a:gd name="connsiteY3" fmla="*/ 423112 h 1927139"/>
              <a:gd name="connsiteX4" fmla="*/ 173647 w 1128087"/>
              <a:gd name="connsiteY4" fmla="*/ 561225 h 1927139"/>
              <a:gd name="connsiteX5" fmla="*/ 199841 w 1128087"/>
              <a:gd name="connsiteY5" fmla="*/ 718387 h 1927139"/>
              <a:gd name="connsiteX6" fmla="*/ 221272 w 1128087"/>
              <a:gd name="connsiteY6" fmla="*/ 875550 h 1927139"/>
              <a:gd name="connsiteX7" fmla="*/ 230797 w 1128087"/>
              <a:gd name="connsiteY7" fmla="*/ 1042237 h 1927139"/>
              <a:gd name="connsiteX8" fmla="*/ 226034 w 1128087"/>
              <a:gd name="connsiteY8" fmla="*/ 1251787 h 1927139"/>
              <a:gd name="connsiteX9" fmla="*/ 216510 w 1128087"/>
              <a:gd name="connsiteY9" fmla="*/ 1413712 h 1927139"/>
              <a:gd name="connsiteX10" fmla="*/ 199840 w 1128087"/>
              <a:gd name="connsiteY10" fmla="*/ 1566112 h 1927139"/>
              <a:gd name="connsiteX11" fmla="*/ 178409 w 1128087"/>
              <a:gd name="connsiteY11" fmla="*/ 1689937 h 1927139"/>
              <a:gd name="connsiteX12" fmla="*/ 135547 w 1128087"/>
              <a:gd name="connsiteY12" fmla="*/ 1861387 h 1927139"/>
              <a:gd name="connsiteX13" fmla="*/ 117014 w 1128087"/>
              <a:gd name="connsiteY13" fmla="*/ 1927139 h 1927139"/>
              <a:gd name="connsiteX14" fmla="*/ 234161 w 1128087"/>
              <a:gd name="connsiteY14" fmla="*/ 1892329 h 1927139"/>
              <a:gd name="connsiteX15" fmla="*/ 569632 w 1128087"/>
              <a:gd name="connsiteY15" fmla="*/ 1771563 h 1927139"/>
              <a:gd name="connsiteX16" fmla="*/ 839207 w 1128087"/>
              <a:gd name="connsiteY16" fmla="*/ 1581294 h 1927139"/>
              <a:gd name="connsiteX17" fmla="*/ 988195 w 1128087"/>
              <a:gd name="connsiteY17" fmla="*/ 1399857 h 1927139"/>
              <a:gd name="connsiteX18" fmla="*/ 1091374 w 1128087"/>
              <a:gd name="connsiteY18" fmla="*/ 1206152 h 1927139"/>
              <a:gd name="connsiteX19" fmla="*/ 1128044 w 1128087"/>
              <a:gd name="connsiteY19" fmla="*/ 982603 h 1927139"/>
              <a:gd name="connsiteX20" fmla="*/ 1095876 w 1128087"/>
              <a:gd name="connsiteY20" fmla="*/ 696464 h 1927139"/>
              <a:gd name="connsiteX21" fmla="*/ 983444 w 1128087"/>
              <a:gd name="connsiteY21" fmla="*/ 475556 h 1927139"/>
              <a:gd name="connsiteX22" fmla="*/ 816772 w 1128087"/>
              <a:gd name="connsiteY22" fmla="*/ 279918 h 1927139"/>
              <a:gd name="connsiteX23" fmla="*/ 654311 w 1128087"/>
              <a:gd name="connsiteY23" fmla="*/ 155993 h 1927139"/>
              <a:gd name="connsiteX24" fmla="*/ 338781 w 1128087"/>
              <a:gd name="connsiteY24" fmla="*/ 0 h 1927139"/>
              <a:gd name="connsiteX0" fmla="*/ 0 w 1087790"/>
              <a:gd name="connsiteY0" fmla="*/ 113550 h 1927139"/>
              <a:gd name="connsiteX1" fmla="*/ 61912 w 1087790"/>
              <a:gd name="connsiteY1" fmla="*/ 280237 h 1927139"/>
              <a:gd name="connsiteX2" fmla="*/ 100012 w 1087790"/>
              <a:gd name="connsiteY2" fmla="*/ 423112 h 1927139"/>
              <a:gd name="connsiteX3" fmla="*/ 133350 w 1087790"/>
              <a:gd name="connsiteY3" fmla="*/ 561225 h 1927139"/>
              <a:gd name="connsiteX4" fmla="*/ 159544 w 1087790"/>
              <a:gd name="connsiteY4" fmla="*/ 718387 h 1927139"/>
              <a:gd name="connsiteX5" fmla="*/ 180975 w 1087790"/>
              <a:gd name="connsiteY5" fmla="*/ 875550 h 1927139"/>
              <a:gd name="connsiteX6" fmla="*/ 190500 w 1087790"/>
              <a:gd name="connsiteY6" fmla="*/ 1042237 h 1927139"/>
              <a:gd name="connsiteX7" fmla="*/ 185737 w 1087790"/>
              <a:gd name="connsiteY7" fmla="*/ 1251787 h 1927139"/>
              <a:gd name="connsiteX8" fmla="*/ 176213 w 1087790"/>
              <a:gd name="connsiteY8" fmla="*/ 1413712 h 1927139"/>
              <a:gd name="connsiteX9" fmla="*/ 159543 w 1087790"/>
              <a:gd name="connsiteY9" fmla="*/ 1566112 h 1927139"/>
              <a:gd name="connsiteX10" fmla="*/ 138112 w 1087790"/>
              <a:gd name="connsiteY10" fmla="*/ 1689937 h 1927139"/>
              <a:gd name="connsiteX11" fmla="*/ 95250 w 1087790"/>
              <a:gd name="connsiteY11" fmla="*/ 1861387 h 1927139"/>
              <a:gd name="connsiteX12" fmla="*/ 76717 w 1087790"/>
              <a:gd name="connsiteY12" fmla="*/ 1927139 h 1927139"/>
              <a:gd name="connsiteX13" fmla="*/ 193864 w 1087790"/>
              <a:gd name="connsiteY13" fmla="*/ 1892329 h 1927139"/>
              <a:gd name="connsiteX14" fmla="*/ 529335 w 1087790"/>
              <a:gd name="connsiteY14" fmla="*/ 1771563 h 1927139"/>
              <a:gd name="connsiteX15" fmla="*/ 798910 w 1087790"/>
              <a:gd name="connsiteY15" fmla="*/ 1581294 h 1927139"/>
              <a:gd name="connsiteX16" fmla="*/ 947898 w 1087790"/>
              <a:gd name="connsiteY16" fmla="*/ 1399857 h 1927139"/>
              <a:gd name="connsiteX17" fmla="*/ 1051077 w 1087790"/>
              <a:gd name="connsiteY17" fmla="*/ 1206152 h 1927139"/>
              <a:gd name="connsiteX18" fmla="*/ 1087747 w 1087790"/>
              <a:gd name="connsiteY18" fmla="*/ 982603 h 1927139"/>
              <a:gd name="connsiteX19" fmla="*/ 1055579 w 1087790"/>
              <a:gd name="connsiteY19" fmla="*/ 696464 h 1927139"/>
              <a:gd name="connsiteX20" fmla="*/ 943147 w 1087790"/>
              <a:gd name="connsiteY20" fmla="*/ 475556 h 1927139"/>
              <a:gd name="connsiteX21" fmla="*/ 776475 w 1087790"/>
              <a:gd name="connsiteY21" fmla="*/ 279918 h 1927139"/>
              <a:gd name="connsiteX22" fmla="*/ 614014 w 1087790"/>
              <a:gd name="connsiteY22" fmla="*/ 155993 h 1927139"/>
              <a:gd name="connsiteX23" fmla="*/ 298484 w 1087790"/>
              <a:gd name="connsiteY23" fmla="*/ 0 h 1927139"/>
              <a:gd name="connsiteX0" fmla="*/ 0 w 1025878"/>
              <a:gd name="connsiteY0" fmla="*/ 280237 h 1927139"/>
              <a:gd name="connsiteX1" fmla="*/ 38100 w 1025878"/>
              <a:gd name="connsiteY1" fmla="*/ 423112 h 1927139"/>
              <a:gd name="connsiteX2" fmla="*/ 71438 w 1025878"/>
              <a:gd name="connsiteY2" fmla="*/ 561225 h 1927139"/>
              <a:gd name="connsiteX3" fmla="*/ 97632 w 1025878"/>
              <a:gd name="connsiteY3" fmla="*/ 718387 h 1927139"/>
              <a:gd name="connsiteX4" fmla="*/ 119063 w 1025878"/>
              <a:gd name="connsiteY4" fmla="*/ 875550 h 1927139"/>
              <a:gd name="connsiteX5" fmla="*/ 128588 w 1025878"/>
              <a:gd name="connsiteY5" fmla="*/ 1042237 h 1927139"/>
              <a:gd name="connsiteX6" fmla="*/ 123825 w 1025878"/>
              <a:gd name="connsiteY6" fmla="*/ 1251787 h 1927139"/>
              <a:gd name="connsiteX7" fmla="*/ 114301 w 1025878"/>
              <a:gd name="connsiteY7" fmla="*/ 1413712 h 1927139"/>
              <a:gd name="connsiteX8" fmla="*/ 97631 w 1025878"/>
              <a:gd name="connsiteY8" fmla="*/ 1566112 h 1927139"/>
              <a:gd name="connsiteX9" fmla="*/ 76200 w 1025878"/>
              <a:gd name="connsiteY9" fmla="*/ 1689937 h 1927139"/>
              <a:gd name="connsiteX10" fmla="*/ 33338 w 1025878"/>
              <a:gd name="connsiteY10" fmla="*/ 1861387 h 1927139"/>
              <a:gd name="connsiteX11" fmla="*/ 14805 w 1025878"/>
              <a:gd name="connsiteY11" fmla="*/ 1927139 h 1927139"/>
              <a:gd name="connsiteX12" fmla="*/ 131952 w 1025878"/>
              <a:gd name="connsiteY12" fmla="*/ 1892329 h 1927139"/>
              <a:gd name="connsiteX13" fmla="*/ 467423 w 1025878"/>
              <a:gd name="connsiteY13" fmla="*/ 1771563 h 1927139"/>
              <a:gd name="connsiteX14" fmla="*/ 736998 w 1025878"/>
              <a:gd name="connsiteY14" fmla="*/ 1581294 h 1927139"/>
              <a:gd name="connsiteX15" fmla="*/ 885986 w 1025878"/>
              <a:gd name="connsiteY15" fmla="*/ 1399857 h 1927139"/>
              <a:gd name="connsiteX16" fmla="*/ 989165 w 1025878"/>
              <a:gd name="connsiteY16" fmla="*/ 1206152 h 1927139"/>
              <a:gd name="connsiteX17" fmla="*/ 1025835 w 1025878"/>
              <a:gd name="connsiteY17" fmla="*/ 982603 h 1927139"/>
              <a:gd name="connsiteX18" fmla="*/ 993667 w 1025878"/>
              <a:gd name="connsiteY18" fmla="*/ 696464 h 1927139"/>
              <a:gd name="connsiteX19" fmla="*/ 881235 w 1025878"/>
              <a:gd name="connsiteY19" fmla="*/ 475556 h 1927139"/>
              <a:gd name="connsiteX20" fmla="*/ 714563 w 1025878"/>
              <a:gd name="connsiteY20" fmla="*/ 279918 h 1927139"/>
              <a:gd name="connsiteX21" fmla="*/ 552102 w 1025878"/>
              <a:gd name="connsiteY21" fmla="*/ 155993 h 1927139"/>
              <a:gd name="connsiteX22" fmla="*/ 236572 w 1025878"/>
              <a:gd name="connsiteY22" fmla="*/ 0 h 1927139"/>
              <a:gd name="connsiteX0" fmla="*/ 23295 w 1011073"/>
              <a:gd name="connsiteY0" fmla="*/ 423112 h 1927139"/>
              <a:gd name="connsiteX1" fmla="*/ 56633 w 1011073"/>
              <a:gd name="connsiteY1" fmla="*/ 561225 h 1927139"/>
              <a:gd name="connsiteX2" fmla="*/ 82827 w 1011073"/>
              <a:gd name="connsiteY2" fmla="*/ 718387 h 1927139"/>
              <a:gd name="connsiteX3" fmla="*/ 104258 w 1011073"/>
              <a:gd name="connsiteY3" fmla="*/ 875550 h 1927139"/>
              <a:gd name="connsiteX4" fmla="*/ 113783 w 1011073"/>
              <a:gd name="connsiteY4" fmla="*/ 1042237 h 1927139"/>
              <a:gd name="connsiteX5" fmla="*/ 109020 w 1011073"/>
              <a:gd name="connsiteY5" fmla="*/ 1251787 h 1927139"/>
              <a:gd name="connsiteX6" fmla="*/ 99496 w 1011073"/>
              <a:gd name="connsiteY6" fmla="*/ 1413712 h 1927139"/>
              <a:gd name="connsiteX7" fmla="*/ 82826 w 1011073"/>
              <a:gd name="connsiteY7" fmla="*/ 1566112 h 1927139"/>
              <a:gd name="connsiteX8" fmla="*/ 61395 w 1011073"/>
              <a:gd name="connsiteY8" fmla="*/ 1689937 h 1927139"/>
              <a:gd name="connsiteX9" fmla="*/ 18533 w 1011073"/>
              <a:gd name="connsiteY9" fmla="*/ 1861387 h 1927139"/>
              <a:gd name="connsiteX10" fmla="*/ 0 w 1011073"/>
              <a:gd name="connsiteY10" fmla="*/ 1927139 h 1927139"/>
              <a:gd name="connsiteX11" fmla="*/ 117147 w 1011073"/>
              <a:gd name="connsiteY11" fmla="*/ 1892329 h 1927139"/>
              <a:gd name="connsiteX12" fmla="*/ 452618 w 1011073"/>
              <a:gd name="connsiteY12" fmla="*/ 1771563 h 1927139"/>
              <a:gd name="connsiteX13" fmla="*/ 722193 w 1011073"/>
              <a:gd name="connsiteY13" fmla="*/ 1581294 h 1927139"/>
              <a:gd name="connsiteX14" fmla="*/ 871181 w 1011073"/>
              <a:gd name="connsiteY14" fmla="*/ 1399857 h 1927139"/>
              <a:gd name="connsiteX15" fmla="*/ 974360 w 1011073"/>
              <a:gd name="connsiteY15" fmla="*/ 1206152 h 1927139"/>
              <a:gd name="connsiteX16" fmla="*/ 1011030 w 1011073"/>
              <a:gd name="connsiteY16" fmla="*/ 982603 h 1927139"/>
              <a:gd name="connsiteX17" fmla="*/ 978862 w 1011073"/>
              <a:gd name="connsiteY17" fmla="*/ 696464 h 1927139"/>
              <a:gd name="connsiteX18" fmla="*/ 866430 w 1011073"/>
              <a:gd name="connsiteY18" fmla="*/ 475556 h 1927139"/>
              <a:gd name="connsiteX19" fmla="*/ 699758 w 1011073"/>
              <a:gd name="connsiteY19" fmla="*/ 279918 h 1927139"/>
              <a:gd name="connsiteX20" fmla="*/ 537297 w 1011073"/>
              <a:gd name="connsiteY20" fmla="*/ 155993 h 1927139"/>
              <a:gd name="connsiteX21" fmla="*/ 221767 w 1011073"/>
              <a:gd name="connsiteY21" fmla="*/ 0 h 1927139"/>
              <a:gd name="connsiteX0" fmla="*/ 56633 w 1011073"/>
              <a:gd name="connsiteY0" fmla="*/ 561225 h 1927139"/>
              <a:gd name="connsiteX1" fmla="*/ 82827 w 1011073"/>
              <a:gd name="connsiteY1" fmla="*/ 718387 h 1927139"/>
              <a:gd name="connsiteX2" fmla="*/ 104258 w 1011073"/>
              <a:gd name="connsiteY2" fmla="*/ 875550 h 1927139"/>
              <a:gd name="connsiteX3" fmla="*/ 113783 w 1011073"/>
              <a:gd name="connsiteY3" fmla="*/ 1042237 h 1927139"/>
              <a:gd name="connsiteX4" fmla="*/ 109020 w 1011073"/>
              <a:gd name="connsiteY4" fmla="*/ 1251787 h 1927139"/>
              <a:gd name="connsiteX5" fmla="*/ 99496 w 1011073"/>
              <a:gd name="connsiteY5" fmla="*/ 1413712 h 1927139"/>
              <a:gd name="connsiteX6" fmla="*/ 82826 w 1011073"/>
              <a:gd name="connsiteY6" fmla="*/ 1566112 h 1927139"/>
              <a:gd name="connsiteX7" fmla="*/ 61395 w 1011073"/>
              <a:gd name="connsiteY7" fmla="*/ 1689937 h 1927139"/>
              <a:gd name="connsiteX8" fmla="*/ 18533 w 1011073"/>
              <a:gd name="connsiteY8" fmla="*/ 1861387 h 1927139"/>
              <a:gd name="connsiteX9" fmla="*/ 0 w 1011073"/>
              <a:gd name="connsiteY9" fmla="*/ 1927139 h 1927139"/>
              <a:gd name="connsiteX10" fmla="*/ 117147 w 1011073"/>
              <a:gd name="connsiteY10" fmla="*/ 1892329 h 1927139"/>
              <a:gd name="connsiteX11" fmla="*/ 452618 w 1011073"/>
              <a:gd name="connsiteY11" fmla="*/ 1771563 h 1927139"/>
              <a:gd name="connsiteX12" fmla="*/ 722193 w 1011073"/>
              <a:gd name="connsiteY12" fmla="*/ 1581294 h 1927139"/>
              <a:gd name="connsiteX13" fmla="*/ 871181 w 1011073"/>
              <a:gd name="connsiteY13" fmla="*/ 1399857 h 1927139"/>
              <a:gd name="connsiteX14" fmla="*/ 974360 w 1011073"/>
              <a:gd name="connsiteY14" fmla="*/ 1206152 h 1927139"/>
              <a:gd name="connsiteX15" fmla="*/ 1011030 w 1011073"/>
              <a:gd name="connsiteY15" fmla="*/ 982603 h 1927139"/>
              <a:gd name="connsiteX16" fmla="*/ 978862 w 1011073"/>
              <a:gd name="connsiteY16" fmla="*/ 696464 h 1927139"/>
              <a:gd name="connsiteX17" fmla="*/ 866430 w 1011073"/>
              <a:gd name="connsiteY17" fmla="*/ 475556 h 1927139"/>
              <a:gd name="connsiteX18" fmla="*/ 699758 w 1011073"/>
              <a:gd name="connsiteY18" fmla="*/ 279918 h 1927139"/>
              <a:gd name="connsiteX19" fmla="*/ 537297 w 1011073"/>
              <a:gd name="connsiteY19" fmla="*/ 155993 h 1927139"/>
              <a:gd name="connsiteX20" fmla="*/ 221767 w 1011073"/>
              <a:gd name="connsiteY20" fmla="*/ 0 h 1927139"/>
              <a:gd name="connsiteX0" fmla="*/ 56633 w 1011073"/>
              <a:gd name="connsiteY0" fmla="*/ 561225 h 1927139"/>
              <a:gd name="connsiteX1" fmla="*/ 104258 w 1011073"/>
              <a:gd name="connsiteY1" fmla="*/ 875550 h 1927139"/>
              <a:gd name="connsiteX2" fmla="*/ 113783 w 1011073"/>
              <a:gd name="connsiteY2" fmla="*/ 1042237 h 1927139"/>
              <a:gd name="connsiteX3" fmla="*/ 109020 w 1011073"/>
              <a:gd name="connsiteY3" fmla="*/ 1251787 h 1927139"/>
              <a:gd name="connsiteX4" fmla="*/ 99496 w 1011073"/>
              <a:gd name="connsiteY4" fmla="*/ 1413712 h 1927139"/>
              <a:gd name="connsiteX5" fmla="*/ 82826 w 1011073"/>
              <a:gd name="connsiteY5" fmla="*/ 1566112 h 1927139"/>
              <a:gd name="connsiteX6" fmla="*/ 61395 w 1011073"/>
              <a:gd name="connsiteY6" fmla="*/ 1689937 h 1927139"/>
              <a:gd name="connsiteX7" fmla="*/ 18533 w 1011073"/>
              <a:gd name="connsiteY7" fmla="*/ 1861387 h 1927139"/>
              <a:gd name="connsiteX8" fmla="*/ 0 w 1011073"/>
              <a:gd name="connsiteY8" fmla="*/ 1927139 h 1927139"/>
              <a:gd name="connsiteX9" fmla="*/ 117147 w 1011073"/>
              <a:gd name="connsiteY9" fmla="*/ 1892329 h 1927139"/>
              <a:gd name="connsiteX10" fmla="*/ 452618 w 1011073"/>
              <a:gd name="connsiteY10" fmla="*/ 1771563 h 1927139"/>
              <a:gd name="connsiteX11" fmla="*/ 722193 w 1011073"/>
              <a:gd name="connsiteY11" fmla="*/ 1581294 h 1927139"/>
              <a:gd name="connsiteX12" fmla="*/ 871181 w 1011073"/>
              <a:gd name="connsiteY12" fmla="*/ 1399857 h 1927139"/>
              <a:gd name="connsiteX13" fmla="*/ 974360 w 1011073"/>
              <a:gd name="connsiteY13" fmla="*/ 1206152 h 1927139"/>
              <a:gd name="connsiteX14" fmla="*/ 1011030 w 1011073"/>
              <a:gd name="connsiteY14" fmla="*/ 982603 h 1927139"/>
              <a:gd name="connsiteX15" fmla="*/ 978862 w 1011073"/>
              <a:gd name="connsiteY15" fmla="*/ 696464 h 1927139"/>
              <a:gd name="connsiteX16" fmla="*/ 866430 w 1011073"/>
              <a:gd name="connsiteY16" fmla="*/ 475556 h 1927139"/>
              <a:gd name="connsiteX17" fmla="*/ 699758 w 1011073"/>
              <a:gd name="connsiteY17" fmla="*/ 279918 h 1927139"/>
              <a:gd name="connsiteX18" fmla="*/ 537297 w 1011073"/>
              <a:gd name="connsiteY18" fmla="*/ 155993 h 1927139"/>
              <a:gd name="connsiteX19" fmla="*/ 221767 w 1011073"/>
              <a:gd name="connsiteY19" fmla="*/ 0 h 1927139"/>
              <a:gd name="connsiteX0" fmla="*/ 104258 w 1011073"/>
              <a:gd name="connsiteY0" fmla="*/ 875550 h 1927139"/>
              <a:gd name="connsiteX1" fmla="*/ 113783 w 1011073"/>
              <a:gd name="connsiteY1" fmla="*/ 1042237 h 1927139"/>
              <a:gd name="connsiteX2" fmla="*/ 109020 w 1011073"/>
              <a:gd name="connsiteY2" fmla="*/ 1251787 h 1927139"/>
              <a:gd name="connsiteX3" fmla="*/ 99496 w 1011073"/>
              <a:gd name="connsiteY3" fmla="*/ 1413712 h 1927139"/>
              <a:gd name="connsiteX4" fmla="*/ 82826 w 1011073"/>
              <a:gd name="connsiteY4" fmla="*/ 1566112 h 1927139"/>
              <a:gd name="connsiteX5" fmla="*/ 61395 w 1011073"/>
              <a:gd name="connsiteY5" fmla="*/ 1689937 h 1927139"/>
              <a:gd name="connsiteX6" fmla="*/ 18533 w 1011073"/>
              <a:gd name="connsiteY6" fmla="*/ 1861387 h 1927139"/>
              <a:gd name="connsiteX7" fmla="*/ 0 w 1011073"/>
              <a:gd name="connsiteY7" fmla="*/ 1927139 h 1927139"/>
              <a:gd name="connsiteX8" fmla="*/ 117147 w 1011073"/>
              <a:gd name="connsiteY8" fmla="*/ 1892329 h 1927139"/>
              <a:gd name="connsiteX9" fmla="*/ 452618 w 1011073"/>
              <a:gd name="connsiteY9" fmla="*/ 1771563 h 1927139"/>
              <a:gd name="connsiteX10" fmla="*/ 722193 w 1011073"/>
              <a:gd name="connsiteY10" fmla="*/ 1581294 h 1927139"/>
              <a:gd name="connsiteX11" fmla="*/ 871181 w 1011073"/>
              <a:gd name="connsiteY11" fmla="*/ 1399857 h 1927139"/>
              <a:gd name="connsiteX12" fmla="*/ 974360 w 1011073"/>
              <a:gd name="connsiteY12" fmla="*/ 1206152 h 1927139"/>
              <a:gd name="connsiteX13" fmla="*/ 1011030 w 1011073"/>
              <a:gd name="connsiteY13" fmla="*/ 982603 h 1927139"/>
              <a:gd name="connsiteX14" fmla="*/ 978862 w 1011073"/>
              <a:gd name="connsiteY14" fmla="*/ 696464 h 1927139"/>
              <a:gd name="connsiteX15" fmla="*/ 866430 w 1011073"/>
              <a:gd name="connsiteY15" fmla="*/ 475556 h 1927139"/>
              <a:gd name="connsiteX16" fmla="*/ 699758 w 1011073"/>
              <a:gd name="connsiteY16" fmla="*/ 279918 h 1927139"/>
              <a:gd name="connsiteX17" fmla="*/ 537297 w 1011073"/>
              <a:gd name="connsiteY17" fmla="*/ 155993 h 1927139"/>
              <a:gd name="connsiteX18" fmla="*/ 221767 w 1011073"/>
              <a:gd name="connsiteY18" fmla="*/ 0 h 1927139"/>
              <a:gd name="connsiteX0" fmla="*/ 113783 w 1011073"/>
              <a:gd name="connsiteY0" fmla="*/ 1042237 h 1927139"/>
              <a:gd name="connsiteX1" fmla="*/ 109020 w 1011073"/>
              <a:gd name="connsiteY1" fmla="*/ 1251787 h 1927139"/>
              <a:gd name="connsiteX2" fmla="*/ 99496 w 1011073"/>
              <a:gd name="connsiteY2" fmla="*/ 1413712 h 1927139"/>
              <a:gd name="connsiteX3" fmla="*/ 82826 w 1011073"/>
              <a:gd name="connsiteY3" fmla="*/ 1566112 h 1927139"/>
              <a:gd name="connsiteX4" fmla="*/ 61395 w 1011073"/>
              <a:gd name="connsiteY4" fmla="*/ 1689937 h 1927139"/>
              <a:gd name="connsiteX5" fmla="*/ 18533 w 1011073"/>
              <a:gd name="connsiteY5" fmla="*/ 1861387 h 1927139"/>
              <a:gd name="connsiteX6" fmla="*/ 0 w 1011073"/>
              <a:gd name="connsiteY6" fmla="*/ 1927139 h 1927139"/>
              <a:gd name="connsiteX7" fmla="*/ 117147 w 1011073"/>
              <a:gd name="connsiteY7" fmla="*/ 1892329 h 1927139"/>
              <a:gd name="connsiteX8" fmla="*/ 452618 w 1011073"/>
              <a:gd name="connsiteY8" fmla="*/ 1771563 h 1927139"/>
              <a:gd name="connsiteX9" fmla="*/ 722193 w 1011073"/>
              <a:gd name="connsiteY9" fmla="*/ 1581294 h 1927139"/>
              <a:gd name="connsiteX10" fmla="*/ 871181 w 1011073"/>
              <a:gd name="connsiteY10" fmla="*/ 1399857 h 1927139"/>
              <a:gd name="connsiteX11" fmla="*/ 974360 w 1011073"/>
              <a:gd name="connsiteY11" fmla="*/ 1206152 h 1927139"/>
              <a:gd name="connsiteX12" fmla="*/ 1011030 w 1011073"/>
              <a:gd name="connsiteY12" fmla="*/ 982603 h 1927139"/>
              <a:gd name="connsiteX13" fmla="*/ 978862 w 1011073"/>
              <a:gd name="connsiteY13" fmla="*/ 696464 h 1927139"/>
              <a:gd name="connsiteX14" fmla="*/ 866430 w 1011073"/>
              <a:gd name="connsiteY14" fmla="*/ 475556 h 1927139"/>
              <a:gd name="connsiteX15" fmla="*/ 699758 w 1011073"/>
              <a:gd name="connsiteY15" fmla="*/ 279918 h 1927139"/>
              <a:gd name="connsiteX16" fmla="*/ 537297 w 1011073"/>
              <a:gd name="connsiteY16" fmla="*/ 155993 h 1927139"/>
              <a:gd name="connsiteX17" fmla="*/ 221767 w 1011073"/>
              <a:gd name="connsiteY17" fmla="*/ 0 h 1927139"/>
              <a:gd name="connsiteX0" fmla="*/ 109020 w 1011073"/>
              <a:gd name="connsiteY0" fmla="*/ 1251787 h 1927139"/>
              <a:gd name="connsiteX1" fmla="*/ 99496 w 1011073"/>
              <a:gd name="connsiteY1" fmla="*/ 1413712 h 1927139"/>
              <a:gd name="connsiteX2" fmla="*/ 82826 w 1011073"/>
              <a:gd name="connsiteY2" fmla="*/ 1566112 h 1927139"/>
              <a:gd name="connsiteX3" fmla="*/ 61395 w 1011073"/>
              <a:gd name="connsiteY3" fmla="*/ 1689937 h 1927139"/>
              <a:gd name="connsiteX4" fmla="*/ 18533 w 1011073"/>
              <a:gd name="connsiteY4" fmla="*/ 1861387 h 1927139"/>
              <a:gd name="connsiteX5" fmla="*/ 0 w 1011073"/>
              <a:gd name="connsiteY5" fmla="*/ 1927139 h 1927139"/>
              <a:gd name="connsiteX6" fmla="*/ 117147 w 1011073"/>
              <a:gd name="connsiteY6" fmla="*/ 1892329 h 1927139"/>
              <a:gd name="connsiteX7" fmla="*/ 452618 w 1011073"/>
              <a:gd name="connsiteY7" fmla="*/ 1771563 h 1927139"/>
              <a:gd name="connsiteX8" fmla="*/ 722193 w 1011073"/>
              <a:gd name="connsiteY8" fmla="*/ 1581294 h 1927139"/>
              <a:gd name="connsiteX9" fmla="*/ 871181 w 1011073"/>
              <a:gd name="connsiteY9" fmla="*/ 1399857 h 1927139"/>
              <a:gd name="connsiteX10" fmla="*/ 974360 w 1011073"/>
              <a:gd name="connsiteY10" fmla="*/ 1206152 h 1927139"/>
              <a:gd name="connsiteX11" fmla="*/ 1011030 w 1011073"/>
              <a:gd name="connsiteY11" fmla="*/ 982603 h 1927139"/>
              <a:gd name="connsiteX12" fmla="*/ 978862 w 1011073"/>
              <a:gd name="connsiteY12" fmla="*/ 696464 h 1927139"/>
              <a:gd name="connsiteX13" fmla="*/ 866430 w 1011073"/>
              <a:gd name="connsiteY13" fmla="*/ 475556 h 1927139"/>
              <a:gd name="connsiteX14" fmla="*/ 699758 w 1011073"/>
              <a:gd name="connsiteY14" fmla="*/ 279918 h 1927139"/>
              <a:gd name="connsiteX15" fmla="*/ 537297 w 1011073"/>
              <a:gd name="connsiteY15" fmla="*/ 155993 h 1927139"/>
              <a:gd name="connsiteX16" fmla="*/ 221767 w 1011073"/>
              <a:gd name="connsiteY16" fmla="*/ 0 h 1927139"/>
              <a:gd name="connsiteX0" fmla="*/ 99496 w 1011073"/>
              <a:gd name="connsiteY0" fmla="*/ 1413712 h 1927139"/>
              <a:gd name="connsiteX1" fmla="*/ 82826 w 1011073"/>
              <a:gd name="connsiteY1" fmla="*/ 1566112 h 1927139"/>
              <a:gd name="connsiteX2" fmla="*/ 61395 w 1011073"/>
              <a:gd name="connsiteY2" fmla="*/ 1689937 h 1927139"/>
              <a:gd name="connsiteX3" fmla="*/ 18533 w 1011073"/>
              <a:gd name="connsiteY3" fmla="*/ 1861387 h 1927139"/>
              <a:gd name="connsiteX4" fmla="*/ 0 w 1011073"/>
              <a:gd name="connsiteY4" fmla="*/ 1927139 h 1927139"/>
              <a:gd name="connsiteX5" fmla="*/ 117147 w 1011073"/>
              <a:gd name="connsiteY5" fmla="*/ 1892329 h 1927139"/>
              <a:gd name="connsiteX6" fmla="*/ 452618 w 1011073"/>
              <a:gd name="connsiteY6" fmla="*/ 1771563 h 1927139"/>
              <a:gd name="connsiteX7" fmla="*/ 722193 w 1011073"/>
              <a:gd name="connsiteY7" fmla="*/ 1581294 h 1927139"/>
              <a:gd name="connsiteX8" fmla="*/ 871181 w 1011073"/>
              <a:gd name="connsiteY8" fmla="*/ 1399857 h 1927139"/>
              <a:gd name="connsiteX9" fmla="*/ 974360 w 1011073"/>
              <a:gd name="connsiteY9" fmla="*/ 1206152 h 1927139"/>
              <a:gd name="connsiteX10" fmla="*/ 1011030 w 1011073"/>
              <a:gd name="connsiteY10" fmla="*/ 982603 h 1927139"/>
              <a:gd name="connsiteX11" fmla="*/ 978862 w 1011073"/>
              <a:gd name="connsiteY11" fmla="*/ 696464 h 1927139"/>
              <a:gd name="connsiteX12" fmla="*/ 866430 w 1011073"/>
              <a:gd name="connsiteY12" fmla="*/ 475556 h 1927139"/>
              <a:gd name="connsiteX13" fmla="*/ 699758 w 1011073"/>
              <a:gd name="connsiteY13" fmla="*/ 279918 h 1927139"/>
              <a:gd name="connsiteX14" fmla="*/ 537297 w 1011073"/>
              <a:gd name="connsiteY14" fmla="*/ 155993 h 1927139"/>
              <a:gd name="connsiteX15" fmla="*/ 221767 w 1011073"/>
              <a:gd name="connsiteY15" fmla="*/ 0 h 1927139"/>
              <a:gd name="connsiteX0" fmla="*/ 82826 w 1011073"/>
              <a:gd name="connsiteY0" fmla="*/ 1566112 h 1927139"/>
              <a:gd name="connsiteX1" fmla="*/ 61395 w 1011073"/>
              <a:gd name="connsiteY1" fmla="*/ 1689937 h 1927139"/>
              <a:gd name="connsiteX2" fmla="*/ 18533 w 1011073"/>
              <a:gd name="connsiteY2" fmla="*/ 1861387 h 1927139"/>
              <a:gd name="connsiteX3" fmla="*/ 0 w 1011073"/>
              <a:gd name="connsiteY3" fmla="*/ 1927139 h 1927139"/>
              <a:gd name="connsiteX4" fmla="*/ 117147 w 1011073"/>
              <a:gd name="connsiteY4" fmla="*/ 1892329 h 1927139"/>
              <a:gd name="connsiteX5" fmla="*/ 452618 w 1011073"/>
              <a:gd name="connsiteY5" fmla="*/ 1771563 h 1927139"/>
              <a:gd name="connsiteX6" fmla="*/ 722193 w 1011073"/>
              <a:gd name="connsiteY6" fmla="*/ 1581294 h 1927139"/>
              <a:gd name="connsiteX7" fmla="*/ 871181 w 1011073"/>
              <a:gd name="connsiteY7" fmla="*/ 1399857 h 1927139"/>
              <a:gd name="connsiteX8" fmla="*/ 974360 w 1011073"/>
              <a:gd name="connsiteY8" fmla="*/ 1206152 h 1927139"/>
              <a:gd name="connsiteX9" fmla="*/ 1011030 w 1011073"/>
              <a:gd name="connsiteY9" fmla="*/ 982603 h 1927139"/>
              <a:gd name="connsiteX10" fmla="*/ 978862 w 1011073"/>
              <a:gd name="connsiteY10" fmla="*/ 696464 h 1927139"/>
              <a:gd name="connsiteX11" fmla="*/ 866430 w 1011073"/>
              <a:gd name="connsiteY11" fmla="*/ 475556 h 1927139"/>
              <a:gd name="connsiteX12" fmla="*/ 699758 w 1011073"/>
              <a:gd name="connsiteY12" fmla="*/ 279918 h 1927139"/>
              <a:gd name="connsiteX13" fmla="*/ 537297 w 1011073"/>
              <a:gd name="connsiteY13" fmla="*/ 155993 h 1927139"/>
              <a:gd name="connsiteX14" fmla="*/ 221767 w 1011073"/>
              <a:gd name="connsiteY14" fmla="*/ 0 h 1927139"/>
              <a:gd name="connsiteX0" fmla="*/ 61395 w 1011073"/>
              <a:gd name="connsiteY0" fmla="*/ 1689937 h 1927139"/>
              <a:gd name="connsiteX1" fmla="*/ 18533 w 1011073"/>
              <a:gd name="connsiteY1" fmla="*/ 1861387 h 1927139"/>
              <a:gd name="connsiteX2" fmla="*/ 0 w 1011073"/>
              <a:gd name="connsiteY2" fmla="*/ 1927139 h 1927139"/>
              <a:gd name="connsiteX3" fmla="*/ 117147 w 1011073"/>
              <a:gd name="connsiteY3" fmla="*/ 1892329 h 1927139"/>
              <a:gd name="connsiteX4" fmla="*/ 452618 w 1011073"/>
              <a:gd name="connsiteY4" fmla="*/ 1771563 h 1927139"/>
              <a:gd name="connsiteX5" fmla="*/ 722193 w 1011073"/>
              <a:gd name="connsiteY5" fmla="*/ 1581294 h 1927139"/>
              <a:gd name="connsiteX6" fmla="*/ 871181 w 1011073"/>
              <a:gd name="connsiteY6" fmla="*/ 1399857 h 1927139"/>
              <a:gd name="connsiteX7" fmla="*/ 974360 w 1011073"/>
              <a:gd name="connsiteY7" fmla="*/ 1206152 h 1927139"/>
              <a:gd name="connsiteX8" fmla="*/ 1011030 w 1011073"/>
              <a:gd name="connsiteY8" fmla="*/ 982603 h 1927139"/>
              <a:gd name="connsiteX9" fmla="*/ 978862 w 1011073"/>
              <a:gd name="connsiteY9" fmla="*/ 696464 h 1927139"/>
              <a:gd name="connsiteX10" fmla="*/ 866430 w 1011073"/>
              <a:gd name="connsiteY10" fmla="*/ 475556 h 1927139"/>
              <a:gd name="connsiteX11" fmla="*/ 699758 w 1011073"/>
              <a:gd name="connsiteY11" fmla="*/ 279918 h 1927139"/>
              <a:gd name="connsiteX12" fmla="*/ 537297 w 1011073"/>
              <a:gd name="connsiteY12" fmla="*/ 155993 h 1927139"/>
              <a:gd name="connsiteX13" fmla="*/ 221767 w 1011073"/>
              <a:gd name="connsiteY13" fmla="*/ 0 h 1927139"/>
              <a:gd name="connsiteX0" fmla="*/ 18533 w 1011073"/>
              <a:gd name="connsiteY0" fmla="*/ 1861387 h 1927139"/>
              <a:gd name="connsiteX1" fmla="*/ 0 w 1011073"/>
              <a:gd name="connsiteY1" fmla="*/ 1927139 h 1927139"/>
              <a:gd name="connsiteX2" fmla="*/ 117147 w 1011073"/>
              <a:gd name="connsiteY2" fmla="*/ 1892329 h 1927139"/>
              <a:gd name="connsiteX3" fmla="*/ 452618 w 1011073"/>
              <a:gd name="connsiteY3" fmla="*/ 1771563 h 1927139"/>
              <a:gd name="connsiteX4" fmla="*/ 722193 w 1011073"/>
              <a:gd name="connsiteY4" fmla="*/ 1581294 h 1927139"/>
              <a:gd name="connsiteX5" fmla="*/ 871181 w 1011073"/>
              <a:gd name="connsiteY5" fmla="*/ 1399857 h 1927139"/>
              <a:gd name="connsiteX6" fmla="*/ 974360 w 1011073"/>
              <a:gd name="connsiteY6" fmla="*/ 1206152 h 1927139"/>
              <a:gd name="connsiteX7" fmla="*/ 1011030 w 1011073"/>
              <a:gd name="connsiteY7" fmla="*/ 982603 h 1927139"/>
              <a:gd name="connsiteX8" fmla="*/ 978862 w 1011073"/>
              <a:gd name="connsiteY8" fmla="*/ 696464 h 1927139"/>
              <a:gd name="connsiteX9" fmla="*/ 866430 w 1011073"/>
              <a:gd name="connsiteY9" fmla="*/ 475556 h 1927139"/>
              <a:gd name="connsiteX10" fmla="*/ 699758 w 1011073"/>
              <a:gd name="connsiteY10" fmla="*/ 279918 h 1927139"/>
              <a:gd name="connsiteX11" fmla="*/ 537297 w 1011073"/>
              <a:gd name="connsiteY11" fmla="*/ 155993 h 1927139"/>
              <a:gd name="connsiteX12" fmla="*/ 221767 w 1011073"/>
              <a:gd name="connsiteY12" fmla="*/ 0 h 1927139"/>
              <a:gd name="connsiteX0" fmla="*/ 0 w 1011073"/>
              <a:gd name="connsiteY0" fmla="*/ 1927139 h 1927139"/>
              <a:gd name="connsiteX1" fmla="*/ 117147 w 1011073"/>
              <a:gd name="connsiteY1" fmla="*/ 1892329 h 1927139"/>
              <a:gd name="connsiteX2" fmla="*/ 452618 w 1011073"/>
              <a:gd name="connsiteY2" fmla="*/ 1771563 h 1927139"/>
              <a:gd name="connsiteX3" fmla="*/ 722193 w 1011073"/>
              <a:gd name="connsiteY3" fmla="*/ 1581294 h 1927139"/>
              <a:gd name="connsiteX4" fmla="*/ 871181 w 1011073"/>
              <a:gd name="connsiteY4" fmla="*/ 1399857 h 1927139"/>
              <a:gd name="connsiteX5" fmla="*/ 974360 w 1011073"/>
              <a:gd name="connsiteY5" fmla="*/ 1206152 h 1927139"/>
              <a:gd name="connsiteX6" fmla="*/ 1011030 w 1011073"/>
              <a:gd name="connsiteY6" fmla="*/ 982603 h 1927139"/>
              <a:gd name="connsiteX7" fmla="*/ 978862 w 1011073"/>
              <a:gd name="connsiteY7" fmla="*/ 696464 h 1927139"/>
              <a:gd name="connsiteX8" fmla="*/ 866430 w 1011073"/>
              <a:gd name="connsiteY8" fmla="*/ 475556 h 1927139"/>
              <a:gd name="connsiteX9" fmla="*/ 699758 w 1011073"/>
              <a:gd name="connsiteY9" fmla="*/ 279918 h 1927139"/>
              <a:gd name="connsiteX10" fmla="*/ 537297 w 1011073"/>
              <a:gd name="connsiteY10" fmla="*/ 155993 h 1927139"/>
              <a:gd name="connsiteX11" fmla="*/ 221767 w 1011073"/>
              <a:gd name="connsiteY11" fmla="*/ 0 h 1927139"/>
              <a:gd name="connsiteX0" fmla="*/ 0 w 893926"/>
              <a:gd name="connsiteY0" fmla="*/ 1892329 h 1892329"/>
              <a:gd name="connsiteX1" fmla="*/ 335471 w 893926"/>
              <a:gd name="connsiteY1" fmla="*/ 1771563 h 1892329"/>
              <a:gd name="connsiteX2" fmla="*/ 605046 w 893926"/>
              <a:gd name="connsiteY2" fmla="*/ 1581294 h 1892329"/>
              <a:gd name="connsiteX3" fmla="*/ 754034 w 893926"/>
              <a:gd name="connsiteY3" fmla="*/ 1399857 h 1892329"/>
              <a:gd name="connsiteX4" fmla="*/ 857213 w 893926"/>
              <a:gd name="connsiteY4" fmla="*/ 1206152 h 1892329"/>
              <a:gd name="connsiteX5" fmla="*/ 893883 w 893926"/>
              <a:gd name="connsiteY5" fmla="*/ 982603 h 1892329"/>
              <a:gd name="connsiteX6" fmla="*/ 861715 w 893926"/>
              <a:gd name="connsiteY6" fmla="*/ 696464 h 1892329"/>
              <a:gd name="connsiteX7" fmla="*/ 749283 w 893926"/>
              <a:gd name="connsiteY7" fmla="*/ 475556 h 1892329"/>
              <a:gd name="connsiteX8" fmla="*/ 582611 w 893926"/>
              <a:gd name="connsiteY8" fmla="*/ 279918 h 1892329"/>
              <a:gd name="connsiteX9" fmla="*/ 420150 w 893926"/>
              <a:gd name="connsiteY9" fmla="*/ 155993 h 1892329"/>
              <a:gd name="connsiteX10" fmla="*/ 104620 w 893926"/>
              <a:gd name="connsiteY10" fmla="*/ 0 h 189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3926" h="1892329">
                <a:moveTo>
                  <a:pt x="0" y="1892329"/>
                </a:moveTo>
                <a:cubicBezTo>
                  <a:pt x="78957" y="1877286"/>
                  <a:pt x="234630" y="1823402"/>
                  <a:pt x="335471" y="1771563"/>
                </a:cubicBezTo>
                <a:cubicBezTo>
                  <a:pt x="436312" y="1719724"/>
                  <a:pt x="535286" y="1643245"/>
                  <a:pt x="605046" y="1581294"/>
                </a:cubicBezTo>
                <a:cubicBezTo>
                  <a:pt x="674806" y="1519343"/>
                  <a:pt x="712006" y="1462381"/>
                  <a:pt x="754034" y="1399857"/>
                </a:cubicBezTo>
                <a:cubicBezTo>
                  <a:pt x="796062" y="1337333"/>
                  <a:pt x="833905" y="1275694"/>
                  <a:pt x="857213" y="1206152"/>
                </a:cubicBezTo>
                <a:cubicBezTo>
                  <a:pt x="880521" y="1136610"/>
                  <a:pt x="893133" y="1067551"/>
                  <a:pt x="893883" y="982603"/>
                </a:cubicBezTo>
                <a:cubicBezTo>
                  <a:pt x="894633" y="897655"/>
                  <a:pt x="885815" y="780972"/>
                  <a:pt x="861715" y="696464"/>
                </a:cubicBezTo>
                <a:cubicBezTo>
                  <a:pt x="837615" y="611956"/>
                  <a:pt x="795800" y="544980"/>
                  <a:pt x="749283" y="475556"/>
                </a:cubicBezTo>
                <a:cubicBezTo>
                  <a:pt x="702766" y="406132"/>
                  <a:pt x="637466" y="333178"/>
                  <a:pt x="582611" y="279918"/>
                </a:cubicBezTo>
                <a:cubicBezTo>
                  <a:pt x="527756" y="226658"/>
                  <a:pt x="499815" y="202646"/>
                  <a:pt x="420150" y="155993"/>
                </a:cubicBezTo>
                <a:cubicBezTo>
                  <a:pt x="340485" y="109340"/>
                  <a:pt x="209797" y="51998"/>
                  <a:pt x="104620" y="0"/>
                </a:cubicBezTo>
              </a:path>
            </a:pathLst>
          </a:custGeom>
          <a:blipFill>
            <a:blip r:embed="rId3">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grpSp>
        <p:nvGrpSpPr>
          <p:cNvPr id="40" name="Gruppe 39"/>
          <p:cNvGrpSpPr/>
          <p:nvPr/>
        </p:nvGrpSpPr>
        <p:grpSpPr>
          <a:xfrm>
            <a:off x="8013638" y="6280630"/>
            <a:ext cx="445253" cy="373349"/>
            <a:chOff x="7374328" y="5723244"/>
            <a:chExt cx="445253" cy="373349"/>
          </a:xfrm>
        </p:grpSpPr>
        <p:pic>
          <p:nvPicPr>
            <p:cNvPr id="4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2" name="Tekstboks 41"/>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nvGrpSpPr>
          <p:cNvPr id="3" name="Gruppe 2"/>
          <p:cNvGrpSpPr/>
          <p:nvPr/>
        </p:nvGrpSpPr>
        <p:grpSpPr>
          <a:xfrm>
            <a:off x="7760156" y="6077522"/>
            <a:ext cx="682388" cy="888516"/>
            <a:chOff x="6759555" y="5907820"/>
            <a:chExt cx="682388" cy="888516"/>
          </a:xfrm>
        </p:grpSpPr>
        <p:sp>
          <p:nvSpPr>
            <p:cNvPr id="39" name="Rektangel 3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4" name="Gruppe 33"/>
            <p:cNvGrpSpPr/>
            <p:nvPr/>
          </p:nvGrpSpPr>
          <p:grpSpPr>
            <a:xfrm>
              <a:off x="6971034" y="6173247"/>
              <a:ext cx="252884" cy="433386"/>
              <a:chOff x="5562062" y="5729288"/>
              <a:chExt cx="252884" cy="433386"/>
            </a:xfrm>
          </p:grpSpPr>
          <p:sp>
            <p:nvSpPr>
              <p:cNvPr id="35" name="Kombinationstegning 3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6" name="Kombinationstegning 3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7" name="Rektangel 36"/>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8" name="Kombinationstegning 37"/>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4" name="Gruppe 3"/>
          <p:cNvGrpSpPr/>
          <p:nvPr/>
        </p:nvGrpSpPr>
        <p:grpSpPr>
          <a:xfrm>
            <a:off x="7706683" y="5969484"/>
            <a:ext cx="682388" cy="888516"/>
            <a:chOff x="7994416" y="2802765"/>
            <a:chExt cx="682388" cy="888516"/>
          </a:xfrm>
        </p:grpSpPr>
        <p:sp>
          <p:nvSpPr>
            <p:cNvPr id="52" name="Rektangel 51"/>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1" name="Gruppe 30"/>
            <p:cNvGrpSpPr/>
            <p:nvPr/>
          </p:nvGrpSpPr>
          <p:grpSpPr>
            <a:xfrm>
              <a:off x="8127336" y="3036251"/>
              <a:ext cx="445253" cy="373349"/>
              <a:chOff x="7374328" y="5723244"/>
              <a:chExt cx="445253" cy="373349"/>
            </a:xfrm>
          </p:grpSpPr>
          <p:pic>
            <p:nvPicPr>
              <p:cNvPr id="32"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Tekstboks 32"/>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sp>
        <p:nvSpPr>
          <p:cNvPr id="67" name="Kombinationstegning 66"/>
          <p:cNvSpPr/>
          <p:nvPr/>
        </p:nvSpPr>
        <p:spPr>
          <a:xfrm>
            <a:off x="3635335" y="1761287"/>
            <a:ext cx="1622229" cy="4575487"/>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34498 w 624489"/>
              <a:gd name="connsiteY24" fmla="*/ 1724569 h 1990005"/>
              <a:gd name="connsiteX25" fmla="*/ 75409 w 624489"/>
              <a:gd name="connsiteY25"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34498 w 624489"/>
              <a:gd name="connsiteY23" fmla="*/ 1724569 h 1990005"/>
              <a:gd name="connsiteX24" fmla="*/ 75409 w 624489"/>
              <a:gd name="connsiteY24"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373817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73595 w 624489"/>
              <a:gd name="connsiteY17" fmla="*/ 678492 h 1990005"/>
              <a:gd name="connsiteX18" fmla="*/ 204551 w 624489"/>
              <a:gd name="connsiteY18" fmla="*/ 1002342 h 1990005"/>
              <a:gd name="connsiteX19" fmla="*/ 190264 w 624489"/>
              <a:gd name="connsiteY19" fmla="*/ 1409030 h 1990005"/>
              <a:gd name="connsiteX20" fmla="*/ 134498 w 624489"/>
              <a:gd name="connsiteY20" fmla="*/ 1724569 h 1990005"/>
              <a:gd name="connsiteX21" fmla="*/ 75409 w 624489"/>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5064 w 624202"/>
              <a:gd name="connsiteY10" fmla="*/ 319636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4202" h="1990005">
                <a:moveTo>
                  <a:pt x="267604" y="1977582"/>
                </a:moveTo>
                <a:cubicBezTo>
                  <a:pt x="317931" y="1995894"/>
                  <a:pt x="464562" y="1991390"/>
                  <a:pt x="511190" y="1980552"/>
                </a:cubicBezTo>
                <a:cubicBezTo>
                  <a:pt x="557818" y="1969714"/>
                  <a:pt x="534565" y="1907095"/>
                  <a:pt x="549390" y="1827628"/>
                </a:cubicBezTo>
                <a:cubicBezTo>
                  <a:pt x="564215" y="1748161"/>
                  <a:pt x="588749" y="1589312"/>
                  <a:pt x="600138" y="1503749"/>
                </a:cubicBezTo>
                <a:cubicBezTo>
                  <a:pt x="611527" y="1418186"/>
                  <a:pt x="613833" y="1375317"/>
                  <a:pt x="617726" y="1314250"/>
                </a:cubicBezTo>
                <a:cubicBezTo>
                  <a:pt x="621619" y="1253183"/>
                  <a:pt x="623327" y="1203822"/>
                  <a:pt x="623495" y="1137349"/>
                </a:cubicBezTo>
                <a:cubicBezTo>
                  <a:pt x="623663" y="1070876"/>
                  <a:pt x="626703" y="998446"/>
                  <a:pt x="618734" y="915413"/>
                </a:cubicBezTo>
                <a:cubicBezTo>
                  <a:pt x="610765" y="832380"/>
                  <a:pt x="587223" y="706402"/>
                  <a:pt x="575682" y="639152"/>
                </a:cubicBezTo>
                <a:cubicBezTo>
                  <a:pt x="564141" y="571902"/>
                  <a:pt x="558131" y="550080"/>
                  <a:pt x="549490" y="511913"/>
                </a:cubicBezTo>
                <a:cubicBezTo>
                  <a:pt x="540849" y="473747"/>
                  <a:pt x="532572" y="442026"/>
                  <a:pt x="523837" y="410153"/>
                </a:cubicBezTo>
                <a:cubicBezTo>
                  <a:pt x="515102" y="378280"/>
                  <a:pt x="506819" y="354874"/>
                  <a:pt x="497080" y="320672"/>
                </a:cubicBezTo>
                <a:cubicBezTo>
                  <a:pt x="487341" y="286470"/>
                  <a:pt x="484200" y="257562"/>
                  <a:pt x="465403" y="204941"/>
                </a:cubicBezTo>
                <a:cubicBezTo>
                  <a:pt x="446606" y="152320"/>
                  <a:pt x="415729" y="74771"/>
                  <a:pt x="384296" y="4944"/>
                </a:cubicBezTo>
                <a:cubicBezTo>
                  <a:pt x="322627" y="1400"/>
                  <a:pt x="290464" y="-4427"/>
                  <a:pt x="226415" y="5544"/>
                </a:cubicBezTo>
                <a:cubicBezTo>
                  <a:pt x="162366" y="15515"/>
                  <a:pt x="130232" y="25198"/>
                  <a:pt x="0" y="64767"/>
                </a:cubicBezTo>
                <a:cubicBezTo>
                  <a:pt x="35398" y="118400"/>
                  <a:pt x="56953" y="187267"/>
                  <a:pt x="75963" y="240342"/>
                </a:cubicBezTo>
                <a:cubicBezTo>
                  <a:pt x="94973" y="293417"/>
                  <a:pt x="97791" y="310192"/>
                  <a:pt x="114063" y="383217"/>
                </a:cubicBezTo>
                <a:cubicBezTo>
                  <a:pt x="130335" y="456242"/>
                  <a:pt x="158514" y="575304"/>
                  <a:pt x="173595" y="678492"/>
                </a:cubicBezTo>
                <a:cubicBezTo>
                  <a:pt x="183120" y="758661"/>
                  <a:pt x="201773" y="880586"/>
                  <a:pt x="204551" y="1002342"/>
                </a:cubicBezTo>
                <a:cubicBezTo>
                  <a:pt x="203757" y="1097905"/>
                  <a:pt x="201939" y="1288659"/>
                  <a:pt x="190264" y="1409030"/>
                </a:cubicBezTo>
                <a:cubicBezTo>
                  <a:pt x="179382" y="1494476"/>
                  <a:pt x="153640" y="1637275"/>
                  <a:pt x="134498" y="1724569"/>
                </a:cubicBezTo>
                <a:cubicBezTo>
                  <a:pt x="115356" y="1811863"/>
                  <a:pt x="98428" y="1841515"/>
                  <a:pt x="75409" y="1932796"/>
                </a:cubicBezTo>
              </a:path>
            </a:pathLst>
          </a:custGeom>
          <a:gradFill flip="none" rotWithShape="1">
            <a:gsLst>
              <a:gs pos="0">
                <a:schemeClr val="bg2">
                  <a:lumMod val="50000"/>
                </a:schemeClr>
              </a:gs>
              <a:gs pos="100000">
                <a:schemeClr val="bg2">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51" name="Kombinationstegning 150"/>
          <p:cNvSpPr/>
          <p:nvPr/>
        </p:nvSpPr>
        <p:spPr>
          <a:xfrm>
            <a:off x="4564325" y="1763518"/>
            <a:ext cx="1528693" cy="4552212"/>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7032" h="1979882">
                <a:moveTo>
                  <a:pt x="315983" y="1950099"/>
                </a:moveTo>
                <a:cubicBezTo>
                  <a:pt x="350436" y="1953437"/>
                  <a:pt x="485949" y="1878740"/>
                  <a:pt x="549224" y="1878871"/>
                </a:cubicBezTo>
                <a:cubicBezTo>
                  <a:pt x="568152" y="1818952"/>
                  <a:pt x="557359" y="1876071"/>
                  <a:pt x="569648" y="1826717"/>
                </a:cubicBezTo>
                <a:cubicBezTo>
                  <a:pt x="584962" y="1762614"/>
                  <a:pt x="584288" y="1760511"/>
                  <a:pt x="593737" y="1706936"/>
                </a:cubicBezTo>
                <a:cubicBezTo>
                  <a:pt x="603186" y="1653361"/>
                  <a:pt x="618985" y="1567353"/>
                  <a:pt x="626343" y="1505265"/>
                </a:cubicBezTo>
                <a:cubicBezTo>
                  <a:pt x="633701" y="1443177"/>
                  <a:pt x="634663" y="1389261"/>
                  <a:pt x="637884" y="1334408"/>
                </a:cubicBezTo>
                <a:cubicBezTo>
                  <a:pt x="641105" y="1279555"/>
                  <a:pt x="644829" y="1237443"/>
                  <a:pt x="645669" y="1176149"/>
                </a:cubicBezTo>
                <a:cubicBezTo>
                  <a:pt x="646509" y="1114855"/>
                  <a:pt x="649380" y="1047948"/>
                  <a:pt x="642923" y="966641"/>
                </a:cubicBezTo>
                <a:cubicBezTo>
                  <a:pt x="636466" y="885334"/>
                  <a:pt x="619475" y="769713"/>
                  <a:pt x="606927" y="688309"/>
                </a:cubicBezTo>
                <a:cubicBezTo>
                  <a:pt x="594379" y="606905"/>
                  <a:pt x="574761" y="513966"/>
                  <a:pt x="567632" y="478216"/>
                </a:cubicBezTo>
                <a:cubicBezTo>
                  <a:pt x="560503" y="442466"/>
                  <a:pt x="568520" y="490665"/>
                  <a:pt x="564153" y="473809"/>
                </a:cubicBezTo>
                <a:cubicBezTo>
                  <a:pt x="559786" y="456953"/>
                  <a:pt x="550830" y="412316"/>
                  <a:pt x="541427" y="377078"/>
                </a:cubicBezTo>
                <a:cubicBezTo>
                  <a:pt x="532024" y="341840"/>
                  <a:pt x="523509" y="311725"/>
                  <a:pt x="507735" y="262383"/>
                </a:cubicBezTo>
                <a:cubicBezTo>
                  <a:pt x="491961" y="213041"/>
                  <a:pt x="478218" y="150855"/>
                  <a:pt x="446785" y="81028"/>
                </a:cubicBezTo>
                <a:cubicBezTo>
                  <a:pt x="385116" y="40200"/>
                  <a:pt x="260564" y="24708"/>
                  <a:pt x="186100" y="11203"/>
                </a:cubicBezTo>
                <a:cubicBezTo>
                  <a:pt x="111636" y="-2302"/>
                  <a:pt x="138295" y="6001"/>
                  <a:pt x="0" y="0"/>
                </a:cubicBezTo>
                <a:cubicBezTo>
                  <a:pt x="26759" y="42407"/>
                  <a:pt x="46073" y="81466"/>
                  <a:pt x="66461" y="131097"/>
                </a:cubicBezTo>
                <a:cubicBezTo>
                  <a:pt x="86849" y="180728"/>
                  <a:pt x="106665" y="246190"/>
                  <a:pt x="122326" y="297784"/>
                </a:cubicBezTo>
                <a:cubicBezTo>
                  <a:pt x="137987" y="349378"/>
                  <a:pt x="148520" y="393828"/>
                  <a:pt x="160426" y="440659"/>
                </a:cubicBezTo>
                <a:cubicBezTo>
                  <a:pt x="172332" y="487490"/>
                  <a:pt x="183842" y="529560"/>
                  <a:pt x="193764" y="578772"/>
                </a:cubicBezTo>
                <a:cubicBezTo>
                  <a:pt x="203686" y="627985"/>
                  <a:pt x="212021" y="683547"/>
                  <a:pt x="219958" y="735934"/>
                </a:cubicBezTo>
                <a:cubicBezTo>
                  <a:pt x="227895" y="788321"/>
                  <a:pt x="236230" y="839122"/>
                  <a:pt x="241389" y="893097"/>
                </a:cubicBezTo>
                <a:cubicBezTo>
                  <a:pt x="246548" y="947072"/>
                  <a:pt x="250120" y="997078"/>
                  <a:pt x="250914" y="1059784"/>
                </a:cubicBezTo>
                <a:cubicBezTo>
                  <a:pt x="251708" y="1122490"/>
                  <a:pt x="248532" y="1207422"/>
                  <a:pt x="246151" y="1269334"/>
                </a:cubicBezTo>
                <a:cubicBezTo>
                  <a:pt x="243770" y="1331246"/>
                  <a:pt x="240993" y="1378872"/>
                  <a:pt x="236627" y="1431259"/>
                </a:cubicBezTo>
                <a:cubicBezTo>
                  <a:pt x="232261" y="1483646"/>
                  <a:pt x="226307" y="1537622"/>
                  <a:pt x="219957" y="1583659"/>
                </a:cubicBezTo>
                <a:cubicBezTo>
                  <a:pt x="213607" y="1629697"/>
                  <a:pt x="205042" y="1674425"/>
                  <a:pt x="198526" y="1707484"/>
                </a:cubicBezTo>
                <a:cubicBezTo>
                  <a:pt x="192010" y="1740543"/>
                  <a:pt x="192309" y="1736611"/>
                  <a:pt x="180861" y="1782011"/>
                </a:cubicBezTo>
                <a:cubicBezTo>
                  <a:pt x="169413" y="1827411"/>
                  <a:pt x="152854" y="1888601"/>
                  <a:pt x="129835" y="1979882"/>
                </a:cubicBezTo>
              </a:path>
            </a:pathLst>
          </a:custGeom>
          <a:gradFill flip="none" rotWithShape="1">
            <a:gsLst>
              <a:gs pos="0">
                <a:schemeClr val="accent3">
                  <a:lumMod val="50000"/>
                </a:schemeClr>
              </a:gs>
              <a:gs pos="100000">
                <a:schemeClr val="accent3">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pic>
        <p:nvPicPr>
          <p:cNvPr id="105" name="Billede 10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4640191" y="3368112"/>
            <a:ext cx="202661" cy="202661"/>
          </a:xfrm>
          <a:prstGeom prst="rect">
            <a:avLst/>
          </a:prstGeom>
        </p:spPr>
      </p:pic>
      <p:pic>
        <p:nvPicPr>
          <p:cNvPr id="107" name="Billede 10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4554964" y="4341146"/>
            <a:ext cx="202661" cy="202661"/>
          </a:xfrm>
          <a:prstGeom prst="rect">
            <a:avLst/>
          </a:prstGeom>
        </p:spPr>
      </p:pic>
      <p:cxnSp>
        <p:nvCxnSpPr>
          <p:cNvPr id="27" name="Lige pilforbindelse 26"/>
          <p:cNvCxnSpPr/>
          <p:nvPr/>
        </p:nvCxnSpPr>
        <p:spPr>
          <a:xfrm>
            <a:off x="3401982" y="1822158"/>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09" name="Lige pilforbindelse 108"/>
          <p:cNvCxnSpPr/>
          <p:nvPr/>
        </p:nvCxnSpPr>
        <p:spPr>
          <a:xfrm>
            <a:off x="4062990" y="1563479"/>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grpSp>
        <p:nvGrpSpPr>
          <p:cNvPr id="23" name="Gruppe 22"/>
          <p:cNvGrpSpPr/>
          <p:nvPr/>
        </p:nvGrpSpPr>
        <p:grpSpPr>
          <a:xfrm>
            <a:off x="5328672" y="1688808"/>
            <a:ext cx="141818" cy="496549"/>
            <a:chOff x="7051138" y="1702594"/>
            <a:chExt cx="141818" cy="496549"/>
          </a:xfrm>
        </p:grpSpPr>
        <p:cxnSp>
          <p:nvCxnSpPr>
            <p:cNvPr id="18" name="Lige forbindelse 17"/>
            <p:cNvCxnSpPr/>
            <p:nvPr/>
          </p:nvCxnSpPr>
          <p:spPr>
            <a:xfrm flipV="1">
              <a:off x="7153275" y="1702594"/>
              <a:ext cx="39681" cy="145029"/>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Lige pilforbindelse 8"/>
            <p:cNvCxnSpPr/>
            <p:nvPr/>
          </p:nvCxnSpPr>
          <p:spPr>
            <a:xfrm flipH="1">
              <a:off x="7051138" y="1835944"/>
              <a:ext cx="102137" cy="363199"/>
            </a:xfrm>
            <a:prstGeom prst="straightConnector1">
              <a:avLst/>
            </a:prstGeom>
            <a:ln w="12700">
              <a:solidFill>
                <a:schemeClr val="bg1"/>
              </a:solidFill>
              <a:tailEnd type="arrow"/>
            </a:ln>
          </p:spPr>
          <p:style>
            <a:lnRef idx="2">
              <a:schemeClr val="accent1"/>
            </a:lnRef>
            <a:fillRef idx="0">
              <a:schemeClr val="accent1"/>
            </a:fillRef>
            <a:effectRef idx="1">
              <a:schemeClr val="accent1"/>
            </a:effectRef>
            <a:fontRef idx="minor">
              <a:schemeClr val="tx1"/>
            </a:fontRef>
          </p:style>
        </p:cxnSp>
      </p:grpSp>
      <p:sp>
        <p:nvSpPr>
          <p:cNvPr id="143" name="Ellipse 142"/>
          <p:cNvSpPr/>
          <p:nvPr/>
        </p:nvSpPr>
        <p:spPr>
          <a:xfrm>
            <a:off x="2207719" y="1730953"/>
            <a:ext cx="4875303" cy="4621465"/>
          </a:xfrm>
          <a:prstGeom prst="ellipse">
            <a:avLst/>
          </a:prstGeom>
          <a:noFill/>
          <a:ln w="793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0" name="Gruppe 9"/>
          <p:cNvGrpSpPr/>
          <p:nvPr/>
        </p:nvGrpSpPr>
        <p:grpSpPr>
          <a:xfrm>
            <a:off x="3674453" y="5368470"/>
            <a:ext cx="2353876" cy="369332"/>
            <a:chOff x="3674453" y="5368470"/>
            <a:chExt cx="2353876" cy="369332"/>
          </a:xfrm>
        </p:grpSpPr>
        <p:sp>
          <p:nvSpPr>
            <p:cNvPr id="153" name="Tekstboks 152"/>
            <p:cNvSpPr txBox="1"/>
            <p:nvPr/>
          </p:nvSpPr>
          <p:spPr>
            <a:xfrm>
              <a:off x="4576345" y="5368470"/>
              <a:ext cx="877163" cy="369332"/>
            </a:xfrm>
            <a:prstGeom prst="rect">
              <a:avLst/>
            </a:prstGeom>
            <a:noFill/>
          </p:spPr>
          <p:txBody>
            <a:bodyPr wrap="none" rtlCol="0">
              <a:spAutoFit/>
            </a:bodyPr>
            <a:lstStyle/>
            <a:p>
              <a:r>
                <a:rPr lang="da-DK" dirty="0">
                  <a:solidFill>
                    <a:schemeClr val="bg1"/>
                  </a:solidFill>
                  <a:latin typeface="Arial" panose="020B0604020202020204" pitchFamily="34" charset="0"/>
                  <a:cs typeface="Arial" panose="020B0604020202020204" pitchFamily="34" charset="0"/>
                </a:rPr>
                <a:t>Biofilm</a:t>
              </a:r>
            </a:p>
          </p:txBody>
        </p:sp>
        <p:cxnSp>
          <p:nvCxnSpPr>
            <p:cNvPr id="37906" name="Lige pilforbindelse 37905"/>
            <p:cNvCxnSpPr/>
            <p:nvPr/>
          </p:nvCxnSpPr>
          <p:spPr>
            <a:xfrm>
              <a:off x="5421448" y="5551839"/>
              <a:ext cx="606881" cy="1"/>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cxnSp>
          <p:nvCxnSpPr>
            <p:cNvPr id="37902" name="Lige pilforbindelse 37901"/>
            <p:cNvCxnSpPr/>
            <p:nvPr/>
          </p:nvCxnSpPr>
          <p:spPr>
            <a:xfrm flipH="1" flipV="1">
              <a:off x="3674453" y="5551839"/>
              <a:ext cx="880511" cy="1297"/>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grpSp>
      <p:pic>
        <p:nvPicPr>
          <p:cNvPr id="104" name="Billede 10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3850011" y="4638001"/>
            <a:ext cx="202661" cy="202661"/>
          </a:xfrm>
          <a:prstGeom prst="rect">
            <a:avLst/>
          </a:prstGeom>
        </p:spPr>
      </p:pic>
      <p:sp>
        <p:nvSpPr>
          <p:cNvPr id="78" name="Tekstboks 77"/>
          <p:cNvSpPr txBox="1"/>
          <p:nvPr/>
        </p:nvSpPr>
        <p:spPr>
          <a:xfrm>
            <a:off x="2665075" y="4287387"/>
            <a:ext cx="478016"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solidFill>
                  <a:srgbClr val="2401A3"/>
                </a:solidFill>
                <a:latin typeface="Arial" panose="020B0604020202020204" pitchFamily="34" charset="0"/>
                <a:cs typeface="Arial" panose="020B0604020202020204" pitchFamily="34" charset="0"/>
              </a:rPr>
              <a:t>O</a:t>
            </a:r>
            <a:r>
              <a:rPr lang="da-DK" baseline="-25000" dirty="0">
                <a:solidFill>
                  <a:srgbClr val="2401A3"/>
                </a:solidFill>
                <a:latin typeface="Arial" panose="020B0604020202020204" pitchFamily="34" charset="0"/>
                <a:cs typeface="Arial" panose="020B0604020202020204" pitchFamily="34" charset="0"/>
              </a:rPr>
              <a:t>2</a:t>
            </a:r>
            <a:endParaRPr lang="da-DK" dirty="0">
              <a:solidFill>
                <a:srgbClr val="2401A3"/>
              </a:solidFill>
              <a:latin typeface="Arial" panose="020B0604020202020204" pitchFamily="34" charset="0"/>
              <a:cs typeface="Arial" panose="020B0604020202020204" pitchFamily="34" charset="0"/>
            </a:endParaRPr>
          </a:p>
        </p:txBody>
      </p:sp>
      <p:sp>
        <p:nvSpPr>
          <p:cNvPr id="124" name="Tekstboks 123"/>
          <p:cNvSpPr txBox="1"/>
          <p:nvPr/>
        </p:nvSpPr>
        <p:spPr>
          <a:xfrm>
            <a:off x="2780631" y="2382621"/>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endParaRPr lang="da-DK" sz="2000" b="1" dirty="0">
              <a:solidFill>
                <a:srgbClr val="00FFFF"/>
              </a:solidFill>
              <a:latin typeface="Arial" panose="020B0604020202020204" pitchFamily="34" charset="0"/>
              <a:cs typeface="Arial" panose="020B0604020202020204" pitchFamily="34" charset="0"/>
            </a:endParaRPr>
          </a:p>
        </p:txBody>
      </p:sp>
      <p:sp>
        <p:nvSpPr>
          <p:cNvPr id="125" name="Tekstboks 124"/>
          <p:cNvSpPr txBox="1"/>
          <p:nvPr/>
        </p:nvSpPr>
        <p:spPr>
          <a:xfrm>
            <a:off x="3010108" y="2652089"/>
            <a:ext cx="663964"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latin typeface="Arial" panose="020B0604020202020204" pitchFamily="34" charset="0"/>
                <a:cs typeface="Arial" panose="020B0604020202020204" pitchFamily="34" charset="0"/>
              </a:rPr>
              <a:t>H</a:t>
            </a:r>
            <a:r>
              <a:rPr lang="da-DK" baseline="-25000" dirty="0">
                <a:latin typeface="Arial" panose="020B0604020202020204" pitchFamily="34" charset="0"/>
                <a:cs typeface="Arial" panose="020B0604020202020204" pitchFamily="34" charset="0"/>
              </a:rPr>
              <a:t>2</a:t>
            </a:r>
            <a:r>
              <a:rPr lang="da-DK" dirty="0">
                <a:latin typeface="Arial" panose="020B0604020202020204" pitchFamily="34" charset="0"/>
                <a:cs typeface="Arial" panose="020B0604020202020204" pitchFamily="34" charset="0"/>
              </a:rPr>
              <a:t>O</a:t>
            </a:r>
          </a:p>
        </p:txBody>
      </p:sp>
      <p:sp>
        <p:nvSpPr>
          <p:cNvPr id="126" name="Tekstboks 125"/>
          <p:cNvSpPr txBox="1"/>
          <p:nvPr/>
        </p:nvSpPr>
        <p:spPr>
          <a:xfrm>
            <a:off x="2481374" y="2852144"/>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p>
        </p:txBody>
      </p:sp>
      <p:pic>
        <p:nvPicPr>
          <p:cNvPr id="112" name="Billede 11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3850010" y="3653162"/>
            <a:ext cx="202661" cy="202661"/>
          </a:xfrm>
          <a:prstGeom prst="rect">
            <a:avLst/>
          </a:prstGeom>
        </p:spPr>
      </p:pic>
      <p:sp>
        <p:nvSpPr>
          <p:cNvPr id="74" name="Tekstboks 73"/>
          <p:cNvSpPr txBox="1"/>
          <p:nvPr/>
        </p:nvSpPr>
        <p:spPr>
          <a:xfrm>
            <a:off x="3032180" y="2173041"/>
            <a:ext cx="465192" cy="400110"/>
          </a:xfrm>
          <a:prstGeom prst="rect">
            <a:avLst/>
          </a:prstGeom>
          <a:noFill/>
        </p:spPr>
        <p:txBody>
          <a:bodyPr wrap="none" rtlCol="0">
            <a:spAutoFit/>
          </a:bodyPr>
          <a:lstStyle/>
          <a:p>
            <a:r>
              <a:rPr lang="da-DK" sz="2000" b="1" dirty="0">
                <a:solidFill>
                  <a:srgbClr val="00FF00"/>
                </a:solidFill>
                <a:latin typeface="Arial" panose="020B0604020202020204" pitchFamily="34" charset="0"/>
                <a:cs typeface="Arial" panose="020B0604020202020204" pitchFamily="34" charset="0"/>
              </a:rPr>
              <a:t>N</a:t>
            </a:r>
            <a:r>
              <a:rPr lang="da-DK" sz="2000" b="1" baseline="-25000" dirty="0">
                <a:solidFill>
                  <a:srgbClr val="00FF00"/>
                </a:solidFill>
                <a:latin typeface="Arial" panose="020B0604020202020204" pitchFamily="34" charset="0"/>
                <a:cs typeface="Arial" panose="020B0604020202020204" pitchFamily="34" charset="0"/>
              </a:rPr>
              <a:t>2</a:t>
            </a:r>
            <a:endParaRPr lang="da-DK" sz="2000" b="1" dirty="0">
              <a:solidFill>
                <a:srgbClr val="00FF00"/>
              </a:solidFill>
              <a:latin typeface="Arial" panose="020B0604020202020204" pitchFamily="34" charset="0"/>
              <a:cs typeface="Arial" panose="020B0604020202020204" pitchFamily="34" charset="0"/>
            </a:endParaRPr>
          </a:p>
        </p:txBody>
      </p:sp>
      <p:sp>
        <p:nvSpPr>
          <p:cNvPr id="75" name="Tekstboks 74"/>
          <p:cNvSpPr txBox="1"/>
          <p:nvPr/>
        </p:nvSpPr>
        <p:spPr>
          <a:xfrm>
            <a:off x="2670048" y="2617676"/>
            <a:ext cx="465192" cy="400110"/>
          </a:xfrm>
          <a:prstGeom prst="rect">
            <a:avLst/>
          </a:prstGeom>
          <a:noFill/>
        </p:spPr>
        <p:txBody>
          <a:bodyPr wrap="none" rtlCol="0">
            <a:spAutoFit/>
          </a:bodyPr>
          <a:lstStyle/>
          <a:p>
            <a:r>
              <a:rPr lang="da-DK" sz="2000" b="1" dirty="0">
                <a:solidFill>
                  <a:srgbClr val="00FF00"/>
                </a:solidFill>
                <a:latin typeface="Arial" panose="020B0604020202020204" pitchFamily="34" charset="0"/>
                <a:cs typeface="Arial" panose="020B0604020202020204" pitchFamily="34" charset="0"/>
              </a:rPr>
              <a:t>N</a:t>
            </a:r>
            <a:r>
              <a:rPr lang="da-DK" sz="2000" b="1" baseline="-25000" dirty="0">
                <a:solidFill>
                  <a:srgbClr val="00FF00"/>
                </a:solidFill>
                <a:latin typeface="Arial" panose="020B0604020202020204" pitchFamily="34" charset="0"/>
                <a:cs typeface="Arial" panose="020B0604020202020204" pitchFamily="34" charset="0"/>
              </a:rPr>
              <a:t>2</a:t>
            </a:r>
            <a:endParaRPr lang="da-DK" sz="2000" b="1" dirty="0">
              <a:solidFill>
                <a:srgbClr val="00FF00"/>
              </a:solidFill>
              <a:latin typeface="Arial" panose="020B0604020202020204" pitchFamily="34" charset="0"/>
              <a:cs typeface="Arial" panose="020B0604020202020204" pitchFamily="34" charset="0"/>
            </a:endParaRPr>
          </a:p>
        </p:txBody>
      </p:sp>
      <p:sp>
        <p:nvSpPr>
          <p:cNvPr id="93" name="Tekstboks 92"/>
          <p:cNvSpPr txBox="1"/>
          <p:nvPr/>
        </p:nvSpPr>
        <p:spPr>
          <a:xfrm>
            <a:off x="2763928" y="4683206"/>
            <a:ext cx="721672" cy="400110"/>
          </a:xfrm>
          <a:prstGeom prst="rect">
            <a:avLst/>
          </a:prstGeom>
          <a:noFill/>
        </p:spPr>
        <p:txBody>
          <a:bodyPr wrap="none" rtlCol="0">
            <a:spAutoFit/>
          </a:bodyPr>
          <a:lstStyle/>
          <a:p>
            <a:r>
              <a:rPr lang="da-DK" sz="2000" b="1" dirty="0">
                <a:solidFill>
                  <a:srgbClr val="00FF00"/>
                </a:solidFill>
                <a:latin typeface="Arial" panose="020B0604020202020204" pitchFamily="34" charset="0"/>
                <a:cs typeface="Arial" panose="020B0604020202020204" pitchFamily="34" charset="0"/>
              </a:rPr>
              <a:t>NO</a:t>
            </a:r>
            <a:r>
              <a:rPr lang="da-DK" sz="2000" b="1" baseline="-25000" dirty="0">
                <a:solidFill>
                  <a:srgbClr val="00FF00"/>
                </a:solidFill>
                <a:latin typeface="Arial" panose="020B0604020202020204" pitchFamily="34" charset="0"/>
                <a:cs typeface="Arial" panose="020B0604020202020204" pitchFamily="34" charset="0"/>
              </a:rPr>
              <a:t>3</a:t>
            </a:r>
            <a:r>
              <a:rPr lang="da-DK" sz="2000" b="1" baseline="58000" dirty="0">
                <a:solidFill>
                  <a:srgbClr val="00FF00"/>
                </a:solidFill>
                <a:latin typeface="Arial" panose="020B0604020202020204" pitchFamily="34" charset="0"/>
                <a:cs typeface="Arial" panose="020B0604020202020204" pitchFamily="34" charset="0"/>
              </a:rPr>
              <a:t>-</a:t>
            </a:r>
          </a:p>
        </p:txBody>
      </p:sp>
      <p:sp>
        <p:nvSpPr>
          <p:cNvPr id="120" name="Tekstboks 119"/>
          <p:cNvSpPr txBox="1"/>
          <p:nvPr/>
        </p:nvSpPr>
        <p:spPr>
          <a:xfrm>
            <a:off x="2974820" y="5202857"/>
            <a:ext cx="721672" cy="400110"/>
          </a:xfrm>
          <a:prstGeom prst="rect">
            <a:avLst/>
          </a:prstGeom>
          <a:noFill/>
        </p:spPr>
        <p:txBody>
          <a:bodyPr wrap="none" rtlCol="0">
            <a:spAutoFit/>
          </a:bodyPr>
          <a:lstStyle/>
          <a:p>
            <a:r>
              <a:rPr lang="da-DK" sz="2000" b="1" dirty="0">
                <a:solidFill>
                  <a:srgbClr val="00FF00"/>
                </a:solidFill>
                <a:latin typeface="Arial" panose="020B0604020202020204" pitchFamily="34" charset="0"/>
                <a:cs typeface="Arial" panose="020B0604020202020204" pitchFamily="34" charset="0"/>
              </a:rPr>
              <a:t>NO</a:t>
            </a:r>
            <a:r>
              <a:rPr lang="da-DK" sz="2000" b="1" baseline="-25000" dirty="0">
                <a:solidFill>
                  <a:srgbClr val="00FF00"/>
                </a:solidFill>
                <a:latin typeface="Arial" panose="020B0604020202020204" pitchFamily="34" charset="0"/>
                <a:cs typeface="Arial" panose="020B0604020202020204" pitchFamily="34" charset="0"/>
              </a:rPr>
              <a:t>3</a:t>
            </a:r>
            <a:r>
              <a:rPr lang="da-DK" sz="2000" b="1" baseline="58000" dirty="0">
                <a:solidFill>
                  <a:srgbClr val="00FF00"/>
                </a:solidFill>
                <a:latin typeface="Arial" panose="020B0604020202020204" pitchFamily="34" charset="0"/>
                <a:cs typeface="Arial" panose="020B0604020202020204" pitchFamily="34" charset="0"/>
              </a:rPr>
              <a:t>-</a:t>
            </a:r>
          </a:p>
        </p:txBody>
      </p:sp>
      <p:sp>
        <p:nvSpPr>
          <p:cNvPr id="70" name="Tekstboks 69"/>
          <p:cNvSpPr txBox="1"/>
          <p:nvPr/>
        </p:nvSpPr>
        <p:spPr>
          <a:xfrm>
            <a:off x="2626565" y="3621891"/>
            <a:ext cx="478016"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solidFill>
                  <a:srgbClr val="2401A3"/>
                </a:solidFill>
                <a:latin typeface="Arial" panose="020B0604020202020204" pitchFamily="34" charset="0"/>
                <a:cs typeface="Arial" panose="020B0604020202020204" pitchFamily="34" charset="0"/>
              </a:rPr>
              <a:t>O</a:t>
            </a:r>
            <a:r>
              <a:rPr lang="da-DK" baseline="-25000" dirty="0">
                <a:solidFill>
                  <a:srgbClr val="2401A3"/>
                </a:solidFill>
                <a:latin typeface="Arial" panose="020B0604020202020204" pitchFamily="34" charset="0"/>
                <a:cs typeface="Arial" panose="020B0604020202020204" pitchFamily="34" charset="0"/>
              </a:rPr>
              <a:t>2</a:t>
            </a:r>
            <a:endParaRPr lang="da-DK" dirty="0">
              <a:solidFill>
                <a:srgbClr val="2401A3"/>
              </a:solidFill>
              <a:latin typeface="Arial" panose="020B0604020202020204" pitchFamily="34" charset="0"/>
              <a:cs typeface="Arial" panose="020B0604020202020204" pitchFamily="34" charset="0"/>
            </a:endParaRPr>
          </a:p>
        </p:txBody>
      </p:sp>
      <p:sp>
        <p:nvSpPr>
          <p:cNvPr id="61" name="Tekstboks 60"/>
          <p:cNvSpPr txBox="1"/>
          <p:nvPr/>
        </p:nvSpPr>
        <p:spPr>
          <a:xfrm>
            <a:off x="6028329" y="3885992"/>
            <a:ext cx="1056700"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Rørvæg</a:t>
            </a:r>
          </a:p>
        </p:txBody>
      </p:sp>
      <p:sp>
        <p:nvSpPr>
          <p:cNvPr id="62" name="Tekstboks 61"/>
          <p:cNvSpPr txBox="1"/>
          <p:nvPr/>
        </p:nvSpPr>
        <p:spPr>
          <a:xfrm>
            <a:off x="2605456" y="3883793"/>
            <a:ext cx="928459"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Væske</a:t>
            </a:r>
          </a:p>
        </p:txBody>
      </p:sp>
      <p:sp>
        <p:nvSpPr>
          <p:cNvPr id="59" name="Tekstboks 58"/>
          <p:cNvSpPr txBox="1"/>
          <p:nvPr/>
        </p:nvSpPr>
        <p:spPr>
          <a:xfrm>
            <a:off x="5328672" y="1446086"/>
            <a:ext cx="3349956" cy="646331"/>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Sulfatreducerende bakterier </a:t>
            </a:r>
          </a:p>
          <a:p>
            <a:r>
              <a:rPr lang="da-DK" dirty="0">
                <a:latin typeface="Arial" panose="020B0604020202020204" pitchFamily="34" charset="0"/>
                <a:cs typeface="Arial" panose="020B0604020202020204" pitchFamily="34" charset="0"/>
              </a:rPr>
              <a:t>       (basisk) </a:t>
            </a:r>
          </a:p>
        </p:txBody>
      </p:sp>
      <p:sp>
        <p:nvSpPr>
          <p:cNvPr id="60" name="Tekstboks 59"/>
          <p:cNvSpPr txBox="1"/>
          <p:nvPr/>
        </p:nvSpPr>
        <p:spPr>
          <a:xfrm>
            <a:off x="2494945" y="1261420"/>
            <a:ext cx="2762296" cy="369332"/>
          </a:xfrm>
          <a:prstGeom prst="rect">
            <a:avLst/>
          </a:prstGeom>
          <a:noFill/>
        </p:spPr>
        <p:txBody>
          <a:bodyPr wrap="none" rtlCol="0">
            <a:spAutoFit/>
          </a:bodyPr>
          <a:lstStyle/>
          <a:p>
            <a:pPr algn="ctr"/>
            <a:r>
              <a:rPr lang="da-DK" dirty="0" err="1">
                <a:latin typeface="Arial" panose="020B0604020202020204" pitchFamily="34" charset="0"/>
                <a:cs typeface="Arial" panose="020B0604020202020204" pitchFamily="34" charset="0"/>
              </a:rPr>
              <a:t>Denitrificerende</a:t>
            </a:r>
            <a:r>
              <a:rPr lang="da-DK" dirty="0">
                <a:latin typeface="Arial" panose="020B0604020202020204" pitchFamily="34" charset="0"/>
                <a:cs typeface="Arial" panose="020B0604020202020204" pitchFamily="34" charset="0"/>
              </a:rPr>
              <a:t> bakterier</a:t>
            </a:r>
          </a:p>
        </p:txBody>
      </p:sp>
      <p:sp>
        <p:nvSpPr>
          <p:cNvPr id="63" name="Tekstboks 62"/>
          <p:cNvSpPr txBox="1"/>
          <p:nvPr/>
        </p:nvSpPr>
        <p:spPr>
          <a:xfrm>
            <a:off x="1957954" y="1583295"/>
            <a:ext cx="1762021" cy="369332"/>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Aerob bakterier</a:t>
            </a:r>
          </a:p>
        </p:txBody>
      </p:sp>
    </p:spTree>
    <p:extLst>
      <p:ext uri="{BB962C8B-B14F-4D97-AF65-F5344CB8AC3E}">
        <p14:creationId xmlns:p14="http://schemas.microsoft.com/office/powerpoint/2010/main" val="146316894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216000" y="201600"/>
            <a:ext cx="8748000" cy="972172"/>
          </a:xfrm>
        </p:spPr>
        <p:txBody>
          <a:bodyPr lIns="0" rIns="0">
            <a:normAutofit/>
          </a:bodyPr>
          <a:lstStyle/>
          <a:p>
            <a:r>
              <a:rPr lang="da-DK" dirty="0">
                <a:cs typeface="Arial" panose="020B0604020202020204" pitchFamily="34" charset="0"/>
              </a:rPr>
              <a:t>Anaerobe forhold - sulfat reducerende bakterier</a:t>
            </a:r>
          </a:p>
        </p:txBody>
      </p:sp>
      <p:sp>
        <p:nvSpPr>
          <p:cNvPr id="7" name="Pladsholder til sidefod 6"/>
          <p:cNvSpPr>
            <a:spLocks noGrp="1"/>
          </p:cNvSpPr>
          <p:nvPr>
            <p:ph type="ftr" sz="quarter" idx="3"/>
          </p:nvPr>
        </p:nvSpPr>
        <p:spPr>
          <a:xfrm>
            <a:off x="602885" y="6400065"/>
            <a:ext cx="5442808"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a:xfrm>
            <a:off x="6066889" y="6559430"/>
            <a:ext cx="2133600" cy="365125"/>
          </a:xfrm>
        </p:spPr>
        <p:txBody>
          <a:bodyPr/>
          <a:lstStyle/>
          <a:p>
            <a:fld id="{B176D8CF-CB63-3F46-849E-14D1C99437C2}" type="slidenum">
              <a:rPr lang="fr-FR" smtClean="0">
                <a:cs typeface="Arial" panose="020B0604020202020204" pitchFamily="34" charset="0"/>
              </a:rPr>
              <a:pPr/>
              <a:t>21</a:t>
            </a:fld>
            <a:endParaRPr lang="fr-FR" dirty="0">
              <a:cs typeface="Arial" panose="020B0604020202020204" pitchFamily="34" charset="0"/>
            </a:endParaRPr>
          </a:p>
        </p:txBody>
      </p:sp>
      <p:sp>
        <p:nvSpPr>
          <p:cNvPr id="37894" name="Kombinationstegning 37893"/>
          <p:cNvSpPr/>
          <p:nvPr/>
        </p:nvSpPr>
        <p:spPr>
          <a:xfrm>
            <a:off x="3848403" y="1994288"/>
            <a:ext cx="1753031" cy="4127625"/>
          </a:xfrm>
          <a:custGeom>
            <a:avLst/>
            <a:gdLst>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093330 w 1162563"/>
              <a:gd name="connsiteY17" fmla="*/ 1847587 h 2031086"/>
              <a:gd name="connsiteX18" fmla="*/ 1138574 w 1162563"/>
              <a:gd name="connsiteY18" fmla="*/ 1630894 h 2031086"/>
              <a:gd name="connsiteX19" fmla="*/ 1157624 w 1162563"/>
              <a:gd name="connsiteY19" fmla="*/ 1416581 h 2031086"/>
              <a:gd name="connsiteX20" fmla="*/ 1162387 w 1162563"/>
              <a:gd name="connsiteY20" fmla="*/ 1130831 h 2031086"/>
              <a:gd name="connsiteX21" fmla="*/ 1157624 w 1162563"/>
              <a:gd name="connsiteY21" fmla="*/ 854606 h 2031086"/>
              <a:gd name="connsiteX22" fmla="*/ 1124287 w 1162563"/>
              <a:gd name="connsiteY22" fmla="*/ 711731 h 2031086"/>
              <a:gd name="connsiteX23" fmla="*/ 1052849 w 1162563"/>
              <a:gd name="connsiteY23" fmla="*/ 397406 h 2031086"/>
              <a:gd name="connsiteX24" fmla="*/ 971887 w 1162563"/>
              <a:gd name="connsiteY24" fmla="*/ 187856 h 2031086"/>
              <a:gd name="connsiteX25" fmla="*/ 948074 w 1162563"/>
              <a:gd name="connsiteY25" fmla="*/ 106894 h 2031086"/>
              <a:gd name="connsiteX26" fmla="*/ 886162 w 1162563"/>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1256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6606 w 1153007"/>
              <a:gd name="connsiteY0" fmla="*/ 6881 h 2031086"/>
              <a:gd name="connsiteX1" fmla="*/ 776593 w 1153007"/>
              <a:gd name="connsiteY1" fmla="*/ 16406 h 2031086"/>
              <a:gd name="connsiteX2" fmla="*/ 614668 w 1153007"/>
              <a:gd name="connsiteY2" fmla="*/ 78319 h 2031086"/>
              <a:gd name="connsiteX3" fmla="*/ 414643 w 1153007"/>
              <a:gd name="connsiteY3" fmla="*/ 197381 h 2031086"/>
              <a:gd name="connsiteX4" fmla="*/ 224143 w 1153007"/>
              <a:gd name="connsiteY4" fmla="*/ 397406 h 2031086"/>
              <a:gd name="connsiteX5" fmla="*/ 133656 w 1153007"/>
              <a:gd name="connsiteY5" fmla="*/ 521231 h 2031086"/>
              <a:gd name="connsiteX6" fmla="*/ 78887 w 1153007"/>
              <a:gd name="connsiteY6" fmla="*/ 728400 h 2031086"/>
              <a:gd name="connsiteX7" fmla="*/ 2687 w 1153007"/>
              <a:gd name="connsiteY7" fmla="*/ 1009388 h 2031086"/>
              <a:gd name="connsiteX8" fmla="*/ 24118 w 1153007"/>
              <a:gd name="connsiteY8" fmla="*/ 1235606 h 2031086"/>
              <a:gd name="connsiteX9" fmla="*/ 90793 w 1153007"/>
              <a:gd name="connsiteY9" fmla="*/ 1426106 h 2031086"/>
              <a:gd name="connsiteX10" fmla="*/ 195568 w 1153007"/>
              <a:gd name="connsiteY10" fmla="*/ 1616606 h 2031086"/>
              <a:gd name="connsiteX11" fmla="*/ 319393 w 1153007"/>
              <a:gd name="connsiteY11" fmla="*/ 1749956 h 2031086"/>
              <a:gd name="connsiteX12" fmla="*/ 452743 w 1153007"/>
              <a:gd name="connsiteY12" fmla="*/ 1869019 h 2031086"/>
              <a:gd name="connsiteX13" fmla="*/ 586093 w 1153007"/>
              <a:gd name="connsiteY13" fmla="*/ 1949981 h 2031086"/>
              <a:gd name="connsiteX14" fmla="*/ 819456 w 1153007"/>
              <a:gd name="connsiteY14" fmla="*/ 2007131 h 2031086"/>
              <a:gd name="connsiteX15" fmla="*/ 1033768 w 1153007"/>
              <a:gd name="connsiteY15" fmla="*/ 2030944 h 2031086"/>
              <a:gd name="connsiteX16" fmla="*/ 1076631 w 1153007"/>
              <a:gd name="connsiteY16" fmla="*/ 1854731 h 2031086"/>
              <a:gd name="connsiteX17" fmla="*/ 1083774 w 1153007"/>
              <a:gd name="connsiteY17" fmla="*/ 1847587 h 2031086"/>
              <a:gd name="connsiteX18" fmla="*/ 1129018 w 1153007"/>
              <a:gd name="connsiteY18" fmla="*/ 1630894 h 2031086"/>
              <a:gd name="connsiteX19" fmla="*/ 1148068 w 1153007"/>
              <a:gd name="connsiteY19" fmla="*/ 1416581 h 2031086"/>
              <a:gd name="connsiteX20" fmla="*/ 1152831 w 1153007"/>
              <a:gd name="connsiteY20" fmla="*/ 1130831 h 2031086"/>
              <a:gd name="connsiteX21" fmla="*/ 1148068 w 1153007"/>
              <a:gd name="connsiteY21" fmla="*/ 854606 h 2031086"/>
              <a:gd name="connsiteX22" fmla="*/ 1114731 w 1153007"/>
              <a:gd name="connsiteY22" fmla="*/ 711731 h 2031086"/>
              <a:gd name="connsiteX23" fmla="*/ 1043293 w 1153007"/>
              <a:gd name="connsiteY23" fmla="*/ 397406 h 2031086"/>
              <a:gd name="connsiteX24" fmla="*/ 962331 w 1153007"/>
              <a:gd name="connsiteY24" fmla="*/ 187856 h 2031086"/>
              <a:gd name="connsiteX25" fmla="*/ 938518 w 1153007"/>
              <a:gd name="connsiteY25" fmla="*/ 106894 h 2031086"/>
              <a:gd name="connsiteX26" fmla="*/ 876606 w 1153007"/>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64937 w 1150914"/>
              <a:gd name="connsiteY12" fmla="*/ 1861875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81681 w 1150914"/>
              <a:gd name="connsiteY17" fmla="*/ 1847587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107875 w 1150914"/>
              <a:gd name="connsiteY17" fmla="*/ 1752336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7882"/>
              <a:gd name="connsiteY0" fmla="*/ 6881 h 2031110"/>
              <a:gd name="connsiteX1" fmla="*/ 774500 w 1157882"/>
              <a:gd name="connsiteY1" fmla="*/ 16406 h 2031110"/>
              <a:gd name="connsiteX2" fmla="*/ 612575 w 1157882"/>
              <a:gd name="connsiteY2" fmla="*/ 78319 h 2031110"/>
              <a:gd name="connsiteX3" fmla="*/ 412550 w 1157882"/>
              <a:gd name="connsiteY3" fmla="*/ 197381 h 2031110"/>
              <a:gd name="connsiteX4" fmla="*/ 222050 w 1157882"/>
              <a:gd name="connsiteY4" fmla="*/ 397406 h 2031110"/>
              <a:gd name="connsiteX5" fmla="*/ 131563 w 1157882"/>
              <a:gd name="connsiteY5" fmla="*/ 521231 h 2031110"/>
              <a:gd name="connsiteX6" fmla="*/ 41075 w 1157882"/>
              <a:gd name="connsiteY6" fmla="*/ 726018 h 2031110"/>
              <a:gd name="connsiteX7" fmla="*/ 594 w 1157882"/>
              <a:gd name="connsiteY7" fmla="*/ 1009388 h 2031110"/>
              <a:gd name="connsiteX8" fmla="*/ 22025 w 1157882"/>
              <a:gd name="connsiteY8" fmla="*/ 1235606 h 2031110"/>
              <a:gd name="connsiteX9" fmla="*/ 88700 w 1157882"/>
              <a:gd name="connsiteY9" fmla="*/ 1426106 h 2031110"/>
              <a:gd name="connsiteX10" fmla="*/ 198237 w 1157882"/>
              <a:gd name="connsiteY10" fmla="*/ 1614225 h 2031110"/>
              <a:gd name="connsiteX11" fmla="*/ 317300 w 1157882"/>
              <a:gd name="connsiteY11" fmla="*/ 1749956 h 2031110"/>
              <a:gd name="connsiteX12" fmla="*/ 464937 w 1157882"/>
              <a:gd name="connsiteY12" fmla="*/ 1861875 h 2031110"/>
              <a:gd name="connsiteX13" fmla="*/ 607813 w 1157882"/>
              <a:gd name="connsiteY13" fmla="*/ 1938075 h 2031110"/>
              <a:gd name="connsiteX14" fmla="*/ 817363 w 1157882"/>
              <a:gd name="connsiteY14" fmla="*/ 2007131 h 2031110"/>
              <a:gd name="connsiteX15" fmla="*/ 1031675 w 1157882"/>
              <a:gd name="connsiteY15" fmla="*/ 2030944 h 2031110"/>
              <a:gd name="connsiteX16" fmla="*/ 1081681 w 1157882"/>
              <a:gd name="connsiteY16" fmla="*/ 1854731 h 2031110"/>
              <a:gd name="connsiteX17" fmla="*/ 1107875 w 1157882"/>
              <a:gd name="connsiteY17" fmla="*/ 1752336 h 2031110"/>
              <a:gd name="connsiteX18" fmla="*/ 1126925 w 1157882"/>
              <a:gd name="connsiteY18" fmla="*/ 1630894 h 2031110"/>
              <a:gd name="connsiteX19" fmla="*/ 1145975 w 1157882"/>
              <a:gd name="connsiteY19" fmla="*/ 1416581 h 2031110"/>
              <a:gd name="connsiteX20" fmla="*/ 1157882 w 1157882"/>
              <a:gd name="connsiteY20" fmla="*/ 1130831 h 2031110"/>
              <a:gd name="connsiteX21" fmla="*/ 1145975 w 1157882"/>
              <a:gd name="connsiteY21" fmla="*/ 854606 h 2031110"/>
              <a:gd name="connsiteX22" fmla="*/ 1112638 w 1157882"/>
              <a:gd name="connsiteY22" fmla="*/ 711731 h 2031110"/>
              <a:gd name="connsiteX23" fmla="*/ 1041200 w 1157882"/>
              <a:gd name="connsiteY23" fmla="*/ 397406 h 2031110"/>
              <a:gd name="connsiteX24" fmla="*/ 960238 w 1157882"/>
              <a:gd name="connsiteY24" fmla="*/ 187856 h 2031110"/>
              <a:gd name="connsiteX25" fmla="*/ 936425 w 1157882"/>
              <a:gd name="connsiteY25" fmla="*/ 106894 h 2031110"/>
              <a:gd name="connsiteX26" fmla="*/ 874513 w 1157882"/>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12638 w 1157897"/>
              <a:gd name="connsiteY22" fmla="*/ 711731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0 h 2033754"/>
              <a:gd name="connsiteX1" fmla="*/ 774500 w 1157897"/>
              <a:gd name="connsiteY1" fmla="*/ 19050 h 2033754"/>
              <a:gd name="connsiteX2" fmla="*/ 612575 w 1157897"/>
              <a:gd name="connsiteY2" fmla="*/ 80963 h 2033754"/>
              <a:gd name="connsiteX3" fmla="*/ 412550 w 1157897"/>
              <a:gd name="connsiteY3" fmla="*/ 200025 h 2033754"/>
              <a:gd name="connsiteX4" fmla="*/ 222050 w 1157897"/>
              <a:gd name="connsiteY4" fmla="*/ 400050 h 2033754"/>
              <a:gd name="connsiteX5" fmla="*/ 131563 w 1157897"/>
              <a:gd name="connsiteY5" fmla="*/ 523875 h 2033754"/>
              <a:gd name="connsiteX6" fmla="*/ 41075 w 1157897"/>
              <a:gd name="connsiteY6" fmla="*/ 728662 h 2033754"/>
              <a:gd name="connsiteX7" fmla="*/ 594 w 1157897"/>
              <a:gd name="connsiteY7" fmla="*/ 1012032 h 2033754"/>
              <a:gd name="connsiteX8" fmla="*/ 22025 w 1157897"/>
              <a:gd name="connsiteY8" fmla="*/ 1238250 h 2033754"/>
              <a:gd name="connsiteX9" fmla="*/ 88700 w 1157897"/>
              <a:gd name="connsiteY9" fmla="*/ 1428750 h 2033754"/>
              <a:gd name="connsiteX10" fmla="*/ 198237 w 1157897"/>
              <a:gd name="connsiteY10" fmla="*/ 1616869 h 2033754"/>
              <a:gd name="connsiteX11" fmla="*/ 317300 w 1157897"/>
              <a:gd name="connsiteY11" fmla="*/ 1752600 h 2033754"/>
              <a:gd name="connsiteX12" fmla="*/ 464937 w 1157897"/>
              <a:gd name="connsiteY12" fmla="*/ 1864519 h 2033754"/>
              <a:gd name="connsiteX13" fmla="*/ 607813 w 1157897"/>
              <a:gd name="connsiteY13" fmla="*/ 1940719 h 2033754"/>
              <a:gd name="connsiteX14" fmla="*/ 817363 w 1157897"/>
              <a:gd name="connsiteY14" fmla="*/ 2009775 h 2033754"/>
              <a:gd name="connsiteX15" fmla="*/ 1031675 w 1157897"/>
              <a:gd name="connsiteY15" fmla="*/ 2033588 h 2033754"/>
              <a:gd name="connsiteX16" fmla="*/ 1081681 w 1157897"/>
              <a:gd name="connsiteY16" fmla="*/ 1857375 h 2033754"/>
              <a:gd name="connsiteX17" fmla="*/ 1107875 w 1157897"/>
              <a:gd name="connsiteY17" fmla="*/ 1754980 h 2033754"/>
              <a:gd name="connsiteX18" fmla="*/ 1126925 w 1157897"/>
              <a:gd name="connsiteY18" fmla="*/ 1633538 h 2033754"/>
              <a:gd name="connsiteX19" fmla="*/ 1145975 w 1157897"/>
              <a:gd name="connsiteY19" fmla="*/ 1419225 h 2033754"/>
              <a:gd name="connsiteX20" fmla="*/ 1157882 w 1157897"/>
              <a:gd name="connsiteY20" fmla="*/ 1133475 h 2033754"/>
              <a:gd name="connsiteX21" fmla="*/ 1143594 w 1157897"/>
              <a:gd name="connsiteY21" fmla="*/ 862012 h 2033754"/>
              <a:gd name="connsiteX22" fmla="*/ 1103113 w 1157897"/>
              <a:gd name="connsiteY22" fmla="*/ 635794 h 2033754"/>
              <a:gd name="connsiteX23" fmla="*/ 1041200 w 1157897"/>
              <a:gd name="connsiteY23" fmla="*/ 400050 h 2033754"/>
              <a:gd name="connsiteX24" fmla="*/ 986432 w 1157897"/>
              <a:gd name="connsiteY24" fmla="*/ 240506 h 2033754"/>
              <a:gd name="connsiteX25" fmla="*/ 936425 w 1157897"/>
              <a:gd name="connsiteY25" fmla="*/ 109538 h 2033754"/>
              <a:gd name="connsiteX26" fmla="*/ 876895 w 1157897"/>
              <a:gd name="connsiteY26" fmla="*/ 0 h 2033754"/>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36337 w 1157897"/>
              <a:gd name="connsiteY4" fmla="*/ 366712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783251 w 1157897"/>
              <a:gd name="connsiteY0" fmla="*/ 54437 h 2014719"/>
              <a:gd name="connsiteX1" fmla="*/ 774500 w 1157897"/>
              <a:gd name="connsiteY1" fmla="*/ 15 h 2014719"/>
              <a:gd name="connsiteX2" fmla="*/ 612575 w 1157897"/>
              <a:gd name="connsiteY2" fmla="*/ 61928 h 2014719"/>
              <a:gd name="connsiteX3" fmla="*/ 412550 w 1157897"/>
              <a:gd name="connsiteY3" fmla="*/ 180990 h 2014719"/>
              <a:gd name="connsiteX4" fmla="*/ 236337 w 1157897"/>
              <a:gd name="connsiteY4" fmla="*/ 345296 h 2014719"/>
              <a:gd name="connsiteX5" fmla="*/ 131563 w 1157897"/>
              <a:gd name="connsiteY5" fmla="*/ 504840 h 2014719"/>
              <a:gd name="connsiteX6" fmla="*/ 41075 w 1157897"/>
              <a:gd name="connsiteY6" fmla="*/ 709627 h 2014719"/>
              <a:gd name="connsiteX7" fmla="*/ 594 w 1157897"/>
              <a:gd name="connsiteY7" fmla="*/ 992997 h 2014719"/>
              <a:gd name="connsiteX8" fmla="*/ 22025 w 1157897"/>
              <a:gd name="connsiteY8" fmla="*/ 1219215 h 2014719"/>
              <a:gd name="connsiteX9" fmla="*/ 88700 w 1157897"/>
              <a:gd name="connsiteY9" fmla="*/ 1409715 h 2014719"/>
              <a:gd name="connsiteX10" fmla="*/ 198237 w 1157897"/>
              <a:gd name="connsiteY10" fmla="*/ 1597834 h 2014719"/>
              <a:gd name="connsiteX11" fmla="*/ 317300 w 1157897"/>
              <a:gd name="connsiteY11" fmla="*/ 1733565 h 2014719"/>
              <a:gd name="connsiteX12" fmla="*/ 464937 w 1157897"/>
              <a:gd name="connsiteY12" fmla="*/ 1845484 h 2014719"/>
              <a:gd name="connsiteX13" fmla="*/ 607813 w 1157897"/>
              <a:gd name="connsiteY13" fmla="*/ 1921684 h 2014719"/>
              <a:gd name="connsiteX14" fmla="*/ 817363 w 1157897"/>
              <a:gd name="connsiteY14" fmla="*/ 1990740 h 2014719"/>
              <a:gd name="connsiteX15" fmla="*/ 1031675 w 1157897"/>
              <a:gd name="connsiteY15" fmla="*/ 2014553 h 2014719"/>
              <a:gd name="connsiteX16" fmla="*/ 1081681 w 1157897"/>
              <a:gd name="connsiteY16" fmla="*/ 1838340 h 2014719"/>
              <a:gd name="connsiteX17" fmla="*/ 1107875 w 1157897"/>
              <a:gd name="connsiteY17" fmla="*/ 1735945 h 2014719"/>
              <a:gd name="connsiteX18" fmla="*/ 1126925 w 1157897"/>
              <a:gd name="connsiteY18" fmla="*/ 1614503 h 2014719"/>
              <a:gd name="connsiteX19" fmla="*/ 1145975 w 1157897"/>
              <a:gd name="connsiteY19" fmla="*/ 1400190 h 2014719"/>
              <a:gd name="connsiteX20" fmla="*/ 1157882 w 1157897"/>
              <a:gd name="connsiteY20" fmla="*/ 1114440 h 2014719"/>
              <a:gd name="connsiteX21" fmla="*/ 1143594 w 1157897"/>
              <a:gd name="connsiteY21" fmla="*/ 842977 h 2014719"/>
              <a:gd name="connsiteX22" fmla="*/ 1103113 w 1157897"/>
              <a:gd name="connsiteY22" fmla="*/ 616759 h 2014719"/>
              <a:gd name="connsiteX23" fmla="*/ 1041200 w 1157897"/>
              <a:gd name="connsiteY23" fmla="*/ 381015 h 2014719"/>
              <a:gd name="connsiteX24" fmla="*/ 986432 w 1157897"/>
              <a:gd name="connsiteY24" fmla="*/ 221471 h 2014719"/>
              <a:gd name="connsiteX25" fmla="*/ 936425 w 1157897"/>
              <a:gd name="connsiteY25" fmla="*/ 90503 h 2014719"/>
              <a:gd name="connsiteX26" fmla="*/ 783251 w 1157897"/>
              <a:gd name="connsiteY26" fmla="*/ 54437 h 2014719"/>
              <a:gd name="connsiteX0" fmla="*/ 936425 w 1157897"/>
              <a:gd name="connsiteY0" fmla="*/ 90909 h 2015125"/>
              <a:gd name="connsiteX1" fmla="*/ 774500 w 1157897"/>
              <a:gd name="connsiteY1" fmla="*/ 421 h 2015125"/>
              <a:gd name="connsiteX2" fmla="*/ 612575 w 1157897"/>
              <a:gd name="connsiteY2" fmla="*/ 62334 h 2015125"/>
              <a:gd name="connsiteX3" fmla="*/ 412550 w 1157897"/>
              <a:gd name="connsiteY3" fmla="*/ 181396 h 2015125"/>
              <a:gd name="connsiteX4" fmla="*/ 236337 w 1157897"/>
              <a:gd name="connsiteY4" fmla="*/ 345702 h 2015125"/>
              <a:gd name="connsiteX5" fmla="*/ 131563 w 1157897"/>
              <a:gd name="connsiteY5" fmla="*/ 505246 h 2015125"/>
              <a:gd name="connsiteX6" fmla="*/ 41075 w 1157897"/>
              <a:gd name="connsiteY6" fmla="*/ 710033 h 2015125"/>
              <a:gd name="connsiteX7" fmla="*/ 594 w 1157897"/>
              <a:gd name="connsiteY7" fmla="*/ 993403 h 2015125"/>
              <a:gd name="connsiteX8" fmla="*/ 22025 w 1157897"/>
              <a:gd name="connsiteY8" fmla="*/ 1219621 h 2015125"/>
              <a:gd name="connsiteX9" fmla="*/ 88700 w 1157897"/>
              <a:gd name="connsiteY9" fmla="*/ 1410121 h 2015125"/>
              <a:gd name="connsiteX10" fmla="*/ 198237 w 1157897"/>
              <a:gd name="connsiteY10" fmla="*/ 1598240 h 2015125"/>
              <a:gd name="connsiteX11" fmla="*/ 317300 w 1157897"/>
              <a:gd name="connsiteY11" fmla="*/ 1733971 h 2015125"/>
              <a:gd name="connsiteX12" fmla="*/ 464937 w 1157897"/>
              <a:gd name="connsiteY12" fmla="*/ 1845890 h 2015125"/>
              <a:gd name="connsiteX13" fmla="*/ 607813 w 1157897"/>
              <a:gd name="connsiteY13" fmla="*/ 1922090 h 2015125"/>
              <a:gd name="connsiteX14" fmla="*/ 817363 w 1157897"/>
              <a:gd name="connsiteY14" fmla="*/ 1991146 h 2015125"/>
              <a:gd name="connsiteX15" fmla="*/ 1031675 w 1157897"/>
              <a:gd name="connsiteY15" fmla="*/ 2014959 h 2015125"/>
              <a:gd name="connsiteX16" fmla="*/ 1081681 w 1157897"/>
              <a:gd name="connsiteY16" fmla="*/ 1838746 h 2015125"/>
              <a:gd name="connsiteX17" fmla="*/ 1107875 w 1157897"/>
              <a:gd name="connsiteY17" fmla="*/ 1736351 h 2015125"/>
              <a:gd name="connsiteX18" fmla="*/ 1126925 w 1157897"/>
              <a:gd name="connsiteY18" fmla="*/ 1614909 h 2015125"/>
              <a:gd name="connsiteX19" fmla="*/ 1145975 w 1157897"/>
              <a:gd name="connsiteY19" fmla="*/ 1400596 h 2015125"/>
              <a:gd name="connsiteX20" fmla="*/ 1157882 w 1157897"/>
              <a:gd name="connsiteY20" fmla="*/ 1114846 h 2015125"/>
              <a:gd name="connsiteX21" fmla="*/ 1143594 w 1157897"/>
              <a:gd name="connsiteY21" fmla="*/ 843383 h 2015125"/>
              <a:gd name="connsiteX22" fmla="*/ 1103113 w 1157897"/>
              <a:gd name="connsiteY22" fmla="*/ 617165 h 2015125"/>
              <a:gd name="connsiteX23" fmla="*/ 1041200 w 1157897"/>
              <a:gd name="connsiteY23" fmla="*/ 381421 h 2015125"/>
              <a:gd name="connsiteX24" fmla="*/ 986432 w 1157897"/>
              <a:gd name="connsiteY24" fmla="*/ 221877 h 2015125"/>
              <a:gd name="connsiteX25" fmla="*/ 936425 w 1157897"/>
              <a:gd name="connsiteY25" fmla="*/ 90909 h 2015125"/>
              <a:gd name="connsiteX0" fmla="*/ 936425 w 1157897"/>
              <a:gd name="connsiteY0" fmla="*/ 34217 h 1958433"/>
              <a:gd name="connsiteX1" fmla="*/ 612575 w 1157897"/>
              <a:gd name="connsiteY1" fmla="*/ 5642 h 1958433"/>
              <a:gd name="connsiteX2" fmla="*/ 412550 w 1157897"/>
              <a:gd name="connsiteY2" fmla="*/ 124704 h 1958433"/>
              <a:gd name="connsiteX3" fmla="*/ 236337 w 1157897"/>
              <a:gd name="connsiteY3" fmla="*/ 289010 h 1958433"/>
              <a:gd name="connsiteX4" fmla="*/ 131563 w 1157897"/>
              <a:gd name="connsiteY4" fmla="*/ 448554 h 1958433"/>
              <a:gd name="connsiteX5" fmla="*/ 41075 w 1157897"/>
              <a:gd name="connsiteY5" fmla="*/ 653341 h 1958433"/>
              <a:gd name="connsiteX6" fmla="*/ 594 w 1157897"/>
              <a:gd name="connsiteY6" fmla="*/ 936711 h 1958433"/>
              <a:gd name="connsiteX7" fmla="*/ 22025 w 1157897"/>
              <a:gd name="connsiteY7" fmla="*/ 1162929 h 1958433"/>
              <a:gd name="connsiteX8" fmla="*/ 88700 w 1157897"/>
              <a:gd name="connsiteY8" fmla="*/ 1353429 h 1958433"/>
              <a:gd name="connsiteX9" fmla="*/ 198237 w 1157897"/>
              <a:gd name="connsiteY9" fmla="*/ 1541548 h 1958433"/>
              <a:gd name="connsiteX10" fmla="*/ 317300 w 1157897"/>
              <a:gd name="connsiteY10" fmla="*/ 1677279 h 1958433"/>
              <a:gd name="connsiteX11" fmla="*/ 464937 w 1157897"/>
              <a:gd name="connsiteY11" fmla="*/ 1789198 h 1958433"/>
              <a:gd name="connsiteX12" fmla="*/ 607813 w 1157897"/>
              <a:gd name="connsiteY12" fmla="*/ 1865398 h 1958433"/>
              <a:gd name="connsiteX13" fmla="*/ 817363 w 1157897"/>
              <a:gd name="connsiteY13" fmla="*/ 1934454 h 1958433"/>
              <a:gd name="connsiteX14" fmla="*/ 1031675 w 1157897"/>
              <a:gd name="connsiteY14" fmla="*/ 1958267 h 1958433"/>
              <a:gd name="connsiteX15" fmla="*/ 1081681 w 1157897"/>
              <a:gd name="connsiteY15" fmla="*/ 1782054 h 1958433"/>
              <a:gd name="connsiteX16" fmla="*/ 1107875 w 1157897"/>
              <a:gd name="connsiteY16" fmla="*/ 1679659 h 1958433"/>
              <a:gd name="connsiteX17" fmla="*/ 1126925 w 1157897"/>
              <a:gd name="connsiteY17" fmla="*/ 1558217 h 1958433"/>
              <a:gd name="connsiteX18" fmla="*/ 1145975 w 1157897"/>
              <a:gd name="connsiteY18" fmla="*/ 1343904 h 1958433"/>
              <a:gd name="connsiteX19" fmla="*/ 1157882 w 1157897"/>
              <a:gd name="connsiteY19" fmla="*/ 1058154 h 1958433"/>
              <a:gd name="connsiteX20" fmla="*/ 1143594 w 1157897"/>
              <a:gd name="connsiteY20" fmla="*/ 786691 h 1958433"/>
              <a:gd name="connsiteX21" fmla="*/ 1103113 w 1157897"/>
              <a:gd name="connsiteY21" fmla="*/ 560473 h 1958433"/>
              <a:gd name="connsiteX22" fmla="*/ 1041200 w 1157897"/>
              <a:gd name="connsiteY22" fmla="*/ 324729 h 1958433"/>
              <a:gd name="connsiteX23" fmla="*/ 986432 w 1157897"/>
              <a:gd name="connsiteY23" fmla="*/ 165185 h 1958433"/>
              <a:gd name="connsiteX24" fmla="*/ 936425 w 1157897"/>
              <a:gd name="connsiteY24" fmla="*/ 34217 h 1958433"/>
              <a:gd name="connsiteX0" fmla="*/ 936425 w 1157897"/>
              <a:gd name="connsiteY0" fmla="*/ 568 h 1924784"/>
              <a:gd name="connsiteX1" fmla="*/ 412550 w 1157897"/>
              <a:gd name="connsiteY1" fmla="*/ 91055 h 1924784"/>
              <a:gd name="connsiteX2" fmla="*/ 236337 w 1157897"/>
              <a:gd name="connsiteY2" fmla="*/ 255361 h 1924784"/>
              <a:gd name="connsiteX3" fmla="*/ 131563 w 1157897"/>
              <a:gd name="connsiteY3" fmla="*/ 414905 h 1924784"/>
              <a:gd name="connsiteX4" fmla="*/ 41075 w 1157897"/>
              <a:gd name="connsiteY4" fmla="*/ 619692 h 1924784"/>
              <a:gd name="connsiteX5" fmla="*/ 594 w 1157897"/>
              <a:gd name="connsiteY5" fmla="*/ 903062 h 1924784"/>
              <a:gd name="connsiteX6" fmla="*/ 22025 w 1157897"/>
              <a:gd name="connsiteY6" fmla="*/ 1129280 h 1924784"/>
              <a:gd name="connsiteX7" fmla="*/ 88700 w 1157897"/>
              <a:gd name="connsiteY7" fmla="*/ 1319780 h 1924784"/>
              <a:gd name="connsiteX8" fmla="*/ 198237 w 1157897"/>
              <a:gd name="connsiteY8" fmla="*/ 1507899 h 1924784"/>
              <a:gd name="connsiteX9" fmla="*/ 317300 w 1157897"/>
              <a:gd name="connsiteY9" fmla="*/ 1643630 h 1924784"/>
              <a:gd name="connsiteX10" fmla="*/ 464937 w 1157897"/>
              <a:gd name="connsiteY10" fmla="*/ 1755549 h 1924784"/>
              <a:gd name="connsiteX11" fmla="*/ 607813 w 1157897"/>
              <a:gd name="connsiteY11" fmla="*/ 1831749 h 1924784"/>
              <a:gd name="connsiteX12" fmla="*/ 817363 w 1157897"/>
              <a:gd name="connsiteY12" fmla="*/ 1900805 h 1924784"/>
              <a:gd name="connsiteX13" fmla="*/ 1031675 w 1157897"/>
              <a:gd name="connsiteY13" fmla="*/ 1924618 h 1924784"/>
              <a:gd name="connsiteX14" fmla="*/ 1081681 w 1157897"/>
              <a:gd name="connsiteY14" fmla="*/ 1748405 h 1924784"/>
              <a:gd name="connsiteX15" fmla="*/ 1107875 w 1157897"/>
              <a:gd name="connsiteY15" fmla="*/ 1646010 h 1924784"/>
              <a:gd name="connsiteX16" fmla="*/ 1126925 w 1157897"/>
              <a:gd name="connsiteY16" fmla="*/ 1524568 h 1924784"/>
              <a:gd name="connsiteX17" fmla="*/ 1145975 w 1157897"/>
              <a:gd name="connsiteY17" fmla="*/ 1310255 h 1924784"/>
              <a:gd name="connsiteX18" fmla="*/ 1157882 w 1157897"/>
              <a:gd name="connsiteY18" fmla="*/ 1024505 h 1924784"/>
              <a:gd name="connsiteX19" fmla="*/ 1143594 w 1157897"/>
              <a:gd name="connsiteY19" fmla="*/ 753042 h 1924784"/>
              <a:gd name="connsiteX20" fmla="*/ 1103113 w 1157897"/>
              <a:gd name="connsiteY20" fmla="*/ 526824 h 1924784"/>
              <a:gd name="connsiteX21" fmla="*/ 1041200 w 1157897"/>
              <a:gd name="connsiteY21" fmla="*/ 291080 h 1924784"/>
              <a:gd name="connsiteX22" fmla="*/ 986432 w 1157897"/>
              <a:gd name="connsiteY22" fmla="*/ 131536 h 1924784"/>
              <a:gd name="connsiteX23" fmla="*/ 936425 w 1157897"/>
              <a:gd name="connsiteY23" fmla="*/ 568 h 1924784"/>
              <a:gd name="connsiteX0" fmla="*/ 517145 w 1157897"/>
              <a:gd name="connsiteY0" fmla="*/ 949 h 1895666"/>
              <a:gd name="connsiteX1" fmla="*/ 412550 w 1157897"/>
              <a:gd name="connsiteY1" fmla="*/ 61937 h 1895666"/>
              <a:gd name="connsiteX2" fmla="*/ 236337 w 1157897"/>
              <a:gd name="connsiteY2" fmla="*/ 226243 h 1895666"/>
              <a:gd name="connsiteX3" fmla="*/ 131563 w 1157897"/>
              <a:gd name="connsiteY3" fmla="*/ 385787 h 1895666"/>
              <a:gd name="connsiteX4" fmla="*/ 41075 w 1157897"/>
              <a:gd name="connsiteY4" fmla="*/ 590574 h 1895666"/>
              <a:gd name="connsiteX5" fmla="*/ 594 w 1157897"/>
              <a:gd name="connsiteY5" fmla="*/ 873944 h 1895666"/>
              <a:gd name="connsiteX6" fmla="*/ 22025 w 1157897"/>
              <a:gd name="connsiteY6" fmla="*/ 1100162 h 1895666"/>
              <a:gd name="connsiteX7" fmla="*/ 88700 w 1157897"/>
              <a:gd name="connsiteY7" fmla="*/ 1290662 h 1895666"/>
              <a:gd name="connsiteX8" fmla="*/ 198237 w 1157897"/>
              <a:gd name="connsiteY8" fmla="*/ 1478781 h 1895666"/>
              <a:gd name="connsiteX9" fmla="*/ 317300 w 1157897"/>
              <a:gd name="connsiteY9" fmla="*/ 1614512 h 1895666"/>
              <a:gd name="connsiteX10" fmla="*/ 464937 w 1157897"/>
              <a:gd name="connsiteY10" fmla="*/ 1726431 h 1895666"/>
              <a:gd name="connsiteX11" fmla="*/ 607813 w 1157897"/>
              <a:gd name="connsiteY11" fmla="*/ 1802631 h 1895666"/>
              <a:gd name="connsiteX12" fmla="*/ 817363 w 1157897"/>
              <a:gd name="connsiteY12" fmla="*/ 1871687 h 1895666"/>
              <a:gd name="connsiteX13" fmla="*/ 1031675 w 1157897"/>
              <a:gd name="connsiteY13" fmla="*/ 1895500 h 1895666"/>
              <a:gd name="connsiteX14" fmla="*/ 1081681 w 1157897"/>
              <a:gd name="connsiteY14" fmla="*/ 1719287 h 1895666"/>
              <a:gd name="connsiteX15" fmla="*/ 1107875 w 1157897"/>
              <a:gd name="connsiteY15" fmla="*/ 1616892 h 1895666"/>
              <a:gd name="connsiteX16" fmla="*/ 1126925 w 1157897"/>
              <a:gd name="connsiteY16" fmla="*/ 1495450 h 1895666"/>
              <a:gd name="connsiteX17" fmla="*/ 1145975 w 1157897"/>
              <a:gd name="connsiteY17" fmla="*/ 1281137 h 1895666"/>
              <a:gd name="connsiteX18" fmla="*/ 1157882 w 1157897"/>
              <a:gd name="connsiteY18" fmla="*/ 995387 h 1895666"/>
              <a:gd name="connsiteX19" fmla="*/ 1143594 w 1157897"/>
              <a:gd name="connsiteY19" fmla="*/ 723924 h 1895666"/>
              <a:gd name="connsiteX20" fmla="*/ 1103113 w 1157897"/>
              <a:gd name="connsiteY20" fmla="*/ 497706 h 1895666"/>
              <a:gd name="connsiteX21" fmla="*/ 1041200 w 1157897"/>
              <a:gd name="connsiteY21" fmla="*/ 261962 h 1895666"/>
              <a:gd name="connsiteX22" fmla="*/ 986432 w 1157897"/>
              <a:gd name="connsiteY22" fmla="*/ 102418 h 1895666"/>
              <a:gd name="connsiteX23" fmla="*/ 517145 w 1157897"/>
              <a:gd name="connsiteY23" fmla="*/ 949 h 1895666"/>
              <a:gd name="connsiteX0" fmla="*/ 517145 w 1157897"/>
              <a:gd name="connsiteY0" fmla="*/ 10094 h 1904811"/>
              <a:gd name="connsiteX1" fmla="*/ 412550 w 1157897"/>
              <a:gd name="connsiteY1" fmla="*/ 71082 h 1904811"/>
              <a:gd name="connsiteX2" fmla="*/ 236337 w 1157897"/>
              <a:gd name="connsiteY2" fmla="*/ 235388 h 1904811"/>
              <a:gd name="connsiteX3" fmla="*/ 131563 w 1157897"/>
              <a:gd name="connsiteY3" fmla="*/ 394932 h 1904811"/>
              <a:gd name="connsiteX4" fmla="*/ 41075 w 1157897"/>
              <a:gd name="connsiteY4" fmla="*/ 599719 h 1904811"/>
              <a:gd name="connsiteX5" fmla="*/ 594 w 1157897"/>
              <a:gd name="connsiteY5" fmla="*/ 883089 h 1904811"/>
              <a:gd name="connsiteX6" fmla="*/ 22025 w 1157897"/>
              <a:gd name="connsiteY6" fmla="*/ 1109307 h 1904811"/>
              <a:gd name="connsiteX7" fmla="*/ 88700 w 1157897"/>
              <a:gd name="connsiteY7" fmla="*/ 1299807 h 1904811"/>
              <a:gd name="connsiteX8" fmla="*/ 198237 w 1157897"/>
              <a:gd name="connsiteY8" fmla="*/ 1487926 h 1904811"/>
              <a:gd name="connsiteX9" fmla="*/ 317300 w 1157897"/>
              <a:gd name="connsiteY9" fmla="*/ 1623657 h 1904811"/>
              <a:gd name="connsiteX10" fmla="*/ 464937 w 1157897"/>
              <a:gd name="connsiteY10" fmla="*/ 1735576 h 1904811"/>
              <a:gd name="connsiteX11" fmla="*/ 607813 w 1157897"/>
              <a:gd name="connsiteY11" fmla="*/ 1811776 h 1904811"/>
              <a:gd name="connsiteX12" fmla="*/ 817363 w 1157897"/>
              <a:gd name="connsiteY12" fmla="*/ 1880832 h 1904811"/>
              <a:gd name="connsiteX13" fmla="*/ 1031675 w 1157897"/>
              <a:gd name="connsiteY13" fmla="*/ 1904645 h 1904811"/>
              <a:gd name="connsiteX14" fmla="*/ 1081681 w 1157897"/>
              <a:gd name="connsiteY14" fmla="*/ 1728432 h 1904811"/>
              <a:gd name="connsiteX15" fmla="*/ 1107875 w 1157897"/>
              <a:gd name="connsiteY15" fmla="*/ 1626037 h 1904811"/>
              <a:gd name="connsiteX16" fmla="*/ 1126925 w 1157897"/>
              <a:gd name="connsiteY16" fmla="*/ 1504595 h 1904811"/>
              <a:gd name="connsiteX17" fmla="*/ 1145975 w 1157897"/>
              <a:gd name="connsiteY17" fmla="*/ 1290282 h 1904811"/>
              <a:gd name="connsiteX18" fmla="*/ 1157882 w 1157897"/>
              <a:gd name="connsiteY18" fmla="*/ 1004532 h 1904811"/>
              <a:gd name="connsiteX19" fmla="*/ 1143594 w 1157897"/>
              <a:gd name="connsiteY19" fmla="*/ 733069 h 1904811"/>
              <a:gd name="connsiteX20" fmla="*/ 1103113 w 1157897"/>
              <a:gd name="connsiteY20" fmla="*/ 506851 h 1904811"/>
              <a:gd name="connsiteX21" fmla="*/ 1041200 w 1157897"/>
              <a:gd name="connsiteY21" fmla="*/ 271107 h 1904811"/>
              <a:gd name="connsiteX22" fmla="*/ 517145 w 1157897"/>
              <a:gd name="connsiteY22" fmla="*/ 10094 h 1904811"/>
              <a:gd name="connsiteX0" fmla="*/ 517145 w 1157897"/>
              <a:gd name="connsiteY0" fmla="*/ 26432 h 1921149"/>
              <a:gd name="connsiteX1" fmla="*/ 412550 w 1157897"/>
              <a:gd name="connsiteY1" fmla="*/ 87420 h 1921149"/>
              <a:gd name="connsiteX2" fmla="*/ 236337 w 1157897"/>
              <a:gd name="connsiteY2" fmla="*/ 251726 h 1921149"/>
              <a:gd name="connsiteX3" fmla="*/ 131563 w 1157897"/>
              <a:gd name="connsiteY3" fmla="*/ 411270 h 1921149"/>
              <a:gd name="connsiteX4" fmla="*/ 41075 w 1157897"/>
              <a:gd name="connsiteY4" fmla="*/ 616057 h 1921149"/>
              <a:gd name="connsiteX5" fmla="*/ 594 w 1157897"/>
              <a:gd name="connsiteY5" fmla="*/ 899427 h 1921149"/>
              <a:gd name="connsiteX6" fmla="*/ 22025 w 1157897"/>
              <a:gd name="connsiteY6" fmla="*/ 1125645 h 1921149"/>
              <a:gd name="connsiteX7" fmla="*/ 88700 w 1157897"/>
              <a:gd name="connsiteY7" fmla="*/ 1316145 h 1921149"/>
              <a:gd name="connsiteX8" fmla="*/ 198237 w 1157897"/>
              <a:gd name="connsiteY8" fmla="*/ 1504264 h 1921149"/>
              <a:gd name="connsiteX9" fmla="*/ 317300 w 1157897"/>
              <a:gd name="connsiteY9" fmla="*/ 1639995 h 1921149"/>
              <a:gd name="connsiteX10" fmla="*/ 464937 w 1157897"/>
              <a:gd name="connsiteY10" fmla="*/ 1751914 h 1921149"/>
              <a:gd name="connsiteX11" fmla="*/ 607813 w 1157897"/>
              <a:gd name="connsiteY11" fmla="*/ 1828114 h 1921149"/>
              <a:gd name="connsiteX12" fmla="*/ 817363 w 1157897"/>
              <a:gd name="connsiteY12" fmla="*/ 1897170 h 1921149"/>
              <a:gd name="connsiteX13" fmla="*/ 1031675 w 1157897"/>
              <a:gd name="connsiteY13" fmla="*/ 1920983 h 1921149"/>
              <a:gd name="connsiteX14" fmla="*/ 1081681 w 1157897"/>
              <a:gd name="connsiteY14" fmla="*/ 1744770 h 1921149"/>
              <a:gd name="connsiteX15" fmla="*/ 1107875 w 1157897"/>
              <a:gd name="connsiteY15" fmla="*/ 1642375 h 1921149"/>
              <a:gd name="connsiteX16" fmla="*/ 1126925 w 1157897"/>
              <a:gd name="connsiteY16" fmla="*/ 1520933 h 1921149"/>
              <a:gd name="connsiteX17" fmla="*/ 1145975 w 1157897"/>
              <a:gd name="connsiteY17" fmla="*/ 1306620 h 1921149"/>
              <a:gd name="connsiteX18" fmla="*/ 1157882 w 1157897"/>
              <a:gd name="connsiteY18" fmla="*/ 1020870 h 1921149"/>
              <a:gd name="connsiteX19" fmla="*/ 1143594 w 1157897"/>
              <a:gd name="connsiteY19" fmla="*/ 749407 h 1921149"/>
              <a:gd name="connsiteX20" fmla="*/ 1103113 w 1157897"/>
              <a:gd name="connsiteY20" fmla="*/ 523189 h 1921149"/>
              <a:gd name="connsiteX21" fmla="*/ 517145 w 1157897"/>
              <a:gd name="connsiteY21" fmla="*/ 26432 h 1921149"/>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0 h 1894717"/>
              <a:gd name="connsiteX1" fmla="*/ 412550 w 1187161"/>
              <a:gd name="connsiteY1" fmla="*/ 60988 h 1894717"/>
              <a:gd name="connsiteX2" fmla="*/ 236337 w 1187161"/>
              <a:gd name="connsiteY2" fmla="*/ 225294 h 1894717"/>
              <a:gd name="connsiteX3" fmla="*/ 131563 w 1187161"/>
              <a:gd name="connsiteY3" fmla="*/ 384838 h 1894717"/>
              <a:gd name="connsiteX4" fmla="*/ 41075 w 1187161"/>
              <a:gd name="connsiteY4" fmla="*/ 589625 h 1894717"/>
              <a:gd name="connsiteX5" fmla="*/ 594 w 1187161"/>
              <a:gd name="connsiteY5" fmla="*/ 872995 h 1894717"/>
              <a:gd name="connsiteX6" fmla="*/ 22025 w 1187161"/>
              <a:gd name="connsiteY6" fmla="*/ 1099213 h 1894717"/>
              <a:gd name="connsiteX7" fmla="*/ 88700 w 1187161"/>
              <a:gd name="connsiteY7" fmla="*/ 1289713 h 1894717"/>
              <a:gd name="connsiteX8" fmla="*/ 198237 w 1187161"/>
              <a:gd name="connsiteY8" fmla="*/ 1477832 h 1894717"/>
              <a:gd name="connsiteX9" fmla="*/ 317300 w 1187161"/>
              <a:gd name="connsiteY9" fmla="*/ 1613563 h 1894717"/>
              <a:gd name="connsiteX10" fmla="*/ 464937 w 1187161"/>
              <a:gd name="connsiteY10" fmla="*/ 1725482 h 1894717"/>
              <a:gd name="connsiteX11" fmla="*/ 607813 w 1187161"/>
              <a:gd name="connsiteY11" fmla="*/ 1801682 h 1894717"/>
              <a:gd name="connsiteX12" fmla="*/ 817363 w 1187161"/>
              <a:gd name="connsiteY12" fmla="*/ 1870738 h 1894717"/>
              <a:gd name="connsiteX13" fmla="*/ 1031675 w 1187161"/>
              <a:gd name="connsiteY13" fmla="*/ 1894551 h 1894717"/>
              <a:gd name="connsiteX14" fmla="*/ 1081681 w 1187161"/>
              <a:gd name="connsiteY14" fmla="*/ 1718338 h 1894717"/>
              <a:gd name="connsiteX15" fmla="*/ 1107875 w 1187161"/>
              <a:gd name="connsiteY15" fmla="*/ 1615943 h 1894717"/>
              <a:gd name="connsiteX16" fmla="*/ 1126925 w 1187161"/>
              <a:gd name="connsiteY16" fmla="*/ 1494501 h 1894717"/>
              <a:gd name="connsiteX17" fmla="*/ 1145975 w 1187161"/>
              <a:gd name="connsiteY17" fmla="*/ 1280188 h 1894717"/>
              <a:gd name="connsiteX18" fmla="*/ 1157882 w 1187161"/>
              <a:gd name="connsiteY18" fmla="*/ 994438 h 1894717"/>
              <a:gd name="connsiteX19" fmla="*/ 1143594 w 1187161"/>
              <a:gd name="connsiteY19" fmla="*/ 722975 h 1894717"/>
              <a:gd name="connsiteX20" fmla="*/ 623360 w 1187161"/>
              <a:gd name="connsiteY20" fmla="*/ 269198 h 1894717"/>
              <a:gd name="connsiteX21" fmla="*/ 517145 w 1187161"/>
              <a:gd name="connsiteY21" fmla="*/ 0 h 1894717"/>
              <a:gd name="connsiteX0" fmla="*/ 517145 w 1194757"/>
              <a:gd name="connsiteY0" fmla="*/ 0 h 1894717"/>
              <a:gd name="connsiteX1" fmla="*/ 412550 w 1194757"/>
              <a:gd name="connsiteY1" fmla="*/ 60988 h 1894717"/>
              <a:gd name="connsiteX2" fmla="*/ 236337 w 1194757"/>
              <a:gd name="connsiteY2" fmla="*/ 225294 h 1894717"/>
              <a:gd name="connsiteX3" fmla="*/ 131563 w 1194757"/>
              <a:gd name="connsiteY3" fmla="*/ 384838 h 1894717"/>
              <a:gd name="connsiteX4" fmla="*/ 41075 w 1194757"/>
              <a:gd name="connsiteY4" fmla="*/ 589625 h 1894717"/>
              <a:gd name="connsiteX5" fmla="*/ 594 w 1194757"/>
              <a:gd name="connsiteY5" fmla="*/ 872995 h 1894717"/>
              <a:gd name="connsiteX6" fmla="*/ 22025 w 1194757"/>
              <a:gd name="connsiteY6" fmla="*/ 1099213 h 1894717"/>
              <a:gd name="connsiteX7" fmla="*/ 88700 w 1194757"/>
              <a:gd name="connsiteY7" fmla="*/ 1289713 h 1894717"/>
              <a:gd name="connsiteX8" fmla="*/ 198237 w 1194757"/>
              <a:gd name="connsiteY8" fmla="*/ 1477832 h 1894717"/>
              <a:gd name="connsiteX9" fmla="*/ 317300 w 1194757"/>
              <a:gd name="connsiteY9" fmla="*/ 1613563 h 1894717"/>
              <a:gd name="connsiteX10" fmla="*/ 464937 w 1194757"/>
              <a:gd name="connsiteY10" fmla="*/ 1725482 h 1894717"/>
              <a:gd name="connsiteX11" fmla="*/ 607813 w 1194757"/>
              <a:gd name="connsiteY11" fmla="*/ 1801682 h 1894717"/>
              <a:gd name="connsiteX12" fmla="*/ 817363 w 1194757"/>
              <a:gd name="connsiteY12" fmla="*/ 1870738 h 1894717"/>
              <a:gd name="connsiteX13" fmla="*/ 1031675 w 1194757"/>
              <a:gd name="connsiteY13" fmla="*/ 1894551 h 1894717"/>
              <a:gd name="connsiteX14" fmla="*/ 1081681 w 1194757"/>
              <a:gd name="connsiteY14" fmla="*/ 1718338 h 1894717"/>
              <a:gd name="connsiteX15" fmla="*/ 1107875 w 1194757"/>
              <a:gd name="connsiteY15" fmla="*/ 1615943 h 1894717"/>
              <a:gd name="connsiteX16" fmla="*/ 1126925 w 1194757"/>
              <a:gd name="connsiteY16" fmla="*/ 1494501 h 1894717"/>
              <a:gd name="connsiteX17" fmla="*/ 1145975 w 1194757"/>
              <a:gd name="connsiteY17" fmla="*/ 1280188 h 1894717"/>
              <a:gd name="connsiteX18" fmla="*/ 1157882 w 1194757"/>
              <a:gd name="connsiteY18" fmla="*/ 994438 h 1894717"/>
              <a:gd name="connsiteX19" fmla="*/ 623360 w 1194757"/>
              <a:gd name="connsiteY19" fmla="*/ 269198 h 1894717"/>
              <a:gd name="connsiteX20" fmla="*/ 517145 w 1194757"/>
              <a:gd name="connsiteY20" fmla="*/ 0 h 1894717"/>
              <a:gd name="connsiteX0" fmla="*/ 517145 w 1173095"/>
              <a:gd name="connsiteY0" fmla="*/ 0 h 1894717"/>
              <a:gd name="connsiteX1" fmla="*/ 412550 w 1173095"/>
              <a:gd name="connsiteY1" fmla="*/ 60988 h 1894717"/>
              <a:gd name="connsiteX2" fmla="*/ 236337 w 1173095"/>
              <a:gd name="connsiteY2" fmla="*/ 225294 h 1894717"/>
              <a:gd name="connsiteX3" fmla="*/ 131563 w 1173095"/>
              <a:gd name="connsiteY3" fmla="*/ 384838 h 1894717"/>
              <a:gd name="connsiteX4" fmla="*/ 41075 w 1173095"/>
              <a:gd name="connsiteY4" fmla="*/ 589625 h 1894717"/>
              <a:gd name="connsiteX5" fmla="*/ 594 w 1173095"/>
              <a:gd name="connsiteY5" fmla="*/ 872995 h 1894717"/>
              <a:gd name="connsiteX6" fmla="*/ 22025 w 1173095"/>
              <a:gd name="connsiteY6" fmla="*/ 1099213 h 1894717"/>
              <a:gd name="connsiteX7" fmla="*/ 88700 w 1173095"/>
              <a:gd name="connsiteY7" fmla="*/ 1289713 h 1894717"/>
              <a:gd name="connsiteX8" fmla="*/ 198237 w 1173095"/>
              <a:gd name="connsiteY8" fmla="*/ 1477832 h 1894717"/>
              <a:gd name="connsiteX9" fmla="*/ 317300 w 1173095"/>
              <a:gd name="connsiteY9" fmla="*/ 1613563 h 1894717"/>
              <a:gd name="connsiteX10" fmla="*/ 464937 w 1173095"/>
              <a:gd name="connsiteY10" fmla="*/ 1725482 h 1894717"/>
              <a:gd name="connsiteX11" fmla="*/ 607813 w 1173095"/>
              <a:gd name="connsiteY11" fmla="*/ 1801682 h 1894717"/>
              <a:gd name="connsiteX12" fmla="*/ 817363 w 1173095"/>
              <a:gd name="connsiteY12" fmla="*/ 1870738 h 1894717"/>
              <a:gd name="connsiteX13" fmla="*/ 1031675 w 1173095"/>
              <a:gd name="connsiteY13" fmla="*/ 1894551 h 1894717"/>
              <a:gd name="connsiteX14" fmla="*/ 1081681 w 1173095"/>
              <a:gd name="connsiteY14" fmla="*/ 1718338 h 1894717"/>
              <a:gd name="connsiteX15" fmla="*/ 1107875 w 1173095"/>
              <a:gd name="connsiteY15" fmla="*/ 1615943 h 1894717"/>
              <a:gd name="connsiteX16" fmla="*/ 1126925 w 1173095"/>
              <a:gd name="connsiteY16" fmla="*/ 1494501 h 1894717"/>
              <a:gd name="connsiteX17" fmla="*/ 1145975 w 1173095"/>
              <a:gd name="connsiteY17" fmla="*/ 1280188 h 1894717"/>
              <a:gd name="connsiteX18" fmla="*/ 718444 w 1173095"/>
              <a:gd name="connsiteY18" fmla="*/ 809019 h 1894717"/>
              <a:gd name="connsiteX19" fmla="*/ 623360 w 1173095"/>
              <a:gd name="connsiteY19" fmla="*/ 269198 h 1894717"/>
              <a:gd name="connsiteX20" fmla="*/ 517145 w 1173095"/>
              <a:gd name="connsiteY20" fmla="*/ 0 h 1894717"/>
              <a:gd name="connsiteX0" fmla="*/ 517145 w 1153086"/>
              <a:gd name="connsiteY0" fmla="*/ 0 h 1894717"/>
              <a:gd name="connsiteX1" fmla="*/ 412550 w 1153086"/>
              <a:gd name="connsiteY1" fmla="*/ 60988 h 1894717"/>
              <a:gd name="connsiteX2" fmla="*/ 236337 w 1153086"/>
              <a:gd name="connsiteY2" fmla="*/ 225294 h 1894717"/>
              <a:gd name="connsiteX3" fmla="*/ 131563 w 1153086"/>
              <a:gd name="connsiteY3" fmla="*/ 384838 h 1894717"/>
              <a:gd name="connsiteX4" fmla="*/ 41075 w 1153086"/>
              <a:gd name="connsiteY4" fmla="*/ 589625 h 1894717"/>
              <a:gd name="connsiteX5" fmla="*/ 594 w 1153086"/>
              <a:gd name="connsiteY5" fmla="*/ 872995 h 1894717"/>
              <a:gd name="connsiteX6" fmla="*/ 22025 w 1153086"/>
              <a:gd name="connsiteY6" fmla="*/ 1099213 h 1894717"/>
              <a:gd name="connsiteX7" fmla="*/ 88700 w 1153086"/>
              <a:gd name="connsiteY7" fmla="*/ 1289713 h 1894717"/>
              <a:gd name="connsiteX8" fmla="*/ 198237 w 1153086"/>
              <a:gd name="connsiteY8" fmla="*/ 1477832 h 1894717"/>
              <a:gd name="connsiteX9" fmla="*/ 317300 w 1153086"/>
              <a:gd name="connsiteY9" fmla="*/ 1613563 h 1894717"/>
              <a:gd name="connsiteX10" fmla="*/ 464937 w 1153086"/>
              <a:gd name="connsiteY10" fmla="*/ 1725482 h 1894717"/>
              <a:gd name="connsiteX11" fmla="*/ 607813 w 1153086"/>
              <a:gd name="connsiteY11" fmla="*/ 1801682 h 1894717"/>
              <a:gd name="connsiteX12" fmla="*/ 817363 w 1153086"/>
              <a:gd name="connsiteY12" fmla="*/ 1870738 h 1894717"/>
              <a:gd name="connsiteX13" fmla="*/ 1031675 w 1153086"/>
              <a:gd name="connsiteY13" fmla="*/ 1894551 h 1894717"/>
              <a:gd name="connsiteX14" fmla="*/ 1081681 w 1153086"/>
              <a:gd name="connsiteY14" fmla="*/ 1718338 h 1894717"/>
              <a:gd name="connsiteX15" fmla="*/ 1107875 w 1153086"/>
              <a:gd name="connsiteY15" fmla="*/ 1615943 h 1894717"/>
              <a:gd name="connsiteX16" fmla="*/ 1126925 w 1153086"/>
              <a:gd name="connsiteY16" fmla="*/ 1494501 h 1894717"/>
              <a:gd name="connsiteX17" fmla="*/ 718444 w 1153086"/>
              <a:gd name="connsiteY17" fmla="*/ 809019 h 1894717"/>
              <a:gd name="connsiteX18" fmla="*/ 623360 w 1153086"/>
              <a:gd name="connsiteY18" fmla="*/ 269198 h 1894717"/>
              <a:gd name="connsiteX19" fmla="*/ 517145 w 1153086"/>
              <a:gd name="connsiteY19" fmla="*/ 0 h 1894717"/>
              <a:gd name="connsiteX0" fmla="*/ 517145 w 1133929"/>
              <a:gd name="connsiteY0" fmla="*/ 0 h 1894717"/>
              <a:gd name="connsiteX1" fmla="*/ 412550 w 1133929"/>
              <a:gd name="connsiteY1" fmla="*/ 60988 h 1894717"/>
              <a:gd name="connsiteX2" fmla="*/ 236337 w 1133929"/>
              <a:gd name="connsiteY2" fmla="*/ 225294 h 1894717"/>
              <a:gd name="connsiteX3" fmla="*/ 131563 w 1133929"/>
              <a:gd name="connsiteY3" fmla="*/ 384838 h 1894717"/>
              <a:gd name="connsiteX4" fmla="*/ 41075 w 1133929"/>
              <a:gd name="connsiteY4" fmla="*/ 589625 h 1894717"/>
              <a:gd name="connsiteX5" fmla="*/ 594 w 1133929"/>
              <a:gd name="connsiteY5" fmla="*/ 872995 h 1894717"/>
              <a:gd name="connsiteX6" fmla="*/ 22025 w 1133929"/>
              <a:gd name="connsiteY6" fmla="*/ 1099213 h 1894717"/>
              <a:gd name="connsiteX7" fmla="*/ 88700 w 1133929"/>
              <a:gd name="connsiteY7" fmla="*/ 1289713 h 1894717"/>
              <a:gd name="connsiteX8" fmla="*/ 198237 w 1133929"/>
              <a:gd name="connsiteY8" fmla="*/ 1477832 h 1894717"/>
              <a:gd name="connsiteX9" fmla="*/ 317300 w 1133929"/>
              <a:gd name="connsiteY9" fmla="*/ 1613563 h 1894717"/>
              <a:gd name="connsiteX10" fmla="*/ 464937 w 1133929"/>
              <a:gd name="connsiteY10" fmla="*/ 1725482 h 1894717"/>
              <a:gd name="connsiteX11" fmla="*/ 607813 w 1133929"/>
              <a:gd name="connsiteY11" fmla="*/ 1801682 h 1894717"/>
              <a:gd name="connsiteX12" fmla="*/ 817363 w 1133929"/>
              <a:gd name="connsiteY12" fmla="*/ 1870738 h 1894717"/>
              <a:gd name="connsiteX13" fmla="*/ 1031675 w 1133929"/>
              <a:gd name="connsiteY13" fmla="*/ 1894551 h 1894717"/>
              <a:gd name="connsiteX14" fmla="*/ 1081681 w 1133929"/>
              <a:gd name="connsiteY14" fmla="*/ 1718338 h 1894717"/>
              <a:gd name="connsiteX15" fmla="*/ 1107875 w 1133929"/>
              <a:gd name="connsiteY15" fmla="*/ 1615943 h 1894717"/>
              <a:gd name="connsiteX16" fmla="*/ 683456 w 1133929"/>
              <a:gd name="connsiteY16" fmla="*/ 1486073 h 1894717"/>
              <a:gd name="connsiteX17" fmla="*/ 718444 w 1133929"/>
              <a:gd name="connsiteY17" fmla="*/ 809019 h 1894717"/>
              <a:gd name="connsiteX18" fmla="*/ 623360 w 1133929"/>
              <a:gd name="connsiteY18" fmla="*/ 269198 h 1894717"/>
              <a:gd name="connsiteX19" fmla="*/ 517145 w 1133929"/>
              <a:gd name="connsiteY19" fmla="*/ 0 h 1894717"/>
              <a:gd name="connsiteX0" fmla="*/ 517145 w 1102379"/>
              <a:gd name="connsiteY0" fmla="*/ 0 h 1894717"/>
              <a:gd name="connsiteX1" fmla="*/ 412550 w 1102379"/>
              <a:gd name="connsiteY1" fmla="*/ 60988 h 1894717"/>
              <a:gd name="connsiteX2" fmla="*/ 236337 w 1102379"/>
              <a:gd name="connsiteY2" fmla="*/ 225294 h 1894717"/>
              <a:gd name="connsiteX3" fmla="*/ 131563 w 1102379"/>
              <a:gd name="connsiteY3" fmla="*/ 384838 h 1894717"/>
              <a:gd name="connsiteX4" fmla="*/ 41075 w 1102379"/>
              <a:gd name="connsiteY4" fmla="*/ 589625 h 1894717"/>
              <a:gd name="connsiteX5" fmla="*/ 594 w 1102379"/>
              <a:gd name="connsiteY5" fmla="*/ 872995 h 1894717"/>
              <a:gd name="connsiteX6" fmla="*/ 22025 w 1102379"/>
              <a:gd name="connsiteY6" fmla="*/ 1099213 h 1894717"/>
              <a:gd name="connsiteX7" fmla="*/ 88700 w 1102379"/>
              <a:gd name="connsiteY7" fmla="*/ 1289713 h 1894717"/>
              <a:gd name="connsiteX8" fmla="*/ 198237 w 1102379"/>
              <a:gd name="connsiteY8" fmla="*/ 1477832 h 1894717"/>
              <a:gd name="connsiteX9" fmla="*/ 317300 w 1102379"/>
              <a:gd name="connsiteY9" fmla="*/ 1613563 h 1894717"/>
              <a:gd name="connsiteX10" fmla="*/ 464937 w 1102379"/>
              <a:gd name="connsiteY10" fmla="*/ 1725482 h 1894717"/>
              <a:gd name="connsiteX11" fmla="*/ 607813 w 1102379"/>
              <a:gd name="connsiteY11" fmla="*/ 1801682 h 1894717"/>
              <a:gd name="connsiteX12" fmla="*/ 817363 w 1102379"/>
              <a:gd name="connsiteY12" fmla="*/ 1870738 h 1894717"/>
              <a:gd name="connsiteX13" fmla="*/ 1031675 w 1102379"/>
              <a:gd name="connsiteY13" fmla="*/ 1894551 h 1894717"/>
              <a:gd name="connsiteX14" fmla="*/ 1081681 w 1102379"/>
              <a:gd name="connsiteY14" fmla="*/ 1718338 h 1894717"/>
              <a:gd name="connsiteX15" fmla="*/ 683456 w 1102379"/>
              <a:gd name="connsiteY15" fmla="*/ 1486073 h 1894717"/>
              <a:gd name="connsiteX16" fmla="*/ 718444 w 1102379"/>
              <a:gd name="connsiteY16" fmla="*/ 809019 h 1894717"/>
              <a:gd name="connsiteX17" fmla="*/ 623360 w 1102379"/>
              <a:gd name="connsiteY17" fmla="*/ 269198 h 1894717"/>
              <a:gd name="connsiteX18" fmla="*/ 517145 w 1102379"/>
              <a:gd name="connsiteY18" fmla="*/ 0 h 1894717"/>
              <a:gd name="connsiteX0" fmla="*/ 517145 w 1031675"/>
              <a:gd name="connsiteY0" fmla="*/ 0 h 1894717"/>
              <a:gd name="connsiteX1" fmla="*/ 412550 w 1031675"/>
              <a:gd name="connsiteY1" fmla="*/ 60988 h 1894717"/>
              <a:gd name="connsiteX2" fmla="*/ 236337 w 1031675"/>
              <a:gd name="connsiteY2" fmla="*/ 225294 h 1894717"/>
              <a:gd name="connsiteX3" fmla="*/ 131563 w 1031675"/>
              <a:gd name="connsiteY3" fmla="*/ 384838 h 1894717"/>
              <a:gd name="connsiteX4" fmla="*/ 41075 w 1031675"/>
              <a:gd name="connsiteY4" fmla="*/ 589625 h 1894717"/>
              <a:gd name="connsiteX5" fmla="*/ 594 w 1031675"/>
              <a:gd name="connsiteY5" fmla="*/ 872995 h 1894717"/>
              <a:gd name="connsiteX6" fmla="*/ 22025 w 1031675"/>
              <a:gd name="connsiteY6" fmla="*/ 1099213 h 1894717"/>
              <a:gd name="connsiteX7" fmla="*/ 88700 w 1031675"/>
              <a:gd name="connsiteY7" fmla="*/ 1289713 h 1894717"/>
              <a:gd name="connsiteX8" fmla="*/ 198237 w 1031675"/>
              <a:gd name="connsiteY8" fmla="*/ 1477832 h 1894717"/>
              <a:gd name="connsiteX9" fmla="*/ 317300 w 1031675"/>
              <a:gd name="connsiteY9" fmla="*/ 1613563 h 1894717"/>
              <a:gd name="connsiteX10" fmla="*/ 464937 w 1031675"/>
              <a:gd name="connsiteY10" fmla="*/ 1725482 h 1894717"/>
              <a:gd name="connsiteX11" fmla="*/ 607813 w 1031675"/>
              <a:gd name="connsiteY11" fmla="*/ 1801682 h 1894717"/>
              <a:gd name="connsiteX12" fmla="*/ 817363 w 1031675"/>
              <a:gd name="connsiteY12" fmla="*/ 1870738 h 1894717"/>
              <a:gd name="connsiteX13" fmla="*/ 1031675 w 1031675"/>
              <a:gd name="connsiteY13" fmla="*/ 1894551 h 1894717"/>
              <a:gd name="connsiteX14" fmla="*/ 683456 w 1031675"/>
              <a:gd name="connsiteY14" fmla="*/ 1486073 h 1894717"/>
              <a:gd name="connsiteX15" fmla="*/ 718444 w 1031675"/>
              <a:gd name="connsiteY15" fmla="*/ 809019 h 1894717"/>
              <a:gd name="connsiteX16" fmla="*/ 623360 w 1031675"/>
              <a:gd name="connsiteY16" fmla="*/ 269198 h 1894717"/>
              <a:gd name="connsiteX17" fmla="*/ 517145 w 1031675"/>
              <a:gd name="connsiteY17" fmla="*/ 0 h 1894717"/>
              <a:gd name="connsiteX0" fmla="*/ 517145 w 818222"/>
              <a:gd name="connsiteY0" fmla="*/ 0 h 1886095"/>
              <a:gd name="connsiteX1" fmla="*/ 412550 w 818222"/>
              <a:gd name="connsiteY1" fmla="*/ 60988 h 1886095"/>
              <a:gd name="connsiteX2" fmla="*/ 236337 w 818222"/>
              <a:gd name="connsiteY2" fmla="*/ 225294 h 1886095"/>
              <a:gd name="connsiteX3" fmla="*/ 131563 w 818222"/>
              <a:gd name="connsiteY3" fmla="*/ 384838 h 1886095"/>
              <a:gd name="connsiteX4" fmla="*/ 41075 w 818222"/>
              <a:gd name="connsiteY4" fmla="*/ 589625 h 1886095"/>
              <a:gd name="connsiteX5" fmla="*/ 594 w 818222"/>
              <a:gd name="connsiteY5" fmla="*/ 872995 h 1886095"/>
              <a:gd name="connsiteX6" fmla="*/ 22025 w 818222"/>
              <a:gd name="connsiteY6" fmla="*/ 1099213 h 1886095"/>
              <a:gd name="connsiteX7" fmla="*/ 88700 w 818222"/>
              <a:gd name="connsiteY7" fmla="*/ 1289713 h 1886095"/>
              <a:gd name="connsiteX8" fmla="*/ 198237 w 818222"/>
              <a:gd name="connsiteY8" fmla="*/ 1477832 h 1886095"/>
              <a:gd name="connsiteX9" fmla="*/ 317300 w 818222"/>
              <a:gd name="connsiteY9" fmla="*/ 1613563 h 1886095"/>
              <a:gd name="connsiteX10" fmla="*/ 464937 w 818222"/>
              <a:gd name="connsiteY10" fmla="*/ 1725482 h 1886095"/>
              <a:gd name="connsiteX11" fmla="*/ 607813 w 818222"/>
              <a:gd name="connsiteY11" fmla="*/ 1801682 h 1886095"/>
              <a:gd name="connsiteX12" fmla="*/ 817363 w 818222"/>
              <a:gd name="connsiteY12" fmla="*/ 1870738 h 1886095"/>
              <a:gd name="connsiteX13" fmla="*/ 683456 w 818222"/>
              <a:gd name="connsiteY13" fmla="*/ 1486073 h 1886095"/>
              <a:gd name="connsiteX14" fmla="*/ 718444 w 818222"/>
              <a:gd name="connsiteY14" fmla="*/ 809019 h 1886095"/>
              <a:gd name="connsiteX15" fmla="*/ 623360 w 818222"/>
              <a:gd name="connsiteY15" fmla="*/ 269198 h 1886095"/>
              <a:gd name="connsiteX16" fmla="*/ 517145 w 818222"/>
              <a:gd name="connsiteY16" fmla="*/ 0 h 1886095"/>
              <a:gd name="connsiteX0" fmla="*/ 517145 w 719094"/>
              <a:gd name="connsiteY0" fmla="*/ 0 h 1812156"/>
              <a:gd name="connsiteX1" fmla="*/ 412550 w 719094"/>
              <a:gd name="connsiteY1" fmla="*/ 60988 h 1812156"/>
              <a:gd name="connsiteX2" fmla="*/ 236337 w 719094"/>
              <a:gd name="connsiteY2" fmla="*/ 225294 h 1812156"/>
              <a:gd name="connsiteX3" fmla="*/ 131563 w 719094"/>
              <a:gd name="connsiteY3" fmla="*/ 384838 h 1812156"/>
              <a:gd name="connsiteX4" fmla="*/ 41075 w 719094"/>
              <a:gd name="connsiteY4" fmla="*/ 589625 h 1812156"/>
              <a:gd name="connsiteX5" fmla="*/ 594 w 719094"/>
              <a:gd name="connsiteY5" fmla="*/ 872995 h 1812156"/>
              <a:gd name="connsiteX6" fmla="*/ 22025 w 719094"/>
              <a:gd name="connsiteY6" fmla="*/ 1099213 h 1812156"/>
              <a:gd name="connsiteX7" fmla="*/ 88700 w 719094"/>
              <a:gd name="connsiteY7" fmla="*/ 1289713 h 1812156"/>
              <a:gd name="connsiteX8" fmla="*/ 198237 w 719094"/>
              <a:gd name="connsiteY8" fmla="*/ 1477832 h 1812156"/>
              <a:gd name="connsiteX9" fmla="*/ 317300 w 719094"/>
              <a:gd name="connsiteY9" fmla="*/ 1613563 h 1812156"/>
              <a:gd name="connsiteX10" fmla="*/ 464937 w 719094"/>
              <a:gd name="connsiteY10" fmla="*/ 1725482 h 1812156"/>
              <a:gd name="connsiteX11" fmla="*/ 607813 w 719094"/>
              <a:gd name="connsiteY11" fmla="*/ 1801682 h 1812156"/>
              <a:gd name="connsiteX12" fmla="*/ 683456 w 719094"/>
              <a:gd name="connsiteY12" fmla="*/ 1486073 h 1812156"/>
              <a:gd name="connsiteX13" fmla="*/ 718444 w 719094"/>
              <a:gd name="connsiteY13" fmla="*/ 809019 h 1812156"/>
              <a:gd name="connsiteX14" fmla="*/ 623360 w 719094"/>
              <a:gd name="connsiteY14" fmla="*/ 269198 h 1812156"/>
              <a:gd name="connsiteX15" fmla="*/ 517145 w 719094"/>
              <a:gd name="connsiteY15" fmla="*/ 0 h 1812156"/>
              <a:gd name="connsiteX0" fmla="*/ 517145 w 720986"/>
              <a:gd name="connsiteY0" fmla="*/ 0 h 1812156"/>
              <a:gd name="connsiteX1" fmla="*/ 412550 w 720986"/>
              <a:gd name="connsiteY1" fmla="*/ 60988 h 1812156"/>
              <a:gd name="connsiteX2" fmla="*/ 236337 w 720986"/>
              <a:gd name="connsiteY2" fmla="*/ 225294 h 1812156"/>
              <a:gd name="connsiteX3" fmla="*/ 131563 w 720986"/>
              <a:gd name="connsiteY3" fmla="*/ 384838 h 1812156"/>
              <a:gd name="connsiteX4" fmla="*/ 41075 w 720986"/>
              <a:gd name="connsiteY4" fmla="*/ 589625 h 1812156"/>
              <a:gd name="connsiteX5" fmla="*/ 594 w 720986"/>
              <a:gd name="connsiteY5" fmla="*/ 872995 h 1812156"/>
              <a:gd name="connsiteX6" fmla="*/ 22025 w 720986"/>
              <a:gd name="connsiteY6" fmla="*/ 1099213 h 1812156"/>
              <a:gd name="connsiteX7" fmla="*/ 88700 w 720986"/>
              <a:gd name="connsiteY7" fmla="*/ 1289713 h 1812156"/>
              <a:gd name="connsiteX8" fmla="*/ 198237 w 720986"/>
              <a:gd name="connsiteY8" fmla="*/ 1477832 h 1812156"/>
              <a:gd name="connsiteX9" fmla="*/ 317300 w 720986"/>
              <a:gd name="connsiteY9" fmla="*/ 1613563 h 1812156"/>
              <a:gd name="connsiteX10" fmla="*/ 464937 w 720986"/>
              <a:gd name="connsiteY10" fmla="*/ 1725482 h 1812156"/>
              <a:gd name="connsiteX11" fmla="*/ 607813 w 720986"/>
              <a:gd name="connsiteY11" fmla="*/ 1801682 h 1812156"/>
              <a:gd name="connsiteX12" fmla="*/ 683456 w 720986"/>
              <a:gd name="connsiteY12" fmla="*/ 1486073 h 1812156"/>
              <a:gd name="connsiteX13" fmla="*/ 718444 w 720986"/>
              <a:gd name="connsiteY13" fmla="*/ 809019 h 1812156"/>
              <a:gd name="connsiteX14" fmla="*/ 623360 w 720986"/>
              <a:gd name="connsiteY14" fmla="*/ 269198 h 1812156"/>
              <a:gd name="connsiteX15" fmla="*/ 517145 w 720986"/>
              <a:gd name="connsiteY15" fmla="*/ 0 h 1812156"/>
              <a:gd name="connsiteX0" fmla="*/ 517145 w 718489"/>
              <a:gd name="connsiteY0" fmla="*/ 0 h 1812156"/>
              <a:gd name="connsiteX1" fmla="*/ 412550 w 718489"/>
              <a:gd name="connsiteY1" fmla="*/ 60988 h 1812156"/>
              <a:gd name="connsiteX2" fmla="*/ 236337 w 718489"/>
              <a:gd name="connsiteY2" fmla="*/ 225294 h 1812156"/>
              <a:gd name="connsiteX3" fmla="*/ 131563 w 718489"/>
              <a:gd name="connsiteY3" fmla="*/ 384838 h 1812156"/>
              <a:gd name="connsiteX4" fmla="*/ 41075 w 718489"/>
              <a:gd name="connsiteY4" fmla="*/ 589625 h 1812156"/>
              <a:gd name="connsiteX5" fmla="*/ 594 w 718489"/>
              <a:gd name="connsiteY5" fmla="*/ 872995 h 1812156"/>
              <a:gd name="connsiteX6" fmla="*/ 22025 w 718489"/>
              <a:gd name="connsiteY6" fmla="*/ 1099213 h 1812156"/>
              <a:gd name="connsiteX7" fmla="*/ 88700 w 718489"/>
              <a:gd name="connsiteY7" fmla="*/ 1289713 h 1812156"/>
              <a:gd name="connsiteX8" fmla="*/ 198237 w 718489"/>
              <a:gd name="connsiteY8" fmla="*/ 1477832 h 1812156"/>
              <a:gd name="connsiteX9" fmla="*/ 317300 w 718489"/>
              <a:gd name="connsiteY9" fmla="*/ 1613563 h 1812156"/>
              <a:gd name="connsiteX10" fmla="*/ 464937 w 718489"/>
              <a:gd name="connsiteY10" fmla="*/ 1725482 h 1812156"/>
              <a:gd name="connsiteX11" fmla="*/ 607813 w 718489"/>
              <a:gd name="connsiteY11" fmla="*/ 1801682 h 1812156"/>
              <a:gd name="connsiteX12" fmla="*/ 635078 w 718489"/>
              <a:gd name="connsiteY12" fmla="*/ 1486073 h 1812156"/>
              <a:gd name="connsiteX13" fmla="*/ 718444 w 718489"/>
              <a:gd name="connsiteY13" fmla="*/ 809019 h 1812156"/>
              <a:gd name="connsiteX14" fmla="*/ 623360 w 718489"/>
              <a:gd name="connsiteY14" fmla="*/ 269198 h 1812156"/>
              <a:gd name="connsiteX15" fmla="*/ 517145 w 718489"/>
              <a:gd name="connsiteY15" fmla="*/ 0 h 1812156"/>
              <a:gd name="connsiteX0" fmla="*/ 517145 w 718491"/>
              <a:gd name="connsiteY0" fmla="*/ 0 h 1800563"/>
              <a:gd name="connsiteX1" fmla="*/ 412550 w 718491"/>
              <a:gd name="connsiteY1" fmla="*/ 60988 h 1800563"/>
              <a:gd name="connsiteX2" fmla="*/ 236337 w 718491"/>
              <a:gd name="connsiteY2" fmla="*/ 225294 h 1800563"/>
              <a:gd name="connsiteX3" fmla="*/ 131563 w 718491"/>
              <a:gd name="connsiteY3" fmla="*/ 384838 h 1800563"/>
              <a:gd name="connsiteX4" fmla="*/ 41075 w 718491"/>
              <a:gd name="connsiteY4" fmla="*/ 589625 h 1800563"/>
              <a:gd name="connsiteX5" fmla="*/ 594 w 718491"/>
              <a:gd name="connsiteY5" fmla="*/ 872995 h 1800563"/>
              <a:gd name="connsiteX6" fmla="*/ 22025 w 718491"/>
              <a:gd name="connsiteY6" fmla="*/ 1099213 h 1800563"/>
              <a:gd name="connsiteX7" fmla="*/ 88700 w 718491"/>
              <a:gd name="connsiteY7" fmla="*/ 1289713 h 1800563"/>
              <a:gd name="connsiteX8" fmla="*/ 198237 w 718491"/>
              <a:gd name="connsiteY8" fmla="*/ 1477832 h 1800563"/>
              <a:gd name="connsiteX9" fmla="*/ 317300 w 718491"/>
              <a:gd name="connsiteY9" fmla="*/ 1613563 h 1800563"/>
              <a:gd name="connsiteX10" fmla="*/ 464937 w 718491"/>
              <a:gd name="connsiteY10" fmla="*/ 1725482 h 1800563"/>
              <a:gd name="connsiteX11" fmla="*/ 555403 w 718491"/>
              <a:gd name="connsiteY11" fmla="*/ 1789040 h 1800563"/>
              <a:gd name="connsiteX12" fmla="*/ 635078 w 718491"/>
              <a:gd name="connsiteY12" fmla="*/ 1486073 h 1800563"/>
              <a:gd name="connsiteX13" fmla="*/ 718444 w 718491"/>
              <a:gd name="connsiteY13" fmla="*/ 809019 h 1800563"/>
              <a:gd name="connsiteX14" fmla="*/ 623360 w 718491"/>
              <a:gd name="connsiteY14" fmla="*/ 269198 h 1800563"/>
              <a:gd name="connsiteX15" fmla="*/ 517145 w 718491"/>
              <a:gd name="connsiteY15" fmla="*/ 0 h 1800563"/>
              <a:gd name="connsiteX0" fmla="*/ 517145 w 678238"/>
              <a:gd name="connsiteY0" fmla="*/ 0 h 1800563"/>
              <a:gd name="connsiteX1" fmla="*/ 412550 w 678238"/>
              <a:gd name="connsiteY1" fmla="*/ 60988 h 1800563"/>
              <a:gd name="connsiteX2" fmla="*/ 236337 w 678238"/>
              <a:gd name="connsiteY2" fmla="*/ 225294 h 1800563"/>
              <a:gd name="connsiteX3" fmla="*/ 131563 w 678238"/>
              <a:gd name="connsiteY3" fmla="*/ 384838 h 1800563"/>
              <a:gd name="connsiteX4" fmla="*/ 41075 w 678238"/>
              <a:gd name="connsiteY4" fmla="*/ 589625 h 1800563"/>
              <a:gd name="connsiteX5" fmla="*/ 594 w 678238"/>
              <a:gd name="connsiteY5" fmla="*/ 872995 h 1800563"/>
              <a:gd name="connsiteX6" fmla="*/ 22025 w 678238"/>
              <a:gd name="connsiteY6" fmla="*/ 1099213 h 1800563"/>
              <a:gd name="connsiteX7" fmla="*/ 88700 w 678238"/>
              <a:gd name="connsiteY7" fmla="*/ 1289713 h 1800563"/>
              <a:gd name="connsiteX8" fmla="*/ 198237 w 678238"/>
              <a:gd name="connsiteY8" fmla="*/ 1477832 h 1800563"/>
              <a:gd name="connsiteX9" fmla="*/ 317300 w 678238"/>
              <a:gd name="connsiteY9" fmla="*/ 1613563 h 1800563"/>
              <a:gd name="connsiteX10" fmla="*/ 464937 w 678238"/>
              <a:gd name="connsiteY10" fmla="*/ 1725482 h 1800563"/>
              <a:gd name="connsiteX11" fmla="*/ 555403 w 678238"/>
              <a:gd name="connsiteY11" fmla="*/ 1789040 h 1800563"/>
              <a:gd name="connsiteX12" fmla="*/ 635078 w 678238"/>
              <a:gd name="connsiteY12" fmla="*/ 1486073 h 1800563"/>
              <a:gd name="connsiteX13" fmla="*/ 678129 w 678238"/>
              <a:gd name="connsiteY13" fmla="*/ 809019 h 1800563"/>
              <a:gd name="connsiteX14" fmla="*/ 623360 w 678238"/>
              <a:gd name="connsiteY14" fmla="*/ 269198 h 1800563"/>
              <a:gd name="connsiteX15" fmla="*/ 517145 w 678238"/>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64937 w 679613"/>
              <a:gd name="connsiteY10" fmla="*/ 1725482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8756"/>
              <a:gd name="connsiteY0" fmla="*/ 0 h 1789040"/>
              <a:gd name="connsiteX1" fmla="*/ 412550 w 678756"/>
              <a:gd name="connsiteY1" fmla="*/ 60988 h 1789040"/>
              <a:gd name="connsiteX2" fmla="*/ 236337 w 678756"/>
              <a:gd name="connsiteY2" fmla="*/ 225294 h 1789040"/>
              <a:gd name="connsiteX3" fmla="*/ 131563 w 678756"/>
              <a:gd name="connsiteY3" fmla="*/ 384838 h 1789040"/>
              <a:gd name="connsiteX4" fmla="*/ 41075 w 678756"/>
              <a:gd name="connsiteY4" fmla="*/ 589625 h 1789040"/>
              <a:gd name="connsiteX5" fmla="*/ 594 w 678756"/>
              <a:gd name="connsiteY5" fmla="*/ 872995 h 1789040"/>
              <a:gd name="connsiteX6" fmla="*/ 22025 w 678756"/>
              <a:gd name="connsiteY6" fmla="*/ 1099213 h 1789040"/>
              <a:gd name="connsiteX7" fmla="*/ 88700 w 678756"/>
              <a:gd name="connsiteY7" fmla="*/ 1289713 h 1789040"/>
              <a:gd name="connsiteX8" fmla="*/ 198237 w 678756"/>
              <a:gd name="connsiteY8" fmla="*/ 1477832 h 1789040"/>
              <a:gd name="connsiteX9" fmla="*/ 317300 w 678756"/>
              <a:gd name="connsiteY9" fmla="*/ 1613563 h 1789040"/>
              <a:gd name="connsiteX10" fmla="*/ 458890 w 678756"/>
              <a:gd name="connsiteY10" fmla="*/ 1726536 h 1789040"/>
              <a:gd name="connsiteX11" fmla="*/ 555403 w 678756"/>
              <a:gd name="connsiteY11" fmla="*/ 1789040 h 1789040"/>
              <a:gd name="connsiteX12" fmla="*/ 620968 w 678756"/>
              <a:gd name="connsiteY12" fmla="*/ 1489234 h 1789040"/>
              <a:gd name="connsiteX13" fmla="*/ 678129 w 678756"/>
              <a:gd name="connsiteY13" fmla="*/ 809019 h 1789040"/>
              <a:gd name="connsiteX14" fmla="*/ 583045 w 678756"/>
              <a:gd name="connsiteY14" fmla="*/ 273412 h 1789040"/>
              <a:gd name="connsiteX15" fmla="*/ 517145 w 678756"/>
              <a:gd name="connsiteY15" fmla="*/ 0 h 1789040"/>
              <a:gd name="connsiteX0" fmla="*/ 517145 w 664849"/>
              <a:gd name="connsiteY0" fmla="*/ 0 h 1789040"/>
              <a:gd name="connsiteX1" fmla="*/ 412550 w 664849"/>
              <a:gd name="connsiteY1" fmla="*/ 60988 h 1789040"/>
              <a:gd name="connsiteX2" fmla="*/ 236337 w 664849"/>
              <a:gd name="connsiteY2" fmla="*/ 225294 h 1789040"/>
              <a:gd name="connsiteX3" fmla="*/ 131563 w 664849"/>
              <a:gd name="connsiteY3" fmla="*/ 384838 h 1789040"/>
              <a:gd name="connsiteX4" fmla="*/ 41075 w 664849"/>
              <a:gd name="connsiteY4" fmla="*/ 589625 h 1789040"/>
              <a:gd name="connsiteX5" fmla="*/ 594 w 664849"/>
              <a:gd name="connsiteY5" fmla="*/ 872995 h 1789040"/>
              <a:gd name="connsiteX6" fmla="*/ 22025 w 664849"/>
              <a:gd name="connsiteY6" fmla="*/ 1099213 h 1789040"/>
              <a:gd name="connsiteX7" fmla="*/ 88700 w 664849"/>
              <a:gd name="connsiteY7" fmla="*/ 1289713 h 1789040"/>
              <a:gd name="connsiteX8" fmla="*/ 198237 w 664849"/>
              <a:gd name="connsiteY8" fmla="*/ 1477832 h 1789040"/>
              <a:gd name="connsiteX9" fmla="*/ 317300 w 664849"/>
              <a:gd name="connsiteY9" fmla="*/ 1613563 h 1789040"/>
              <a:gd name="connsiteX10" fmla="*/ 458890 w 664849"/>
              <a:gd name="connsiteY10" fmla="*/ 1726536 h 1789040"/>
              <a:gd name="connsiteX11" fmla="*/ 555403 w 664849"/>
              <a:gd name="connsiteY11" fmla="*/ 1789040 h 1789040"/>
              <a:gd name="connsiteX12" fmla="*/ 620968 w 664849"/>
              <a:gd name="connsiteY12" fmla="*/ 1489234 h 1789040"/>
              <a:gd name="connsiteX13" fmla="*/ 664019 w 664849"/>
              <a:gd name="connsiteY13" fmla="*/ 812179 h 1789040"/>
              <a:gd name="connsiteX14" fmla="*/ 583045 w 664849"/>
              <a:gd name="connsiteY14" fmla="*/ 273412 h 1789040"/>
              <a:gd name="connsiteX15" fmla="*/ 517145 w 664849"/>
              <a:gd name="connsiteY15" fmla="*/ 0 h 1789040"/>
              <a:gd name="connsiteX0" fmla="*/ 517145 w 669802"/>
              <a:gd name="connsiteY0" fmla="*/ 0 h 1789040"/>
              <a:gd name="connsiteX1" fmla="*/ 412550 w 669802"/>
              <a:gd name="connsiteY1" fmla="*/ 60988 h 1789040"/>
              <a:gd name="connsiteX2" fmla="*/ 236337 w 669802"/>
              <a:gd name="connsiteY2" fmla="*/ 225294 h 1789040"/>
              <a:gd name="connsiteX3" fmla="*/ 131563 w 669802"/>
              <a:gd name="connsiteY3" fmla="*/ 384838 h 1789040"/>
              <a:gd name="connsiteX4" fmla="*/ 41075 w 669802"/>
              <a:gd name="connsiteY4" fmla="*/ 589625 h 1789040"/>
              <a:gd name="connsiteX5" fmla="*/ 594 w 669802"/>
              <a:gd name="connsiteY5" fmla="*/ 872995 h 1789040"/>
              <a:gd name="connsiteX6" fmla="*/ 22025 w 669802"/>
              <a:gd name="connsiteY6" fmla="*/ 1099213 h 1789040"/>
              <a:gd name="connsiteX7" fmla="*/ 88700 w 669802"/>
              <a:gd name="connsiteY7" fmla="*/ 1289713 h 1789040"/>
              <a:gd name="connsiteX8" fmla="*/ 198237 w 669802"/>
              <a:gd name="connsiteY8" fmla="*/ 1477832 h 1789040"/>
              <a:gd name="connsiteX9" fmla="*/ 317300 w 669802"/>
              <a:gd name="connsiteY9" fmla="*/ 1613563 h 1789040"/>
              <a:gd name="connsiteX10" fmla="*/ 458890 w 669802"/>
              <a:gd name="connsiteY10" fmla="*/ 1726536 h 1789040"/>
              <a:gd name="connsiteX11" fmla="*/ 555403 w 669802"/>
              <a:gd name="connsiteY11" fmla="*/ 1789040 h 1789040"/>
              <a:gd name="connsiteX12" fmla="*/ 620968 w 669802"/>
              <a:gd name="connsiteY12" fmla="*/ 1489234 h 1789040"/>
              <a:gd name="connsiteX13" fmla="*/ 669058 w 669802"/>
              <a:gd name="connsiteY13" fmla="*/ 856427 h 1789040"/>
              <a:gd name="connsiteX14" fmla="*/ 583045 w 669802"/>
              <a:gd name="connsiteY14" fmla="*/ 273412 h 1789040"/>
              <a:gd name="connsiteX15" fmla="*/ 517145 w 669802"/>
              <a:gd name="connsiteY15" fmla="*/ 0 h 1789040"/>
              <a:gd name="connsiteX0" fmla="*/ 517145 w 669802"/>
              <a:gd name="connsiteY0" fmla="*/ 0 h 1801512"/>
              <a:gd name="connsiteX1" fmla="*/ 412550 w 669802"/>
              <a:gd name="connsiteY1" fmla="*/ 60988 h 1801512"/>
              <a:gd name="connsiteX2" fmla="*/ 236337 w 669802"/>
              <a:gd name="connsiteY2" fmla="*/ 225294 h 1801512"/>
              <a:gd name="connsiteX3" fmla="*/ 131563 w 669802"/>
              <a:gd name="connsiteY3" fmla="*/ 384838 h 1801512"/>
              <a:gd name="connsiteX4" fmla="*/ 41075 w 669802"/>
              <a:gd name="connsiteY4" fmla="*/ 589625 h 1801512"/>
              <a:gd name="connsiteX5" fmla="*/ 594 w 669802"/>
              <a:gd name="connsiteY5" fmla="*/ 872995 h 1801512"/>
              <a:gd name="connsiteX6" fmla="*/ 22025 w 669802"/>
              <a:gd name="connsiteY6" fmla="*/ 1099213 h 1801512"/>
              <a:gd name="connsiteX7" fmla="*/ 88700 w 669802"/>
              <a:gd name="connsiteY7" fmla="*/ 1289713 h 1801512"/>
              <a:gd name="connsiteX8" fmla="*/ 198237 w 669802"/>
              <a:gd name="connsiteY8" fmla="*/ 1477832 h 1801512"/>
              <a:gd name="connsiteX9" fmla="*/ 317300 w 669802"/>
              <a:gd name="connsiteY9" fmla="*/ 1613563 h 1801512"/>
              <a:gd name="connsiteX10" fmla="*/ 458890 w 669802"/>
              <a:gd name="connsiteY10" fmla="*/ 1726536 h 1801512"/>
              <a:gd name="connsiteX11" fmla="*/ 555403 w 669802"/>
              <a:gd name="connsiteY11" fmla="*/ 1801512 h 1801512"/>
              <a:gd name="connsiteX12" fmla="*/ 620968 w 669802"/>
              <a:gd name="connsiteY12" fmla="*/ 1489234 h 1801512"/>
              <a:gd name="connsiteX13" fmla="*/ 669058 w 669802"/>
              <a:gd name="connsiteY13" fmla="*/ 856427 h 1801512"/>
              <a:gd name="connsiteX14" fmla="*/ 583045 w 669802"/>
              <a:gd name="connsiteY14" fmla="*/ 273412 h 1801512"/>
              <a:gd name="connsiteX15" fmla="*/ 517145 w 669802"/>
              <a:gd name="connsiteY15" fmla="*/ 0 h 1801512"/>
              <a:gd name="connsiteX0" fmla="*/ 517145 w 669802"/>
              <a:gd name="connsiteY0" fmla="*/ 0 h 1801512"/>
              <a:gd name="connsiteX1" fmla="*/ 412550 w 669802"/>
              <a:gd name="connsiteY1" fmla="*/ 60988 h 1801512"/>
              <a:gd name="connsiteX2" fmla="*/ 236337 w 669802"/>
              <a:gd name="connsiteY2" fmla="*/ 225294 h 1801512"/>
              <a:gd name="connsiteX3" fmla="*/ 131563 w 669802"/>
              <a:gd name="connsiteY3" fmla="*/ 384838 h 1801512"/>
              <a:gd name="connsiteX4" fmla="*/ 41075 w 669802"/>
              <a:gd name="connsiteY4" fmla="*/ 589625 h 1801512"/>
              <a:gd name="connsiteX5" fmla="*/ 594 w 669802"/>
              <a:gd name="connsiteY5" fmla="*/ 872995 h 1801512"/>
              <a:gd name="connsiteX6" fmla="*/ 22025 w 669802"/>
              <a:gd name="connsiteY6" fmla="*/ 1099213 h 1801512"/>
              <a:gd name="connsiteX7" fmla="*/ 88700 w 669802"/>
              <a:gd name="connsiteY7" fmla="*/ 1289713 h 1801512"/>
              <a:gd name="connsiteX8" fmla="*/ 198237 w 669802"/>
              <a:gd name="connsiteY8" fmla="*/ 1477832 h 1801512"/>
              <a:gd name="connsiteX9" fmla="*/ 317300 w 669802"/>
              <a:gd name="connsiteY9" fmla="*/ 1613563 h 1801512"/>
              <a:gd name="connsiteX10" fmla="*/ 457070 w 669802"/>
              <a:gd name="connsiteY10" fmla="*/ 1745244 h 1801512"/>
              <a:gd name="connsiteX11" fmla="*/ 555403 w 669802"/>
              <a:gd name="connsiteY11" fmla="*/ 1801512 h 1801512"/>
              <a:gd name="connsiteX12" fmla="*/ 620968 w 669802"/>
              <a:gd name="connsiteY12" fmla="*/ 1489234 h 1801512"/>
              <a:gd name="connsiteX13" fmla="*/ 669058 w 669802"/>
              <a:gd name="connsiteY13" fmla="*/ 856427 h 1801512"/>
              <a:gd name="connsiteX14" fmla="*/ 583045 w 669802"/>
              <a:gd name="connsiteY14" fmla="*/ 273412 h 1801512"/>
              <a:gd name="connsiteX15" fmla="*/ 517145 w 669802"/>
              <a:gd name="connsiteY15" fmla="*/ 0 h 1801512"/>
              <a:gd name="connsiteX0" fmla="*/ 517145 w 669802"/>
              <a:gd name="connsiteY0" fmla="*/ 0 h 1801512"/>
              <a:gd name="connsiteX1" fmla="*/ 412550 w 669802"/>
              <a:gd name="connsiteY1" fmla="*/ 60988 h 1801512"/>
              <a:gd name="connsiteX2" fmla="*/ 236337 w 669802"/>
              <a:gd name="connsiteY2" fmla="*/ 225294 h 1801512"/>
              <a:gd name="connsiteX3" fmla="*/ 131563 w 669802"/>
              <a:gd name="connsiteY3" fmla="*/ 384838 h 1801512"/>
              <a:gd name="connsiteX4" fmla="*/ 41075 w 669802"/>
              <a:gd name="connsiteY4" fmla="*/ 589625 h 1801512"/>
              <a:gd name="connsiteX5" fmla="*/ 594 w 669802"/>
              <a:gd name="connsiteY5" fmla="*/ 872995 h 1801512"/>
              <a:gd name="connsiteX6" fmla="*/ 22025 w 669802"/>
              <a:gd name="connsiteY6" fmla="*/ 1099213 h 1801512"/>
              <a:gd name="connsiteX7" fmla="*/ 88700 w 669802"/>
              <a:gd name="connsiteY7" fmla="*/ 1289713 h 1801512"/>
              <a:gd name="connsiteX8" fmla="*/ 198237 w 669802"/>
              <a:gd name="connsiteY8" fmla="*/ 1477832 h 1801512"/>
              <a:gd name="connsiteX9" fmla="*/ 317300 w 669802"/>
              <a:gd name="connsiteY9" fmla="*/ 1626035 h 1801512"/>
              <a:gd name="connsiteX10" fmla="*/ 457070 w 669802"/>
              <a:gd name="connsiteY10" fmla="*/ 1745244 h 1801512"/>
              <a:gd name="connsiteX11" fmla="*/ 555403 w 669802"/>
              <a:gd name="connsiteY11" fmla="*/ 1801512 h 1801512"/>
              <a:gd name="connsiteX12" fmla="*/ 620968 w 669802"/>
              <a:gd name="connsiteY12" fmla="*/ 1489234 h 1801512"/>
              <a:gd name="connsiteX13" fmla="*/ 669058 w 669802"/>
              <a:gd name="connsiteY13" fmla="*/ 856427 h 1801512"/>
              <a:gd name="connsiteX14" fmla="*/ 583045 w 669802"/>
              <a:gd name="connsiteY14" fmla="*/ 273412 h 1801512"/>
              <a:gd name="connsiteX15" fmla="*/ 517145 w 669802"/>
              <a:gd name="connsiteY15" fmla="*/ 0 h 180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802" h="1801512">
                <a:moveTo>
                  <a:pt x="517145" y="0"/>
                </a:moveTo>
                <a:cubicBezTo>
                  <a:pt x="477978" y="36937"/>
                  <a:pt x="459351" y="23439"/>
                  <a:pt x="412550" y="60988"/>
                </a:cubicBezTo>
                <a:cubicBezTo>
                  <a:pt x="365749" y="98537"/>
                  <a:pt x="283168" y="171319"/>
                  <a:pt x="236337" y="225294"/>
                </a:cubicBezTo>
                <a:cubicBezTo>
                  <a:pt x="189506" y="279269"/>
                  <a:pt x="164107" y="324116"/>
                  <a:pt x="131563" y="384838"/>
                </a:cubicBezTo>
                <a:cubicBezTo>
                  <a:pt x="99019" y="445560"/>
                  <a:pt x="62903" y="508266"/>
                  <a:pt x="41075" y="589625"/>
                </a:cubicBezTo>
                <a:cubicBezTo>
                  <a:pt x="19247" y="670984"/>
                  <a:pt x="3769" y="788064"/>
                  <a:pt x="594" y="872995"/>
                </a:cubicBezTo>
                <a:cubicBezTo>
                  <a:pt x="-2581" y="957926"/>
                  <a:pt x="7341" y="1029760"/>
                  <a:pt x="22025" y="1099213"/>
                </a:cubicBezTo>
                <a:cubicBezTo>
                  <a:pt x="36709" y="1168666"/>
                  <a:pt x="59331" y="1226610"/>
                  <a:pt x="88700" y="1289713"/>
                </a:cubicBezTo>
                <a:cubicBezTo>
                  <a:pt x="118069" y="1352816"/>
                  <a:pt x="160137" y="1421778"/>
                  <a:pt x="198237" y="1477832"/>
                </a:cubicBezTo>
                <a:cubicBezTo>
                  <a:pt x="236337" y="1533886"/>
                  <a:pt x="274161" y="1581466"/>
                  <a:pt x="317300" y="1626035"/>
                </a:cubicBezTo>
                <a:cubicBezTo>
                  <a:pt x="360439" y="1670604"/>
                  <a:pt x="417386" y="1715998"/>
                  <a:pt x="457070" y="1745244"/>
                </a:cubicBezTo>
                <a:cubicBezTo>
                  <a:pt x="496754" y="1774490"/>
                  <a:pt x="497818" y="1762399"/>
                  <a:pt x="555403" y="1801512"/>
                </a:cubicBezTo>
                <a:cubicBezTo>
                  <a:pt x="577258" y="1701577"/>
                  <a:pt x="602026" y="1646748"/>
                  <a:pt x="620968" y="1489234"/>
                </a:cubicBezTo>
                <a:cubicBezTo>
                  <a:pt x="639910" y="1331720"/>
                  <a:pt x="675378" y="1059064"/>
                  <a:pt x="669058" y="856427"/>
                </a:cubicBezTo>
                <a:cubicBezTo>
                  <a:pt x="662738" y="653790"/>
                  <a:pt x="608364" y="416150"/>
                  <a:pt x="583045" y="273412"/>
                </a:cubicBezTo>
                <a:cubicBezTo>
                  <a:pt x="557726" y="130674"/>
                  <a:pt x="552280" y="34702"/>
                  <a:pt x="517145" y="0"/>
                </a:cubicBezTo>
                <a:close/>
              </a:path>
            </a:pathLst>
          </a:custGeom>
          <a:solidFill>
            <a:schemeClr val="bg1">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dirty="0">
              <a:latin typeface="Arial" panose="020B0604020202020204" pitchFamily="34" charset="0"/>
              <a:cs typeface="Arial" panose="020B0604020202020204" pitchFamily="34" charset="0"/>
            </a:endParaRPr>
          </a:p>
        </p:txBody>
      </p:sp>
      <p:sp>
        <p:nvSpPr>
          <p:cNvPr id="37893" name="Kombinationstegning 37892"/>
          <p:cNvSpPr/>
          <p:nvPr/>
        </p:nvSpPr>
        <p:spPr>
          <a:xfrm>
            <a:off x="7124554" y="1920386"/>
            <a:ext cx="1612580" cy="4277208"/>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555932 w 633509"/>
              <a:gd name="connsiteY29" fmla="*/ 86697 h 2052942"/>
              <a:gd name="connsiteX30" fmla="*/ 404813 w 633509"/>
              <a:gd name="connsiteY30" fmla="*/ 28880 h 2052942"/>
              <a:gd name="connsiteX31" fmla="*/ 335757 w 633509"/>
              <a:gd name="connsiteY31" fmla="*/ 16974 h 2052942"/>
              <a:gd name="connsiteX32" fmla="*/ 233363 w 633509"/>
              <a:gd name="connsiteY32" fmla="*/ 5067 h 2052942"/>
              <a:gd name="connsiteX33" fmla="*/ 147638 w 633509"/>
              <a:gd name="connsiteY33" fmla="*/ 305 h 2052942"/>
              <a:gd name="connsiteX34" fmla="*/ 0 w 633509"/>
              <a:gd name="connsiteY34" fmla="*/ 9830 h 2052942"/>
              <a:gd name="connsiteX0" fmla="*/ 0 w 760720"/>
              <a:gd name="connsiteY0" fmla="*/ 9830 h 2052942"/>
              <a:gd name="connsiteX1" fmla="*/ 54769 w 760720"/>
              <a:gd name="connsiteY1" fmla="*/ 112223 h 2052942"/>
              <a:gd name="connsiteX2" fmla="*/ 90488 w 760720"/>
              <a:gd name="connsiteY2" fmla="*/ 209855 h 2052942"/>
              <a:gd name="connsiteX3" fmla="*/ 152400 w 760720"/>
              <a:gd name="connsiteY3" fmla="*/ 376542 h 2052942"/>
              <a:gd name="connsiteX4" fmla="*/ 190500 w 760720"/>
              <a:gd name="connsiteY4" fmla="*/ 519417 h 2052942"/>
              <a:gd name="connsiteX5" fmla="*/ 223838 w 760720"/>
              <a:gd name="connsiteY5" fmla="*/ 657530 h 2052942"/>
              <a:gd name="connsiteX6" fmla="*/ 250032 w 760720"/>
              <a:gd name="connsiteY6" fmla="*/ 814692 h 2052942"/>
              <a:gd name="connsiteX7" fmla="*/ 271463 w 760720"/>
              <a:gd name="connsiteY7" fmla="*/ 971855 h 2052942"/>
              <a:gd name="connsiteX8" fmla="*/ 280988 w 760720"/>
              <a:gd name="connsiteY8" fmla="*/ 1138542 h 2052942"/>
              <a:gd name="connsiteX9" fmla="*/ 276225 w 760720"/>
              <a:gd name="connsiteY9" fmla="*/ 1348092 h 2052942"/>
              <a:gd name="connsiteX10" fmla="*/ 266701 w 760720"/>
              <a:gd name="connsiteY10" fmla="*/ 1510017 h 2052942"/>
              <a:gd name="connsiteX11" fmla="*/ 250031 w 760720"/>
              <a:gd name="connsiteY11" fmla="*/ 1662417 h 2052942"/>
              <a:gd name="connsiteX12" fmla="*/ 228600 w 760720"/>
              <a:gd name="connsiteY12" fmla="*/ 1786242 h 2052942"/>
              <a:gd name="connsiteX13" fmla="*/ 185738 w 760720"/>
              <a:gd name="connsiteY13" fmla="*/ 1957692 h 2052942"/>
              <a:gd name="connsiteX14" fmla="*/ 161925 w 760720"/>
              <a:gd name="connsiteY14" fmla="*/ 2052942 h 2052942"/>
              <a:gd name="connsiteX15" fmla="*/ 250031 w 760720"/>
              <a:gd name="connsiteY15" fmla="*/ 2043417 h 2052942"/>
              <a:gd name="connsiteX16" fmla="*/ 352425 w 760720"/>
              <a:gd name="connsiteY16" fmla="*/ 2029130 h 2052942"/>
              <a:gd name="connsiteX17" fmla="*/ 461963 w 760720"/>
              <a:gd name="connsiteY17" fmla="*/ 2000555 h 2052942"/>
              <a:gd name="connsiteX18" fmla="*/ 550069 w 760720"/>
              <a:gd name="connsiteY18" fmla="*/ 1974361 h 2052942"/>
              <a:gd name="connsiteX19" fmla="*/ 590550 w 760720"/>
              <a:gd name="connsiteY19" fmla="*/ 1781480 h 2052942"/>
              <a:gd name="connsiteX20" fmla="*/ 619125 w 760720"/>
              <a:gd name="connsiteY20" fmla="*/ 1567167 h 2052942"/>
              <a:gd name="connsiteX21" fmla="*/ 628650 w 760720"/>
              <a:gd name="connsiteY21" fmla="*/ 1410005 h 2052942"/>
              <a:gd name="connsiteX22" fmla="*/ 633412 w 760720"/>
              <a:gd name="connsiteY22" fmla="*/ 1243318 h 2052942"/>
              <a:gd name="connsiteX23" fmla="*/ 628650 w 760720"/>
              <a:gd name="connsiteY23" fmla="*/ 1043292 h 2052942"/>
              <a:gd name="connsiteX24" fmla="*/ 597694 w 760720"/>
              <a:gd name="connsiteY24" fmla="*/ 767067 h 2052942"/>
              <a:gd name="connsiteX25" fmla="*/ 561975 w 760720"/>
              <a:gd name="connsiteY25" fmla="*/ 569423 h 2052942"/>
              <a:gd name="connsiteX26" fmla="*/ 509588 w 760720"/>
              <a:gd name="connsiteY26" fmla="*/ 352730 h 2052942"/>
              <a:gd name="connsiteX27" fmla="*/ 464343 w 760720"/>
              <a:gd name="connsiteY27" fmla="*/ 190805 h 2052942"/>
              <a:gd name="connsiteX28" fmla="*/ 759943 w 760720"/>
              <a:gd name="connsiteY28" fmla="*/ 210158 h 2052942"/>
              <a:gd name="connsiteX29" fmla="*/ 555932 w 760720"/>
              <a:gd name="connsiteY29" fmla="*/ 86697 h 2052942"/>
              <a:gd name="connsiteX30" fmla="*/ 404813 w 760720"/>
              <a:gd name="connsiteY30" fmla="*/ 28880 h 2052942"/>
              <a:gd name="connsiteX31" fmla="*/ 335757 w 760720"/>
              <a:gd name="connsiteY31" fmla="*/ 16974 h 2052942"/>
              <a:gd name="connsiteX32" fmla="*/ 233363 w 760720"/>
              <a:gd name="connsiteY32" fmla="*/ 5067 h 2052942"/>
              <a:gd name="connsiteX33" fmla="*/ 147638 w 760720"/>
              <a:gd name="connsiteY33" fmla="*/ 305 h 2052942"/>
              <a:gd name="connsiteX34" fmla="*/ 0 w 760720"/>
              <a:gd name="connsiteY34" fmla="*/ 9830 h 2052942"/>
              <a:gd name="connsiteX0" fmla="*/ 0 w 919743"/>
              <a:gd name="connsiteY0" fmla="*/ 9830 h 2052942"/>
              <a:gd name="connsiteX1" fmla="*/ 54769 w 919743"/>
              <a:gd name="connsiteY1" fmla="*/ 112223 h 2052942"/>
              <a:gd name="connsiteX2" fmla="*/ 90488 w 919743"/>
              <a:gd name="connsiteY2" fmla="*/ 209855 h 2052942"/>
              <a:gd name="connsiteX3" fmla="*/ 152400 w 919743"/>
              <a:gd name="connsiteY3" fmla="*/ 376542 h 2052942"/>
              <a:gd name="connsiteX4" fmla="*/ 190500 w 919743"/>
              <a:gd name="connsiteY4" fmla="*/ 519417 h 2052942"/>
              <a:gd name="connsiteX5" fmla="*/ 223838 w 919743"/>
              <a:gd name="connsiteY5" fmla="*/ 657530 h 2052942"/>
              <a:gd name="connsiteX6" fmla="*/ 250032 w 919743"/>
              <a:gd name="connsiteY6" fmla="*/ 814692 h 2052942"/>
              <a:gd name="connsiteX7" fmla="*/ 271463 w 919743"/>
              <a:gd name="connsiteY7" fmla="*/ 971855 h 2052942"/>
              <a:gd name="connsiteX8" fmla="*/ 280988 w 919743"/>
              <a:gd name="connsiteY8" fmla="*/ 1138542 h 2052942"/>
              <a:gd name="connsiteX9" fmla="*/ 276225 w 919743"/>
              <a:gd name="connsiteY9" fmla="*/ 1348092 h 2052942"/>
              <a:gd name="connsiteX10" fmla="*/ 266701 w 919743"/>
              <a:gd name="connsiteY10" fmla="*/ 1510017 h 2052942"/>
              <a:gd name="connsiteX11" fmla="*/ 250031 w 919743"/>
              <a:gd name="connsiteY11" fmla="*/ 1662417 h 2052942"/>
              <a:gd name="connsiteX12" fmla="*/ 228600 w 919743"/>
              <a:gd name="connsiteY12" fmla="*/ 1786242 h 2052942"/>
              <a:gd name="connsiteX13" fmla="*/ 185738 w 919743"/>
              <a:gd name="connsiteY13" fmla="*/ 1957692 h 2052942"/>
              <a:gd name="connsiteX14" fmla="*/ 161925 w 919743"/>
              <a:gd name="connsiteY14" fmla="*/ 2052942 h 2052942"/>
              <a:gd name="connsiteX15" fmla="*/ 250031 w 919743"/>
              <a:gd name="connsiteY15" fmla="*/ 2043417 h 2052942"/>
              <a:gd name="connsiteX16" fmla="*/ 352425 w 919743"/>
              <a:gd name="connsiteY16" fmla="*/ 2029130 h 2052942"/>
              <a:gd name="connsiteX17" fmla="*/ 461963 w 919743"/>
              <a:gd name="connsiteY17" fmla="*/ 2000555 h 2052942"/>
              <a:gd name="connsiteX18" fmla="*/ 550069 w 919743"/>
              <a:gd name="connsiteY18" fmla="*/ 1974361 h 2052942"/>
              <a:gd name="connsiteX19" fmla="*/ 590550 w 919743"/>
              <a:gd name="connsiteY19" fmla="*/ 1781480 h 2052942"/>
              <a:gd name="connsiteX20" fmla="*/ 619125 w 919743"/>
              <a:gd name="connsiteY20" fmla="*/ 1567167 h 2052942"/>
              <a:gd name="connsiteX21" fmla="*/ 628650 w 919743"/>
              <a:gd name="connsiteY21" fmla="*/ 1410005 h 2052942"/>
              <a:gd name="connsiteX22" fmla="*/ 633412 w 919743"/>
              <a:gd name="connsiteY22" fmla="*/ 1243318 h 2052942"/>
              <a:gd name="connsiteX23" fmla="*/ 628650 w 919743"/>
              <a:gd name="connsiteY23" fmla="*/ 1043292 h 2052942"/>
              <a:gd name="connsiteX24" fmla="*/ 597694 w 919743"/>
              <a:gd name="connsiteY24" fmla="*/ 767067 h 2052942"/>
              <a:gd name="connsiteX25" fmla="*/ 561975 w 919743"/>
              <a:gd name="connsiteY25" fmla="*/ 569423 h 2052942"/>
              <a:gd name="connsiteX26" fmla="*/ 509588 w 919743"/>
              <a:gd name="connsiteY26" fmla="*/ 352730 h 2052942"/>
              <a:gd name="connsiteX27" fmla="*/ 911844 w 919743"/>
              <a:gd name="connsiteY27" fmla="*/ 357260 h 2052942"/>
              <a:gd name="connsiteX28" fmla="*/ 759943 w 919743"/>
              <a:gd name="connsiteY28" fmla="*/ 210158 h 2052942"/>
              <a:gd name="connsiteX29" fmla="*/ 555932 w 919743"/>
              <a:gd name="connsiteY29" fmla="*/ 86697 h 2052942"/>
              <a:gd name="connsiteX30" fmla="*/ 404813 w 919743"/>
              <a:gd name="connsiteY30" fmla="*/ 28880 h 2052942"/>
              <a:gd name="connsiteX31" fmla="*/ 335757 w 919743"/>
              <a:gd name="connsiteY31" fmla="*/ 16974 h 2052942"/>
              <a:gd name="connsiteX32" fmla="*/ 233363 w 919743"/>
              <a:gd name="connsiteY32" fmla="*/ 5067 h 2052942"/>
              <a:gd name="connsiteX33" fmla="*/ 147638 w 919743"/>
              <a:gd name="connsiteY33" fmla="*/ 305 h 2052942"/>
              <a:gd name="connsiteX34" fmla="*/ 0 w 919743"/>
              <a:gd name="connsiteY34" fmla="*/ 9830 h 2052942"/>
              <a:gd name="connsiteX0" fmla="*/ 0 w 1080377"/>
              <a:gd name="connsiteY0" fmla="*/ 9830 h 2052942"/>
              <a:gd name="connsiteX1" fmla="*/ 54769 w 1080377"/>
              <a:gd name="connsiteY1" fmla="*/ 112223 h 2052942"/>
              <a:gd name="connsiteX2" fmla="*/ 90488 w 1080377"/>
              <a:gd name="connsiteY2" fmla="*/ 209855 h 2052942"/>
              <a:gd name="connsiteX3" fmla="*/ 152400 w 1080377"/>
              <a:gd name="connsiteY3" fmla="*/ 376542 h 2052942"/>
              <a:gd name="connsiteX4" fmla="*/ 190500 w 1080377"/>
              <a:gd name="connsiteY4" fmla="*/ 519417 h 2052942"/>
              <a:gd name="connsiteX5" fmla="*/ 223838 w 1080377"/>
              <a:gd name="connsiteY5" fmla="*/ 657530 h 2052942"/>
              <a:gd name="connsiteX6" fmla="*/ 250032 w 1080377"/>
              <a:gd name="connsiteY6" fmla="*/ 814692 h 2052942"/>
              <a:gd name="connsiteX7" fmla="*/ 271463 w 1080377"/>
              <a:gd name="connsiteY7" fmla="*/ 971855 h 2052942"/>
              <a:gd name="connsiteX8" fmla="*/ 280988 w 1080377"/>
              <a:gd name="connsiteY8" fmla="*/ 1138542 h 2052942"/>
              <a:gd name="connsiteX9" fmla="*/ 276225 w 1080377"/>
              <a:gd name="connsiteY9" fmla="*/ 1348092 h 2052942"/>
              <a:gd name="connsiteX10" fmla="*/ 266701 w 1080377"/>
              <a:gd name="connsiteY10" fmla="*/ 1510017 h 2052942"/>
              <a:gd name="connsiteX11" fmla="*/ 250031 w 1080377"/>
              <a:gd name="connsiteY11" fmla="*/ 1662417 h 2052942"/>
              <a:gd name="connsiteX12" fmla="*/ 228600 w 1080377"/>
              <a:gd name="connsiteY12" fmla="*/ 1786242 h 2052942"/>
              <a:gd name="connsiteX13" fmla="*/ 185738 w 1080377"/>
              <a:gd name="connsiteY13" fmla="*/ 1957692 h 2052942"/>
              <a:gd name="connsiteX14" fmla="*/ 161925 w 1080377"/>
              <a:gd name="connsiteY14" fmla="*/ 2052942 h 2052942"/>
              <a:gd name="connsiteX15" fmla="*/ 250031 w 1080377"/>
              <a:gd name="connsiteY15" fmla="*/ 2043417 h 2052942"/>
              <a:gd name="connsiteX16" fmla="*/ 352425 w 1080377"/>
              <a:gd name="connsiteY16" fmla="*/ 2029130 h 2052942"/>
              <a:gd name="connsiteX17" fmla="*/ 461963 w 1080377"/>
              <a:gd name="connsiteY17" fmla="*/ 2000555 h 2052942"/>
              <a:gd name="connsiteX18" fmla="*/ 550069 w 1080377"/>
              <a:gd name="connsiteY18" fmla="*/ 1974361 h 2052942"/>
              <a:gd name="connsiteX19" fmla="*/ 590550 w 1080377"/>
              <a:gd name="connsiteY19" fmla="*/ 1781480 h 2052942"/>
              <a:gd name="connsiteX20" fmla="*/ 619125 w 1080377"/>
              <a:gd name="connsiteY20" fmla="*/ 1567167 h 2052942"/>
              <a:gd name="connsiteX21" fmla="*/ 628650 w 1080377"/>
              <a:gd name="connsiteY21" fmla="*/ 1410005 h 2052942"/>
              <a:gd name="connsiteX22" fmla="*/ 633412 w 1080377"/>
              <a:gd name="connsiteY22" fmla="*/ 1243318 h 2052942"/>
              <a:gd name="connsiteX23" fmla="*/ 628650 w 1080377"/>
              <a:gd name="connsiteY23" fmla="*/ 1043292 h 2052942"/>
              <a:gd name="connsiteX24" fmla="*/ 597694 w 1080377"/>
              <a:gd name="connsiteY24" fmla="*/ 767067 h 2052942"/>
              <a:gd name="connsiteX25" fmla="*/ 561975 w 1080377"/>
              <a:gd name="connsiteY25" fmla="*/ 569423 h 2052942"/>
              <a:gd name="connsiteX26" fmla="*/ 1067956 w 1080377"/>
              <a:gd name="connsiteY26" fmla="*/ 563433 h 2052942"/>
              <a:gd name="connsiteX27" fmla="*/ 911844 w 1080377"/>
              <a:gd name="connsiteY27" fmla="*/ 357260 h 2052942"/>
              <a:gd name="connsiteX28" fmla="*/ 759943 w 1080377"/>
              <a:gd name="connsiteY28" fmla="*/ 210158 h 2052942"/>
              <a:gd name="connsiteX29" fmla="*/ 555932 w 1080377"/>
              <a:gd name="connsiteY29" fmla="*/ 86697 h 2052942"/>
              <a:gd name="connsiteX30" fmla="*/ 404813 w 1080377"/>
              <a:gd name="connsiteY30" fmla="*/ 28880 h 2052942"/>
              <a:gd name="connsiteX31" fmla="*/ 335757 w 1080377"/>
              <a:gd name="connsiteY31" fmla="*/ 16974 h 2052942"/>
              <a:gd name="connsiteX32" fmla="*/ 233363 w 1080377"/>
              <a:gd name="connsiteY32" fmla="*/ 5067 h 2052942"/>
              <a:gd name="connsiteX33" fmla="*/ 147638 w 1080377"/>
              <a:gd name="connsiteY33" fmla="*/ 305 h 2052942"/>
              <a:gd name="connsiteX34" fmla="*/ 0 w 1080377"/>
              <a:gd name="connsiteY34" fmla="*/ 9830 h 2052942"/>
              <a:gd name="connsiteX0" fmla="*/ 0 w 1181762"/>
              <a:gd name="connsiteY0" fmla="*/ 9830 h 2052942"/>
              <a:gd name="connsiteX1" fmla="*/ 54769 w 1181762"/>
              <a:gd name="connsiteY1" fmla="*/ 112223 h 2052942"/>
              <a:gd name="connsiteX2" fmla="*/ 90488 w 1181762"/>
              <a:gd name="connsiteY2" fmla="*/ 209855 h 2052942"/>
              <a:gd name="connsiteX3" fmla="*/ 152400 w 1181762"/>
              <a:gd name="connsiteY3" fmla="*/ 376542 h 2052942"/>
              <a:gd name="connsiteX4" fmla="*/ 190500 w 1181762"/>
              <a:gd name="connsiteY4" fmla="*/ 519417 h 2052942"/>
              <a:gd name="connsiteX5" fmla="*/ 223838 w 1181762"/>
              <a:gd name="connsiteY5" fmla="*/ 657530 h 2052942"/>
              <a:gd name="connsiteX6" fmla="*/ 250032 w 1181762"/>
              <a:gd name="connsiteY6" fmla="*/ 814692 h 2052942"/>
              <a:gd name="connsiteX7" fmla="*/ 271463 w 1181762"/>
              <a:gd name="connsiteY7" fmla="*/ 971855 h 2052942"/>
              <a:gd name="connsiteX8" fmla="*/ 280988 w 1181762"/>
              <a:gd name="connsiteY8" fmla="*/ 1138542 h 2052942"/>
              <a:gd name="connsiteX9" fmla="*/ 276225 w 1181762"/>
              <a:gd name="connsiteY9" fmla="*/ 1348092 h 2052942"/>
              <a:gd name="connsiteX10" fmla="*/ 266701 w 1181762"/>
              <a:gd name="connsiteY10" fmla="*/ 1510017 h 2052942"/>
              <a:gd name="connsiteX11" fmla="*/ 250031 w 1181762"/>
              <a:gd name="connsiteY11" fmla="*/ 1662417 h 2052942"/>
              <a:gd name="connsiteX12" fmla="*/ 228600 w 1181762"/>
              <a:gd name="connsiteY12" fmla="*/ 1786242 h 2052942"/>
              <a:gd name="connsiteX13" fmla="*/ 185738 w 1181762"/>
              <a:gd name="connsiteY13" fmla="*/ 1957692 h 2052942"/>
              <a:gd name="connsiteX14" fmla="*/ 161925 w 1181762"/>
              <a:gd name="connsiteY14" fmla="*/ 2052942 h 2052942"/>
              <a:gd name="connsiteX15" fmla="*/ 250031 w 1181762"/>
              <a:gd name="connsiteY15" fmla="*/ 2043417 h 2052942"/>
              <a:gd name="connsiteX16" fmla="*/ 352425 w 1181762"/>
              <a:gd name="connsiteY16" fmla="*/ 2029130 h 2052942"/>
              <a:gd name="connsiteX17" fmla="*/ 461963 w 1181762"/>
              <a:gd name="connsiteY17" fmla="*/ 2000555 h 2052942"/>
              <a:gd name="connsiteX18" fmla="*/ 550069 w 1181762"/>
              <a:gd name="connsiteY18" fmla="*/ 1974361 h 2052942"/>
              <a:gd name="connsiteX19" fmla="*/ 590550 w 1181762"/>
              <a:gd name="connsiteY19" fmla="*/ 1781480 h 2052942"/>
              <a:gd name="connsiteX20" fmla="*/ 619125 w 1181762"/>
              <a:gd name="connsiteY20" fmla="*/ 1567167 h 2052942"/>
              <a:gd name="connsiteX21" fmla="*/ 628650 w 1181762"/>
              <a:gd name="connsiteY21" fmla="*/ 1410005 h 2052942"/>
              <a:gd name="connsiteX22" fmla="*/ 633412 w 1181762"/>
              <a:gd name="connsiteY22" fmla="*/ 1243318 h 2052942"/>
              <a:gd name="connsiteX23" fmla="*/ 628650 w 1181762"/>
              <a:gd name="connsiteY23" fmla="*/ 1043292 h 2052942"/>
              <a:gd name="connsiteX24" fmla="*/ 597694 w 1181762"/>
              <a:gd name="connsiteY24" fmla="*/ 767067 h 2052942"/>
              <a:gd name="connsiteX25" fmla="*/ 1156627 w 1181762"/>
              <a:gd name="connsiteY25" fmla="*/ 792769 h 2052942"/>
              <a:gd name="connsiteX26" fmla="*/ 1067956 w 1181762"/>
              <a:gd name="connsiteY26" fmla="*/ 563433 h 2052942"/>
              <a:gd name="connsiteX27" fmla="*/ 911844 w 1181762"/>
              <a:gd name="connsiteY27" fmla="*/ 357260 h 2052942"/>
              <a:gd name="connsiteX28" fmla="*/ 759943 w 1181762"/>
              <a:gd name="connsiteY28" fmla="*/ 210158 h 2052942"/>
              <a:gd name="connsiteX29" fmla="*/ 555932 w 1181762"/>
              <a:gd name="connsiteY29" fmla="*/ 86697 h 2052942"/>
              <a:gd name="connsiteX30" fmla="*/ 404813 w 1181762"/>
              <a:gd name="connsiteY30" fmla="*/ 28880 h 2052942"/>
              <a:gd name="connsiteX31" fmla="*/ 335757 w 1181762"/>
              <a:gd name="connsiteY31" fmla="*/ 16974 h 2052942"/>
              <a:gd name="connsiteX32" fmla="*/ 233363 w 1181762"/>
              <a:gd name="connsiteY32" fmla="*/ 5067 h 2052942"/>
              <a:gd name="connsiteX33" fmla="*/ 147638 w 1181762"/>
              <a:gd name="connsiteY33" fmla="*/ 305 h 2052942"/>
              <a:gd name="connsiteX34" fmla="*/ 0 w 1181762"/>
              <a:gd name="connsiteY34" fmla="*/ 9830 h 2052942"/>
              <a:gd name="connsiteX0" fmla="*/ 0 w 1215920"/>
              <a:gd name="connsiteY0" fmla="*/ 9830 h 2052942"/>
              <a:gd name="connsiteX1" fmla="*/ 54769 w 1215920"/>
              <a:gd name="connsiteY1" fmla="*/ 112223 h 2052942"/>
              <a:gd name="connsiteX2" fmla="*/ 90488 w 1215920"/>
              <a:gd name="connsiteY2" fmla="*/ 209855 h 2052942"/>
              <a:gd name="connsiteX3" fmla="*/ 152400 w 1215920"/>
              <a:gd name="connsiteY3" fmla="*/ 376542 h 2052942"/>
              <a:gd name="connsiteX4" fmla="*/ 190500 w 1215920"/>
              <a:gd name="connsiteY4" fmla="*/ 519417 h 2052942"/>
              <a:gd name="connsiteX5" fmla="*/ 223838 w 1215920"/>
              <a:gd name="connsiteY5" fmla="*/ 657530 h 2052942"/>
              <a:gd name="connsiteX6" fmla="*/ 250032 w 1215920"/>
              <a:gd name="connsiteY6" fmla="*/ 814692 h 2052942"/>
              <a:gd name="connsiteX7" fmla="*/ 271463 w 1215920"/>
              <a:gd name="connsiteY7" fmla="*/ 971855 h 2052942"/>
              <a:gd name="connsiteX8" fmla="*/ 280988 w 1215920"/>
              <a:gd name="connsiteY8" fmla="*/ 1138542 h 2052942"/>
              <a:gd name="connsiteX9" fmla="*/ 276225 w 1215920"/>
              <a:gd name="connsiteY9" fmla="*/ 1348092 h 2052942"/>
              <a:gd name="connsiteX10" fmla="*/ 266701 w 1215920"/>
              <a:gd name="connsiteY10" fmla="*/ 1510017 h 2052942"/>
              <a:gd name="connsiteX11" fmla="*/ 250031 w 1215920"/>
              <a:gd name="connsiteY11" fmla="*/ 1662417 h 2052942"/>
              <a:gd name="connsiteX12" fmla="*/ 228600 w 1215920"/>
              <a:gd name="connsiteY12" fmla="*/ 1786242 h 2052942"/>
              <a:gd name="connsiteX13" fmla="*/ 185738 w 1215920"/>
              <a:gd name="connsiteY13" fmla="*/ 1957692 h 2052942"/>
              <a:gd name="connsiteX14" fmla="*/ 161925 w 1215920"/>
              <a:gd name="connsiteY14" fmla="*/ 2052942 h 2052942"/>
              <a:gd name="connsiteX15" fmla="*/ 250031 w 1215920"/>
              <a:gd name="connsiteY15" fmla="*/ 2043417 h 2052942"/>
              <a:gd name="connsiteX16" fmla="*/ 352425 w 1215920"/>
              <a:gd name="connsiteY16" fmla="*/ 2029130 h 2052942"/>
              <a:gd name="connsiteX17" fmla="*/ 461963 w 1215920"/>
              <a:gd name="connsiteY17" fmla="*/ 2000555 h 2052942"/>
              <a:gd name="connsiteX18" fmla="*/ 550069 w 1215920"/>
              <a:gd name="connsiteY18" fmla="*/ 1974361 h 2052942"/>
              <a:gd name="connsiteX19" fmla="*/ 590550 w 1215920"/>
              <a:gd name="connsiteY19" fmla="*/ 1781480 h 2052942"/>
              <a:gd name="connsiteX20" fmla="*/ 619125 w 1215920"/>
              <a:gd name="connsiteY20" fmla="*/ 1567167 h 2052942"/>
              <a:gd name="connsiteX21" fmla="*/ 628650 w 1215920"/>
              <a:gd name="connsiteY21" fmla="*/ 1410005 h 2052942"/>
              <a:gd name="connsiteX22" fmla="*/ 633412 w 1215920"/>
              <a:gd name="connsiteY22" fmla="*/ 1243318 h 2052942"/>
              <a:gd name="connsiteX23" fmla="*/ 628650 w 1215920"/>
              <a:gd name="connsiteY23" fmla="*/ 1043292 h 2052942"/>
              <a:gd name="connsiteX24" fmla="*/ 1178235 w 1215920"/>
              <a:gd name="connsiteY24" fmla="*/ 1078908 h 2052942"/>
              <a:gd name="connsiteX25" fmla="*/ 1156627 w 1215920"/>
              <a:gd name="connsiteY25" fmla="*/ 792769 h 2052942"/>
              <a:gd name="connsiteX26" fmla="*/ 1067956 w 1215920"/>
              <a:gd name="connsiteY26" fmla="*/ 563433 h 2052942"/>
              <a:gd name="connsiteX27" fmla="*/ 911844 w 1215920"/>
              <a:gd name="connsiteY27" fmla="*/ 357260 h 2052942"/>
              <a:gd name="connsiteX28" fmla="*/ 759943 w 1215920"/>
              <a:gd name="connsiteY28" fmla="*/ 210158 h 2052942"/>
              <a:gd name="connsiteX29" fmla="*/ 555932 w 1215920"/>
              <a:gd name="connsiteY29" fmla="*/ 86697 h 2052942"/>
              <a:gd name="connsiteX30" fmla="*/ 404813 w 1215920"/>
              <a:gd name="connsiteY30" fmla="*/ 28880 h 2052942"/>
              <a:gd name="connsiteX31" fmla="*/ 335757 w 1215920"/>
              <a:gd name="connsiteY31" fmla="*/ 16974 h 2052942"/>
              <a:gd name="connsiteX32" fmla="*/ 233363 w 1215920"/>
              <a:gd name="connsiteY32" fmla="*/ 5067 h 2052942"/>
              <a:gd name="connsiteX33" fmla="*/ 147638 w 1215920"/>
              <a:gd name="connsiteY33" fmla="*/ 305 h 2052942"/>
              <a:gd name="connsiteX34" fmla="*/ 0 w 1215920"/>
              <a:gd name="connsiteY34" fmla="*/ 9830 h 2052942"/>
              <a:gd name="connsiteX0" fmla="*/ 0 w 1202165"/>
              <a:gd name="connsiteY0" fmla="*/ 9830 h 2052942"/>
              <a:gd name="connsiteX1" fmla="*/ 54769 w 1202165"/>
              <a:gd name="connsiteY1" fmla="*/ 112223 h 2052942"/>
              <a:gd name="connsiteX2" fmla="*/ 90488 w 1202165"/>
              <a:gd name="connsiteY2" fmla="*/ 209855 h 2052942"/>
              <a:gd name="connsiteX3" fmla="*/ 152400 w 1202165"/>
              <a:gd name="connsiteY3" fmla="*/ 376542 h 2052942"/>
              <a:gd name="connsiteX4" fmla="*/ 190500 w 1202165"/>
              <a:gd name="connsiteY4" fmla="*/ 519417 h 2052942"/>
              <a:gd name="connsiteX5" fmla="*/ 223838 w 1202165"/>
              <a:gd name="connsiteY5" fmla="*/ 657530 h 2052942"/>
              <a:gd name="connsiteX6" fmla="*/ 250032 w 1202165"/>
              <a:gd name="connsiteY6" fmla="*/ 814692 h 2052942"/>
              <a:gd name="connsiteX7" fmla="*/ 271463 w 1202165"/>
              <a:gd name="connsiteY7" fmla="*/ 971855 h 2052942"/>
              <a:gd name="connsiteX8" fmla="*/ 280988 w 1202165"/>
              <a:gd name="connsiteY8" fmla="*/ 1138542 h 2052942"/>
              <a:gd name="connsiteX9" fmla="*/ 276225 w 1202165"/>
              <a:gd name="connsiteY9" fmla="*/ 1348092 h 2052942"/>
              <a:gd name="connsiteX10" fmla="*/ 266701 w 1202165"/>
              <a:gd name="connsiteY10" fmla="*/ 1510017 h 2052942"/>
              <a:gd name="connsiteX11" fmla="*/ 250031 w 1202165"/>
              <a:gd name="connsiteY11" fmla="*/ 1662417 h 2052942"/>
              <a:gd name="connsiteX12" fmla="*/ 228600 w 1202165"/>
              <a:gd name="connsiteY12" fmla="*/ 1786242 h 2052942"/>
              <a:gd name="connsiteX13" fmla="*/ 185738 w 1202165"/>
              <a:gd name="connsiteY13" fmla="*/ 1957692 h 2052942"/>
              <a:gd name="connsiteX14" fmla="*/ 161925 w 1202165"/>
              <a:gd name="connsiteY14" fmla="*/ 2052942 h 2052942"/>
              <a:gd name="connsiteX15" fmla="*/ 250031 w 1202165"/>
              <a:gd name="connsiteY15" fmla="*/ 2043417 h 2052942"/>
              <a:gd name="connsiteX16" fmla="*/ 352425 w 1202165"/>
              <a:gd name="connsiteY16" fmla="*/ 2029130 h 2052942"/>
              <a:gd name="connsiteX17" fmla="*/ 461963 w 1202165"/>
              <a:gd name="connsiteY17" fmla="*/ 2000555 h 2052942"/>
              <a:gd name="connsiteX18" fmla="*/ 550069 w 1202165"/>
              <a:gd name="connsiteY18" fmla="*/ 1974361 h 2052942"/>
              <a:gd name="connsiteX19" fmla="*/ 590550 w 1202165"/>
              <a:gd name="connsiteY19" fmla="*/ 1781480 h 2052942"/>
              <a:gd name="connsiteX20" fmla="*/ 619125 w 1202165"/>
              <a:gd name="connsiteY20" fmla="*/ 1567167 h 2052942"/>
              <a:gd name="connsiteX21" fmla="*/ 628650 w 1202165"/>
              <a:gd name="connsiteY21" fmla="*/ 1410005 h 2052942"/>
              <a:gd name="connsiteX22" fmla="*/ 633412 w 1202165"/>
              <a:gd name="connsiteY22" fmla="*/ 1243318 h 2052942"/>
              <a:gd name="connsiteX23" fmla="*/ 1154766 w 1202165"/>
              <a:gd name="connsiteY23" fmla="*/ 1302457 h 2052942"/>
              <a:gd name="connsiteX24" fmla="*/ 1178235 w 1202165"/>
              <a:gd name="connsiteY24" fmla="*/ 1078908 h 2052942"/>
              <a:gd name="connsiteX25" fmla="*/ 1156627 w 1202165"/>
              <a:gd name="connsiteY25" fmla="*/ 792769 h 2052942"/>
              <a:gd name="connsiteX26" fmla="*/ 1067956 w 1202165"/>
              <a:gd name="connsiteY26" fmla="*/ 563433 h 2052942"/>
              <a:gd name="connsiteX27" fmla="*/ 911844 w 1202165"/>
              <a:gd name="connsiteY27" fmla="*/ 357260 h 2052942"/>
              <a:gd name="connsiteX28" fmla="*/ 759943 w 1202165"/>
              <a:gd name="connsiteY28" fmla="*/ 210158 h 2052942"/>
              <a:gd name="connsiteX29" fmla="*/ 555932 w 1202165"/>
              <a:gd name="connsiteY29" fmla="*/ 86697 h 2052942"/>
              <a:gd name="connsiteX30" fmla="*/ 404813 w 1202165"/>
              <a:gd name="connsiteY30" fmla="*/ 28880 h 2052942"/>
              <a:gd name="connsiteX31" fmla="*/ 335757 w 1202165"/>
              <a:gd name="connsiteY31" fmla="*/ 16974 h 2052942"/>
              <a:gd name="connsiteX32" fmla="*/ 233363 w 1202165"/>
              <a:gd name="connsiteY32" fmla="*/ 5067 h 2052942"/>
              <a:gd name="connsiteX33" fmla="*/ 147638 w 1202165"/>
              <a:gd name="connsiteY33" fmla="*/ 305 h 2052942"/>
              <a:gd name="connsiteX34" fmla="*/ 0 w 1202165"/>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628650 w 1178253"/>
              <a:gd name="connsiteY21" fmla="*/ 1410005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640944 w 1178253"/>
              <a:gd name="connsiteY19" fmla="*/ 1933186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640944 w 1178253"/>
              <a:gd name="connsiteY18" fmla="*/ 1933186 h 2052942"/>
              <a:gd name="connsiteX19" fmla="*/ 784418 w 1178253"/>
              <a:gd name="connsiteY19" fmla="*/ 1828439 h 2052942"/>
              <a:gd name="connsiteX20" fmla="*/ 928999 w 1178253"/>
              <a:gd name="connsiteY20" fmla="*/ 1696562 h 2052942"/>
              <a:gd name="connsiteX21" fmla="*/ 1064787 w 1178253"/>
              <a:gd name="connsiteY21" fmla="*/ 1502483 h 2052942"/>
              <a:gd name="connsiteX22" fmla="*/ 1154766 w 1178253"/>
              <a:gd name="connsiteY22" fmla="*/ 1302457 h 2052942"/>
              <a:gd name="connsiteX23" fmla="*/ 1178235 w 1178253"/>
              <a:gd name="connsiteY23" fmla="*/ 1078908 h 2052942"/>
              <a:gd name="connsiteX24" fmla="*/ 1156627 w 1178253"/>
              <a:gd name="connsiteY24" fmla="*/ 792769 h 2052942"/>
              <a:gd name="connsiteX25" fmla="*/ 1067956 w 1178253"/>
              <a:gd name="connsiteY25" fmla="*/ 563433 h 2052942"/>
              <a:gd name="connsiteX26" fmla="*/ 911844 w 1178253"/>
              <a:gd name="connsiteY26" fmla="*/ 357260 h 2052942"/>
              <a:gd name="connsiteX27" fmla="*/ 759943 w 1178253"/>
              <a:gd name="connsiteY27" fmla="*/ 210158 h 2052942"/>
              <a:gd name="connsiteX28" fmla="*/ 555932 w 1178253"/>
              <a:gd name="connsiteY28" fmla="*/ 86697 h 2052942"/>
              <a:gd name="connsiteX29" fmla="*/ 404813 w 1178253"/>
              <a:gd name="connsiteY29" fmla="*/ 28880 h 2052942"/>
              <a:gd name="connsiteX30" fmla="*/ 335757 w 1178253"/>
              <a:gd name="connsiteY30" fmla="*/ 16974 h 2052942"/>
              <a:gd name="connsiteX31" fmla="*/ 233363 w 1178253"/>
              <a:gd name="connsiteY31" fmla="*/ 5067 h 2052942"/>
              <a:gd name="connsiteX32" fmla="*/ 147638 w 1178253"/>
              <a:gd name="connsiteY32" fmla="*/ 305 h 2052942"/>
              <a:gd name="connsiteX33" fmla="*/ 0 w 1178253"/>
              <a:gd name="connsiteY33" fmla="*/ 9830 h 2052942"/>
              <a:gd name="connsiteX0" fmla="*/ 0 w 1178253"/>
              <a:gd name="connsiteY0" fmla="*/ 9830 h 2043683"/>
              <a:gd name="connsiteX1" fmla="*/ 54769 w 1178253"/>
              <a:gd name="connsiteY1" fmla="*/ 112223 h 2043683"/>
              <a:gd name="connsiteX2" fmla="*/ 90488 w 1178253"/>
              <a:gd name="connsiteY2" fmla="*/ 209855 h 2043683"/>
              <a:gd name="connsiteX3" fmla="*/ 152400 w 1178253"/>
              <a:gd name="connsiteY3" fmla="*/ 376542 h 2043683"/>
              <a:gd name="connsiteX4" fmla="*/ 190500 w 1178253"/>
              <a:gd name="connsiteY4" fmla="*/ 519417 h 2043683"/>
              <a:gd name="connsiteX5" fmla="*/ 223838 w 1178253"/>
              <a:gd name="connsiteY5" fmla="*/ 657530 h 2043683"/>
              <a:gd name="connsiteX6" fmla="*/ 250032 w 1178253"/>
              <a:gd name="connsiteY6" fmla="*/ 814692 h 2043683"/>
              <a:gd name="connsiteX7" fmla="*/ 271463 w 1178253"/>
              <a:gd name="connsiteY7" fmla="*/ 971855 h 2043683"/>
              <a:gd name="connsiteX8" fmla="*/ 280988 w 1178253"/>
              <a:gd name="connsiteY8" fmla="*/ 1138542 h 2043683"/>
              <a:gd name="connsiteX9" fmla="*/ 276225 w 1178253"/>
              <a:gd name="connsiteY9" fmla="*/ 1348092 h 2043683"/>
              <a:gd name="connsiteX10" fmla="*/ 266701 w 1178253"/>
              <a:gd name="connsiteY10" fmla="*/ 1510017 h 2043683"/>
              <a:gd name="connsiteX11" fmla="*/ 250031 w 1178253"/>
              <a:gd name="connsiteY11" fmla="*/ 1662417 h 2043683"/>
              <a:gd name="connsiteX12" fmla="*/ 228600 w 1178253"/>
              <a:gd name="connsiteY12" fmla="*/ 1786242 h 2043683"/>
              <a:gd name="connsiteX13" fmla="*/ 185738 w 1178253"/>
              <a:gd name="connsiteY13" fmla="*/ 1957692 h 2043683"/>
              <a:gd name="connsiteX14" fmla="*/ 167205 w 1178253"/>
              <a:gd name="connsiteY14" fmla="*/ 2023444 h 2043683"/>
              <a:gd name="connsiteX15" fmla="*/ 250031 w 1178253"/>
              <a:gd name="connsiteY15" fmla="*/ 2043417 h 2043683"/>
              <a:gd name="connsiteX16" fmla="*/ 352425 w 1178253"/>
              <a:gd name="connsiteY16" fmla="*/ 2029130 h 2043683"/>
              <a:gd name="connsiteX17" fmla="*/ 461963 w 1178253"/>
              <a:gd name="connsiteY17" fmla="*/ 2000555 h 2043683"/>
              <a:gd name="connsiteX18" fmla="*/ 640944 w 1178253"/>
              <a:gd name="connsiteY18" fmla="*/ 1933186 h 2043683"/>
              <a:gd name="connsiteX19" fmla="*/ 784418 w 1178253"/>
              <a:gd name="connsiteY19" fmla="*/ 1828439 h 2043683"/>
              <a:gd name="connsiteX20" fmla="*/ 928999 w 1178253"/>
              <a:gd name="connsiteY20" fmla="*/ 1696562 h 2043683"/>
              <a:gd name="connsiteX21" fmla="*/ 1064787 w 1178253"/>
              <a:gd name="connsiteY21" fmla="*/ 1502483 h 2043683"/>
              <a:gd name="connsiteX22" fmla="*/ 1154766 w 1178253"/>
              <a:gd name="connsiteY22" fmla="*/ 1302457 h 2043683"/>
              <a:gd name="connsiteX23" fmla="*/ 1178235 w 1178253"/>
              <a:gd name="connsiteY23" fmla="*/ 1078908 h 2043683"/>
              <a:gd name="connsiteX24" fmla="*/ 1156627 w 1178253"/>
              <a:gd name="connsiteY24" fmla="*/ 792769 h 2043683"/>
              <a:gd name="connsiteX25" fmla="*/ 1067956 w 1178253"/>
              <a:gd name="connsiteY25" fmla="*/ 563433 h 2043683"/>
              <a:gd name="connsiteX26" fmla="*/ 911844 w 1178253"/>
              <a:gd name="connsiteY26" fmla="*/ 357260 h 2043683"/>
              <a:gd name="connsiteX27" fmla="*/ 759943 w 1178253"/>
              <a:gd name="connsiteY27" fmla="*/ 210158 h 2043683"/>
              <a:gd name="connsiteX28" fmla="*/ 555932 w 1178253"/>
              <a:gd name="connsiteY28" fmla="*/ 86697 h 2043683"/>
              <a:gd name="connsiteX29" fmla="*/ 404813 w 1178253"/>
              <a:gd name="connsiteY29" fmla="*/ 28880 h 2043683"/>
              <a:gd name="connsiteX30" fmla="*/ 335757 w 1178253"/>
              <a:gd name="connsiteY30" fmla="*/ 16974 h 2043683"/>
              <a:gd name="connsiteX31" fmla="*/ 233363 w 1178253"/>
              <a:gd name="connsiteY31" fmla="*/ 5067 h 2043683"/>
              <a:gd name="connsiteX32" fmla="*/ 147638 w 1178253"/>
              <a:gd name="connsiteY32" fmla="*/ 305 h 2043683"/>
              <a:gd name="connsiteX33" fmla="*/ 0 w 1178253"/>
              <a:gd name="connsiteY33" fmla="*/ 9830 h 2043683"/>
              <a:gd name="connsiteX0" fmla="*/ 0 w 1178253"/>
              <a:gd name="connsiteY0" fmla="*/ 9830 h 2029312"/>
              <a:gd name="connsiteX1" fmla="*/ 54769 w 1178253"/>
              <a:gd name="connsiteY1" fmla="*/ 112223 h 2029312"/>
              <a:gd name="connsiteX2" fmla="*/ 90488 w 1178253"/>
              <a:gd name="connsiteY2" fmla="*/ 209855 h 2029312"/>
              <a:gd name="connsiteX3" fmla="*/ 152400 w 1178253"/>
              <a:gd name="connsiteY3" fmla="*/ 376542 h 2029312"/>
              <a:gd name="connsiteX4" fmla="*/ 190500 w 1178253"/>
              <a:gd name="connsiteY4" fmla="*/ 519417 h 2029312"/>
              <a:gd name="connsiteX5" fmla="*/ 223838 w 1178253"/>
              <a:gd name="connsiteY5" fmla="*/ 657530 h 2029312"/>
              <a:gd name="connsiteX6" fmla="*/ 250032 w 1178253"/>
              <a:gd name="connsiteY6" fmla="*/ 814692 h 2029312"/>
              <a:gd name="connsiteX7" fmla="*/ 271463 w 1178253"/>
              <a:gd name="connsiteY7" fmla="*/ 971855 h 2029312"/>
              <a:gd name="connsiteX8" fmla="*/ 280988 w 1178253"/>
              <a:gd name="connsiteY8" fmla="*/ 1138542 h 2029312"/>
              <a:gd name="connsiteX9" fmla="*/ 276225 w 1178253"/>
              <a:gd name="connsiteY9" fmla="*/ 1348092 h 2029312"/>
              <a:gd name="connsiteX10" fmla="*/ 266701 w 1178253"/>
              <a:gd name="connsiteY10" fmla="*/ 1510017 h 2029312"/>
              <a:gd name="connsiteX11" fmla="*/ 250031 w 1178253"/>
              <a:gd name="connsiteY11" fmla="*/ 1662417 h 2029312"/>
              <a:gd name="connsiteX12" fmla="*/ 228600 w 1178253"/>
              <a:gd name="connsiteY12" fmla="*/ 1786242 h 2029312"/>
              <a:gd name="connsiteX13" fmla="*/ 185738 w 1178253"/>
              <a:gd name="connsiteY13" fmla="*/ 1957692 h 2029312"/>
              <a:gd name="connsiteX14" fmla="*/ 167205 w 1178253"/>
              <a:gd name="connsiteY14" fmla="*/ 2023444 h 2029312"/>
              <a:gd name="connsiteX15" fmla="*/ 284352 w 1178253"/>
              <a:gd name="connsiteY15" fmla="*/ 1988634 h 2029312"/>
              <a:gd name="connsiteX16" fmla="*/ 352425 w 1178253"/>
              <a:gd name="connsiteY16" fmla="*/ 2029130 h 2029312"/>
              <a:gd name="connsiteX17" fmla="*/ 461963 w 1178253"/>
              <a:gd name="connsiteY17" fmla="*/ 2000555 h 2029312"/>
              <a:gd name="connsiteX18" fmla="*/ 640944 w 1178253"/>
              <a:gd name="connsiteY18" fmla="*/ 1933186 h 2029312"/>
              <a:gd name="connsiteX19" fmla="*/ 784418 w 1178253"/>
              <a:gd name="connsiteY19" fmla="*/ 1828439 h 2029312"/>
              <a:gd name="connsiteX20" fmla="*/ 928999 w 1178253"/>
              <a:gd name="connsiteY20" fmla="*/ 1696562 h 2029312"/>
              <a:gd name="connsiteX21" fmla="*/ 1064787 w 1178253"/>
              <a:gd name="connsiteY21" fmla="*/ 1502483 h 2029312"/>
              <a:gd name="connsiteX22" fmla="*/ 1154766 w 1178253"/>
              <a:gd name="connsiteY22" fmla="*/ 1302457 h 2029312"/>
              <a:gd name="connsiteX23" fmla="*/ 1178235 w 1178253"/>
              <a:gd name="connsiteY23" fmla="*/ 1078908 h 2029312"/>
              <a:gd name="connsiteX24" fmla="*/ 1156627 w 1178253"/>
              <a:gd name="connsiteY24" fmla="*/ 792769 h 2029312"/>
              <a:gd name="connsiteX25" fmla="*/ 1067956 w 1178253"/>
              <a:gd name="connsiteY25" fmla="*/ 563433 h 2029312"/>
              <a:gd name="connsiteX26" fmla="*/ 911844 w 1178253"/>
              <a:gd name="connsiteY26" fmla="*/ 357260 h 2029312"/>
              <a:gd name="connsiteX27" fmla="*/ 759943 w 1178253"/>
              <a:gd name="connsiteY27" fmla="*/ 210158 h 2029312"/>
              <a:gd name="connsiteX28" fmla="*/ 555932 w 1178253"/>
              <a:gd name="connsiteY28" fmla="*/ 86697 h 2029312"/>
              <a:gd name="connsiteX29" fmla="*/ 404813 w 1178253"/>
              <a:gd name="connsiteY29" fmla="*/ 28880 h 2029312"/>
              <a:gd name="connsiteX30" fmla="*/ 335757 w 1178253"/>
              <a:gd name="connsiteY30" fmla="*/ 16974 h 2029312"/>
              <a:gd name="connsiteX31" fmla="*/ 233363 w 1178253"/>
              <a:gd name="connsiteY31" fmla="*/ 5067 h 2029312"/>
              <a:gd name="connsiteX32" fmla="*/ 147638 w 1178253"/>
              <a:gd name="connsiteY32" fmla="*/ 305 h 2029312"/>
              <a:gd name="connsiteX33" fmla="*/ 0 w 1178253"/>
              <a:gd name="connsiteY33" fmla="*/ 9830 h 2029312"/>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461963 w 1178253"/>
              <a:gd name="connsiteY16" fmla="*/ 2000555 h 2023444"/>
              <a:gd name="connsiteX17" fmla="*/ 640944 w 1178253"/>
              <a:gd name="connsiteY17" fmla="*/ 1933186 h 2023444"/>
              <a:gd name="connsiteX18" fmla="*/ 784418 w 1178253"/>
              <a:gd name="connsiteY18" fmla="*/ 1828439 h 2023444"/>
              <a:gd name="connsiteX19" fmla="*/ 928999 w 1178253"/>
              <a:gd name="connsiteY19" fmla="*/ 1696562 h 2023444"/>
              <a:gd name="connsiteX20" fmla="*/ 1064787 w 1178253"/>
              <a:gd name="connsiteY20" fmla="*/ 1502483 h 2023444"/>
              <a:gd name="connsiteX21" fmla="*/ 1154766 w 1178253"/>
              <a:gd name="connsiteY21" fmla="*/ 1302457 h 2023444"/>
              <a:gd name="connsiteX22" fmla="*/ 1178235 w 1178253"/>
              <a:gd name="connsiteY22" fmla="*/ 1078908 h 2023444"/>
              <a:gd name="connsiteX23" fmla="*/ 1156627 w 1178253"/>
              <a:gd name="connsiteY23" fmla="*/ 792769 h 2023444"/>
              <a:gd name="connsiteX24" fmla="*/ 1067956 w 1178253"/>
              <a:gd name="connsiteY24" fmla="*/ 563433 h 2023444"/>
              <a:gd name="connsiteX25" fmla="*/ 911844 w 1178253"/>
              <a:gd name="connsiteY25" fmla="*/ 357260 h 2023444"/>
              <a:gd name="connsiteX26" fmla="*/ 759943 w 1178253"/>
              <a:gd name="connsiteY26" fmla="*/ 210158 h 2023444"/>
              <a:gd name="connsiteX27" fmla="*/ 555932 w 1178253"/>
              <a:gd name="connsiteY27" fmla="*/ 86697 h 2023444"/>
              <a:gd name="connsiteX28" fmla="*/ 404813 w 1178253"/>
              <a:gd name="connsiteY28" fmla="*/ 28880 h 2023444"/>
              <a:gd name="connsiteX29" fmla="*/ 335757 w 1178253"/>
              <a:gd name="connsiteY29" fmla="*/ 16974 h 2023444"/>
              <a:gd name="connsiteX30" fmla="*/ 233363 w 1178253"/>
              <a:gd name="connsiteY30" fmla="*/ 5067 h 2023444"/>
              <a:gd name="connsiteX31" fmla="*/ 147638 w 1178253"/>
              <a:gd name="connsiteY31" fmla="*/ 305 h 2023444"/>
              <a:gd name="connsiteX32" fmla="*/ 0 w 1178253"/>
              <a:gd name="connsiteY32"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40944 w 1178253"/>
              <a:gd name="connsiteY16" fmla="*/ 1933186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928999 w 1178253"/>
              <a:gd name="connsiteY17" fmla="*/ 1696562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38386 w 1178253"/>
              <a:gd name="connsiteY18" fmla="*/ 1496162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793"/>
              <a:gd name="connsiteY0" fmla="*/ 9830 h 2023444"/>
              <a:gd name="connsiteX1" fmla="*/ 54769 w 1178793"/>
              <a:gd name="connsiteY1" fmla="*/ 112223 h 2023444"/>
              <a:gd name="connsiteX2" fmla="*/ 90488 w 1178793"/>
              <a:gd name="connsiteY2" fmla="*/ 209855 h 2023444"/>
              <a:gd name="connsiteX3" fmla="*/ 152400 w 1178793"/>
              <a:gd name="connsiteY3" fmla="*/ 376542 h 2023444"/>
              <a:gd name="connsiteX4" fmla="*/ 190500 w 1178793"/>
              <a:gd name="connsiteY4" fmla="*/ 519417 h 2023444"/>
              <a:gd name="connsiteX5" fmla="*/ 223838 w 1178793"/>
              <a:gd name="connsiteY5" fmla="*/ 657530 h 2023444"/>
              <a:gd name="connsiteX6" fmla="*/ 250032 w 1178793"/>
              <a:gd name="connsiteY6" fmla="*/ 814692 h 2023444"/>
              <a:gd name="connsiteX7" fmla="*/ 271463 w 1178793"/>
              <a:gd name="connsiteY7" fmla="*/ 971855 h 2023444"/>
              <a:gd name="connsiteX8" fmla="*/ 280988 w 1178793"/>
              <a:gd name="connsiteY8" fmla="*/ 1138542 h 2023444"/>
              <a:gd name="connsiteX9" fmla="*/ 276225 w 1178793"/>
              <a:gd name="connsiteY9" fmla="*/ 1348092 h 2023444"/>
              <a:gd name="connsiteX10" fmla="*/ 266701 w 1178793"/>
              <a:gd name="connsiteY10" fmla="*/ 1510017 h 2023444"/>
              <a:gd name="connsiteX11" fmla="*/ 250031 w 1178793"/>
              <a:gd name="connsiteY11" fmla="*/ 1662417 h 2023444"/>
              <a:gd name="connsiteX12" fmla="*/ 228600 w 1178793"/>
              <a:gd name="connsiteY12" fmla="*/ 1786242 h 2023444"/>
              <a:gd name="connsiteX13" fmla="*/ 185738 w 1178793"/>
              <a:gd name="connsiteY13" fmla="*/ 1957692 h 2023444"/>
              <a:gd name="connsiteX14" fmla="*/ 167205 w 1178793"/>
              <a:gd name="connsiteY14" fmla="*/ 2023444 h 2023444"/>
              <a:gd name="connsiteX15" fmla="*/ 284352 w 1178793"/>
              <a:gd name="connsiteY15" fmla="*/ 1988634 h 2023444"/>
              <a:gd name="connsiteX16" fmla="*/ 619823 w 1178793"/>
              <a:gd name="connsiteY16" fmla="*/ 1867868 h 2023444"/>
              <a:gd name="connsiteX17" fmla="*/ 889398 w 1178793"/>
              <a:gd name="connsiteY17" fmla="*/ 1677599 h 2023444"/>
              <a:gd name="connsiteX18" fmla="*/ 1038386 w 1178793"/>
              <a:gd name="connsiteY18" fmla="*/ 1496162 h 2023444"/>
              <a:gd name="connsiteX19" fmla="*/ 1141565 w 1178793"/>
              <a:gd name="connsiteY19" fmla="*/ 1302457 h 2023444"/>
              <a:gd name="connsiteX20" fmla="*/ 1178235 w 1178793"/>
              <a:gd name="connsiteY20" fmla="*/ 1078908 h 2023444"/>
              <a:gd name="connsiteX21" fmla="*/ 1156627 w 1178793"/>
              <a:gd name="connsiteY21" fmla="*/ 792769 h 2023444"/>
              <a:gd name="connsiteX22" fmla="*/ 1067956 w 1178793"/>
              <a:gd name="connsiteY22" fmla="*/ 563433 h 2023444"/>
              <a:gd name="connsiteX23" fmla="*/ 911844 w 1178793"/>
              <a:gd name="connsiteY23" fmla="*/ 357260 h 2023444"/>
              <a:gd name="connsiteX24" fmla="*/ 759943 w 1178793"/>
              <a:gd name="connsiteY24" fmla="*/ 210158 h 2023444"/>
              <a:gd name="connsiteX25" fmla="*/ 555932 w 1178793"/>
              <a:gd name="connsiteY25" fmla="*/ 86697 h 2023444"/>
              <a:gd name="connsiteX26" fmla="*/ 404813 w 1178793"/>
              <a:gd name="connsiteY26" fmla="*/ 28880 h 2023444"/>
              <a:gd name="connsiteX27" fmla="*/ 335757 w 1178793"/>
              <a:gd name="connsiteY27" fmla="*/ 16974 h 2023444"/>
              <a:gd name="connsiteX28" fmla="*/ 233363 w 1178793"/>
              <a:gd name="connsiteY28" fmla="*/ 5067 h 2023444"/>
              <a:gd name="connsiteX29" fmla="*/ 147638 w 1178793"/>
              <a:gd name="connsiteY29" fmla="*/ 305 h 2023444"/>
              <a:gd name="connsiteX30" fmla="*/ 0 w 1178793"/>
              <a:gd name="connsiteY30" fmla="*/ 9830 h 2023444"/>
              <a:gd name="connsiteX0" fmla="*/ 0 w 1178262"/>
              <a:gd name="connsiteY0" fmla="*/ 9830 h 2023444"/>
              <a:gd name="connsiteX1" fmla="*/ 54769 w 1178262"/>
              <a:gd name="connsiteY1" fmla="*/ 112223 h 2023444"/>
              <a:gd name="connsiteX2" fmla="*/ 90488 w 1178262"/>
              <a:gd name="connsiteY2" fmla="*/ 209855 h 2023444"/>
              <a:gd name="connsiteX3" fmla="*/ 152400 w 1178262"/>
              <a:gd name="connsiteY3" fmla="*/ 376542 h 2023444"/>
              <a:gd name="connsiteX4" fmla="*/ 190500 w 1178262"/>
              <a:gd name="connsiteY4" fmla="*/ 519417 h 2023444"/>
              <a:gd name="connsiteX5" fmla="*/ 223838 w 1178262"/>
              <a:gd name="connsiteY5" fmla="*/ 657530 h 2023444"/>
              <a:gd name="connsiteX6" fmla="*/ 250032 w 1178262"/>
              <a:gd name="connsiteY6" fmla="*/ 814692 h 2023444"/>
              <a:gd name="connsiteX7" fmla="*/ 271463 w 1178262"/>
              <a:gd name="connsiteY7" fmla="*/ 971855 h 2023444"/>
              <a:gd name="connsiteX8" fmla="*/ 280988 w 1178262"/>
              <a:gd name="connsiteY8" fmla="*/ 1138542 h 2023444"/>
              <a:gd name="connsiteX9" fmla="*/ 276225 w 1178262"/>
              <a:gd name="connsiteY9" fmla="*/ 1348092 h 2023444"/>
              <a:gd name="connsiteX10" fmla="*/ 266701 w 1178262"/>
              <a:gd name="connsiteY10" fmla="*/ 1510017 h 2023444"/>
              <a:gd name="connsiteX11" fmla="*/ 250031 w 1178262"/>
              <a:gd name="connsiteY11" fmla="*/ 1662417 h 2023444"/>
              <a:gd name="connsiteX12" fmla="*/ 228600 w 1178262"/>
              <a:gd name="connsiteY12" fmla="*/ 1786242 h 2023444"/>
              <a:gd name="connsiteX13" fmla="*/ 185738 w 1178262"/>
              <a:gd name="connsiteY13" fmla="*/ 1957692 h 2023444"/>
              <a:gd name="connsiteX14" fmla="*/ 167205 w 1178262"/>
              <a:gd name="connsiteY14" fmla="*/ 2023444 h 2023444"/>
              <a:gd name="connsiteX15" fmla="*/ 284352 w 1178262"/>
              <a:gd name="connsiteY15" fmla="*/ 1988634 h 2023444"/>
              <a:gd name="connsiteX16" fmla="*/ 619823 w 1178262"/>
              <a:gd name="connsiteY16" fmla="*/ 1867868 h 2023444"/>
              <a:gd name="connsiteX17" fmla="*/ 889398 w 1178262"/>
              <a:gd name="connsiteY17" fmla="*/ 1677599 h 2023444"/>
              <a:gd name="connsiteX18" fmla="*/ 1038386 w 1178262"/>
              <a:gd name="connsiteY18" fmla="*/ 1496162 h 2023444"/>
              <a:gd name="connsiteX19" fmla="*/ 1141565 w 1178262"/>
              <a:gd name="connsiteY19" fmla="*/ 1302457 h 2023444"/>
              <a:gd name="connsiteX20" fmla="*/ 1178235 w 1178262"/>
              <a:gd name="connsiteY20" fmla="*/ 1078908 h 2023444"/>
              <a:gd name="connsiteX21" fmla="*/ 1146067 w 1178262"/>
              <a:gd name="connsiteY21" fmla="*/ 792769 h 2023444"/>
              <a:gd name="connsiteX22" fmla="*/ 1067956 w 1178262"/>
              <a:gd name="connsiteY22" fmla="*/ 563433 h 2023444"/>
              <a:gd name="connsiteX23" fmla="*/ 911844 w 1178262"/>
              <a:gd name="connsiteY23" fmla="*/ 357260 h 2023444"/>
              <a:gd name="connsiteX24" fmla="*/ 759943 w 1178262"/>
              <a:gd name="connsiteY24" fmla="*/ 210158 h 2023444"/>
              <a:gd name="connsiteX25" fmla="*/ 555932 w 1178262"/>
              <a:gd name="connsiteY25" fmla="*/ 86697 h 2023444"/>
              <a:gd name="connsiteX26" fmla="*/ 404813 w 1178262"/>
              <a:gd name="connsiteY26" fmla="*/ 28880 h 2023444"/>
              <a:gd name="connsiteX27" fmla="*/ 335757 w 1178262"/>
              <a:gd name="connsiteY27" fmla="*/ 16974 h 2023444"/>
              <a:gd name="connsiteX28" fmla="*/ 233363 w 1178262"/>
              <a:gd name="connsiteY28" fmla="*/ 5067 h 2023444"/>
              <a:gd name="connsiteX29" fmla="*/ 147638 w 1178262"/>
              <a:gd name="connsiteY29" fmla="*/ 305 h 2023444"/>
              <a:gd name="connsiteX30" fmla="*/ 0 w 1178262"/>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911844 w 1178278"/>
              <a:gd name="connsiteY23" fmla="*/ 357260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28262 w 1178278"/>
              <a:gd name="connsiteY24" fmla="*/ 222800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04502 w 1178278"/>
              <a:gd name="connsiteY24" fmla="*/ 25229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29" fmla="*/ 284052 w 1178278"/>
              <a:gd name="connsiteY29" fmla="*/ 45522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404813 w 1178278"/>
              <a:gd name="connsiteY26"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388972 w 1178278"/>
              <a:gd name="connsiteY26" fmla="*/ 96305 h 2023444"/>
              <a:gd name="connsiteX0" fmla="*/ 195159 w 1178278"/>
              <a:gd name="connsiteY0" fmla="*/ 43269 h 2015839"/>
              <a:gd name="connsiteX1" fmla="*/ 0 w 1178278"/>
              <a:gd name="connsiteY1" fmla="*/ 2225 h 2015839"/>
              <a:gd name="connsiteX2" fmla="*/ 54769 w 1178278"/>
              <a:gd name="connsiteY2" fmla="*/ 104618 h 2015839"/>
              <a:gd name="connsiteX3" fmla="*/ 90488 w 1178278"/>
              <a:gd name="connsiteY3" fmla="*/ 202250 h 2015839"/>
              <a:gd name="connsiteX4" fmla="*/ 152400 w 1178278"/>
              <a:gd name="connsiteY4" fmla="*/ 368937 h 2015839"/>
              <a:gd name="connsiteX5" fmla="*/ 190500 w 1178278"/>
              <a:gd name="connsiteY5" fmla="*/ 511812 h 2015839"/>
              <a:gd name="connsiteX6" fmla="*/ 223838 w 1178278"/>
              <a:gd name="connsiteY6" fmla="*/ 649925 h 2015839"/>
              <a:gd name="connsiteX7" fmla="*/ 250032 w 1178278"/>
              <a:gd name="connsiteY7" fmla="*/ 807087 h 2015839"/>
              <a:gd name="connsiteX8" fmla="*/ 271463 w 1178278"/>
              <a:gd name="connsiteY8" fmla="*/ 964250 h 2015839"/>
              <a:gd name="connsiteX9" fmla="*/ 280988 w 1178278"/>
              <a:gd name="connsiteY9" fmla="*/ 1130937 h 2015839"/>
              <a:gd name="connsiteX10" fmla="*/ 276225 w 1178278"/>
              <a:gd name="connsiteY10" fmla="*/ 1340487 h 2015839"/>
              <a:gd name="connsiteX11" fmla="*/ 266701 w 1178278"/>
              <a:gd name="connsiteY11" fmla="*/ 1502412 h 2015839"/>
              <a:gd name="connsiteX12" fmla="*/ 250031 w 1178278"/>
              <a:gd name="connsiteY12" fmla="*/ 1654812 h 2015839"/>
              <a:gd name="connsiteX13" fmla="*/ 228600 w 1178278"/>
              <a:gd name="connsiteY13" fmla="*/ 1778637 h 2015839"/>
              <a:gd name="connsiteX14" fmla="*/ 185738 w 1178278"/>
              <a:gd name="connsiteY14" fmla="*/ 1950087 h 2015839"/>
              <a:gd name="connsiteX15" fmla="*/ 167205 w 1178278"/>
              <a:gd name="connsiteY15" fmla="*/ 2015839 h 2015839"/>
              <a:gd name="connsiteX16" fmla="*/ 284352 w 1178278"/>
              <a:gd name="connsiteY16" fmla="*/ 1981029 h 2015839"/>
              <a:gd name="connsiteX17" fmla="*/ 619823 w 1178278"/>
              <a:gd name="connsiteY17" fmla="*/ 1860263 h 2015839"/>
              <a:gd name="connsiteX18" fmla="*/ 889398 w 1178278"/>
              <a:gd name="connsiteY18" fmla="*/ 1669994 h 2015839"/>
              <a:gd name="connsiteX19" fmla="*/ 1038386 w 1178278"/>
              <a:gd name="connsiteY19" fmla="*/ 1488557 h 2015839"/>
              <a:gd name="connsiteX20" fmla="*/ 1141565 w 1178278"/>
              <a:gd name="connsiteY20" fmla="*/ 1294852 h 2015839"/>
              <a:gd name="connsiteX21" fmla="*/ 1178235 w 1178278"/>
              <a:gd name="connsiteY21" fmla="*/ 1071303 h 2015839"/>
              <a:gd name="connsiteX22" fmla="*/ 1146067 w 1178278"/>
              <a:gd name="connsiteY22" fmla="*/ 785164 h 2015839"/>
              <a:gd name="connsiteX23" fmla="*/ 1033635 w 1178278"/>
              <a:gd name="connsiteY23" fmla="*/ 564256 h 2015839"/>
              <a:gd name="connsiteX24" fmla="*/ 866963 w 1178278"/>
              <a:gd name="connsiteY24" fmla="*/ 368618 h 2015839"/>
              <a:gd name="connsiteX25" fmla="*/ 704502 w 1178278"/>
              <a:gd name="connsiteY25" fmla="*/ 244693 h 2015839"/>
              <a:gd name="connsiteX26" fmla="*/ 388972 w 1178278"/>
              <a:gd name="connsiteY26" fmla="*/ 88700 h 2015839"/>
              <a:gd name="connsiteX0" fmla="*/ 144968 w 1128087"/>
              <a:gd name="connsiteY0" fmla="*/ 0 h 1972570"/>
              <a:gd name="connsiteX1" fmla="*/ 4578 w 1128087"/>
              <a:gd name="connsiteY1" fmla="*/ 61349 h 1972570"/>
              <a:gd name="connsiteX2" fmla="*/ 40297 w 1128087"/>
              <a:gd name="connsiteY2" fmla="*/ 158981 h 1972570"/>
              <a:gd name="connsiteX3" fmla="*/ 102209 w 1128087"/>
              <a:gd name="connsiteY3" fmla="*/ 325668 h 1972570"/>
              <a:gd name="connsiteX4" fmla="*/ 140309 w 1128087"/>
              <a:gd name="connsiteY4" fmla="*/ 468543 h 1972570"/>
              <a:gd name="connsiteX5" fmla="*/ 173647 w 1128087"/>
              <a:gd name="connsiteY5" fmla="*/ 606656 h 1972570"/>
              <a:gd name="connsiteX6" fmla="*/ 199841 w 1128087"/>
              <a:gd name="connsiteY6" fmla="*/ 763818 h 1972570"/>
              <a:gd name="connsiteX7" fmla="*/ 221272 w 1128087"/>
              <a:gd name="connsiteY7" fmla="*/ 920981 h 1972570"/>
              <a:gd name="connsiteX8" fmla="*/ 230797 w 1128087"/>
              <a:gd name="connsiteY8" fmla="*/ 1087668 h 1972570"/>
              <a:gd name="connsiteX9" fmla="*/ 226034 w 1128087"/>
              <a:gd name="connsiteY9" fmla="*/ 1297218 h 1972570"/>
              <a:gd name="connsiteX10" fmla="*/ 216510 w 1128087"/>
              <a:gd name="connsiteY10" fmla="*/ 1459143 h 1972570"/>
              <a:gd name="connsiteX11" fmla="*/ 199840 w 1128087"/>
              <a:gd name="connsiteY11" fmla="*/ 1611543 h 1972570"/>
              <a:gd name="connsiteX12" fmla="*/ 178409 w 1128087"/>
              <a:gd name="connsiteY12" fmla="*/ 1735368 h 1972570"/>
              <a:gd name="connsiteX13" fmla="*/ 135547 w 1128087"/>
              <a:gd name="connsiteY13" fmla="*/ 1906818 h 1972570"/>
              <a:gd name="connsiteX14" fmla="*/ 117014 w 1128087"/>
              <a:gd name="connsiteY14" fmla="*/ 1972570 h 1972570"/>
              <a:gd name="connsiteX15" fmla="*/ 234161 w 1128087"/>
              <a:gd name="connsiteY15" fmla="*/ 1937760 h 1972570"/>
              <a:gd name="connsiteX16" fmla="*/ 569632 w 1128087"/>
              <a:gd name="connsiteY16" fmla="*/ 1816994 h 1972570"/>
              <a:gd name="connsiteX17" fmla="*/ 839207 w 1128087"/>
              <a:gd name="connsiteY17" fmla="*/ 1626725 h 1972570"/>
              <a:gd name="connsiteX18" fmla="*/ 988195 w 1128087"/>
              <a:gd name="connsiteY18" fmla="*/ 1445288 h 1972570"/>
              <a:gd name="connsiteX19" fmla="*/ 1091374 w 1128087"/>
              <a:gd name="connsiteY19" fmla="*/ 1251583 h 1972570"/>
              <a:gd name="connsiteX20" fmla="*/ 1128044 w 1128087"/>
              <a:gd name="connsiteY20" fmla="*/ 1028034 h 1972570"/>
              <a:gd name="connsiteX21" fmla="*/ 1095876 w 1128087"/>
              <a:gd name="connsiteY21" fmla="*/ 741895 h 1972570"/>
              <a:gd name="connsiteX22" fmla="*/ 983444 w 1128087"/>
              <a:gd name="connsiteY22" fmla="*/ 520987 h 1972570"/>
              <a:gd name="connsiteX23" fmla="*/ 816772 w 1128087"/>
              <a:gd name="connsiteY23" fmla="*/ 325349 h 1972570"/>
              <a:gd name="connsiteX24" fmla="*/ 654311 w 1128087"/>
              <a:gd name="connsiteY24" fmla="*/ 201424 h 1972570"/>
              <a:gd name="connsiteX25" fmla="*/ 338781 w 1128087"/>
              <a:gd name="connsiteY25" fmla="*/ 45431 h 1972570"/>
              <a:gd name="connsiteX0" fmla="*/ 4578 w 1128087"/>
              <a:gd name="connsiteY0" fmla="*/ 15918 h 1927139"/>
              <a:gd name="connsiteX1" fmla="*/ 40297 w 1128087"/>
              <a:gd name="connsiteY1" fmla="*/ 113550 h 1927139"/>
              <a:gd name="connsiteX2" fmla="*/ 102209 w 1128087"/>
              <a:gd name="connsiteY2" fmla="*/ 280237 h 1927139"/>
              <a:gd name="connsiteX3" fmla="*/ 140309 w 1128087"/>
              <a:gd name="connsiteY3" fmla="*/ 423112 h 1927139"/>
              <a:gd name="connsiteX4" fmla="*/ 173647 w 1128087"/>
              <a:gd name="connsiteY4" fmla="*/ 561225 h 1927139"/>
              <a:gd name="connsiteX5" fmla="*/ 199841 w 1128087"/>
              <a:gd name="connsiteY5" fmla="*/ 718387 h 1927139"/>
              <a:gd name="connsiteX6" fmla="*/ 221272 w 1128087"/>
              <a:gd name="connsiteY6" fmla="*/ 875550 h 1927139"/>
              <a:gd name="connsiteX7" fmla="*/ 230797 w 1128087"/>
              <a:gd name="connsiteY7" fmla="*/ 1042237 h 1927139"/>
              <a:gd name="connsiteX8" fmla="*/ 226034 w 1128087"/>
              <a:gd name="connsiteY8" fmla="*/ 1251787 h 1927139"/>
              <a:gd name="connsiteX9" fmla="*/ 216510 w 1128087"/>
              <a:gd name="connsiteY9" fmla="*/ 1413712 h 1927139"/>
              <a:gd name="connsiteX10" fmla="*/ 199840 w 1128087"/>
              <a:gd name="connsiteY10" fmla="*/ 1566112 h 1927139"/>
              <a:gd name="connsiteX11" fmla="*/ 178409 w 1128087"/>
              <a:gd name="connsiteY11" fmla="*/ 1689937 h 1927139"/>
              <a:gd name="connsiteX12" fmla="*/ 135547 w 1128087"/>
              <a:gd name="connsiteY12" fmla="*/ 1861387 h 1927139"/>
              <a:gd name="connsiteX13" fmla="*/ 117014 w 1128087"/>
              <a:gd name="connsiteY13" fmla="*/ 1927139 h 1927139"/>
              <a:gd name="connsiteX14" fmla="*/ 234161 w 1128087"/>
              <a:gd name="connsiteY14" fmla="*/ 1892329 h 1927139"/>
              <a:gd name="connsiteX15" fmla="*/ 569632 w 1128087"/>
              <a:gd name="connsiteY15" fmla="*/ 1771563 h 1927139"/>
              <a:gd name="connsiteX16" fmla="*/ 839207 w 1128087"/>
              <a:gd name="connsiteY16" fmla="*/ 1581294 h 1927139"/>
              <a:gd name="connsiteX17" fmla="*/ 988195 w 1128087"/>
              <a:gd name="connsiteY17" fmla="*/ 1399857 h 1927139"/>
              <a:gd name="connsiteX18" fmla="*/ 1091374 w 1128087"/>
              <a:gd name="connsiteY18" fmla="*/ 1206152 h 1927139"/>
              <a:gd name="connsiteX19" fmla="*/ 1128044 w 1128087"/>
              <a:gd name="connsiteY19" fmla="*/ 982603 h 1927139"/>
              <a:gd name="connsiteX20" fmla="*/ 1095876 w 1128087"/>
              <a:gd name="connsiteY20" fmla="*/ 696464 h 1927139"/>
              <a:gd name="connsiteX21" fmla="*/ 983444 w 1128087"/>
              <a:gd name="connsiteY21" fmla="*/ 475556 h 1927139"/>
              <a:gd name="connsiteX22" fmla="*/ 816772 w 1128087"/>
              <a:gd name="connsiteY22" fmla="*/ 279918 h 1927139"/>
              <a:gd name="connsiteX23" fmla="*/ 654311 w 1128087"/>
              <a:gd name="connsiteY23" fmla="*/ 155993 h 1927139"/>
              <a:gd name="connsiteX24" fmla="*/ 338781 w 1128087"/>
              <a:gd name="connsiteY24" fmla="*/ 0 h 1927139"/>
              <a:gd name="connsiteX0" fmla="*/ 0 w 1087790"/>
              <a:gd name="connsiteY0" fmla="*/ 113550 h 1927139"/>
              <a:gd name="connsiteX1" fmla="*/ 61912 w 1087790"/>
              <a:gd name="connsiteY1" fmla="*/ 280237 h 1927139"/>
              <a:gd name="connsiteX2" fmla="*/ 100012 w 1087790"/>
              <a:gd name="connsiteY2" fmla="*/ 423112 h 1927139"/>
              <a:gd name="connsiteX3" fmla="*/ 133350 w 1087790"/>
              <a:gd name="connsiteY3" fmla="*/ 561225 h 1927139"/>
              <a:gd name="connsiteX4" fmla="*/ 159544 w 1087790"/>
              <a:gd name="connsiteY4" fmla="*/ 718387 h 1927139"/>
              <a:gd name="connsiteX5" fmla="*/ 180975 w 1087790"/>
              <a:gd name="connsiteY5" fmla="*/ 875550 h 1927139"/>
              <a:gd name="connsiteX6" fmla="*/ 190500 w 1087790"/>
              <a:gd name="connsiteY6" fmla="*/ 1042237 h 1927139"/>
              <a:gd name="connsiteX7" fmla="*/ 185737 w 1087790"/>
              <a:gd name="connsiteY7" fmla="*/ 1251787 h 1927139"/>
              <a:gd name="connsiteX8" fmla="*/ 176213 w 1087790"/>
              <a:gd name="connsiteY8" fmla="*/ 1413712 h 1927139"/>
              <a:gd name="connsiteX9" fmla="*/ 159543 w 1087790"/>
              <a:gd name="connsiteY9" fmla="*/ 1566112 h 1927139"/>
              <a:gd name="connsiteX10" fmla="*/ 138112 w 1087790"/>
              <a:gd name="connsiteY10" fmla="*/ 1689937 h 1927139"/>
              <a:gd name="connsiteX11" fmla="*/ 95250 w 1087790"/>
              <a:gd name="connsiteY11" fmla="*/ 1861387 h 1927139"/>
              <a:gd name="connsiteX12" fmla="*/ 76717 w 1087790"/>
              <a:gd name="connsiteY12" fmla="*/ 1927139 h 1927139"/>
              <a:gd name="connsiteX13" fmla="*/ 193864 w 1087790"/>
              <a:gd name="connsiteY13" fmla="*/ 1892329 h 1927139"/>
              <a:gd name="connsiteX14" fmla="*/ 529335 w 1087790"/>
              <a:gd name="connsiteY14" fmla="*/ 1771563 h 1927139"/>
              <a:gd name="connsiteX15" fmla="*/ 798910 w 1087790"/>
              <a:gd name="connsiteY15" fmla="*/ 1581294 h 1927139"/>
              <a:gd name="connsiteX16" fmla="*/ 947898 w 1087790"/>
              <a:gd name="connsiteY16" fmla="*/ 1399857 h 1927139"/>
              <a:gd name="connsiteX17" fmla="*/ 1051077 w 1087790"/>
              <a:gd name="connsiteY17" fmla="*/ 1206152 h 1927139"/>
              <a:gd name="connsiteX18" fmla="*/ 1087747 w 1087790"/>
              <a:gd name="connsiteY18" fmla="*/ 982603 h 1927139"/>
              <a:gd name="connsiteX19" fmla="*/ 1055579 w 1087790"/>
              <a:gd name="connsiteY19" fmla="*/ 696464 h 1927139"/>
              <a:gd name="connsiteX20" fmla="*/ 943147 w 1087790"/>
              <a:gd name="connsiteY20" fmla="*/ 475556 h 1927139"/>
              <a:gd name="connsiteX21" fmla="*/ 776475 w 1087790"/>
              <a:gd name="connsiteY21" fmla="*/ 279918 h 1927139"/>
              <a:gd name="connsiteX22" fmla="*/ 614014 w 1087790"/>
              <a:gd name="connsiteY22" fmla="*/ 155993 h 1927139"/>
              <a:gd name="connsiteX23" fmla="*/ 298484 w 1087790"/>
              <a:gd name="connsiteY23" fmla="*/ 0 h 1927139"/>
              <a:gd name="connsiteX0" fmla="*/ 0 w 1025878"/>
              <a:gd name="connsiteY0" fmla="*/ 280237 h 1927139"/>
              <a:gd name="connsiteX1" fmla="*/ 38100 w 1025878"/>
              <a:gd name="connsiteY1" fmla="*/ 423112 h 1927139"/>
              <a:gd name="connsiteX2" fmla="*/ 71438 w 1025878"/>
              <a:gd name="connsiteY2" fmla="*/ 561225 h 1927139"/>
              <a:gd name="connsiteX3" fmla="*/ 97632 w 1025878"/>
              <a:gd name="connsiteY3" fmla="*/ 718387 h 1927139"/>
              <a:gd name="connsiteX4" fmla="*/ 119063 w 1025878"/>
              <a:gd name="connsiteY4" fmla="*/ 875550 h 1927139"/>
              <a:gd name="connsiteX5" fmla="*/ 128588 w 1025878"/>
              <a:gd name="connsiteY5" fmla="*/ 1042237 h 1927139"/>
              <a:gd name="connsiteX6" fmla="*/ 123825 w 1025878"/>
              <a:gd name="connsiteY6" fmla="*/ 1251787 h 1927139"/>
              <a:gd name="connsiteX7" fmla="*/ 114301 w 1025878"/>
              <a:gd name="connsiteY7" fmla="*/ 1413712 h 1927139"/>
              <a:gd name="connsiteX8" fmla="*/ 97631 w 1025878"/>
              <a:gd name="connsiteY8" fmla="*/ 1566112 h 1927139"/>
              <a:gd name="connsiteX9" fmla="*/ 76200 w 1025878"/>
              <a:gd name="connsiteY9" fmla="*/ 1689937 h 1927139"/>
              <a:gd name="connsiteX10" fmla="*/ 33338 w 1025878"/>
              <a:gd name="connsiteY10" fmla="*/ 1861387 h 1927139"/>
              <a:gd name="connsiteX11" fmla="*/ 14805 w 1025878"/>
              <a:gd name="connsiteY11" fmla="*/ 1927139 h 1927139"/>
              <a:gd name="connsiteX12" fmla="*/ 131952 w 1025878"/>
              <a:gd name="connsiteY12" fmla="*/ 1892329 h 1927139"/>
              <a:gd name="connsiteX13" fmla="*/ 467423 w 1025878"/>
              <a:gd name="connsiteY13" fmla="*/ 1771563 h 1927139"/>
              <a:gd name="connsiteX14" fmla="*/ 736998 w 1025878"/>
              <a:gd name="connsiteY14" fmla="*/ 1581294 h 1927139"/>
              <a:gd name="connsiteX15" fmla="*/ 885986 w 1025878"/>
              <a:gd name="connsiteY15" fmla="*/ 1399857 h 1927139"/>
              <a:gd name="connsiteX16" fmla="*/ 989165 w 1025878"/>
              <a:gd name="connsiteY16" fmla="*/ 1206152 h 1927139"/>
              <a:gd name="connsiteX17" fmla="*/ 1025835 w 1025878"/>
              <a:gd name="connsiteY17" fmla="*/ 982603 h 1927139"/>
              <a:gd name="connsiteX18" fmla="*/ 993667 w 1025878"/>
              <a:gd name="connsiteY18" fmla="*/ 696464 h 1927139"/>
              <a:gd name="connsiteX19" fmla="*/ 881235 w 1025878"/>
              <a:gd name="connsiteY19" fmla="*/ 475556 h 1927139"/>
              <a:gd name="connsiteX20" fmla="*/ 714563 w 1025878"/>
              <a:gd name="connsiteY20" fmla="*/ 279918 h 1927139"/>
              <a:gd name="connsiteX21" fmla="*/ 552102 w 1025878"/>
              <a:gd name="connsiteY21" fmla="*/ 155993 h 1927139"/>
              <a:gd name="connsiteX22" fmla="*/ 236572 w 1025878"/>
              <a:gd name="connsiteY22" fmla="*/ 0 h 1927139"/>
              <a:gd name="connsiteX0" fmla="*/ 23295 w 1011073"/>
              <a:gd name="connsiteY0" fmla="*/ 423112 h 1927139"/>
              <a:gd name="connsiteX1" fmla="*/ 56633 w 1011073"/>
              <a:gd name="connsiteY1" fmla="*/ 561225 h 1927139"/>
              <a:gd name="connsiteX2" fmla="*/ 82827 w 1011073"/>
              <a:gd name="connsiteY2" fmla="*/ 718387 h 1927139"/>
              <a:gd name="connsiteX3" fmla="*/ 104258 w 1011073"/>
              <a:gd name="connsiteY3" fmla="*/ 875550 h 1927139"/>
              <a:gd name="connsiteX4" fmla="*/ 113783 w 1011073"/>
              <a:gd name="connsiteY4" fmla="*/ 1042237 h 1927139"/>
              <a:gd name="connsiteX5" fmla="*/ 109020 w 1011073"/>
              <a:gd name="connsiteY5" fmla="*/ 1251787 h 1927139"/>
              <a:gd name="connsiteX6" fmla="*/ 99496 w 1011073"/>
              <a:gd name="connsiteY6" fmla="*/ 1413712 h 1927139"/>
              <a:gd name="connsiteX7" fmla="*/ 82826 w 1011073"/>
              <a:gd name="connsiteY7" fmla="*/ 1566112 h 1927139"/>
              <a:gd name="connsiteX8" fmla="*/ 61395 w 1011073"/>
              <a:gd name="connsiteY8" fmla="*/ 1689937 h 1927139"/>
              <a:gd name="connsiteX9" fmla="*/ 18533 w 1011073"/>
              <a:gd name="connsiteY9" fmla="*/ 1861387 h 1927139"/>
              <a:gd name="connsiteX10" fmla="*/ 0 w 1011073"/>
              <a:gd name="connsiteY10" fmla="*/ 1927139 h 1927139"/>
              <a:gd name="connsiteX11" fmla="*/ 117147 w 1011073"/>
              <a:gd name="connsiteY11" fmla="*/ 1892329 h 1927139"/>
              <a:gd name="connsiteX12" fmla="*/ 452618 w 1011073"/>
              <a:gd name="connsiteY12" fmla="*/ 1771563 h 1927139"/>
              <a:gd name="connsiteX13" fmla="*/ 722193 w 1011073"/>
              <a:gd name="connsiteY13" fmla="*/ 1581294 h 1927139"/>
              <a:gd name="connsiteX14" fmla="*/ 871181 w 1011073"/>
              <a:gd name="connsiteY14" fmla="*/ 1399857 h 1927139"/>
              <a:gd name="connsiteX15" fmla="*/ 974360 w 1011073"/>
              <a:gd name="connsiteY15" fmla="*/ 1206152 h 1927139"/>
              <a:gd name="connsiteX16" fmla="*/ 1011030 w 1011073"/>
              <a:gd name="connsiteY16" fmla="*/ 982603 h 1927139"/>
              <a:gd name="connsiteX17" fmla="*/ 978862 w 1011073"/>
              <a:gd name="connsiteY17" fmla="*/ 696464 h 1927139"/>
              <a:gd name="connsiteX18" fmla="*/ 866430 w 1011073"/>
              <a:gd name="connsiteY18" fmla="*/ 475556 h 1927139"/>
              <a:gd name="connsiteX19" fmla="*/ 699758 w 1011073"/>
              <a:gd name="connsiteY19" fmla="*/ 279918 h 1927139"/>
              <a:gd name="connsiteX20" fmla="*/ 537297 w 1011073"/>
              <a:gd name="connsiteY20" fmla="*/ 155993 h 1927139"/>
              <a:gd name="connsiteX21" fmla="*/ 221767 w 1011073"/>
              <a:gd name="connsiteY21" fmla="*/ 0 h 1927139"/>
              <a:gd name="connsiteX0" fmla="*/ 56633 w 1011073"/>
              <a:gd name="connsiteY0" fmla="*/ 561225 h 1927139"/>
              <a:gd name="connsiteX1" fmla="*/ 82827 w 1011073"/>
              <a:gd name="connsiteY1" fmla="*/ 718387 h 1927139"/>
              <a:gd name="connsiteX2" fmla="*/ 104258 w 1011073"/>
              <a:gd name="connsiteY2" fmla="*/ 875550 h 1927139"/>
              <a:gd name="connsiteX3" fmla="*/ 113783 w 1011073"/>
              <a:gd name="connsiteY3" fmla="*/ 1042237 h 1927139"/>
              <a:gd name="connsiteX4" fmla="*/ 109020 w 1011073"/>
              <a:gd name="connsiteY4" fmla="*/ 1251787 h 1927139"/>
              <a:gd name="connsiteX5" fmla="*/ 99496 w 1011073"/>
              <a:gd name="connsiteY5" fmla="*/ 1413712 h 1927139"/>
              <a:gd name="connsiteX6" fmla="*/ 82826 w 1011073"/>
              <a:gd name="connsiteY6" fmla="*/ 1566112 h 1927139"/>
              <a:gd name="connsiteX7" fmla="*/ 61395 w 1011073"/>
              <a:gd name="connsiteY7" fmla="*/ 1689937 h 1927139"/>
              <a:gd name="connsiteX8" fmla="*/ 18533 w 1011073"/>
              <a:gd name="connsiteY8" fmla="*/ 1861387 h 1927139"/>
              <a:gd name="connsiteX9" fmla="*/ 0 w 1011073"/>
              <a:gd name="connsiteY9" fmla="*/ 1927139 h 1927139"/>
              <a:gd name="connsiteX10" fmla="*/ 117147 w 1011073"/>
              <a:gd name="connsiteY10" fmla="*/ 1892329 h 1927139"/>
              <a:gd name="connsiteX11" fmla="*/ 452618 w 1011073"/>
              <a:gd name="connsiteY11" fmla="*/ 1771563 h 1927139"/>
              <a:gd name="connsiteX12" fmla="*/ 722193 w 1011073"/>
              <a:gd name="connsiteY12" fmla="*/ 1581294 h 1927139"/>
              <a:gd name="connsiteX13" fmla="*/ 871181 w 1011073"/>
              <a:gd name="connsiteY13" fmla="*/ 1399857 h 1927139"/>
              <a:gd name="connsiteX14" fmla="*/ 974360 w 1011073"/>
              <a:gd name="connsiteY14" fmla="*/ 1206152 h 1927139"/>
              <a:gd name="connsiteX15" fmla="*/ 1011030 w 1011073"/>
              <a:gd name="connsiteY15" fmla="*/ 982603 h 1927139"/>
              <a:gd name="connsiteX16" fmla="*/ 978862 w 1011073"/>
              <a:gd name="connsiteY16" fmla="*/ 696464 h 1927139"/>
              <a:gd name="connsiteX17" fmla="*/ 866430 w 1011073"/>
              <a:gd name="connsiteY17" fmla="*/ 475556 h 1927139"/>
              <a:gd name="connsiteX18" fmla="*/ 699758 w 1011073"/>
              <a:gd name="connsiteY18" fmla="*/ 279918 h 1927139"/>
              <a:gd name="connsiteX19" fmla="*/ 537297 w 1011073"/>
              <a:gd name="connsiteY19" fmla="*/ 155993 h 1927139"/>
              <a:gd name="connsiteX20" fmla="*/ 221767 w 1011073"/>
              <a:gd name="connsiteY20" fmla="*/ 0 h 1927139"/>
              <a:gd name="connsiteX0" fmla="*/ 56633 w 1011073"/>
              <a:gd name="connsiteY0" fmla="*/ 561225 h 1927139"/>
              <a:gd name="connsiteX1" fmla="*/ 104258 w 1011073"/>
              <a:gd name="connsiteY1" fmla="*/ 875550 h 1927139"/>
              <a:gd name="connsiteX2" fmla="*/ 113783 w 1011073"/>
              <a:gd name="connsiteY2" fmla="*/ 1042237 h 1927139"/>
              <a:gd name="connsiteX3" fmla="*/ 109020 w 1011073"/>
              <a:gd name="connsiteY3" fmla="*/ 1251787 h 1927139"/>
              <a:gd name="connsiteX4" fmla="*/ 99496 w 1011073"/>
              <a:gd name="connsiteY4" fmla="*/ 1413712 h 1927139"/>
              <a:gd name="connsiteX5" fmla="*/ 82826 w 1011073"/>
              <a:gd name="connsiteY5" fmla="*/ 1566112 h 1927139"/>
              <a:gd name="connsiteX6" fmla="*/ 61395 w 1011073"/>
              <a:gd name="connsiteY6" fmla="*/ 1689937 h 1927139"/>
              <a:gd name="connsiteX7" fmla="*/ 18533 w 1011073"/>
              <a:gd name="connsiteY7" fmla="*/ 1861387 h 1927139"/>
              <a:gd name="connsiteX8" fmla="*/ 0 w 1011073"/>
              <a:gd name="connsiteY8" fmla="*/ 1927139 h 1927139"/>
              <a:gd name="connsiteX9" fmla="*/ 117147 w 1011073"/>
              <a:gd name="connsiteY9" fmla="*/ 1892329 h 1927139"/>
              <a:gd name="connsiteX10" fmla="*/ 452618 w 1011073"/>
              <a:gd name="connsiteY10" fmla="*/ 1771563 h 1927139"/>
              <a:gd name="connsiteX11" fmla="*/ 722193 w 1011073"/>
              <a:gd name="connsiteY11" fmla="*/ 1581294 h 1927139"/>
              <a:gd name="connsiteX12" fmla="*/ 871181 w 1011073"/>
              <a:gd name="connsiteY12" fmla="*/ 1399857 h 1927139"/>
              <a:gd name="connsiteX13" fmla="*/ 974360 w 1011073"/>
              <a:gd name="connsiteY13" fmla="*/ 1206152 h 1927139"/>
              <a:gd name="connsiteX14" fmla="*/ 1011030 w 1011073"/>
              <a:gd name="connsiteY14" fmla="*/ 982603 h 1927139"/>
              <a:gd name="connsiteX15" fmla="*/ 978862 w 1011073"/>
              <a:gd name="connsiteY15" fmla="*/ 696464 h 1927139"/>
              <a:gd name="connsiteX16" fmla="*/ 866430 w 1011073"/>
              <a:gd name="connsiteY16" fmla="*/ 475556 h 1927139"/>
              <a:gd name="connsiteX17" fmla="*/ 699758 w 1011073"/>
              <a:gd name="connsiteY17" fmla="*/ 279918 h 1927139"/>
              <a:gd name="connsiteX18" fmla="*/ 537297 w 1011073"/>
              <a:gd name="connsiteY18" fmla="*/ 155993 h 1927139"/>
              <a:gd name="connsiteX19" fmla="*/ 221767 w 1011073"/>
              <a:gd name="connsiteY19" fmla="*/ 0 h 1927139"/>
              <a:gd name="connsiteX0" fmla="*/ 104258 w 1011073"/>
              <a:gd name="connsiteY0" fmla="*/ 875550 h 1927139"/>
              <a:gd name="connsiteX1" fmla="*/ 113783 w 1011073"/>
              <a:gd name="connsiteY1" fmla="*/ 1042237 h 1927139"/>
              <a:gd name="connsiteX2" fmla="*/ 109020 w 1011073"/>
              <a:gd name="connsiteY2" fmla="*/ 1251787 h 1927139"/>
              <a:gd name="connsiteX3" fmla="*/ 99496 w 1011073"/>
              <a:gd name="connsiteY3" fmla="*/ 1413712 h 1927139"/>
              <a:gd name="connsiteX4" fmla="*/ 82826 w 1011073"/>
              <a:gd name="connsiteY4" fmla="*/ 1566112 h 1927139"/>
              <a:gd name="connsiteX5" fmla="*/ 61395 w 1011073"/>
              <a:gd name="connsiteY5" fmla="*/ 1689937 h 1927139"/>
              <a:gd name="connsiteX6" fmla="*/ 18533 w 1011073"/>
              <a:gd name="connsiteY6" fmla="*/ 1861387 h 1927139"/>
              <a:gd name="connsiteX7" fmla="*/ 0 w 1011073"/>
              <a:gd name="connsiteY7" fmla="*/ 1927139 h 1927139"/>
              <a:gd name="connsiteX8" fmla="*/ 117147 w 1011073"/>
              <a:gd name="connsiteY8" fmla="*/ 1892329 h 1927139"/>
              <a:gd name="connsiteX9" fmla="*/ 452618 w 1011073"/>
              <a:gd name="connsiteY9" fmla="*/ 1771563 h 1927139"/>
              <a:gd name="connsiteX10" fmla="*/ 722193 w 1011073"/>
              <a:gd name="connsiteY10" fmla="*/ 1581294 h 1927139"/>
              <a:gd name="connsiteX11" fmla="*/ 871181 w 1011073"/>
              <a:gd name="connsiteY11" fmla="*/ 1399857 h 1927139"/>
              <a:gd name="connsiteX12" fmla="*/ 974360 w 1011073"/>
              <a:gd name="connsiteY12" fmla="*/ 1206152 h 1927139"/>
              <a:gd name="connsiteX13" fmla="*/ 1011030 w 1011073"/>
              <a:gd name="connsiteY13" fmla="*/ 982603 h 1927139"/>
              <a:gd name="connsiteX14" fmla="*/ 978862 w 1011073"/>
              <a:gd name="connsiteY14" fmla="*/ 696464 h 1927139"/>
              <a:gd name="connsiteX15" fmla="*/ 866430 w 1011073"/>
              <a:gd name="connsiteY15" fmla="*/ 475556 h 1927139"/>
              <a:gd name="connsiteX16" fmla="*/ 699758 w 1011073"/>
              <a:gd name="connsiteY16" fmla="*/ 279918 h 1927139"/>
              <a:gd name="connsiteX17" fmla="*/ 537297 w 1011073"/>
              <a:gd name="connsiteY17" fmla="*/ 155993 h 1927139"/>
              <a:gd name="connsiteX18" fmla="*/ 221767 w 1011073"/>
              <a:gd name="connsiteY18" fmla="*/ 0 h 1927139"/>
              <a:gd name="connsiteX0" fmla="*/ 113783 w 1011073"/>
              <a:gd name="connsiteY0" fmla="*/ 1042237 h 1927139"/>
              <a:gd name="connsiteX1" fmla="*/ 109020 w 1011073"/>
              <a:gd name="connsiteY1" fmla="*/ 1251787 h 1927139"/>
              <a:gd name="connsiteX2" fmla="*/ 99496 w 1011073"/>
              <a:gd name="connsiteY2" fmla="*/ 1413712 h 1927139"/>
              <a:gd name="connsiteX3" fmla="*/ 82826 w 1011073"/>
              <a:gd name="connsiteY3" fmla="*/ 1566112 h 1927139"/>
              <a:gd name="connsiteX4" fmla="*/ 61395 w 1011073"/>
              <a:gd name="connsiteY4" fmla="*/ 1689937 h 1927139"/>
              <a:gd name="connsiteX5" fmla="*/ 18533 w 1011073"/>
              <a:gd name="connsiteY5" fmla="*/ 1861387 h 1927139"/>
              <a:gd name="connsiteX6" fmla="*/ 0 w 1011073"/>
              <a:gd name="connsiteY6" fmla="*/ 1927139 h 1927139"/>
              <a:gd name="connsiteX7" fmla="*/ 117147 w 1011073"/>
              <a:gd name="connsiteY7" fmla="*/ 1892329 h 1927139"/>
              <a:gd name="connsiteX8" fmla="*/ 452618 w 1011073"/>
              <a:gd name="connsiteY8" fmla="*/ 1771563 h 1927139"/>
              <a:gd name="connsiteX9" fmla="*/ 722193 w 1011073"/>
              <a:gd name="connsiteY9" fmla="*/ 1581294 h 1927139"/>
              <a:gd name="connsiteX10" fmla="*/ 871181 w 1011073"/>
              <a:gd name="connsiteY10" fmla="*/ 1399857 h 1927139"/>
              <a:gd name="connsiteX11" fmla="*/ 974360 w 1011073"/>
              <a:gd name="connsiteY11" fmla="*/ 1206152 h 1927139"/>
              <a:gd name="connsiteX12" fmla="*/ 1011030 w 1011073"/>
              <a:gd name="connsiteY12" fmla="*/ 982603 h 1927139"/>
              <a:gd name="connsiteX13" fmla="*/ 978862 w 1011073"/>
              <a:gd name="connsiteY13" fmla="*/ 696464 h 1927139"/>
              <a:gd name="connsiteX14" fmla="*/ 866430 w 1011073"/>
              <a:gd name="connsiteY14" fmla="*/ 475556 h 1927139"/>
              <a:gd name="connsiteX15" fmla="*/ 699758 w 1011073"/>
              <a:gd name="connsiteY15" fmla="*/ 279918 h 1927139"/>
              <a:gd name="connsiteX16" fmla="*/ 537297 w 1011073"/>
              <a:gd name="connsiteY16" fmla="*/ 155993 h 1927139"/>
              <a:gd name="connsiteX17" fmla="*/ 221767 w 1011073"/>
              <a:gd name="connsiteY17" fmla="*/ 0 h 1927139"/>
              <a:gd name="connsiteX0" fmla="*/ 109020 w 1011073"/>
              <a:gd name="connsiteY0" fmla="*/ 1251787 h 1927139"/>
              <a:gd name="connsiteX1" fmla="*/ 99496 w 1011073"/>
              <a:gd name="connsiteY1" fmla="*/ 1413712 h 1927139"/>
              <a:gd name="connsiteX2" fmla="*/ 82826 w 1011073"/>
              <a:gd name="connsiteY2" fmla="*/ 1566112 h 1927139"/>
              <a:gd name="connsiteX3" fmla="*/ 61395 w 1011073"/>
              <a:gd name="connsiteY3" fmla="*/ 1689937 h 1927139"/>
              <a:gd name="connsiteX4" fmla="*/ 18533 w 1011073"/>
              <a:gd name="connsiteY4" fmla="*/ 1861387 h 1927139"/>
              <a:gd name="connsiteX5" fmla="*/ 0 w 1011073"/>
              <a:gd name="connsiteY5" fmla="*/ 1927139 h 1927139"/>
              <a:gd name="connsiteX6" fmla="*/ 117147 w 1011073"/>
              <a:gd name="connsiteY6" fmla="*/ 1892329 h 1927139"/>
              <a:gd name="connsiteX7" fmla="*/ 452618 w 1011073"/>
              <a:gd name="connsiteY7" fmla="*/ 1771563 h 1927139"/>
              <a:gd name="connsiteX8" fmla="*/ 722193 w 1011073"/>
              <a:gd name="connsiteY8" fmla="*/ 1581294 h 1927139"/>
              <a:gd name="connsiteX9" fmla="*/ 871181 w 1011073"/>
              <a:gd name="connsiteY9" fmla="*/ 1399857 h 1927139"/>
              <a:gd name="connsiteX10" fmla="*/ 974360 w 1011073"/>
              <a:gd name="connsiteY10" fmla="*/ 1206152 h 1927139"/>
              <a:gd name="connsiteX11" fmla="*/ 1011030 w 1011073"/>
              <a:gd name="connsiteY11" fmla="*/ 982603 h 1927139"/>
              <a:gd name="connsiteX12" fmla="*/ 978862 w 1011073"/>
              <a:gd name="connsiteY12" fmla="*/ 696464 h 1927139"/>
              <a:gd name="connsiteX13" fmla="*/ 866430 w 1011073"/>
              <a:gd name="connsiteY13" fmla="*/ 475556 h 1927139"/>
              <a:gd name="connsiteX14" fmla="*/ 699758 w 1011073"/>
              <a:gd name="connsiteY14" fmla="*/ 279918 h 1927139"/>
              <a:gd name="connsiteX15" fmla="*/ 537297 w 1011073"/>
              <a:gd name="connsiteY15" fmla="*/ 155993 h 1927139"/>
              <a:gd name="connsiteX16" fmla="*/ 221767 w 1011073"/>
              <a:gd name="connsiteY16" fmla="*/ 0 h 1927139"/>
              <a:gd name="connsiteX0" fmla="*/ 99496 w 1011073"/>
              <a:gd name="connsiteY0" fmla="*/ 1413712 h 1927139"/>
              <a:gd name="connsiteX1" fmla="*/ 82826 w 1011073"/>
              <a:gd name="connsiteY1" fmla="*/ 1566112 h 1927139"/>
              <a:gd name="connsiteX2" fmla="*/ 61395 w 1011073"/>
              <a:gd name="connsiteY2" fmla="*/ 1689937 h 1927139"/>
              <a:gd name="connsiteX3" fmla="*/ 18533 w 1011073"/>
              <a:gd name="connsiteY3" fmla="*/ 1861387 h 1927139"/>
              <a:gd name="connsiteX4" fmla="*/ 0 w 1011073"/>
              <a:gd name="connsiteY4" fmla="*/ 1927139 h 1927139"/>
              <a:gd name="connsiteX5" fmla="*/ 117147 w 1011073"/>
              <a:gd name="connsiteY5" fmla="*/ 1892329 h 1927139"/>
              <a:gd name="connsiteX6" fmla="*/ 452618 w 1011073"/>
              <a:gd name="connsiteY6" fmla="*/ 1771563 h 1927139"/>
              <a:gd name="connsiteX7" fmla="*/ 722193 w 1011073"/>
              <a:gd name="connsiteY7" fmla="*/ 1581294 h 1927139"/>
              <a:gd name="connsiteX8" fmla="*/ 871181 w 1011073"/>
              <a:gd name="connsiteY8" fmla="*/ 1399857 h 1927139"/>
              <a:gd name="connsiteX9" fmla="*/ 974360 w 1011073"/>
              <a:gd name="connsiteY9" fmla="*/ 1206152 h 1927139"/>
              <a:gd name="connsiteX10" fmla="*/ 1011030 w 1011073"/>
              <a:gd name="connsiteY10" fmla="*/ 982603 h 1927139"/>
              <a:gd name="connsiteX11" fmla="*/ 978862 w 1011073"/>
              <a:gd name="connsiteY11" fmla="*/ 696464 h 1927139"/>
              <a:gd name="connsiteX12" fmla="*/ 866430 w 1011073"/>
              <a:gd name="connsiteY12" fmla="*/ 475556 h 1927139"/>
              <a:gd name="connsiteX13" fmla="*/ 699758 w 1011073"/>
              <a:gd name="connsiteY13" fmla="*/ 279918 h 1927139"/>
              <a:gd name="connsiteX14" fmla="*/ 537297 w 1011073"/>
              <a:gd name="connsiteY14" fmla="*/ 155993 h 1927139"/>
              <a:gd name="connsiteX15" fmla="*/ 221767 w 1011073"/>
              <a:gd name="connsiteY15" fmla="*/ 0 h 1927139"/>
              <a:gd name="connsiteX0" fmla="*/ 82826 w 1011073"/>
              <a:gd name="connsiteY0" fmla="*/ 1566112 h 1927139"/>
              <a:gd name="connsiteX1" fmla="*/ 61395 w 1011073"/>
              <a:gd name="connsiteY1" fmla="*/ 1689937 h 1927139"/>
              <a:gd name="connsiteX2" fmla="*/ 18533 w 1011073"/>
              <a:gd name="connsiteY2" fmla="*/ 1861387 h 1927139"/>
              <a:gd name="connsiteX3" fmla="*/ 0 w 1011073"/>
              <a:gd name="connsiteY3" fmla="*/ 1927139 h 1927139"/>
              <a:gd name="connsiteX4" fmla="*/ 117147 w 1011073"/>
              <a:gd name="connsiteY4" fmla="*/ 1892329 h 1927139"/>
              <a:gd name="connsiteX5" fmla="*/ 452618 w 1011073"/>
              <a:gd name="connsiteY5" fmla="*/ 1771563 h 1927139"/>
              <a:gd name="connsiteX6" fmla="*/ 722193 w 1011073"/>
              <a:gd name="connsiteY6" fmla="*/ 1581294 h 1927139"/>
              <a:gd name="connsiteX7" fmla="*/ 871181 w 1011073"/>
              <a:gd name="connsiteY7" fmla="*/ 1399857 h 1927139"/>
              <a:gd name="connsiteX8" fmla="*/ 974360 w 1011073"/>
              <a:gd name="connsiteY8" fmla="*/ 1206152 h 1927139"/>
              <a:gd name="connsiteX9" fmla="*/ 1011030 w 1011073"/>
              <a:gd name="connsiteY9" fmla="*/ 982603 h 1927139"/>
              <a:gd name="connsiteX10" fmla="*/ 978862 w 1011073"/>
              <a:gd name="connsiteY10" fmla="*/ 696464 h 1927139"/>
              <a:gd name="connsiteX11" fmla="*/ 866430 w 1011073"/>
              <a:gd name="connsiteY11" fmla="*/ 475556 h 1927139"/>
              <a:gd name="connsiteX12" fmla="*/ 699758 w 1011073"/>
              <a:gd name="connsiteY12" fmla="*/ 279918 h 1927139"/>
              <a:gd name="connsiteX13" fmla="*/ 537297 w 1011073"/>
              <a:gd name="connsiteY13" fmla="*/ 155993 h 1927139"/>
              <a:gd name="connsiteX14" fmla="*/ 221767 w 1011073"/>
              <a:gd name="connsiteY14" fmla="*/ 0 h 1927139"/>
              <a:gd name="connsiteX0" fmla="*/ 61395 w 1011073"/>
              <a:gd name="connsiteY0" fmla="*/ 1689937 h 1927139"/>
              <a:gd name="connsiteX1" fmla="*/ 18533 w 1011073"/>
              <a:gd name="connsiteY1" fmla="*/ 1861387 h 1927139"/>
              <a:gd name="connsiteX2" fmla="*/ 0 w 1011073"/>
              <a:gd name="connsiteY2" fmla="*/ 1927139 h 1927139"/>
              <a:gd name="connsiteX3" fmla="*/ 117147 w 1011073"/>
              <a:gd name="connsiteY3" fmla="*/ 1892329 h 1927139"/>
              <a:gd name="connsiteX4" fmla="*/ 452618 w 1011073"/>
              <a:gd name="connsiteY4" fmla="*/ 1771563 h 1927139"/>
              <a:gd name="connsiteX5" fmla="*/ 722193 w 1011073"/>
              <a:gd name="connsiteY5" fmla="*/ 1581294 h 1927139"/>
              <a:gd name="connsiteX6" fmla="*/ 871181 w 1011073"/>
              <a:gd name="connsiteY6" fmla="*/ 1399857 h 1927139"/>
              <a:gd name="connsiteX7" fmla="*/ 974360 w 1011073"/>
              <a:gd name="connsiteY7" fmla="*/ 1206152 h 1927139"/>
              <a:gd name="connsiteX8" fmla="*/ 1011030 w 1011073"/>
              <a:gd name="connsiteY8" fmla="*/ 982603 h 1927139"/>
              <a:gd name="connsiteX9" fmla="*/ 978862 w 1011073"/>
              <a:gd name="connsiteY9" fmla="*/ 696464 h 1927139"/>
              <a:gd name="connsiteX10" fmla="*/ 866430 w 1011073"/>
              <a:gd name="connsiteY10" fmla="*/ 475556 h 1927139"/>
              <a:gd name="connsiteX11" fmla="*/ 699758 w 1011073"/>
              <a:gd name="connsiteY11" fmla="*/ 279918 h 1927139"/>
              <a:gd name="connsiteX12" fmla="*/ 537297 w 1011073"/>
              <a:gd name="connsiteY12" fmla="*/ 155993 h 1927139"/>
              <a:gd name="connsiteX13" fmla="*/ 221767 w 1011073"/>
              <a:gd name="connsiteY13" fmla="*/ 0 h 1927139"/>
              <a:gd name="connsiteX0" fmla="*/ 18533 w 1011073"/>
              <a:gd name="connsiteY0" fmla="*/ 1861387 h 1927139"/>
              <a:gd name="connsiteX1" fmla="*/ 0 w 1011073"/>
              <a:gd name="connsiteY1" fmla="*/ 1927139 h 1927139"/>
              <a:gd name="connsiteX2" fmla="*/ 117147 w 1011073"/>
              <a:gd name="connsiteY2" fmla="*/ 1892329 h 1927139"/>
              <a:gd name="connsiteX3" fmla="*/ 452618 w 1011073"/>
              <a:gd name="connsiteY3" fmla="*/ 1771563 h 1927139"/>
              <a:gd name="connsiteX4" fmla="*/ 722193 w 1011073"/>
              <a:gd name="connsiteY4" fmla="*/ 1581294 h 1927139"/>
              <a:gd name="connsiteX5" fmla="*/ 871181 w 1011073"/>
              <a:gd name="connsiteY5" fmla="*/ 1399857 h 1927139"/>
              <a:gd name="connsiteX6" fmla="*/ 974360 w 1011073"/>
              <a:gd name="connsiteY6" fmla="*/ 1206152 h 1927139"/>
              <a:gd name="connsiteX7" fmla="*/ 1011030 w 1011073"/>
              <a:gd name="connsiteY7" fmla="*/ 982603 h 1927139"/>
              <a:gd name="connsiteX8" fmla="*/ 978862 w 1011073"/>
              <a:gd name="connsiteY8" fmla="*/ 696464 h 1927139"/>
              <a:gd name="connsiteX9" fmla="*/ 866430 w 1011073"/>
              <a:gd name="connsiteY9" fmla="*/ 475556 h 1927139"/>
              <a:gd name="connsiteX10" fmla="*/ 699758 w 1011073"/>
              <a:gd name="connsiteY10" fmla="*/ 279918 h 1927139"/>
              <a:gd name="connsiteX11" fmla="*/ 537297 w 1011073"/>
              <a:gd name="connsiteY11" fmla="*/ 155993 h 1927139"/>
              <a:gd name="connsiteX12" fmla="*/ 221767 w 1011073"/>
              <a:gd name="connsiteY12" fmla="*/ 0 h 1927139"/>
              <a:gd name="connsiteX0" fmla="*/ 0 w 1011073"/>
              <a:gd name="connsiteY0" fmla="*/ 1927139 h 1927139"/>
              <a:gd name="connsiteX1" fmla="*/ 117147 w 1011073"/>
              <a:gd name="connsiteY1" fmla="*/ 1892329 h 1927139"/>
              <a:gd name="connsiteX2" fmla="*/ 452618 w 1011073"/>
              <a:gd name="connsiteY2" fmla="*/ 1771563 h 1927139"/>
              <a:gd name="connsiteX3" fmla="*/ 722193 w 1011073"/>
              <a:gd name="connsiteY3" fmla="*/ 1581294 h 1927139"/>
              <a:gd name="connsiteX4" fmla="*/ 871181 w 1011073"/>
              <a:gd name="connsiteY4" fmla="*/ 1399857 h 1927139"/>
              <a:gd name="connsiteX5" fmla="*/ 974360 w 1011073"/>
              <a:gd name="connsiteY5" fmla="*/ 1206152 h 1927139"/>
              <a:gd name="connsiteX6" fmla="*/ 1011030 w 1011073"/>
              <a:gd name="connsiteY6" fmla="*/ 982603 h 1927139"/>
              <a:gd name="connsiteX7" fmla="*/ 978862 w 1011073"/>
              <a:gd name="connsiteY7" fmla="*/ 696464 h 1927139"/>
              <a:gd name="connsiteX8" fmla="*/ 866430 w 1011073"/>
              <a:gd name="connsiteY8" fmla="*/ 475556 h 1927139"/>
              <a:gd name="connsiteX9" fmla="*/ 699758 w 1011073"/>
              <a:gd name="connsiteY9" fmla="*/ 279918 h 1927139"/>
              <a:gd name="connsiteX10" fmla="*/ 537297 w 1011073"/>
              <a:gd name="connsiteY10" fmla="*/ 155993 h 1927139"/>
              <a:gd name="connsiteX11" fmla="*/ 221767 w 1011073"/>
              <a:gd name="connsiteY11" fmla="*/ 0 h 1927139"/>
              <a:gd name="connsiteX0" fmla="*/ 0 w 893926"/>
              <a:gd name="connsiteY0" fmla="*/ 1892329 h 1892329"/>
              <a:gd name="connsiteX1" fmla="*/ 335471 w 893926"/>
              <a:gd name="connsiteY1" fmla="*/ 1771563 h 1892329"/>
              <a:gd name="connsiteX2" fmla="*/ 605046 w 893926"/>
              <a:gd name="connsiteY2" fmla="*/ 1581294 h 1892329"/>
              <a:gd name="connsiteX3" fmla="*/ 754034 w 893926"/>
              <a:gd name="connsiteY3" fmla="*/ 1399857 h 1892329"/>
              <a:gd name="connsiteX4" fmla="*/ 857213 w 893926"/>
              <a:gd name="connsiteY4" fmla="*/ 1206152 h 1892329"/>
              <a:gd name="connsiteX5" fmla="*/ 893883 w 893926"/>
              <a:gd name="connsiteY5" fmla="*/ 982603 h 1892329"/>
              <a:gd name="connsiteX6" fmla="*/ 861715 w 893926"/>
              <a:gd name="connsiteY6" fmla="*/ 696464 h 1892329"/>
              <a:gd name="connsiteX7" fmla="*/ 749283 w 893926"/>
              <a:gd name="connsiteY7" fmla="*/ 475556 h 1892329"/>
              <a:gd name="connsiteX8" fmla="*/ 582611 w 893926"/>
              <a:gd name="connsiteY8" fmla="*/ 279918 h 1892329"/>
              <a:gd name="connsiteX9" fmla="*/ 420150 w 893926"/>
              <a:gd name="connsiteY9" fmla="*/ 155993 h 1892329"/>
              <a:gd name="connsiteX10" fmla="*/ 104620 w 893926"/>
              <a:gd name="connsiteY10" fmla="*/ 0 h 189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3926" h="1892329">
                <a:moveTo>
                  <a:pt x="0" y="1892329"/>
                </a:moveTo>
                <a:cubicBezTo>
                  <a:pt x="78957" y="1877286"/>
                  <a:pt x="234630" y="1823402"/>
                  <a:pt x="335471" y="1771563"/>
                </a:cubicBezTo>
                <a:cubicBezTo>
                  <a:pt x="436312" y="1719724"/>
                  <a:pt x="535286" y="1643245"/>
                  <a:pt x="605046" y="1581294"/>
                </a:cubicBezTo>
                <a:cubicBezTo>
                  <a:pt x="674806" y="1519343"/>
                  <a:pt x="712006" y="1462381"/>
                  <a:pt x="754034" y="1399857"/>
                </a:cubicBezTo>
                <a:cubicBezTo>
                  <a:pt x="796062" y="1337333"/>
                  <a:pt x="833905" y="1275694"/>
                  <a:pt x="857213" y="1206152"/>
                </a:cubicBezTo>
                <a:cubicBezTo>
                  <a:pt x="880521" y="1136610"/>
                  <a:pt x="893133" y="1067551"/>
                  <a:pt x="893883" y="982603"/>
                </a:cubicBezTo>
                <a:cubicBezTo>
                  <a:pt x="894633" y="897655"/>
                  <a:pt x="885815" y="780972"/>
                  <a:pt x="861715" y="696464"/>
                </a:cubicBezTo>
                <a:cubicBezTo>
                  <a:pt x="837615" y="611956"/>
                  <a:pt x="795800" y="544980"/>
                  <a:pt x="749283" y="475556"/>
                </a:cubicBezTo>
                <a:cubicBezTo>
                  <a:pt x="702766" y="406132"/>
                  <a:pt x="637466" y="333178"/>
                  <a:pt x="582611" y="279918"/>
                </a:cubicBezTo>
                <a:cubicBezTo>
                  <a:pt x="527756" y="226658"/>
                  <a:pt x="499815" y="202646"/>
                  <a:pt x="420150" y="155993"/>
                </a:cubicBezTo>
                <a:cubicBezTo>
                  <a:pt x="340485" y="109340"/>
                  <a:pt x="209797" y="51998"/>
                  <a:pt x="104620" y="0"/>
                </a:cubicBezTo>
              </a:path>
            </a:pathLst>
          </a:custGeom>
          <a:blipFill>
            <a:blip r:embed="rId3">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sp>
        <p:nvSpPr>
          <p:cNvPr id="162" name="Tekstboks 161"/>
          <p:cNvSpPr txBox="1"/>
          <p:nvPr/>
        </p:nvSpPr>
        <p:spPr>
          <a:xfrm>
            <a:off x="4851793" y="2923236"/>
            <a:ext cx="599844"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HS</a:t>
            </a:r>
            <a:r>
              <a:rPr lang="da-DK" sz="2000" b="1" baseline="50000" dirty="0">
                <a:latin typeface="Arial" panose="020B0604020202020204" pitchFamily="34" charset="0"/>
                <a:cs typeface="Arial" panose="020B0604020202020204" pitchFamily="34" charset="0"/>
              </a:rPr>
              <a:t>-</a:t>
            </a:r>
          </a:p>
        </p:txBody>
      </p:sp>
      <p:sp>
        <p:nvSpPr>
          <p:cNvPr id="163" name="Tekstboks 162"/>
          <p:cNvSpPr txBox="1"/>
          <p:nvPr/>
        </p:nvSpPr>
        <p:spPr>
          <a:xfrm>
            <a:off x="4376879" y="2461745"/>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grpSp>
        <p:nvGrpSpPr>
          <p:cNvPr id="40" name="Gruppe 39"/>
          <p:cNvGrpSpPr/>
          <p:nvPr/>
        </p:nvGrpSpPr>
        <p:grpSpPr>
          <a:xfrm>
            <a:off x="8013638" y="6280630"/>
            <a:ext cx="445253" cy="373349"/>
            <a:chOff x="7374328" y="5723244"/>
            <a:chExt cx="445253" cy="373349"/>
          </a:xfrm>
        </p:grpSpPr>
        <p:pic>
          <p:nvPicPr>
            <p:cNvPr id="4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2" name="Tekstboks 41"/>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sp>
        <p:nvSpPr>
          <p:cNvPr id="5" name="Tekstboks 4"/>
          <p:cNvSpPr txBox="1"/>
          <p:nvPr/>
        </p:nvSpPr>
        <p:spPr>
          <a:xfrm>
            <a:off x="6692751" y="1401233"/>
            <a:ext cx="2146742" cy="923330"/>
          </a:xfrm>
          <a:prstGeom prst="rect">
            <a:avLst/>
          </a:prstGeom>
          <a:noFill/>
        </p:spPr>
        <p:txBody>
          <a:bodyPr wrap="none" rtlCol="0">
            <a:spAutoFit/>
          </a:bodyPr>
          <a:lstStyle/>
          <a:p>
            <a:r>
              <a:rPr lang="da-DK" dirty="0">
                <a:latin typeface="Arial" panose="020B0604020202020204" pitchFamily="34" charset="0"/>
                <a:cs typeface="Arial" panose="020B0604020202020204" pitchFamily="34" charset="0"/>
              </a:rPr>
              <a:t>Sulfatreducerende </a:t>
            </a:r>
          </a:p>
          <a:p>
            <a:r>
              <a:rPr lang="da-DK" dirty="0">
                <a:latin typeface="Arial" panose="020B0604020202020204" pitchFamily="34" charset="0"/>
                <a:cs typeface="Arial" panose="020B0604020202020204" pitchFamily="34" charset="0"/>
              </a:rPr>
              <a:t>          bakterier </a:t>
            </a:r>
          </a:p>
          <a:p>
            <a:r>
              <a:rPr lang="da-DK" dirty="0">
                <a:latin typeface="Arial" panose="020B0604020202020204" pitchFamily="34" charset="0"/>
                <a:cs typeface="Arial" panose="020B0604020202020204" pitchFamily="34" charset="0"/>
              </a:rPr>
              <a:t>                 (basisk) </a:t>
            </a:r>
          </a:p>
        </p:txBody>
      </p:sp>
      <p:sp>
        <p:nvSpPr>
          <p:cNvPr id="89" name="Tekstboks 88"/>
          <p:cNvSpPr txBox="1"/>
          <p:nvPr/>
        </p:nvSpPr>
        <p:spPr>
          <a:xfrm>
            <a:off x="3466879" y="1573826"/>
            <a:ext cx="1762021" cy="369332"/>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Aerob bakterier</a:t>
            </a:r>
          </a:p>
        </p:txBody>
      </p:sp>
      <p:sp>
        <p:nvSpPr>
          <p:cNvPr id="69" name="Kombinationstegning 68"/>
          <p:cNvSpPr/>
          <p:nvPr/>
        </p:nvSpPr>
        <p:spPr>
          <a:xfrm>
            <a:off x="5039308" y="1912787"/>
            <a:ext cx="879622" cy="4384624"/>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9768 w 626653"/>
              <a:gd name="connsiteY0" fmla="*/ 1977582 h 1990005"/>
              <a:gd name="connsiteX1" fmla="*/ 513354 w 626653"/>
              <a:gd name="connsiteY1" fmla="*/ 1980552 h 1990005"/>
              <a:gd name="connsiteX2" fmla="*/ 551554 w 626653"/>
              <a:gd name="connsiteY2" fmla="*/ 1827628 h 1990005"/>
              <a:gd name="connsiteX3" fmla="*/ 602302 w 626653"/>
              <a:gd name="connsiteY3" fmla="*/ 1503749 h 1990005"/>
              <a:gd name="connsiteX4" fmla="*/ 619890 w 626653"/>
              <a:gd name="connsiteY4" fmla="*/ 1314250 h 1990005"/>
              <a:gd name="connsiteX5" fmla="*/ 625659 w 626653"/>
              <a:gd name="connsiteY5" fmla="*/ 1137349 h 1990005"/>
              <a:gd name="connsiteX6" fmla="*/ 620898 w 626653"/>
              <a:gd name="connsiteY6" fmla="*/ 915413 h 1990005"/>
              <a:gd name="connsiteX7" fmla="*/ 572807 w 626653"/>
              <a:gd name="connsiteY7" fmla="*/ 639152 h 1990005"/>
              <a:gd name="connsiteX8" fmla="*/ 523433 w 626653"/>
              <a:gd name="connsiteY8" fmla="*/ 420774 h 1990005"/>
              <a:gd name="connsiteX9" fmla="*/ 519954 w 626653"/>
              <a:gd name="connsiteY9" fmla="*/ 416367 h 1990005"/>
              <a:gd name="connsiteX10" fmla="*/ 497228 w 626653"/>
              <a:gd name="connsiteY10" fmla="*/ 319636 h 1990005"/>
              <a:gd name="connsiteX11" fmla="*/ 463536 w 626653"/>
              <a:gd name="connsiteY11" fmla="*/ 204941 h 1990005"/>
              <a:gd name="connsiteX12" fmla="*/ 386460 w 626653"/>
              <a:gd name="connsiteY12" fmla="*/ 4944 h 1990005"/>
              <a:gd name="connsiteX13" fmla="*/ 228579 w 626653"/>
              <a:gd name="connsiteY13" fmla="*/ 5544 h 1990005"/>
              <a:gd name="connsiteX14" fmla="*/ 2164 w 626653"/>
              <a:gd name="connsiteY14" fmla="*/ 64767 h 1990005"/>
              <a:gd name="connsiteX15" fmla="*/ 116227 w 626653"/>
              <a:gd name="connsiteY15" fmla="*/ 383217 h 1990005"/>
              <a:gd name="connsiteX16" fmla="*/ 149565 w 626653"/>
              <a:gd name="connsiteY16" fmla="*/ 521330 h 1990005"/>
              <a:gd name="connsiteX17" fmla="*/ 175759 w 626653"/>
              <a:gd name="connsiteY17" fmla="*/ 678492 h 1990005"/>
              <a:gd name="connsiteX18" fmla="*/ 197190 w 626653"/>
              <a:gd name="connsiteY18" fmla="*/ 835655 h 1990005"/>
              <a:gd name="connsiteX19" fmla="*/ 206715 w 626653"/>
              <a:gd name="connsiteY19" fmla="*/ 1002342 h 1990005"/>
              <a:gd name="connsiteX20" fmla="*/ 201952 w 626653"/>
              <a:gd name="connsiteY20" fmla="*/ 1211892 h 1990005"/>
              <a:gd name="connsiteX21" fmla="*/ 192428 w 626653"/>
              <a:gd name="connsiteY21" fmla="*/ 1373817 h 1990005"/>
              <a:gd name="connsiteX22" fmla="*/ 175758 w 626653"/>
              <a:gd name="connsiteY22" fmla="*/ 1526217 h 1990005"/>
              <a:gd name="connsiteX23" fmla="*/ 154327 w 626653"/>
              <a:gd name="connsiteY23" fmla="*/ 1650042 h 1990005"/>
              <a:gd name="connsiteX24" fmla="*/ 136662 w 626653"/>
              <a:gd name="connsiteY24" fmla="*/ 1724569 h 1990005"/>
              <a:gd name="connsiteX25" fmla="*/ 77573 w 626653"/>
              <a:gd name="connsiteY25" fmla="*/ 1932796 h 1990005"/>
              <a:gd name="connsiteX0" fmla="*/ 240098 w 596983"/>
              <a:gd name="connsiteY0" fmla="*/ 1985601 h 1998024"/>
              <a:gd name="connsiteX1" fmla="*/ 483684 w 596983"/>
              <a:gd name="connsiteY1" fmla="*/ 1988571 h 1998024"/>
              <a:gd name="connsiteX2" fmla="*/ 521884 w 596983"/>
              <a:gd name="connsiteY2" fmla="*/ 1835647 h 1998024"/>
              <a:gd name="connsiteX3" fmla="*/ 572632 w 596983"/>
              <a:gd name="connsiteY3" fmla="*/ 1511768 h 1998024"/>
              <a:gd name="connsiteX4" fmla="*/ 590220 w 596983"/>
              <a:gd name="connsiteY4" fmla="*/ 1322269 h 1998024"/>
              <a:gd name="connsiteX5" fmla="*/ 595989 w 596983"/>
              <a:gd name="connsiteY5" fmla="*/ 1145368 h 1998024"/>
              <a:gd name="connsiteX6" fmla="*/ 591228 w 596983"/>
              <a:gd name="connsiteY6" fmla="*/ 923432 h 1998024"/>
              <a:gd name="connsiteX7" fmla="*/ 543137 w 596983"/>
              <a:gd name="connsiteY7" fmla="*/ 647171 h 1998024"/>
              <a:gd name="connsiteX8" fmla="*/ 493763 w 596983"/>
              <a:gd name="connsiteY8" fmla="*/ 428793 h 1998024"/>
              <a:gd name="connsiteX9" fmla="*/ 490284 w 596983"/>
              <a:gd name="connsiteY9" fmla="*/ 424386 h 1998024"/>
              <a:gd name="connsiteX10" fmla="*/ 467558 w 596983"/>
              <a:gd name="connsiteY10" fmla="*/ 327655 h 1998024"/>
              <a:gd name="connsiteX11" fmla="*/ 433866 w 596983"/>
              <a:gd name="connsiteY11" fmla="*/ 212960 h 1998024"/>
              <a:gd name="connsiteX12" fmla="*/ 356790 w 596983"/>
              <a:gd name="connsiteY12" fmla="*/ 12963 h 1998024"/>
              <a:gd name="connsiteX13" fmla="*/ 198909 w 596983"/>
              <a:gd name="connsiteY13" fmla="*/ 13563 h 1998024"/>
              <a:gd name="connsiteX14" fmla="*/ 2731 w 596983"/>
              <a:gd name="connsiteY14" fmla="*/ 182567 h 1998024"/>
              <a:gd name="connsiteX15" fmla="*/ 86557 w 596983"/>
              <a:gd name="connsiteY15" fmla="*/ 391236 h 1998024"/>
              <a:gd name="connsiteX16" fmla="*/ 119895 w 596983"/>
              <a:gd name="connsiteY16" fmla="*/ 529349 h 1998024"/>
              <a:gd name="connsiteX17" fmla="*/ 146089 w 596983"/>
              <a:gd name="connsiteY17" fmla="*/ 686511 h 1998024"/>
              <a:gd name="connsiteX18" fmla="*/ 167520 w 596983"/>
              <a:gd name="connsiteY18" fmla="*/ 843674 h 1998024"/>
              <a:gd name="connsiteX19" fmla="*/ 177045 w 596983"/>
              <a:gd name="connsiteY19" fmla="*/ 1010361 h 1998024"/>
              <a:gd name="connsiteX20" fmla="*/ 172282 w 596983"/>
              <a:gd name="connsiteY20" fmla="*/ 1219911 h 1998024"/>
              <a:gd name="connsiteX21" fmla="*/ 162758 w 596983"/>
              <a:gd name="connsiteY21" fmla="*/ 1381836 h 1998024"/>
              <a:gd name="connsiteX22" fmla="*/ 146088 w 596983"/>
              <a:gd name="connsiteY22" fmla="*/ 1534236 h 1998024"/>
              <a:gd name="connsiteX23" fmla="*/ 124657 w 596983"/>
              <a:gd name="connsiteY23" fmla="*/ 1658061 h 1998024"/>
              <a:gd name="connsiteX24" fmla="*/ 106992 w 596983"/>
              <a:gd name="connsiteY24" fmla="*/ 1732588 h 1998024"/>
              <a:gd name="connsiteX25" fmla="*/ 47903 w 596983"/>
              <a:gd name="connsiteY25" fmla="*/ 1940815 h 1998024"/>
              <a:gd name="connsiteX0" fmla="*/ 240098 w 596983"/>
              <a:gd name="connsiteY0" fmla="*/ 1972927 h 1985350"/>
              <a:gd name="connsiteX1" fmla="*/ 483684 w 596983"/>
              <a:gd name="connsiteY1" fmla="*/ 1975897 h 1985350"/>
              <a:gd name="connsiteX2" fmla="*/ 521884 w 596983"/>
              <a:gd name="connsiteY2" fmla="*/ 1822973 h 1985350"/>
              <a:gd name="connsiteX3" fmla="*/ 572632 w 596983"/>
              <a:gd name="connsiteY3" fmla="*/ 1499094 h 1985350"/>
              <a:gd name="connsiteX4" fmla="*/ 590220 w 596983"/>
              <a:gd name="connsiteY4" fmla="*/ 1309595 h 1985350"/>
              <a:gd name="connsiteX5" fmla="*/ 595989 w 596983"/>
              <a:gd name="connsiteY5" fmla="*/ 1132694 h 1985350"/>
              <a:gd name="connsiteX6" fmla="*/ 591228 w 596983"/>
              <a:gd name="connsiteY6" fmla="*/ 910758 h 1985350"/>
              <a:gd name="connsiteX7" fmla="*/ 543137 w 596983"/>
              <a:gd name="connsiteY7" fmla="*/ 634497 h 1985350"/>
              <a:gd name="connsiteX8" fmla="*/ 493763 w 596983"/>
              <a:gd name="connsiteY8" fmla="*/ 416119 h 1985350"/>
              <a:gd name="connsiteX9" fmla="*/ 490284 w 596983"/>
              <a:gd name="connsiteY9" fmla="*/ 411712 h 1985350"/>
              <a:gd name="connsiteX10" fmla="*/ 467558 w 596983"/>
              <a:gd name="connsiteY10" fmla="*/ 314981 h 1985350"/>
              <a:gd name="connsiteX11" fmla="*/ 433866 w 596983"/>
              <a:gd name="connsiteY11" fmla="*/ 200286 h 1985350"/>
              <a:gd name="connsiteX12" fmla="*/ 356790 w 596983"/>
              <a:gd name="connsiteY12" fmla="*/ 289 h 1985350"/>
              <a:gd name="connsiteX13" fmla="*/ 182783 w 596983"/>
              <a:gd name="connsiteY13" fmla="*/ 54744 h 1985350"/>
              <a:gd name="connsiteX14" fmla="*/ 2731 w 596983"/>
              <a:gd name="connsiteY14" fmla="*/ 169893 h 1985350"/>
              <a:gd name="connsiteX15" fmla="*/ 86557 w 596983"/>
              <a:gd name="connsiteY15" fmla="*/ 378562 h 1985350"/>
              <a:gd name="connsiteX16" fmla="*/ 119895 w 596983"/>
              <a:gd name="connsiteY16" fmla="*/ 516675 h 1985350"/>
              <a:gd name="connsiteX17" fmla="*/ 146089 w 596983"/>
              <a:gd name="connsiteY17" fmla="*/ 673837 h 1985350"/>
              <a:gd name="connsiteX18" fmla="*/ 167520 w 596983"/>
              <a:gd name="connsiteY18" fmla="*/ 831000 h 1985350"/>
              <a:gd name="connsiteX19" fmla="*/ 177045 w 596983"/>
              <a:gd name="connsiteY19" fmla="*/ 997687 h 1985350"/>
              <a:gd name="connsiteX20" fmla="*/ 172282 w 596983"/>
              <a:gd name="connsiteY20" fmla="*/ 1207237 h 1985350"/>
              <a:gd name="connsiteX21" fmla="*/ 162758 w 596983"/>
              <a:gd name="connsiteY21" fmla="*/ 1369162 h 1985350"/>
              <a:gd name="connsiteX22" fmla="*/ 146088 w 596983"/>
              <a:gd name="connsiteY22" fmla="*/ 1521562 h 1985350"/>
              <a:gd name="connsiteX23" fmla="*/ 124657 w 596983"/>
              <a:gd name="connsiteY23" fmla="*/ 1645387 h 1985350"/>
              <a:gd name="connsiteX24" fmla="*/ 106992 w 596983"/>
              <a:gd name="connsiteY24" fmla="*/ 1719914 h 1985350"/>
              <a:gd name="connsiteX25" fmla="*/ 47903 w 596983"/>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5351 w 592236"/>
              <a:gd name="connsiteY0" fmla="*/ 1972945 h 1985368"/>
              <a:gd name="connsiteX1" fmla="*/ 478937 w 592236"/>
              <a:gd name="connsiteY1" fmla="*/ 1975915 h 1985368"/>
              <a:gd name="connsiteX2" fmla="*/ 517137 w 592236"/>
              <a:gd name="connsiteY2" fmla="*/ 1822991 h 1985368"/>
              <a:gd name="connsiteX3" fmla="*/ 567885 w 592236"/>
              <a:gd name="connsiteY3" fmla="*/ 1499112 h 1985368"/>
              <a:gd name="connsiteX4" fmla="*/ 585473 w 592236"/>
              <a:gd name="connsiteY4" fmla="*/ 1309613 h 1985368"/>
              <a:gd name="connsiteX5" fmla="*/ 591242 w 592236"/>
              <a:gd name="connsiteY5" fmla="*/ 1132712 h 1985368"/>
              <a:gd name="connsiteX6" fmla="*/ 586481 w 592236"/>
              <a:gd name="connsiteY6" fmla="*/ 910776 h 1985368"/>
              <a:gd name="connsiteX7" fmla="*/ 538390 w 592236"/>
              <a:gd name="connsiteY7" fmla="*/ 634515 h 1985368"/>
              <a:gd name="connsiteX8" fmla="*/ 489016 w 592236"/>
              <a:gd name="connsiteY8" fmla="*/ 416137 h 1985368"/>
              <a:gd name="connsiteX9" fmla="*/ 485537 w 592236"/>
              <a:gd name="connsiteY9" fmla="*/ 411730 h 1985368"/>
              <a:gd name="connsiteX10" fmla="*/ 462811 w 592236"/>
              <a:gd name="connsiteY10" fmla="*/ 314999 h 1985368"/>
              <a:gd name="connsiteX11" fmla="*/ 429119 w 592236"/>
              <a:gd name="connsiteY11" fmla="*/ 200304 h 1985368"/>
              <a:gd name="connsiteX12" fmla="*/ 352043 w 592236"/>
              <a:gd name="connsiteY12" fmla="*/ 307 h 1985368"/>
              <a:gd name="connsiteX13" fmla="*/ 178036 w 592236"/>
              <a:gd name="connsiteY13" fmla="*/ 54762 h 1985368"/>
              <a:gd name="connsiteX14" fmla="*/ 0 w 592236"/>
              <a:gd name="connsiteY14" fmla="*/ 182339 h 1985368"/>
              <a:gd name="connsiteX15" fmla="*/ 81810 w 592236"/>
              <a:gd name="connsiteY15" fmla="*/ 378580 h 1985368"/>
              <a:gd name="connsiteX16" fmla="*/ 115148 w 592236"/>
              <a:gd name="connsiteY16" fmla="*/ 516693 h 1985368"/>
              <a:gd name="connsiteX17" fmla="*/ 141342 w 592236"/>
              <a:gd name="connsiteY17" fmla="*/ 673855 h 1985368"/>
              <a:gd name="connsiteX18" fmla="*/ 162773 w 592236"/>
              <a:gd name="connsiteY18" fmla="*/ 831018 h 1985368"/>
              <a:gd name="connsiteX19" fmla="*/ 172298 w 592236"/>
              <a:gd name="connsiteY19" fmla="*/ 997705 h 1985368"/>
              <a:gd name="connsiteX20" fmla="*/ 167535 w 592236"/>
              <a:gd name="connsiteY20" fmla="*/ 1207255 h 1985368"/>
              <a:gd name="connsiteX21" fmla="*/ 158011 w 592236"/>
              <a:gd name="connsiteY21" fmla="*/ 1369180 h 1985368"/>
              <a:gd name="connsiteX22" fmla="*/ 141341 w 592236"/>
              <a:gd name="connsiteY22" fmla="*/ 1521580 h 1985368"/>
              <a:gd name="connsiteX23" fmla="*/ 119910 w 592236"/>
              <a:gd name="connsiteY23" fmla="*/ 1645405 h 1985368"/>
              <a:gd name="connsiteX24" fmla="*/ 102245 w 592236"/>
              <a:gd name="connsiteY24" fmla="*/ 1719932 h 1985368"/>
              <a:gd name="connsiteX25" fmla="*/ 43156 w 592236"/>
              <a:gd name="connsiteY25" fmla="*/ 1928159 h 1985368"/>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208718 w 719144"/>
              <a:gd name="connsiteY15" fmla="*/ 378455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139496 w 719144"/>
              <a:gd name="connsiteY15" fmla="*/ 274888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8357 h 1990780"/>
              <a:gd name="connsiteX1" fmla="*/ 605845 w 719144"/>
              <a:gd name="connsiteY1" fmla="*/ 1981327 h 1990780"/>
              <a:gd name="connsiteX2" fmla="*/ 644045 w 719144"/>
              <a:gd name="connsiteY2" fmla="*/ 1828403 h 1990780"/>
              <a:gd name="connsiteX3" fmla="*/ 694793 w 719144"/>
              <a:gd name="connsiteY3" fmla="*/ 1504524 h 1990780"/>
              <a:gd name="connsiteX4" fmla="*/ 712381 w 719144"/>
              <a:gd name="connsiteY4" fmla="*/ 1315025 h 1990780"/>
              <a:gd name="connsiteX5" fmla="*/ 718150 w 719144"/>
              <a:gd name="connsiteY5" fmla="*/ 1138124 h 1990780"/>
              <a:gd name="connsiteX6" fmla="*/ 713389 w 719144"/>
              <a:gd name="connsiteY6" fmla="*/ 916188 h 1990780"/>
              <a:gd name="connsiteX7" fmla="*/ 665298 w 719144"/>
              <a:gd name="connsiteY7" fmla="*/ 639927 h 1990780"/>
              <a:gd name="connsiteX8" fmla="*/ 615924 w 719144"/>
              <a:gd name="connsiteY8" fmla="*/ 421549 h 1990780"/>
              <a:gd name="connsiteX9" fmla="*/ 612445 w 719144"/>
              <a:gd name="connsiteY9" fmla="*/ 417142 h 1990780"/>
              <a:gd name="connsiteX10" fmla="*/ 589719 w 719144"/>
              <a:gd name="connsiteY10" fmla="*/ 320411 h 1990780"/>
              <a:gd name="connsiteX11" fmla="*/ 556027 w 719144"/>
              <a:gd name="connsiteY11" fmla="*/ 205716 h 1990780"/>
              <a:gd name="connsiteX12" fmla="*/ 478951 w 719144"/>
              <a:gd name="connsiteY12" fmla="*/ 5719 h 1990780"/>
              <a:gd name="connsiteX13" fmla="*/ 251105 w 719144"/>
              <a:gd name="connsiteY13" fmla="*/ 4247 h 1990780"/>
              <a:gd name="connsiteX14" fmla="*/ 0 w 719144"/>
              <a:gd name="connsiteY14" fmla="*/ 57257 h 1990780"/>
              <a:gd name="connsiteX15" fmla="*/ 139496 w 719144"/>
              <a:gd name="connsiteY15" fmla="*/ 280425 h 1990780"/>
              <a:gd name="connsiteX16" fmla="*/ 242056 w 719144"/>
              <a:gd name="connsiteY16" fmla="*/ 522105 h 1990780"/>
              <a:gd name="connsiteX17" fmla="*/ 268250 w 719144"/>
              <a:gd name="connsiteY17" fmla="*/ 679267 h 1990780"/>
              <a:gd name="connsiteX18" fmla="*/ 289681 w 719144"/>
              <a:gd name="connsiteY18" fmla="*/ 836430 h 1990780"/>
              <a:gd name="connsiteX19" fmla="*/ 299206 w 719144"/>
              <a:gd name="connsiteY19" fmla="*/ 1003117 h 1990780"/>
              <a:gd name="connsiteX20" fmla="*/ 294443 w 719144"/>
              <a:gd name="connsiteY20" fmla="*/ 1212667 h 1990780"/>
              <a:gd name="connsiteX21" fmla="*/ 284919 w 719144"/>
              <a:gd name="connsiteY21" fmla="*/ 1374592 h 1990780"/>
              <a:gd name="connsiteX22" fmla="*/ 268249 w 719144"/>
              <a:gd name="connsiteY22" fmla="*/ 1526992 h 1990780"/>
              <a:gd name="connsiteX23" fmla="*/ 246818 w 719144"/>
              <a:gd name="connsiteY23" fmla="*/ 1650817 h 1990780"/>
              <a:gd name="connsiteX24" fmla="*/ 229153 w 719144"/>
              <a:gd name="connsiteY24" fmla="*/ 1725344 h 1990780"/>
              <a:gd name="connsiteX25" fmla="*/ 170064 w 719144"/>
              <a:gd name="connsiteY25" fmla="*/ 1933571 h 1990780"/>
              <a:gd name="connsiteX0" fmla="*/ 374493 w 731378"/>
              <a:gd name="connsiteY0" fmla="*/ 1981464 h 1993887"/>
              <a:gd name="connsiteX1" fmla="*/ 618079 w 731378"/>
              <a:gd name="connsiteY1" fmla="*/ 1984434 h 1993887"/>
              <a:gd name="connsiteX2" fmla="*/ 656279 w 731378"/>
              <a:gd name="connsiteY2" fmla="*/ 1831510 h 1993887"/>
              <a:gd name="connsiteX3" fmla="*/ 707027 w 731378"/>
              <a:gd name="connsiteY3" fmla="*/ 1507631 h 1993887"/>
              <a:gd name="connsiteX4" fmla="*/ 724615 w 731378"/>
              <a:gd name="connsiteY4" fmla="*/ 1318132 h 1993887"/>
              <a:gd name="connsiteX5" fmla="*/ 730384 w 731378"/>
              <a:gd name="connsiteY5" fmla="*/ 1141231 h 1993887"/>
              <a:gd name="connsiteX6" fmla="*/ 725623 w 731378"/>
              <a:gd name="connsiteY6" fmla="*/ 919295 h 1993887"/>
              <a:gd name="connsiteX7" fmla="*/ 677532 w 731378"/>
              <a:gd name="connsiteY7" fmla="*/ 643034 h 1993887"/>
              <a:gd name="connsiteX8" fmla="*/ 628158 w 731378"/>
              <a:gd name="connsiteY8" fmla="*/ 424656 h 1993887"/>
              <a:gd name="connsiteX9" fmla="*/ 624679 w 731378"/>
              <a:gd name="connsiteY9" fmla="*/ 420249 h 1993887"/>
              <a:gd name="connsiteX10" fmla="*/ 601953 w 731378"/>
              <a:gd name="connsiteY10" fmla="*/ 323518 h 1993887"/>
              <a:gd name="connsiteX11" fmla="*/ 568261 w 731378"/>
              <a:gd name="connsiteY11" fmla="*/ 208823 h 1993887"/>
              <a:gd name="connsiteX12" fmla="*/ 491185 w 731378"/>
              <a:gd name="connsiteY12" fmla="*/ 8826 h 1993887"/>
              <a:gd name="connsiteX13" fmla="*/ 12234 w 731378"/>
              <a:gd name="connsiteY13" fmla="*/ 60364 h 1993887"/>
              <a:gd name="connsiteX14" fmla="*/ 151730 w 731378"/>
              <a:gd name="connsiteY14" fmla="*/ 283532 h 1993887"/>
              <a:gd name="connsiteX15" fmla="*/ 254290 w 731378"/>
              <a:gd name="connsiteY15" fmla="*/ 525212 h 1993887"/>
              <a:gd name="connsiteX16" fmla="*/ 280484 w 731378"/>
              <a:gd name="connsiteY16" fmla="*/ 682374 h 1993887"/>
              <a:gd name="connsiteX17" fmla="*/ 301915 w 731378"/>
              <a:gd name="connsiteY17" fmla="*/ 839537 h 1993887"/>
              <a:gd name="connsiteX18" fmla="*/ 311440 w 731378"/>
              <a:gd name="connsiteY18" fmla="*/ 1006224 h 1993887"/>
              <a:gd name="connsiteX19" fmla="*/ 306677 w 731378"/>
              <a:gd name="connsiteY19" fmla="*/ 1215774 h 1993887"/>
              <a:gd name="connsiteX20" fmla="*/ 297153 w 731378"/>
              <a:gd name="connsiteY20" fmla="*/ 1377699 h 1993887"/>
              <a:gd name="connsiteX21" fmla="*/ 280483 w 731378"/>
              <a:gd name="connsiteY21" fmla="*/ 1530099 h 1993887"/>
              <a:gd name="connsiteX22" fmla="*/ 259052 w 731378"/>
              <a:gd name="connsiteY22" fmla="*/ 1653924 h 1993887"/>
              <a:gd name="connsiteX23" fmla="*/ 241387 w 731378"/>
              <a:gd name="connsiteY23" fmla="*/ 1728451 h 1993887"/>
              <a:gd name="connsiteX24" fmla="*/ 182298 w 731378"/>
              <a:gd name="connsiteY24" fmla="*/ 1936678 h 1993887"/>
              <a:gd name="connsiteX0" fmla="*/ 362259 w 719144"/>
              <a:gd name="connsiteY0" fmla="*/ 1981464 h 1993887"/>
              <a:gd name="connsiteX1" fmla="*/ 605845 w 719144"/>
              <a:gd name="connsiteY1" fmla="*/ 1984434 h 1993887"/>
              <a:gd name="connsiteX2" fmla="*/ 644045 w 719144"/>
              <a:gd name="connsiteY2" fmla="*/ 1831510 h 1993887"/>
              <a:gd name="connsiteX3" fmla="*/ 694793 w 719144"/>
              <a:gd name="connsiteY3" fmla="*/ 1507631 h 1993887"/>
              <a:gd name="connsiteX4" fmla="*/ 712381 w 719144"/>
              <a:gd name="connsiteY4" fmla="*/ 1318132 h 1993887"/>
              <a:gd name="connsiteX5" fmla="*/ 718150 w 719144"/>
              <a:gd name="connsiteY5" fmla="*/ 1141231 h 1993887"/>
              <a:gd name="connsiteX6" fmla="*/ 713389 w 719144"/>
              <a:gd name="connsiteY6" fmla="*/ 919295 h 1993887"/>
              <a:gd name="connsiteX7" fmla="*/ 665298 w 719144"/>
              <a:gd name="connsiteY7" fmla="*/ 643034 h 1993887"/>
              <a:gd name="connsiteX8" fmla="*/ 615924 w 719144"/>
              <a:gd name="connsiteY8" fmla="*/ 424656 h 1993887"/>
              <a:gd name="connsiteX9" fmla="*/ 612445 w 719144"/>
              <a:gd name="connsiteY9" fmla="*/ 420249 h 1993887"/>
              <a:gd name="connsiteX10" fmla="*/ 589719 w 719144"/>
              <a:gd name="connsiteY10" fmla="*/ 323518 h 1993887"/>
              <a:gd name="connsiteX11" fmla="*/ 556027 w 719144"/>
              <a:gd name="connsiteY11" fmla="*/ 208823 h 1993887"/>
              <a:gd name="connsiteX12" fmla="*/ 478951 w 719144"/>
              <a:gd name="connsiteY12" fmla="*/ 8826 h 1993887"/>
              <a:gd name="connsiteX13" fmla="*/ 0 w 719144"/>
              <a:gd name="connsiteY13" fmla="*/ 60364 h 1993887"/>
              <a:gd name="connsiteX14" fmla="*/ 139496 w 719144"/>
              <a:gd name="connsiteY14" fmla="*/ 283532 h 1993887"/>
              <a:gd name="connsiteX15" fmla="*/ 242056 w 719144"/>
              <a:gd name="connsiteY15" fmla="*/ 525212 h 1993887"/>
              <a:gd name="connsiteX16" fmla="*/ 268250 w 719144"/>
              <a:gd name="connsiteY16" fmla="*/ 682374 h 1993887"/>
              <a:gd name="connsiteX17" fmla="*/ 289681 w 719144"/>
              <a:gd name="connsiteY17" fmla="*/ 839537 h 1993887"/>
              <a:gd name="connsiteX18" fmla="*/ 299206 w 719144"/>
              <a:gd name="connsiteY18" fmla="*/ 1006224 h 1993887"/>
              <a:gd name="connsiteX19" fmla="*/ 294443 w 719144"/>
              <a:gd name="connsiteY19" fmla="*/ 1215774 h 1993887"/>
              <a:gd name="connsiteX20" fmla="*/ 284919 w 719144"/>
              <a:gd name="connsiteY20" fmla="*/ 1377699 h 1993887"/>
              <a:gd name="connsiteX21" fmla="*/ 268249 w 719144"/>
              <a:gd name="connsiteY21" fmla="*/ 1530099 h 1993887"/>
              <a:gd name="connsiteX22" fmla="*/ 246818 w 719144"/>
              <a:gd name="connsiteY22" fmla="*/ 1653924 h 1993887"/>
              <a:gd name="connsiteX23" fmla="*/ 229153 w 719144"/>
              <a:gd name="connsiteY23" fmla="*/ 1728451 h 1993887"/>
              <a:gd name="connsiteX24" fmla="*/ 170064 w 719144"/>
              <a:gd name="connsiteY24" fmla="*/ 1936678 h 1993887"/>
              <a:gd name="connsiteX0" fmla="*/ 362259 w 719144"/>
              <a:gd name="connsiteY0" fmla="*/ 1980207 h 1992630"/>
              <a:gd name="connsiteX1" fmla="*/ 605845 w 719144"/>
              <a:gd name="connsiteY1" fmla="*/ 1983177 h 1992630"/>
              <a:gd name="connsiteX2" fmla="*/ 644045 w 719144"/>
              <a:gd name="connsiteY2" fmla="*/ 1830253 h 1992630"/>
              <a:gd name="connsiteX3" fmla="*/ 694793 w 719144"/>
              <a:gd name="connsiteY3" fmla="*/ 1506374 h 1992630"/>
              <a:gd name="connsiteX4" fmla="*/ 712381 w 719144"/>
              <a:gd name="connsiteY4" fmla="*/ 1316875 h 1992630"/>
              <a:gd name="connsiteX5" fmla="*/ 718150 w 719144"/>
              <a:gd name="connsiteY5" fmla="*/ 1139974 h 1992630"/>
              <a:gd name="connsiteX6" fmla="*/ 713389 w 719144"/>
              <a:gd name="connsiteY6" fmla="*/ 918038 h 1992630"/>
              <a:gd name="connsiteX7" fmla="*/ 665298 w 719144"/>
              <a:gd name="connsiteY7" fmla="*/ 641777 h 1992630"/>
              <a:gd name="connsiteX8" fmla="*/ 615924 w 719144"/>
              <a:gd name="connsiteY8" fmla="*/ 423399 h 1992630"/>
              <a:gd name="connsiteX9" fmla="*/ 612445 w 719144"/>
              <a:gd name="connsiteY9" fmla="*/ 418992 h 1992630"/>
              <a:gd name="connsiteX10" fmla="*/ 589719 w 719144"/>
              <a:gd name="connsiteY10" fmla="*/ 322261 h 1992630"/>
              <a:gd name="connsiteX11" fmla="*/ 556027 w 719144"/>
              <a:gd name="connsiteY11" fmla="*/ 207566 h 1992630"/>
              <a:gd name="connsiteX12" fmla="*/ 478951 w 719144"/>
              <a:gd name="connsiteY12" fmla="*/ 7569 h 1992630"/>
              <a:gd name="connsiteX13" fmla="*/ 0 w 719144"/>
              <a:gd name="connsiteY13" fmla="*/ 59107 h 1992630"/>
              <a:gd name="connsiteX14" fmla="*/ 139496 w 719144"/>
              <a:gd name="connsiteY14" fmla="*/ 282275 h 1992630"/>
              <a:gd name="connsiteX15" fmla="*/ 242056 w 719144"/>
              <a:gd name="connsiteY15" fmla="*/ 523955 h 1992630"/>
              <a:gd name="connsiteX16" fmla="*/ 268250 w 719144"/>
              <a:gd name="connsiteY16" fmla="*/ 681117 h 1992630"/>
              <a:gd name="connsiteX17" fmla="*/ 289681 w 719144"/>
              <a:gd name="connsiteY17" fmla="*/ 838280 h 1992630"/>
              <a:gd name="connsiteX18" fmla="*/ 299206 w 719144"/>
              <a:gd name="connsiteY18" fmla="*/ 1004967 h 1992630"/>
              <a:gd name="connsiteX19" fmla="*/ 294443 w 719144"/>
              <a:gd name="connsiteY19" fmla="*/ 1214517 h 1992630"/>
              <a:gd name="connsiteX20" fmla="*/ 284919 w 719144"/>
              <a:gd name="connsiteY20" fmla="*/ 1376442 h 1992630"/>
              <a:gd name="connsiteX21" fmla="*/ 268249 w 719144"/>
              <a:gd name="connsiteY21" fmla="*/ 1528842 h 1992630"/>
              <a:gd name="connsiteX22" fmla="*/ 246818 w 719144"/>
              <a:gd name="connsiteY22" fmla="*/ 1652667 h 1992630"/>
              <a:gd name="connsiteX23" fmla="*/ 229153 w 719144"/>
              <a:gd name="connsiteY23" fmla="*/ 1727194 h 1992630"/>
              <a:gd name="connsiteX24" fmla="*/ 170064 w 719144"/>
              <a:gd name="connsiteY24" fmla="*/ 1935421 h 1992630"/>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556027 w 719144"/>
              <a:gd name="connsiteY11" fmla="*/ 220663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31607 w 719144"/>
              <a:gd name="connsiteY24" fmla="*/ 1826309 h 2005727"/>
              <a:gd name="connsiteX0" fmla="*/ 366105 w 719144"/>
              <a:gd name="connsiteY0" fmla="*/ 1908379 h 1997274"/>
              <a:gd name="connsiteX1" fmla="*/ 605845 w 719144"/>
              <a:gd name="connsiteY1" fmla="*/ 1996274 h 1997274"/>
              <a:gd name="connsiteX2" fmla="*/ 644045 w 719144"/>
              <a:gd name="connsiteY2" fmla="*/ 1843350 h 1997274"/>
              <a:gd name="connsiteX3" fmla="*/ 694793 w 719144"/>
              <a:gd name="connsiteY3" fmla="*/ 1519471 h 1997274"/>
              <a:gd name="connsiteX4" fmla="*/ 712381 w 719144"/>
              <a:gd name="connsiteY4" fmla="*/ 1329972 h 1997274"/>
              <a:gd name="connsiteX5" fmla="*/ 718150 w 719144"/>
              <a:gd name="connsiteY5" fmla="*/ 1153071 h 1997274"/>
              <a:gd name="connsiteX6" fmla="*/ 713389 w 719144"/>
              <a:gd name="connsiteY6" fmla="*/ 931135 h 1997274"/>
              <a:gd name="connsiteX7" fmla="*/ 665298 w 719144"/>
              <a:gd name="connsiteY7" fmla="*/ 654874 h 1997274"/>
              <a:gd name="connsiteX8" fmla="*/ 615924 w 719144"/>
              <a:gd name="connsiteY8" fmla="*/ 436496 h 1997274"/>
              <a:gd name="connsiteX9" fmla="*/ 612445 w 719144"/>
              <a:gd name="connsiteY9" fmla="*/ 432089 h 1997274"/>
              <a:gd name="connsiteX10" fmla="*/ 589719 w 719144"/>
              <a:gd name="connsiteY10" fmla="*/ 335358 h 1997274"/>
              <a:gd name="connsiteX11" fmla="*/ 444502 w 719144"/>
              <a:gd name="connsiteY11" fmla="*/ 222735 h 1997274"/>
              <a:gd name="connsiteX12" fmla="*/ 302050 w 719144"/>
              <a:gd name="connsiteY12" fmla="*/ 6167 h 1997274"/>
              <a:gd name="connsiteX13" fmla="*/ 0 w 719144"/>
              <a:gd name="connsiteY13" fmla="*/ 72204 h 1997274"/>
              <a:gd name="connsiteX14" fmla="*/ 139496 w 719144"/>
              <a:gd name="connsiteY14" fmla="*/ 295372 h 1997274"/>
              <a:gd name="connsiteX15" fmla="*/ 242056 w 719144"/>
              <a:gd name="connsiteY15" fmla="*/ 537052 h 1997274"/>
              <a:gd name="connsiteX16" fmla="*/ 268250 w 719144"/>
              <a:gd name="connsiteY16" fmla="*/ 694214 h 1997274"/>
              <a:gd name="connsiteX17" fmla="*/ 289681 w 719144"/>
              <a:gd name="connsiteY17" fmla="*/ 851377 h 1997274"/>
              <a:gd name="connsiteX18" fmla="*/ 299206 w 719144"/>
              <a:gd name="connsiteY18" fmla="*/ 1018064 h 1997274"/>
              <a:gd name="connsiteX19" fmla="*/ 294443 w 719144"/>
              <a:gd name="connsiteY19" fmla="*/ 1227614 h 1997274"/>
              <a:gd name="connsiteX20" fmla="*/ 284919 w 719144"/>
              <a:gd name="connsiteY20" fmla="*/ 1389539 h 1997274"/>
              <a:gd name="connsiteX21" fmla="*/ 268249 w 719144"/>
              <a:gd name="connsiteY21" fmla="*/ 1541939 h 1997274"/>
              <a:gd name="connsiteX22" fmla="*/ 246818 w 719144"/>
              <a:gd name="connsiteY22" fmla="*/ 1665764 h 1997274"/>
              <a:gd name="connsiteX23" fmla="*/ 229153 w 719144"/>
              <a:gd name="connsiteY23" fmla="*/ 1740291 h 1997274"/>
              <a:gd name="connsiteX24" fmla="*/ 131607 w 719144"/>
              <a:gd name="connsiteY24" fmla="*/ 1826309 h 1997274"/>
              <a:gd name="connsiteX0" fmla="*/ 366105 w 719144"/>
              <a:gd name="connsiteY0" fmla="*/ 1908379 h 1932021"/>
              <a:gd name="connsiteX1" fmla="*/ 644302 w 719144"/>
              <a:gd name="connsiteY1" fmla="*/ 1927920 h 1932021"/>
              <a:gd name="connsiteX2" fmla="*/ 644045 w 719144"/>
              <a:gd name="connsiteY2" fmla="*/ 1843350 h 1932021"/>
              <a:gd name="connsiteX3" fmla="*/ 694793 w 719144"/>
              <a:gd name="connsiteY3" fmla="*/ 1519471 h 1932021"/>
              <a:gd name="connsiteX4" fmla="*/ 712381 w 719144"/>
              <a:gd name="connsiteY4" fmla="*/ 1329972 h 1932021"/>
              <a:gd name="connsiteX5" fmla="*/ 718150 w 719144"/>
              <a:gd name="connsiteY5" fmla="*/ 1153071 h 1932021"/>
              <a:gd name="connsiteX6" fmla="*/ 713389 w 719144"/>
              <a:gd name="connsiteY6" fmla="*/ 931135 h 1932021"/>
              <a:gd name="connsiteX7" fmla="*/ 665298 w 719144"/>
              <a:gd name="connsiteY7" fmla="*/ 654874 h 1932021"/>
              <a:gd name="connsiteX8" fmla="*/ 615924 w 719144"/>
              <a:gd name="connsiteY8" fmla="*/ 436496 h 1932021"/>
              <a:gd name="connsiteX9" fmla="*/ 612445 w 719144"/>
              <a:gd name="connsiteY9" fmla="*/ 432089 h 1932021"/>
              <a:gd name="connsiteX10" fmla="*/ 589719 w 719144"/>
              <a:gd name="connsiteY10" fmla="*/ 335358 h 1932021"/>
              <a:gd name="connsiteX11" fmla="*/ 444502 w 719144"/>
              <a:gd name="connsiteY11" fmla="*/ 222735 h 1932021"/>
              <a:gd name="connsiteX12" fmla="*/ 302050 w 719144"/>
              <a:gd name="connsiteY12" fmla="*/ 6167 h 1932021"/>
              <a:gd name="connsiteX13" fmla="*/ 0 w 719144"/>
              <a:gd name="connsiteY13" fmla="*/ 72204 h 1932021"/>
              <a:gd name="connsiteX14" fmla="*/ 139496 w 719144"/>
              <a:gd name="connsiteY14" fmla="*/ 295372 h 1932021"/>
              <a:gd name="connsiteX15" fmla="*/ 242056 w 719144"/>
              <a:gd name="connsiteY15" fmla="*/ 537052 h 1932021"/>
              <a:gd name="connsiteX16" fmla="*/ 268250 w 719144"/>
              <a:gd name="connsiteY16" fmla="*/ 694214 h 1932021"/>
              <a:gd name="connsiteX17" fmla="*/ 289681 w 719144"/>
              <a:gd name="connsiteY17" fmla="*/ 851377 h 1932021"/>
              <a:gd name="connsiteX18" fmla="*/ 299206 w 719144"/>
              <a:gd name="connsiteY18" fmla="*/ 1018064 h 1932021"/>
              <a:gd name="connsiteX19" fmla="*/ 294443 w 719144"/>
              <a:gd name="connsiteY19" fmla="*/ 1227614 h 1932021"/>
              <a:gd name="connsiteX20" fmla="*/ 284919 w 719144"/>
              <a:gd name="connsiteY20" fmla="*/ 1389539 h 1932021"/>
              <a:gd name="connsiteX21" fmla="*/ 268249 w 719144"/>
              <a:gd name="connsiteY21" fmla="*/ 1541939 h 1932021"/>
              <a:gd name="connsiteX22" fmla="*/ 246818 w 719144"/>
              <a:gd name="connsiteY22" fmla="*/ 1665764 h 1932021"/>
              <a:gd name="connsiteX23" fmla="*/ 229153 w 719144"/>
              <a:gd name="connsiteY23" fmla="*/ 1740291 h 1932021"/>
              <a:gd name="connsiteX24" fmla="*/ 131607 w 719144"/>
              <a:gd name="connsiteY24" fmla="*/ 1826309 h 1932021"/>
              <a:gd name="connsiteX0" fmla="*/ 369950 w 719144"/>
              <a:gd name="connsiteY0" fmla="*/ 1895951 h 1930587"/>
              <a:gd name="connsiteX1" fmla="*/ 644302 w 719144"/>
              <a:gd name="connsiteY1" fmla="*/ 1927920 h 1930587"/>
              <a:gd name="connsiteX2" fmla="*/ 644045 w 719144"/>
              <a:gd name="connsiteY2" fmla="*/ 1843350 h 1930587"/>
              <a:gd name="connsiteX3" fmla="*/ 694793 w 719144"/>
              <a:gd name="connsiteY3" fmla="*/ 1519471 h 1930587"/>
              <a:gd name="connsiteX4" fmla="*/ 712381 w 719144"/>
              <a:gd name="connsiteY4" fmla="*/ 1329972 h 1930587"/>
              <a:gd name="connsiteX5" fmla="*/ 718150 w 719144"/>
              <a:gd name="connsiteY5" fmla="*/ 1153071 h 1930587"/>
              <a:gd name="connsiteX6" fmla="*/ 713389 w 719144"/>
              <a:gd name="connsiteY6" fmla="*/ 931135 h 1930587"/>
              <a:gd name="connsiteX7" fmla="*/ 665298 w 719144"/>
              <a:gd name="connsiteY7" fmla="*/ 654874 h 1930587"/>
              <a:gd name="connsiteX8" fmla="*/ 615924 w 719144"/>
              <a:gd name="connsiteY8" fmla="*/ 436496 h 1930587"/>
              <a:gd name="connsiteX9" fmla="*/ 612445 w 719144"/>
              <a:gd name="connsiteY9" fmla="*/ 432089 h 1930587"/>
              <a:gd name="connsiteX10" fmla="*/ 589719 w 719144"/>
              <a:gd name="connsiteY10" fmla="*/ 335358 h 1930587"/>
              <a:gd name="connsiteX11" fmla="*/ 444502 w 719144"/>
              <a:gd name="connsiteY11" fmla="*/ 222735 h 1930587"/>
              <a:gd name="connsiteX12" fmla="*/ 302050 w 719144"/>
              <a:gd name="connsiteY12" fmla="*/ 6167 h 1930587"/>
              <a:gd name="connsiteX13" fmla="*/ 0 w 719144"/>
              <a:gd name="connsiteY13" fmla="*/ 72204 h 1930587"/>
              <a:gd name="connsiteX14" fmla="*/ 139496 w 719144"/>
              <a:gd name="connsiteY14" fmla="*/ 295372 h 1930587"/>
              <a:gd name="connsiteX15" fmla="*/ 242056 w 719144"/>
              <a:gd name="connsiteY15" fmla="*/ 537052 h 1930587"/>
              <a:gd name="connsiteX16" fmla="*/ 268250 w 719144"/>
              <a:gd name="connsiteY16" fmla="*/ 694214 h 1930587"/>
              <a:gd name="connsiteX17" fmla="*/ 289681 w 719144"/>
              <a:gd name="connsiteY17" fmla="*/ 851377 h 1930587"/>
              <a:gd name="connsiteX18" fmla="*/ 299206 w 719144"/>
              <a:gd name="connsiteY18" fmla="*/ 1018064 h 1930587"/>
              <a:gd name="connsiteX19" fmla="*/ 294443 w 719144"/>
              <a:gd name="connsiteY19" fmla="*/ 1227614 h 1930587"/>
              <a:gd name="connsiteX20" fmla="*/ 284919 w 719144"/>
              <a:gd name="connsiteY20" fmla="*/ 1389539 h 1930587"/>
              <a:gd name="connsiteX21" fmla="*/ 268249 w 719144"/>
              <a:gd name="connsiteY21" fmla="*/ 1541939 h 1930587"/>
              <a:gd name="connsiteX22" fmla="*/ 246818 w 719144"/>
              <a:gd name="connsiteY22" fmla="*/ 1665764 h 1930587"/>
              <a:gd name="connsiteX23" fmla="*/ 229153 w 719144"/>
              <a:gd name="connsiteY23" fmla="*/ 1740291 h 1930587"/>
              <a:gd name="connsiteX24" fmla="*/ 131607 w 719144"/>
              <a:gd name="connsiteY24" fmla="*/ 1826309 h 1930587"/>
              <a:gd name="connsiteX0" fmla="*/ 369950 w 719144"/>
              <a:gd name="connsiteY0" fmla="*/ 1895951 h 1924951"/>
              <a:gd name="connsiteX1" fmla="*/ 625074 w 719144"/>
              <a:gd name="connsiteY1" fmla="*/ 1921706 h 1924951"/>
              <a:gd name="connsiteX2" fmla="*/ 644045 w 719144"/>
              <a:gd name="connsiteY2" fmla="*/ 1843350 h 1924951"/>
              <a:gd name="connsiteX3" fmla="*/ 694793 w 719144"/>
              <a:gd name="connsiteY3" fmla="*/ 1519471 h 1924951"/>
              <a:gd name="connsiteX4" fmla="*/ 712381 w 719144"/>
              <a:gd name="connsiteY4" fmla="*/ 1329972 h 1924951"/>
              <a:gd name="connsiteX5" fmla="*/ 718150 w 719144"/>
              <a:gd name="connsiteY5" fmla="*/ 1153071 h 1924951"/>
              <a:gd name="connsiteX6" fmla="*/ 713389 w 719144"/>
              <a:gd name="connsiteY6" fmla="*/ 931135 h 1924951"/>
              <a:gd name="connsiteX7" fmla="*/ 665298 w 719144"/>
              <a:gd name="connsiteY7" fmla="*/ 654874 h 1924951"/>
              <a:gd name="connsiteX8" fmla="*/ 615924 w 719144"/>
              <a:gd name="connsiteY8" fmla="*/ 436496 h 1924951"/>
              <a:gd name="connsiteX9" fmla="*/ 612445 w 719144"/>
              <a:gd name="connsiteY9" fmla="*/ 432089 h 1924951"/>
              <a:gd name="connsiteX10" fmla="*/ 589719 w 719144"/>
              <a:gd name="connsiteY10" fmla="*/ 335358 h 1924951"/>
              <a:gd name="connsiteX11" fmla="*/ 444502 w 719144"/>
              <a:gd name="connsiteY11" fmla="*/ 222735 h 1924951"/>
              <a:gd name="connsiteX12" fmla="*/ 302050 w 719144"/>
              <a:gd name="connsiteY12" fmla="*/ 6167 h 1924951"/>
              <a:gd name="connsiteX13" fmla="*/ 0 w 719144"/>
              <a:gd name="connsiteY13" fmla="*/ 72204 h 1924951"/>
              <a:gd name="connsiteX14" fmla="*/ 139496 w 719144"/>
              <a:gd name="connsiteY14" fmla="*/ 295372 h 1924951"/>
              <a:gd name="connsiteX15" fmla="*/ 242056 w 719144"/>
              <a:gd name="connsiteY15" fmla="*/ 537052 h 1924951"/>
              <a:gd name="connsiteX16" fmla="*/ 268250 w 719144"/>
              <a:gd name="connsiteY16" fmla="*/ 694214 h 1924951"/>
              <a:gd name="connsiteX17" fmla="*/ 289681 w 719144"/>
              <a:gd name="connsiteY17" fmla="*/ 851377 h 1924951"/>
              <a:gd name="connsiteX18" fmla="*/ 299206 w 719144"/>
              <a:gd name="connsiteY18" fmla="*/ 1018064 h 1924951"/>
              <a:gd name="connsiteX19" fmla="*/ 294443 w 719144"/>
              <a:gd name="connsiteY19" fmla="*/ 1227614 h 1924951"/>
              <a:gd name="connsiteX20" fmla="*/ 284919 w 719144"/>
              <a:gd name="connsiteY20" fmla="*/ 1389539 h 1924951"/>
              <a:gd name="connsiteX21" fmla="*/ 268249 w 719144"/>
              <a:gd name="connsiteY21" fmla="*/ 1541939 h 1924951"/>
              <a:gd name="connsiteX22" fmla="*/ 246818 w 719144"/>
              <a:gd name="connsiteY22" fmla="*/ 1665764 h 1924951"/>
              <a:gd name="connsiteX23" fmla="*/ 229153 w 719144"/>
              <a:gd name="connsiteY23" fmla="*/ 1740291 h 1924951"/>
              <a:gd name="connsiteX24" fmla="*/ 131607 w 719144"/>
              <a:gd name="connsiteY24" fmla="*/ 1826309 h 1924951"/>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229153 w 719144"/>
              <a:gd name="connsiteY23" fmla="*/ 1740291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183005 w 719144"/>
              <a:gd name="connsiteY23" fmla="*/ 1713364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183005 w 719144"/>
              <a:gd name="connsiteY22" fmla="*/ 1713364 h 1924749"/>
              <a:gd name="connsiteX23" fmla="*/ 131607 w 719144"/>
              <a:gd name="connsiteY23"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183005 w 719144"/>
              <a:gd name="connsiteY21" fmla="*/ 1713364 h 1924749"/>
              <a:gd name="connsiteX22" fmla="*/ 131607 w 719144"/>
              <a:gd name="connsiteY22"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183005 w 719144"/>
              <a:gd name="connsiteY20" fmla="*/ 1713364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67610 w 719144"/>
              <a:gd name="connsiteY20" fmla="*/ 1471017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341509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341509 w 719144"/>
              <a:gd name="connsiteY17" fmla="*/ 1018064 h 1924749"/>
              <a:gd name="connsiteX18" fmla="*/ 267610 w 719144"/>
              <a:gd name="connsiteY18" fmla="*/ 1471017 h 1924749"/>
              <a:gd name="connsiteX19" fmla="*/ 104687 w 719144"/>
              <a:gd name="connsiteY19"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68250 w 719144"/>
              <a:gd name="connsiteY15" fmla="*/ 694214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444502 w 719144"/>
              <a:gd name="connsiteY10" fmla="*/ 222735 h 1924749"/>
              <a:gd name="connsiteX11" fmla="*/ 302050 w 719144"/>
              <a:gd name="connsiteY11" fmla="*/ 6167 h 1924749"/>
              <a:gd name="connsiteX12" fmla="*/ 0 w 719144"/>
              <a:gd name="connsiteY12" fmla="*/ 72204 h 1924749"/>
              <a:gd name="connsiteX13" fmla="*/ 139496 w 719144"/>
              <a:gd name="connsiteY13" fmla="*/ 295372 h 1924749"/>
              <a:gd name="connsiteX14" fmla="*/ 299016 w 719144"/>
              <a:gd name="connsiteY14" fmla="*/ 634145 h 1924749"/>
              <a:gd name="connsiteX15" fmla="*/ 341509 w 719144"/>
              <a:gd name="connsiteY15" fmla="*/ 1018064 h 1924749"/>
              <a:gd name="connsiteX16" fmla="*/ 267610 w 719144"/>
              <a:gd name="connsiteY16" fmla="*/ 1471017 h 1924749"/>
              <a:gd name="connsiteX17" fmla="*/ 104687 w 719144"/>
              <a:gd name="connsiteY17"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444502 w 719144"/>
              <a:gd name="connsiteY9" fmla="*/ 222735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302050 w 719144"/>
              <a:gd name="connsiteY9" fmla="*/ 6167 h 1924749"/>
              <a:gd name="connsiteX10" fmla="*/ 0 w 719144"/>
              <a:gd name="connsiteY10" fmla="*/ 72204 h 1924749"/>
              <a:gd name="connsiteX11" fmla="*/ 139496 w 719144"/>
              <a:gd name="connsiteY11" fmla="*/ 295372 h 1924749"/>
              <a:gd name="connsiteX12" fmla="*/ 299016 w 719144"/>
              <a:gd name="connsiteY12" fmla="*/ 634145 h 1924749"/>
              <a:gd name="connsiteX13" fmla="*/ 341509 w 719144"/>
              <a:gd name="connsiteY13" fmla="*/ 1018064 h 1924749"/>
              <a:gd name="connsiteX14" fmla="*/ 267610 w 719144"/>
              <a:gd name="connsiteY14" fmla="*/ 1471017 h 1924749"/>
              <a:gd name="connsiteX15" fmla="*/ 104687 w 719144"/>
              <a:gd name="connsiteY15"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442253 w 719144"/>
              <a:gd name="connsiteY9" fmla="*/ 254779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35013"/>
              <a:gd name="connsiteY0" fmla="*/ 1895951 h 1924749"/>
              <a:gd name="connsiteX1" fmla="*/ 625074 w 735013"/>
              <a:gd name="connsiteY1" fmla="*/ 1921706 h 1924749"/>
              <a:gd name="connsiteX2" fmla="*/ 644045 w 735013"/>
              <a:gd name="connsiteY2" fmla="*/ 1843350 h 1924749"/>
              <a:gd name="connsiteX3" fmla="*/ 694793 w 735013"/>
              <a:gd name="connsiteY3" fmla="*/ 1519471 h 1924749"/>
              <a:gd name="connsiteX4" fmla="*/ 712381 w 735013"/>
              <a:gd name="connsiteY4" fmla="*/ 1329972 h 1924749"/>
              <a:gd name="connsiteX5" fmla="*/ 718150 w 735013"/>
              <a:gd name="connsiteY5" fmla="*/ 1153071 h 1924749"/>
              <a:gd name="connsiteX6" fmla="*/ 713389 w 735013"/>
              <a:gd name="connsiteY6" fmla="*/ 931135 h 1924749"/>
              <a:gd name="connsiteX7" fmla="*/ 444502 w 735013"/>
              <a:gd name="connsiteY7" fmla="*/ 222735 h 1924749"/>
              <a:gd name="connsiteX8" fmla="*/ 442253 w 735013"/>
              <a:gd name="connsiteY8" fmla="*/ 254779 h 1924749"/>
              <a:gd name="connsiteX9" fmla="*/ 302050 w 735013"/>
              <a:gd name="connsiteY9" fmla="*/ 6167 h 1924749"/>
              <a:gd name="connsiteX10" fmla="*/ 0 w 735013"/>
              <a:gd name="connsiteY10" fmla="*/ 72204 h 1924749"/>
              <a:gd name="connsiteX11" fmla="*/ 139496 w 735013"/>
              <a:gd name="connsiteY11" fmla="*/ 295372 h 1924749"/>
              <a:gd name="connsiteX12" fmla="*/ 299016 w 735013"/>
              <a:gd name="connsiteY12" fmla="*/ 634145 h 1924749"/>
              <a:gd name="connsiteX13" fmla="*/ 341509 w 735013"/>
              <a:gd name="connsiteY13" fmla="*/ 1018064 h 1924749"/>
              <a:gd name="connsiteX14" fmla="*/ 267610 w 735013"/>
              <a:gd name="connsiteY14" fmla="*/ 1471017 h 1924749"/>
              <a:gd name="connsiteX15" fmla="*/ 104687 w 735013"/>
              <a:gd name="connsiteY15" fmla="*/ 1807667 h 1924749"/>
              <a:gd name="connsiteX0" fmla="*/ 369950 w 733664"/>
              <a:gd name="connsiteY0" fmla="*/ 1895951 h 1924749"/>
              <a:gd name="connsiteX1" fmla="*/ 625074 w 733664"/>
              <a:gd name="connsiteY1" fmla="*/ 1921706 h 1924749"/>
              <a:gd name="connsiteX2" fmla="*/ 644045 w 733664"/>
              <a:gd name="connsiteY2" fmla="*/ 1843350 h 1924749"/>
              <a:gd name="connsiteX3" fmla="*/ 694793 w 733664"/>
              <a:gd name="connsiteY3" fmla="*/ 1519471 h 1924749"/>
              <a:gd name="connsiteX4" fmla="*/ 712381 w 733664"/>
              <a:gd name="connsiteY4" fmla="*/ 1329972 h 1924749"/>
              <a:gd name="connsiteX5" fmla="*/ 713389 w 733664"/>
              <a:gd name="connsiteY5" fmla="*/ 931135 h 1924749"/>
              <a:gd name="connsiteX6" fmla="*/ 444502 w 733664"/>
              <a:gd name="connsiteY6" fmla="*/ 222735 h 1924749"/>
              <a:gd name="connsiteX7" fmla="*/ 442253 w 733664"/>
              <a:gd name="connsiteY7" fmla="*/ 254779 h 1924749"/>
              <a:gd name="connsiteX8" fmla="*/ 302050 w 733664"/>
              <a:gd name="connsiteY8" fmla="*/ 6167 h 1924749"/>
              <a:gd name="connsiteX9" fmla="*/ 0 w 733664"/>
              <a:gd name="connsiteY9" fmla="*/ 72204 h 1924749"/>
              <a:gd name="connsiteX10" fmla="*/ 139496 w 733664"/>
              <a:gd name="connsiteY10" fmla="*/ 295372 h 1924749"/>
              <a:gd name="connsiteX11" fmla="*/ 299016 w 733664"/>
              <a:gd name="connsiteY11" fmla="*/ 634145 h 1924749"/>
              <a:gd name="connsiteX12" fmla="*/ 341509 w 733664"/>
              <a:gd name="connsiteY12" fmla="*/ 1018064 h 1924749"/>
              <a:gd name="connsiteX13" fmla="*/ 267610 w 733664"/>
              <a:gd name="connsiteY13" fmla="*/ 1471017 h 1924749"/>
              <a:gd name="connsiteX14" fmla="*/ 104687 w 733664"/>
              <a:gd name="connsiteY14" fmla="*/ 1807667 h 1924749"/>
              <a:gd name="connsiteX0" fmla="*/ 369950 w 713250"/>
              <a:gd name="connsiteY0" fmla="*/ 1895951 h 1924749"/>
              <a:gd name="connsiteX1" fmla="*/ 625074 w 713250"/>
              <a:gd name="connsiteY1" fmla="*/ 1921706 h 1924749"/>
              <a:gd name="connsiteX2" fmla="*/ 644045 w 713250"/>
              <a:gd name="connsiteY2" fmla="*/ 1843350 h 1924749"/>
              <a:gd name="connsiteX3" fmla="*/ 694793 w 713250"/>
              <a:gd name="connsiteY3" fmla="*/ 1519471 h 1924749"/>
              <a:gd name="connsiteX4" fmla="*/ 712381 w 713250"/>
              <a:gd name="connsiteY4" fmla="*/ 1329972 h 1924749"/>
              <a:gd name="connsiteX5" fmla="*/ 671087 w 713250"/>
              <a:gd name="connsiteY5" fmla="*/ 933206 h 1924749"/>
              <a:gd name="connsiteX6" fmla="*/ 444502 w 713250"/>
              <a:gd name="connsiteY6" fmla="*/ 222735 h 1924749"/>
              <a:gd name="connsiteX7" fmla="*/ 442253 w 713250"/>
              <a:gd name="connsiteY7" fmla="*/ 254779 h 1924749"/>
              <a:gd name="connsiteX8" fmla="*/ 302050 w 713250"/>
              <a:gd name="connsiteY8" fmla="*/ 6167 h 1924749"/>
              <a:gd name="connsiteX9" fmla="*/ 0 w 713250"/>
              <a:gd name="connsiteY9" fmla="*/ 72204 h 1924749"/>
              <a:gd name="connsiteX10" fmla="*/ 139496 w 713250"/>
              <a:gd name="connsiteY10" fmla="*/ 295372 h 1924749"/>
              <a:gd name="connsiteX11" fmla="*/ 299016 w 713250"/>
              <a:gd name="connsiteY11" fmla="*/ 634145 h 1924749"/>
              <a:gd name="connsiteX12" fmla="*/ 341509 w 713250"/>
              <a:gd name="connsiteY12" fmla="*/ 1018064 h 1924749"/>
              <a:gd name="connsiteX13" fmla="*/ 267610 w 713250"/>
              <a:gd name="connsiteY13" fmla="*/ 1471017 h 1924749"/>
              <a:gd name="connsiteX14" fmla="*/ 104687 w 713250"/>
              <a:gd name="connsiteY14" fmla="*/ 1807667 h 1924749"/>
              <a:gd name="connsiteX0" fmla="*/ 369950 w 714394"/>
              <a:gd name="connsiteY0" fmla="*/ 1895951 h 1924749"/>
              <a:gd name="connsiteX1" fmla="*/ 625074 w 714394"/>
              <a:gd name="connsiteY1" fmla="*/ 1921706 h 1924749"/>
              <a:gd name="connsiteX2" fmla="*/ 644045 w 714394"/>
              <a:gd name="connsiteY2" fmla="*/ 1843350 h 1924749"/>
              <a:gd name="connsiteX3" fmla="*/ 694793 w 714394"/>
              <a:gd name="connsiteY3" fmla="*/ 1519471 h 1924749"/>
              <a:gd name="connsiteX4" fmla="*/ 712381 w 714394"/>
              <a:gd name="connsiteY4" fmla="*/ 1329972 h 1924749"/>
              <a:gd name="connsiteX5" fmla="*/ 651858 w 714394"/>
              <a:gd name="connsiteY5" fmla="*/ 933206 h 1924749"/>
              <a:gd name="connsiteX6" fmla="*/ 444502 w 714394"/>
              <a:gd name="connsiteY6" fmla="*/ 222735 h 1924749"/>
              <a:gd name="connsiteX7" fmla="*/ 442253 w 714394"/>
              <a:gd name="connsiteY7" fmla="*/ 254779 h 1924749"/>
              <a:gd name="connsiteX8" fmla="*/ 302050 w 714394"/>
              <a:gd name="connsiteY8" fmla="*/ 6167 h 1924749"/>
              <a:gd name="connsiteX9" fmla="*/ 0 w 714394"/>
              <a:gd name="connsiteY9" fmla="*/ 72204 h 1924749"/>
              <a:gd name="connsiteX10" fmla="*/ 139496 w 714394"/>
              <a:gd name="connsiteY10" fmla="*/ 295372 h 1924749"/>
              <a:gd name="connsiteX11" fmla="*/ 299016 w 714394"/>
              <a:gd name="connsiteY11" fmla="*/ 634145 h 1924749"/>
              <a:gd name="connsiteX12" fmla="*/ 341509 w 714394"/>
              <a:gd name="connsiteY12" fmla="*/ 1018064 h 1924749"/>
              <a:gd name="connsiteX13" fmla="*/ 267610 w 714394"/>
              <a:gd name="connsiteY13" fmla="*/ 1471017 h 1924749"/>
              <a:gd name="connsiteX14" fmla="*/ 104687 w 714394"/>
              <a:gd name="connsiteY14" fmla="*/ 1807667 h 1924749"/>
              <a:gd name="connsiteX0" fmla="*/ 369950 w 695036"/>
              <a:gd name="connsiteY0" fmla="*/ 1895951 h 1924749"/>
              <a:gd name="connsiteX1" fmla="*/ 625074 w 695036"/>
              <a:gd name="connsiteY1" fmla="*/ 1921706 h 1924749"/>
              <a:gd name="connsiteX2" fmla="*/ 644045 w 695036"/>
              <a:gd name="connsiteY2" fmla="*/ 1843350 h 1924749"/>
              <a:gd name="connsiteX3" fmla="*/ 694793 w 695036"/>
              <a:gd name="connsiteY3" fmla="*/ 1519471 h 1924749"/>
              <a:gd name="connsiteX4" fmla="*/ 651858 w 695036"/>
              <a:gd name="connsiteY4" fmla="*/ 933206 h 1924749"/>
              <a:gd name="connsiteX5" fmla="*/ 444502 w 695036"/>
              <a:gd name="connsiteY5" fmla="*/ 222735 h 1924749"/>
              <a:gd name="connsiteX6" fmla="*/ 442253 w 695036"/>
              <a:gd name="connsiteY6" fmla="*/ 254779 h 1924749"/>
              <a:gd name="connsiteX7" fmla="*/ 302050 w 695036"/>
              <a:gd name="connsiteY7" fmla="*/ 6167 h 1924749"/>
              <a:gd name="connsiteX8" fmla="*/ 0 w 695036"/>
              <a:gd name="connsiteY8" fmla="*/ 72204 h 1924749"/>
              <a:gd name="connsiteX9" fmla="*/ 139496 w 695036"/>
              <a:gd name="connsiteY9" fmla="*/ 295372 h 1924749"/>
              <a:gd name="connsiteX10" fmla="*/ 299016 w 695036"/>
              <a:gd name="connsiteY10" fmla="*/ 634145 h 1924749"/>
              <a:gd name="connsiteX11" fmla="*/ 341509 w 695036"/>
              <a:gd name="connsiteY11" fmla="*/ 1018064 h 1924749"/>
              <a:gd name="connsiteX12" fmla="*/ 267610 w 695036"/>
              <a:gd name="connsiteY12" fmla="*/ 1471017 h 1924749"/>
              <a:gd name="connsiteX13" fmla="*/ 104687 w 695036"/>
              <a:gd name="connsiteY13" fmla="*/ 1807667 h 1924749"/>
              <a:gd name="connsiteX0" fmla="*/ 369950 w 665685"/>
              <a:gd name="connsiteY0" fmla="*/ 1895951 h 1940452"/>
              <a:gd name="connsiteX1" fmla="*/ 625074 w 665685"/>
              <a:gd name="connsiteY1" fmla="*/ 1921706 h 1940452"/>
              <a:gd name="connsiteX2" fmla="*/ 644045 w 665685"/>
              <a:gd name="connsiteY2" fmla="*/ 1843350 h 1940452"/>
              <a:gd name="connsiteX3" fmla="*/ 651858 w 665685"/>
              <a:gd name="connsiteY3" fmla="*/ 933206 h 1940452"/>
              <a:gd name="connsiteX4" fmla="*/ 444502 w 665685"/>
              <a:gd name="connsiteY4" fmla="*/ 222735 h 1940452"/>
              <a:gd name="connsiteX5" fmla="*/ 442253 w 665685"/>
              <a:gd name="connsiteY5" fmla="*/ 254779 h 1940452"/>
              <a:gd name="connsiteX6" fmla="*/ 302050 w 665685"/>
              <a:gd name="connsiteY6" fmla="*/ 6167 h 1940452"/>
              <a:gd name="connsiteX7" fmla="*/ 0 w 665685"/>
              <a:gd name="connsiteY7" fmla="*/ 72204 h 1940452"/>
              <a:gd name="connsiteX8" fmla="*/ 139496 w 665685"/>
              <a:gd name="connsiteY8" fmla="*/ 295372 h 1940452"/>
              <a:gd name="connsiteX9" fmla="*/ 299016 w 665685"/>
              <a:gd name="connsiteY9" fmla="*/ 634145 h 1940452"/>
              <a:gd name="connsiteX10" fmla="*/ 341509 w 665685"/>
              <a:gd name="connsiteY10" fmla="*/ 1018064 h 1940452"/>
              <a:gd name="connsiteX11" fmla="*/ 267610 w 665685"/>
              <a:gd name="connsiteY11" fmla="*/ 1471017 h 1940452"/>
              <a:gd name="connsiteX12" fmla="*/ 104687 w 665685"/>
              <a:gd name="connsiteY12" fmla="*/ 1807667 h 1940452"/>
              <a:gd name="connsiteX0" fmla="*/ 369950 w 669002"/>
              <a:gd name="connsiteY0" fmla="*/ 1895951 h 1990111"/>
              <a:gd name="connsiteX1" fmla="*/ 625074 w 669002"/>
              <a:gd name="connsiteY1" fmla="*/ 1921706 h 1990111"/>
              <a:gd name="connsiteX2" fmla="*/ 651858 w 669002"/>
              <a:gd name="connsiteY2" fmla="*/ 933206 h 1990111"/>
              <a:gd name="connsiteX3" fmla="*/ 444502 w 669002"/>
              <a:gd name="connsiteY3" fmla="*/ 222735 h 1990111"/>
              <a:gd name="connsiteX4" fmla="*/ 442253 w 669002"/>
              <a:gd name="connsiteY4" fmla="*/ 254779 h 1990111"/>
              <a:gd name="connsiteX5" fmla="*/ 302050 w 669002"/>
              <a:gd name="connsiteY5" fmla="*/ 6167 h 1990111"/>
              <a:gd name="connsiteX6" fmla="*/ 0 w 669002"/>
              <a:gd name="connsiteY6" fmla="*/ 72204 h 1990111"/>
              <a:gd name="connsiteX7" fmla="*/ 139496 w 669002"/>
              <a:gd name="connsiteY7" fmla="*/ 295372 h 1990111"/>
              <a:gd name="connsiteX8" fmla="*/ 299016 w 669002"/>
              <a:gd name="connsiteY8" fmla="*/ 634145 h 1990111"/>
              <a:gd name="connsiteX9" fmla="*/ 341509 w 669002"/>
              <a:gd name="connsiteY9" fmla="*/ 1018064 h 1990111"/>
              <a:gd name="connsiteX10" fmla="*/ 267610 w 669002"/>
              <a:gd name="connsiteY10" fmla="*/ 1471017 h 1990111"/>
              <a:gd name="connsiteX11" fmla="*/ 104687 w 669002"/>
              <a:gd name="connsiteY11" fmla="*/ 1807667 h 1990111"/>
              <a:gd name="connsiteX0" fmla="*/ 369950 w 653515"/>
              <a:gd name="connsiteY0" fmla="*/ 1895951 h 1932969"/>
              <a:gd name="connsiteX1" fmla="*/ 532777 w 653515"/>
              <a:gd name="connsiteY1" fmla="*/ 1836781 h 1932969"/>
              <a:gd name="connsiteX2" fmla="*/ 651858 w 653515"/>
              <a:gd name="connsiteY2" fmla="*/ 933206 h 1932969"/>
              <a:gd name="connsiteX3" fmla="*/ 444502 w 653515"/>
              <a:gd name="connsiteY3" fmla="*/ 222735 h 1932969"/>
              <a:gd name="connsiteX4" fmla="*/ 442253 w 653515"/>
              <a:gd name="connsiteY4" fmla="*/ 254779 h 1932969"/>
              <a:gd name="connsiteX5" fmla="*/ 302050 w 653515"/>
              <a:gd name="connsiteY5" fmla="*/ 6167 h 1932969"/>
              <a:gd name="connsiteX6" fmla="*/ 0 w 653515"/>
              <a:gd name="connsiteY6" fmla="*/ 72204 h 1932969"/>
              <a:gd name="connsiteX7" fmla="*/ 139496 w 653515"/>
              <a:gd name="connsiteY7" fmla="*/ 295372 h 1932969"/>
              <a:gd name="connsiteX8" fmla="*/ 299016 w 653515"/>
              <a:gd name="connsiteY8" fmla="*/ 634145 h 1932969"/>
              <a:gd name="connsiteX9" fmla="*/ 341509 w 653515"/>
              <a:gd name="connsiteY9" fmla="*/ 1018064 h 1932969"/>
              <a:gd name="connsiteX10" fmla="*/ 267610 w 653515"/>
              <a:gd name="connsiteY10" fmla="*/ 1471017 h 1932969"/>
              <a:gd name="connsiteX11" fmla="*/ 104687 w 653515"/>
              <a:gd name="connsiteY11" fmla="*/ 1807667 h 1932969"/>
              <a:gd name="connsiteX0" fmla="*/ 369950 w 652456"/>
              <a:gd name="connsiteY0" fmla="*/ 1895951 h 1895951"/>
              <a:gd name="connsiteX1" fmla="*/ 651858 w 652456"/>
              <a:gd name="connsiteY1" fmla="*/ 933206 h 1895951"/>
              <a:gd name="connsiteX2" fmla="*/ 444502 w 652456"/>
              <a:gd name="connsiteY2" fmla="*/ 222735 h 1895951"/>
              <a:gd name="connsiteX3" fmla="*/ 442253 w 652456"/>
              <a:gd name="connsiteY3" fmla="*/ 254779 h 1895951"/>
              <a:gd name="connsiteX4" fmla="*/ 302050 w 652456"/>
              <a:gd name="connsiteY4" fmla="*/ 6167 h 1895951"/>
              <a:gd name="connsiteX5" fmla="*/ 0 w 652456"/>
              <a:gd name="connsiteY5" fmla="*/ 72204 h 1895951"/>
              <a:gd name="connsiteX6" fmla="*/ 139496 w 652456"/>
              <a:gd name="connsiteY6" fmla="*/ 295372 h 1895951"/>
              <a:gd name="connsiteX7" fmla="*/ 299016 w 652456"/>
              <a:gd name="connsiteY7" fmla="*/ 634145 h 1895951"/>
              <a:gd name="connsiteX8" fmla="*/ 341509 w 652456"/>
              <a:gd name="connsiteY8" fmla="*/ 1018064 h 1895951"/>
              <a:gd name="connsiteX9" fmla="*/ 267610 w 652456"/>
              <a:gd name="connsiteY9" fmla="*/ 1471017 h 1895951"/>
              <a:gd name="connsiteX10" fmla="*/ 104687 w 652456"/>
              <a:gd name="connsiteY10" fmla="*/ 1807667 h 1895951"/>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99016 w 651928"/>
              <a:gd name="connsiteY7" fmla="*/ 634145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43791 w 651928"/>
              <a:gd name="connsiteY9" fmla="*/ 1451774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22419 w 651928"/>
              <a:gd name="connsiteY8" fmla="*/ 1377275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16396 w 651928"/>
              <a:gd name="connsiteY7" fmla="*/ 657531 h 1887666"/>
              <a:gd name="connsiteX8" fmla="*/ 234329 w 651928"/>
              <a:gd name="connsiteY8" fmla="*/ 1305780 h 1887666"/>
              <a:gd name="connsiteX9" fmla="*/ 69332 w 651928"/>
              <a:gd name="connsiteY9" fmla="*/ 1804994 h 1887666"/>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296986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99705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4"/>
              <a:gd name="connsiteY0" fmla="*/ 1887208 h 1887208"/>
              <a:gd name="connsiteX1" fmla="*/ 686469 w 686534"/>
              <a:gd name="connsiteY1" fmla="*/ 932748 h 1887208"/>
              <a:gd name="connsiteX2" fmla="*/ 476864 w 686534"/>
              <a:gd name="connsiteY2" fmla="*/ 254321 h 1887208"/>
              <a:gd name="connsiteX3" fmla="*/ 336661 w 686534"/>
              <a:gd name="connsiteY3" fmla="*/ 5709 h 1887208"/>
              <a:gd name="connsiteX4" fmla="*/ 0 w 686534"/>
              <a:gd name="connsiteY4" fmla="*/ 77960 h 1887208"/>
              <a:gd name="connsiteX5" fmla="*/ 147187 w 686534"/>
              <a:gd name="connsiteY5" fmla="*/ 344627 h 1887208"/>
              <a:gd name="connsiteX6" fmla="*/ 270235 w 686534"/>
              <a:gd name="connsiteY6" fmla="*/ 657073 h 1887208"/>
              <a:gd name="connsiteX7" fmla="*/ 303551 w 686534"/>
              <a:gd name="connsiteY7" fmla="*/ 1127187 h 1887208"/>
              <a:gd name="connsiteX8" fmla="*/ 103943 w 686534"/>
              <a:gd name="connsiteY8" fmla="*/ 1804536 h 1887208"/>
              <a:gd name="connsiteX0" fmla="*/ 454555 w 686628"/>
              <a:gd name="connsiteY0" fmla="*/ 1887208 h 1887208"/>
              <a:gd name="connsiteX1" fmla="*/ 686469 w 686628"/>
              <a:gd name="connsiteY1" fmla="*/ 932748 h 1887208"/>
              <a:gd name="connsiteX2" fmla="*/ 488401 w 686628"/>
              <a:gd name="connsiteY2" fmla="*/ 254321 h 1887208"/>
              <a:gd name="connsiteX3" fmla="*/ 336661 w 686628"/>
              <a:gd name="connsiteY3" fmla="*/ 5709 h 1887208"/>
              <a:gd name="connsiteX4" fmla="*/ 0 w 686628"/>
              <a:gd name="connsiteY4" fmla="*/ 77960 h 1887208"/>
              <a:gd name="connsiteX5" fmla="*/ 147187 w 686628"/>
              <a:gd name="connsiteY5" fmla="*/ 344627 h 1887208"/>
              <a:gd name="connsiteX6" fmla="*/ 270235 w 686628"/>
              <a:gd name="connsiteY6" fmla="*/ 657073 h 1887208"/>
              <a:gd name="connsiteX7" fmla="*/ 303551 w 686628"/>
              <a:gd name="connsiteY7" fmla="*/ 1127187 h 1887208"/>
              <a:gd name="connsiteX8" fmla="*/ 103943 w 686628"/>
              <a:gd name="connsiteY8" fmla="*/ 1804536 h 1887208"/>
              <a:gd name="connsiteX0" fmla="*/ 454555 w 686975"/>
              <a:gd name="connsiteY0" fmla="*/ 1887208 h 1887208"/>
              <a:gd name="connsiteX1" fmla="*/ 686469 w 686975"/>
              <a:gd name="connsiteY1" fmla="*/ 932748 h 1887208"/>
              <a:gd name="connsiteX2" fmla="*/ 511475 w 686975"/>
              <a:gd name="connsiteY2" fmla="*/ 254321 h 1887208"/>
              <a:gd name="connsiteX3" fmla="*/ 336661 w 686975"/>
              <a:gd name="connsiteY3" fmla="*/ 5709 h 1887208"/>
              <a:gd name="connsiteX4" fmla="*/ 0 w 686975"/>
              <a:gd name="connsiteY4" fmla="*/ 77960 h 1887208"/>
              <a:gd name="connsiteX5" fmla="*/ 147187 w 686975"/>
              <a:gd name="connsiteY5" fmla="*/ 344627 h 1887208"/>
              <a:gd name="connsiteX6" fmla="*/ 270235 w 686975"/>
              <a:gd name="connsiteY6" fmla="*/ 657073 h 1887208"/>
              <a:gd name="connsiteX7" fmla="*/ 303551 w 686975"/>
              <a:gd name="connsiteY7" fmla="*/ 1127187 h 1887208"/>
              <a:gd name="connsiteX8" fmla="*/ 103943 w 686975"/>
              <a:gd name="connsiteY8" fmla="*/ 1804536 h 1887208"/>
              <a:gd name="connsiteX0" fmla="*/ 454555 w 688815"/>
              <a:gd name="connsiteY0" fmla="*/ 1887208 h 1887208"/>
              <a:gd name="connsiteX1" fmla="*/ 601912 w 688815"/>
              <a:gd name="connsiteY1" fmla="*/ 1335160 h 1887208"/>
              <a:gd name="connsiteX2" fmla="*/ 686469 w 688815"/>
              <a:gd name="connsiteY2" fmla="*/ 932748 h 1887208"/>
              <a:gd name="connsiteX3" fmla="*/ 511475 w 688815"/>
              <a:gd name="connsiteY3" fmla="*/ 254321 h 1887208"/>
              <a:gd name="connsiteX4" fmla="*/ 336661 w 688815"/>
              <a:gd name="connsiteY4" fmla="*/ 5709 h 1887208"/>
              <a:gd name="connsiteX5" fmla="*/ 0 w 688815"/>
              <a:gd name="connsiteY5" fmla="*/ 77960 h 1887208"/>
              <a:gd name="connsiteX6" fmla="*/ 147187 w 688815"/>
              <a:gd name="connsiteY6" fmla="*/ 344627 h 1887208"/>
              <a:gd name="connsiteX7" fmla="*/ 270235 w 688815"/>
              <a:gd name="connsiteY7" fmla="*/ 657073 h 1887208"/>
              <a:gd name="connsiteX8" fmla="*/ 303551 w 688815"/>
              <a:gd name="connsiteY8" fmla="*/ 1127187 h 1887208"/>
              <a:gd name="connsiteX9" fmla="*/ 103943 w 688815"/>
              <a:gd name="connsiteY9" fmla="*/ 1804536 h 1887208"/>
              <a:gd name="connsiteX0" fmla="*/ 454555 w 689851"/>
              <a:gd name="connsiteY0" fmla="*/ 1887208 h 1887208"/>
              <a:gd name="connsiteX1" fmla="*/ 613821 w 689851"/>
              <a:gd name="connsiteY1" fmla="*/ 1412134 h 1887208"/>
              <a:gd name="connsiteX2" fmla="*/ 686469 w 689851"/>
              <a:gd name="connsiteY2" fmla="*/ 932748 h 1887208"/>
              <a:gd name="connsiteX3" fmla="*/ 511475 w 689851"/>
              <a:gd name="connsiteY3" fmla="*/ 254321 h 1887208"/>
              <a:gd name="connsiteX4" fmla="*/ 336661 w 689851"/>
              <a:gd name="connsiteY4" fmla="*/ 5709 h 1887208"/>
              <a:gd name="connsiteX5" fmla="*/ 0 w 689851"/>
              <a:gd name="connsiteY5" fmla="*/ 77960 h 1887208"/>
              <a:gd name="connsiteX6" fmla="*/ 147187 w 689851"/>
              <a:gd name="connsiteY6" fmla="*/ 344627 h 1887208"/>
              <a:gd name="connsiteX7" fmla="*/ 270235 w 689851"/>
              <a:gd name="connsiteY7" fmla="*/ 657073 h 1887208"/>
              <a:gd name="connsiteX8" fmla="*/ 303551 w 689851"/>
              <a:gd name="connsiteY8" fmla="*/ 1127187 h 1887208"/>
              <a:gd name="connsiteX9" fmla="*/ 103943 w 689851"/>
              <a:gd name="connsiteY9" fmla="*/ 1804536 h 1887208"/>
              <a:gd name="connsiteX0" fmla="*/ 454555 w 699754"/>
              <a:gd name="connsiteY0" fmla="*/ 1887208 h 1887208"/>
              <a:gd name="connsiteX1" fmla="*/ 661458 w 699754"/>
              <a:gd name="connsiteY1" fmla="*/ 1418548 h 1887208"/>
              <a:gd name="connsiteX2" fmla="*/ 686469 w 699754"/>
              <a:gd name="connsiteY2" fmla="*/ 932748 h 1887208"/>
              <a:gd name="connsiteX3" fmla="*/ 511475 w 699754"/>
              <a:gd name="connsiteY3" fmla="*/ 254321 h 1887208"/>
              <a:gd name="connsiteX4" fmla="*/ 336661 w 699754"/>
              <a:gd name="connsiteY4" fmla="*/ 5709 h 1887208"/>
              <a:gd name="connsiteX5" fmla="*/ 0 w 699754"/>
              <a:gd name="connsiteY5" fmla="*/ 77960 h 1887208"/>
              <a:gd name="connsiteX6" fmla="*/ 147187 w 699754"/>
              <a:gd name="connsiteY6" fmla="*/ 344627 h 1887208"/>
              <a:gd name="connsiteX7" fmla="*/ 270235 w 699754"/>
              <a:gd name="connsiteY7" fmla="*/ 657073 h 1887208"/>
              <a:gd name="connsiteX8" fmla="*/ 303551 w 699754"/>
              <a:gd name="connsiteY8" fmla="*/ 1127187 h 1887208"/>
              <a:gd name="connsiteX9" fmla="*/ 103943 w 699754"/>
              <a:gd name="connsiteY9" fmla="*/ 1804536 h 1887208"/>
              <a:gd name="connsiteX0" fmla="*/ 454555 w 691374"/>
              <a:gd name="connsiteY0" fmla="*/ 1887208 h 1887208"/>
              <a:gd name="connsiteX1" fmla="*/ 661458 w 691374"/>
              <a:gd name="connsiteY1" fmla="*/ 1418548 h 1887208"/>
              <a:gd name="connsiteX2" fmla="*/ 686469 w 691374"/>
              <a:gd name="connsiteY2" fmla="*/ 932748 h 1887208"/>
              <a:gd name="connsiteX3" fmla="*/ 625730 w 691374"/>
              <a:gd name="connsiteY3" fmla="*/ 552595 h 1887208"/>
              <a:gd name="connsiteX4" fmla="*/ 511475 w 691374"/>
              <a:gd name="connsiteY4" fmla="*/ 254321 h 1887208"/>
              <a:gd name="connsiteX5" fmla="*/ 336661 w 691374"/>
              <a:gd name="connsiteY5" fmla="*/ 5709 h 1887208"/>
              <a:gd name="connsiteX6" fmla="*/ 0 w 691374"/>
              <a:gd name="connsiteY6" fmla="*/ 77960 h 1887208"/>
              <a:gd name="connsiteX7" fmla="*/ 147187 w 691374"/>
              <a:gd name="connsiteY7" fmla="*/ 344627 h 1887208"/>
              <a:gd name="connsiteX8" fmla="*/ 270235 w 691374"/>
              <a:gd name="connsiteY8" fmla="*/ 657073 h 1887208"/>
              <a:gd name="connsiteX9" fmla="*/ 303551 w 691374"/>
              <a:gd name="connsiteY9" fmla="*/ 1127187 h 1887208"/>
              <a:gd name="connsiteX10" fmla="*/ 103943 w 691374"/>
              <a:gd name="connsiteY10" fmla="*/ 1804536 h 1887208"/>
              <a:gd name="connsiteX0" fmla="*/ 454555 w 688804"/>
              <a:gd name="connsiteY0" fmla="*/ 1887208 h 1887208"/>
              <a:gd name="connsiteX1" fmla="*/ 661458 w 688804"/>
              <a:gd name="connsiteY1" fmla="*/ 1418548 h 1887208"/>
              <a:gd name="connsiteX2" fmla="*/ 686469 w 688804"/>
              <a:gd name="connsiteY2" fmla="*/ 932748 h 1887208"/>
              <a:gd name="connsiteX3" fmla="*/ 661457 w 688804"/>
              <a:gd name="connsiteY3" fmla="*/ 559009 h 1887208"/>
              <a:gd name="connsiteX4" fmla="*/ 511475 w 688804"/>
              <a:gd name="connsiteY4" fmla="*/ 254321 h 1887208"/>
              <a:gd name="connsiteX5" fmla="*/ 336661 w 688804"/>
              <a:gd name="connsiteY5" fmla="*/ 5709 h 1887208"/>
              <a:gd name="connsiteX6" fmla="*/ 0 w 688804"/>
              <a:gd name="connsiteY6" fmla="*/ 77960 h 1887208"/>
              <a:gd name="connsiteX7" fmla="*/ 147187 w 688804"/>
              <a:gd name="connsiteY7" fmla="*/ 344627 h 1887208"/>
              <a:gd name="connsiteX8" fmla="*/ 270235 w 688804"/>
              <a:gd name="connsiteY8" fmla="*/ 657073 h 1887208"/>
              <a:gd name="connsiteX9" fmla="*/ 303551 w 688804"/>
              <a:gd name="connsiteY9" fmla="*/ 1127187 h 1887208"/>
              <a:gd name="connsiteX10" fmla="*/ 103943 w 688804"/>
              <a:gd name="connsiteY10" fmla="*/ 1804536 h 1887208"/>
              <a:gd name="connsiteX0" fmla="*/ 454555 w 710287"/>
              <a:gd name="connsiteY0" fmla="*/ 1887208 h 1887208"/>
              <a:gd name="connsiteX1" fmla="*/ 661458 w 710287"/>
              <a:gd name="connsiteY1" fmla="*/ 1418548 h 1887208"/>
              <a:gd name="connsiteX2" fmla="*/ 710287 w 710287"/>
              <a:gd name="connsiteY2" fmla="*/ 932748 h 1887208"/>
              <a:gd name="connsiteX3" fmla="*/ 661457 w 710287"/>
              <a:gd name="connsiteY3" fmla="*/ 559009 h 1887208"/>
              <a:gd name="connsiteX4" fmla="*/ 511475 w 710287"/>
              <a:gd name="connsiteY4" fmla="*/ 254321 h 1887208"/>
              <a:gd name="connsiteX5" fmla="*/ 336661 w 710287"/>
              <a:gd name="connsiteY5" fmla="*/ 5709 h 1887208"/>
              <a:gd name="connsiteX6" fmla="*/ 0 w 710287"/>
              <a:gd name="connsiteY6" fmla="*/ 77960 h 1887208"/>
              <a:gd name="connsiteX7" fmla="*/ 147187 w 710287"/>
              <a:gd name="connsiteY7" fmla="*/ 344627 h 1887208"/>
              <a:gd name="connsiteX8" fmla="*/ 270235 w 710287"/>
              <a:gd name="connsiteY8" fmla="*/ 657073 h 1887208"/>
              <a:gd name="connsiteX9" fmla="*/ 303551 w 710287"/>
              <a:gd name="connsiteY9" fmla="*/ 1127187 h 1887208"/>
              <a:gd name="connsiteX10" fmla="*/ 103943 w 710287"/>
              <a:gd name="connsiteY10" fmla="*/ 1804536 h 1887208"/>
              <a:gd name="connsiteX0" fmla="*/ 454555 w 710287"/>
              <a:gd name="connsiteY0" fmla="*/ 1887208 h 1906992"/>
              <a:gd name="connsiteX1" fmla="*/ 482819 w 710287"/>
              <a:gd name="connsiteY1" fmla="*/ 1867561 h 1906992"/>
              <a:gd name="connsiteX2" fmla="*/ 661458 w 710287"/>
              <a:gd name="connsiteY2" fmla="*/ 1418548 h 1906992"/>
              <a:gd name="connsiteX3" fmla="*/ 710287 w 710287"/>
              <a:gd name="connsiteY3" fmla="*/ 932748 h 1906992"/>
              <a:gd name="connsiteX4" fmla="*/ 661457 w 710287"/>
              <a:gd name="connsiteY4" fmla="*/ 559009 h 1906992"/>
              <a:gd name="connsiteX5" fmla="*/ 511475 w 710287"/>
              <a:gd name="connsiteY5" fmla="*/ 254321 h 1906992"/>
              <a:gd name="connsiteX6" fmla="*/ 336661 w 710287"/>
              <a:gd name="connsiteY6" fmla="*/ 5709 h 1906992"/>
              <a:gd name="connsiteX7" fmla="*/ 0 w 710287"/>
              <a:gd name="connsiteY7" fmla="*/ 77960 h 1906992"/>
              <a:gd name="connsiteX8" fmla="*/ 147187 w 710287"/>
              <a:gd name="connsiteY8" fmla="*/ 344627 h 1906992"/>
              <a:gd name="connsiteX9" fmla="*/ 270235 w 710287"/>
              <a:gd name="connsiteY9" fmla="*/ 657073 h 1906992"/>
              <a:gd name="connsiteX10" fmla="*/ 303551 w 710287"/>
              <a:gd name="connsiteY10" fmla="*/ 1127187 h 1906992"/>
              <a:gd name="connsiteX11" fmla="*/ 103943 w 710287"/>
              <a:gd name="connsiteY11" fmla="*/ 1804536 h 190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0287" h="1906992">
                <a:moveTo>
                  <a:pt x="454555" y="1887208"/>
                </a:moveTo>
                <a:cubicBezTo>
                  <a:pt x="453311" y="1882865"/>
                  <a:pt x="448335" y="1945671"/>
                  <a:pt x="482819" y="1867561"/>
                </a:cubicBezTo>
                <a:cubicBezTo>
                  <a:pt x="517303" y="1789451"/>
                  <a:pt x="617592" y="1573281"/>
                  <a:pt x="661458" y="1418548"/>
                </a:cubicBezTo>
                <a:cubicBezTo>
                  <a:pt x="705324" y="1263815"/>
                  <a:pt x="710287" y="1076004"/>
                  <a:pt x="710287" y="932748"/>
                </a:cubicBezTo>
                <a:cubicBezTo>
                  <a:pt x="710287" y="789492"/>
                  <a:pt x="690623" y="672080"/>
                  <a:pt x="661457" y="559009"/>
                </a:cubicBezTo>
                <a:cubicBezTo>
                  <a:pt x="632291" y="445938"/>
                  <a:pt x="559653" y="345469"/>
                  <a:pt x="511475" y="254321"/>
                </a:cubicBezTo>
                <a:cubicBezTo>
                  <a:pt x="487733" y="218226"/>
                  <a:pt x="411011" y="29234"/>
                  <a:pt x="336661" y="5709"/>
                </a:cubicBezTo>
                <a:cubicBezTo>
                  <a:pt x="243990" y="-19034"/>
                  <a:pt x="68114" y="42533"/>
                  <a:pt x="0" y="77960"/>
                </a:cubicBezTo>
                <a:cubicBezTo>
                  <a:pt x="39567" y="129958"/>
                  <a:pt x="102148" y="248108"/>
                  <a:pt x="147187" y="344627"/>
                </a:cubicBezTo>
                <a:cubicBezTo>
                  <a:pt x="192226" y="441146"/>
                  <a:pt x="244174" y="526646"/>
                  <a:pt x="270235" y="657073"/>
                </a:cubicBezTo>
                <a:cubicBezTo>
                  <a:pt x="296296" y="787500"/>
                  <a:pt x="315883" y="931801"/>
                  <a:pt x="303551" y="1127187"/>
                </a:cubicBezTo>
                <a:cubicBezTo>
                  <a:pt x="291219" y="1322573"/>
                  <a:pt x="193351" y="1627607"/>
                  <a:pt x="103943" y="1804536"/>
                </a:cubicBezTo>
              </a:path>
            </a:pathLst>
          </a:custGeom>
          <a:gradFill flip="none" rotWithShape="1">
            <a:gsLst>
              <a:gs pos="0">
                <a:srgbClr val="FF9900"/>
              </a:gs>
              <a:gs pos="100000">
                <a:srgbClr val="FFFF66"/>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51" name="Kombinationstegning 150"/>
          <p:cNvSpPr/>
          <p:nvPr/>
        </p:nvSpPr>
        <p:spPr>
          <a:xfrm>
            <a:off x="5168839" y="1749614"/>
            <a:ext cx="2590871" cy="4588805"/>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461118 w 792167"/>
              <a:gd name="connsiteY0" fmla="*/ 1950099 h 1979882"/>
              <a:gd name="connsiteX1" fmla="*/ 694359 w 792167"/>
              <a:gd name="connsiteY1" fmla="*/ 1878871 h 1979882"/>
              <a:gd name="connsiteX2" fmla="*/ 714783 w 792167"/>
              <a:gd name="connsiteY2" fmla="*/ 1826717 h 1979882"/>
              <a:gd name="connsiteX3" fmla="*/ 738872 w 792167"/>
              <a:gd name="connsiteY3" fmla="*/ 1706936 h 1979882"/>
              <a:gd name="connsiteX4" fmla="*/ 771478 w 792167"/>
              <a:gd name="connsiteY4" fmla="*/ 1505265 h 1979882"/>
              <a:gd name="connsiteX5" fmla="*/ 783019 w 792167"/>
              <a:gd name="connsiteY5" fmla="*/ 1334408 h 1979882"/>
              <a:gd name="connsiteX6" fmla="*/ 790804 w 792167"/>
              <a:gd name="connsiteY6" fmla="*/ 1176149 h 1979882"/>
              <a:gd name="connsiteX7" fmla="*/ 788058 w 792167"/>
              <a:gd name="connsiteY7" fmla="*/ 966641 h 1979882"/>
              <a:gd name="connsiteX8" fmla="*/ 752062 w 792167"/>
              <a:gd name="connsiteY8" fmla="*/ 688309 h 1979882"/>
              <a:gd name="connsiteX9" fmla="*/ 712767 w 792167"/>
              <a:gd name="connsiteY9" fmla="*/ 478216 h 1979882"/>
              <a:gd name="connsiteX10" fmla="*/ 709288 w 792167"/>
              <a:gd name="connsiteY10" fmla="*/ 473809 h 1979882"/>
              <a:gd name="connsiteX11" fmla="*/ 686562 w 792167"/>
              <a:gd name="connsiteY11" fmla="*/ 377078 h 1979882"/>
              <a:gd name="connsiteX12" fmla="*/ 652870 w 792167"/>
              <a:gd name="connsiteY12" fmla="*/ 262383 h 1979882"/>
              <a:gd name="connsiteX13" fmla="*/ 591920 w 792167"/>
              <a:gd name="connsiteY13" fmla="*/ 81028 h 1979882"/>
              <a:gd name="connsiteX14" fmla="*/ 331235 w 792167"/>
              <a:gd name="connsiteY14" fmla="*/ 11203 h 1979882"/>
              <a:gd name="connsiteX15" fmla="*/ 0 w 792167"/>
              <a:gd name="connsiteY15" fmla="*/ 0 h 1979882"/>
              <a:gd name="connsiteX16" fmla="*/ 211596 w 792167"/>
              <a:gd name="connsiteY16" fmla="*/ 131097 h 1979882"/>
              <a:gd name="connsiteX17" fmla="*/ 267461 w 792167"/>
              <a:gd name="connsiteY17" fmla="*/ 297784 h 1979882"/>
              <a:gd name="connsiteX18" fmla="*/ 305561 w 792167"/>
              <a:gd name="connsiteY18" fmla="*/ 440659 h 1979882"/>
              <a:gd name="connsiteX19" fmla="*/ 338899 w 792167"/>
              <a:gd name="connsiteY19" fmla="*/ 578772 h 1979882"/>
              <a:gd name="connsiteX20" fmla="*/ 365093 w 792167"/>
              <a:gd name="connsiteY20" fmla="*/ 735934 h 1979882"/>
              <a:gd name="connsiteX21" fmla="*/ 386524 w 792167"/>
              <a:gd name="connsiteY21" fmla="*/ 893097 h 1979882"/>
              <a:gd name="connsiteX22" fmla="*/ 396049 w 792167"/>
              <a:gd name="connsiteY22" fmla="*/ 1059784 h 1979882"/>
              <a:gd name="connsiteX23" fmla="*/ 391286 w 792167"/>
              <a:gd name="connsiteY23" fmla="*/ 1269334 h 1979882"/>
              <a:gd name="connsiteX24" fmla="*/ 381762 w 792167"/>
              <a:gd name="connsiteY24" fmla="*/ 1431259 h 1979882"/>
              <a:gd name="connsiteX25" fmla="*/ 365092 w 792167"/>
              <a:gd name="connsiteY25" fmla="*/ 1583659 h 1979882"/>
              <a:gd name="connsiteX26" fmla="*/ 343661 w 792167"/>
              <a:gd name="connsiteY26" fmla="*/ 1707484 h 1979882"/>
              <a:gd name="connsiteX27" fmla="*/ 325996 w 792167"/>
              <a:gd name="connsiteY27" fmla="*/ 1782011 h 1979882"/>
              <a:gd name="connsiteX28" fmla="*/ 274970 w 792167"/>
              <a:gd name="connsiteY28" fmla="*/ 1979882 h 1979882"/>
              <a:gd name="connsiteX0" fmla="*/ 645904 w 976953"/>
              <a:gd name="connsiteY0" fmla="*/ 1950099 h 1979882"/>
              <a:gd name="connsiteX1" fmla="*/ 879145 w 976953"/>
              <a:gd name="connsiteY1" fmla="*/ 1878871 h 1979882"/>
              <a:gd name="connsiteX2" fmla="*/ 899569 w 976953"/>
              <a:gd name="connsiteY2" fmla="*/ 1826717 h 1979882"/>
              <a:gd name="connsiteX3" fmla="*/ 923658 w 976953"/>
              <a:gd name="connsiteY3" fmla="*/ 1706936 h 1979882"/>
              <a:gd name="connsiteX4" fmla="*/ 956264 w 976953"/>
              <a:gd name="connsiteY4" fmla="*/ 1505265 h 1979882"/>
              <a:gd name="connsiteX5" fmla="*/ 967805 w 976953"/>
              <a:gd name="connsiteY5" fmla="*/ 1334408 h 1979882"/>
              <a:gd name="connsiteX6" fmla="*/ 975590 w 976953"/>
              <a:gd name="connsiteY6" fmla="*/ 1176149 h 1979882"/>
              <a:gd name="connsiteX7" fmla="*/ 972844 w 976953"/>
              <a:gd name="connsiteY7" fmla="*/ 966641 h 1979882"/>
              <a:gd name="connsiteX8" fmla="*/ 936848 w 976953"/>
              <a:gd name="connsiteY8" fmla="*/ 688309 h 1979882"/>
              <a:gd name="connsiteX9" fmla="*/ 897553 w 976953"/>
              <a:gd name="connsiteY9" fmla="*/ 478216 h 1979882"/>
              <a:gd name="connsiteX10" fmla="*/ 894074 w 976953"/>
              <a:gd name="connsiteY10" fmla="*/ 473809 h 1979882"/>
              <a:gd name="connsiteX11" fmla="*/ 871348 w 976953"/>
              <a:gd name="connsiteY11" fmla="*/ 377078 h 1979882"/>
              <a:gd name="connsiteX12" fmla="*/ 837656 w 976953"/>
              <a:gd name="connsiteY12" fmla="*/ 262383 h 1979882"/>
              <a:gd name="connsiteX13" fmla="*/ 776706 w 976953"/>
              <a:gd name="connsiteY13" fmla="*/ 81028 h 1979882"/>
              <a:gd name="connsiteX14" fmla="*/ 516021 w 976953"/>
              <a:gd name="connsiteY14" fmla="*/ 11203 h 1979882"/>
              <a:gd name="connsiteX15" fmla="*/ 184786 w 976953"/>
              <a:gd name="connsiteY15" fmla="*/ 0 h 1979882"/>
              <a:gd name="connsiteX16" fmla="*/ 5323 w 976953"/>
              <a:gd name="connsiteY16" fmla="*/ 85528 h 1979882"/>
              <a:gd name="connsiteX17" fmla="*/ 452247 w 976953"/>
              <a:gd name="connsiteY17" fmla="*/ 297784 h 1979882"/>
              <a:gd name="connsiteX18" fmla="*/ 490347 w 976953"/>
              <a:gd name="connsiteY18" fmla="*/ 440659 h 1979882"/>
              <a:gd name="connsiteX19" fmla="*/ 523685 w 976953"/>
              <a:gd name="connsiteY19" fmla="*/ 578772 h 1979882"/>
              <a:gd name="connsiteX20" fmla="*/ 549879 w 976953"/>
              <a:gd name="connsiteY20" fmla="*/ 735934 h 1979882"/>
              <a:gd name="connsiteX21" fmla="*/ 571310 w 976953"/>
              <a:gd name="connsiteY21" fmla="*/ 893097 h 1979882"/>
              <a:gd name="connsiteX22" fmla="*/ 580835 w 976953"/>
              <a:gd name="connsiteY22" fmla="*/ 1059784 h 1979882"/>
              <a:gd name="connsiteX23" fmla="*/ 576072 w 976953"/>
              <a:gd name="connsiteY23" fmla="*/ 1269334 h 1979882"/>
              <a:gd name="connsiteX24" fmla="*/ 566548 w 976953"/>
              <a:gd name="connsiteY24" fmla="*/ 1431259 h 1979882"/>
              <a:gd name="connsiteX25" fmla="*/ 549878 w 976953"/>
              <a:gd name="connsiteY25" fmla="*/ 1583659 h 1979882"/>
              <a:gd name="connsiteX26" fmla="*/ 528447 w 976953"/>
              <a:gd name="connsiteY26" fmla="*/ 1707484 h 1979882"/>
              <a:gd name="connsiteX27" fmla="*/ 510782 w 976953"/>
              <a:gd name="connsiteY27" fmla="*/ 1782011 h 1979882"/>
              <a:gd name="connsiteX28" fmla="*/ 459756 w 976953"/>
              <a:gd name="connsiteY28" fmla="*/ 1979882 h 1979882"/>
              <a:gd name="connsiteX0" fmla="*/ 715233 w 1046282"/>
              <a:gd name="connsiteY0" fmla="*/ 1950099 h 1979882"/>
              <a:gd name="connsiteX1" fmla="*/ 948474 w 1046282"/>
              <a:gd name="connsiteY1" fmla="*/ 1878871 h 1979882"/>
              <a:gd name="connsiteX2" fmla="*/ 968898 w 1046282"/>
              <a:gd name="connsiteY2" fmla="*/ 1826717 h 1979882"/>
              <a:gd name="connsiteX3" fmla="*/ 992987 w 1046282"/>
              <a:gd name="connsiteY3" fmla="*/ 1706936 h 1979882"/>
              <a:gd name="connsiteX4" fmla="*/ 1025593 w 1046282"/>
              <a:gd name="connsiteY4" fmla="*/ 1505265 h 1979882"/>
              <a:gd name="connsiteX5" fmla="*/ 1037134 w 1046282"/>
              <a:gd name="connsiteY5" fmla="*/ 1334408 h 1979882"/>
              <a:gd name="connsiteX6" fmla="*/ 1044919 w 1046282"/>
              <a:gd name="connsiteY6" fmla="*/ 1176149 h 1979882"/>
              <a:gd name="connsiteX7" fmla="*/ 1042173 w 1046282"/>
              <a:gd name="connsiteY7" fmla="*/ 966641 h 1979882"/>
              <a:gd name="connsiteX8" fmla="*/ 1006177 w 1046282"/>
              <a:gd name="connsiteY8" fmla="*/ 688309 h 1979882"/>
              <a:gd name="connsiteX9" fmla="*/ 966882 w 1046282"/>
              <a:gd name="connsiteY9" fmla="*/ 478216 h 1979882"/>
              <a:gd name="connsiteX10" fmla="*/ 963403 w 1046282"/>
              <a:gd name="connsiteY10" fmla="*/ 473809 h 1979882"/>
              <a:gd name="connsiteX11" fmla="*/ 940677 w 1046282"/>
              <a:gd name="connsiteY11" fmla="*/ 377078 h 1979882"/>
              <a:gd name="connsiteX12" fmla="*/ 906985 w 1046282"/>
              <a:gd name="connsiteY12" fmla="*/ 262383 h 1979882"/>
              <a:gd name="connsiteX13" fmla="*/ 846035 w 1046282"/>
              <a:gd name="connsiteY13" fmla="*/ 81028 h 1979882"/>
              <a:gd name="connsiteX14" fmla="*/ 585350 w 1046282"/>
              <a:gd name="connsiteY14" fmla="*/ 11203 h 1979882"/>
              <a:gd name="connsiteX15" fmla="*/ 254115 w 1046282"/>
              <a:gd name="connsiteY15" fmla="*/ 0 h 1979882"/>
              <a:gd name="connsiteX16" fmla="*/ 74652 w 1046282"/>
              <a:gd name="connsiteY16" fmla="*/ 85528 h 1979882"/>
              <a:gd name="connsiteX17" fmla="*/ 33760 w 1046282"/>
              <a:gd name="connsiteY17" fmla="*/ 463491 h 1979882"/>
              <a:gd name="connsiteX18" fmla="*/ 559676 w 1046282"/>
              <a:gd name="connsiteY18" fmla="*/ 440659 h 1979882"/>
              <a:gd name="connsiteX19" fmla="*/ 593014 w 1046282"/>
              <a:gd name="connsiteY19" fmla="*/ 578772 h 1979882"/>
              <a:gd name="connsiteX20" fmla="*/ 619208 w 1046282"/>
              <a:gd name="connsiteY20" fmla="*/ 735934 h 1979882"/>
              <a:gd name="connsiteX21" fmla="*/ 640639 w 1046282"/>
              <a:gd name="connsiteY21" fmla="*/ 893097 h 1979882"/>
              <a:gd name="connsiteX22" fmla="*/ 650164 w 1046282"/>
              <a:gd name="connsiteY22" fmla="*/ 1059784 h 1979882"/>
              <a:gd name="connsiteX23" fmla="*/ 645401 w 1046282"/>
              <a:gd name="connsiteY23" fmla="*/ 1269334 h 1979882"/>
              <a:gd name="connsiteX24" fmla="*/ 635877 w 1046282"/>
              <a:gd name="connsiteY24" fmla="*/ 1431259 h 1979882"/>
              <a:gd name="connsiteX25" fmla="*/ 619207 w 1046282"/>
              <a:gd name="connsiteY25" fmla="*/ 1583659 h 1979882"/>
              <a:gd name="connsiteX26" fmla="*/ 597776 w 1046282"/>
              <a:gd name="connsiteY26" fmla="*/ 1707484 h 1979882"/>
              <a:gd name="connsiteX27" fmla="*/ 580111 w 1046282"/>
              <a:gd name="connsiteY27" fmla="*/ 1782011 h 1979882"/>
              <a:gd name="connsiteX28" fmla="*/ 529085 w 1046282"/>
              <a:gd name="connsiteY28" fmla="*/ 1979882 h 1979882"/>
              <a:gd name="connsiteX0" fmla="*/ 755987 w 1087036"/>
              <a:gd name="connsiteY0" fmla="*/ 1950099 h 1979882"/>
              <a:gd name="connsiteX1" fmla="*/ 989228 w 1087036"/>
              <a:gd name="connsiteY1" fmla="*/ 1878871 h 1979882"/>
              <a:gd name="connsiteX2" fmla="*/ 1009652 w 1087036"/>
              <a:gd name="connsiteY2" fmla="*/ 1826717 h 1979882"/>
              <a:gd name="connsiteX3" fmla="*/ 1033741 w 1087036"/>
              <a:gd name="connsiteY3" fmla="*/ 1706936 h 1979882"/>
              <a:gd name="connsiteX4" fmla="*/ 1066347 w 1087036"/>
              <a:gd name="connsiteY4" fmla="*/ 1505265 h 1979882"/>
              <a:gd name="connsiteX5" fmla="*/ 1077888 w 1087036"/>
              <a:gd name="connsiteY5" fmla="*/ 1334408 h 1979882"/>
              <a:gd name="connsiteX6" fmla="*/ 1085673 w 1087036"/>
              <a:gd name="connsiteY6" fmla="*/ 1176149 h 1979882"/>
              <a:gd name="connsiteX7" fmla="*/ 1082927 w 1087036"/>
              <a:gd name="connsiteY7" fmla="*/ 966641 h 1979882"/>
              <a:gd name="connsiteX8" fmla="*/ 1046931 w 1087036"/>
              <a:gd name="connsiteY8" fmla="*/ 688309 h 1979882"/>
              <a:gd name="connsiteX9" fmla="*/ 1007636 w 1087036"/>
              <a:gd name="connsiteY9" fmla="*/ 478216 h 1979882"/>
              <a:gd name="connsiteX10" fmla="*/ 1004157 w 1087036"/>
              <a:gd name="connsiteY10" fmla="*/ 473809 h 1979882"/>
              <a:gd name="connsiteX11" fmla="*/ 981431 w 1087036"/>
              <a:gd name="connsiteY11" fmla="*/ 377078 h 1979882"/>
              <a:gd name="connsiteX12" fmla="*/ 947739 w 1087036"/>
              <a:gd name="connsiteY12" fmla="*/ 262383 h 1979882"/>
              <a:gd name="connsiteX13" fmla="*/ 886789 w 1087036"/>
              <a:gd name="connsiteY13" fmla="*/ 81028 h 1979882"/>
              <a:gd name="connsiteX14" fmla="*/ 626104 w 1087036"/>
              <a:gd name="connsiteY14" fmla="*/ 11203 h 1979882"/>
              <a:gd name="connsiteX15" fmla="*/ 294869 w 1087036"/>
              <a:gd name="connsiteY15" fmla="*/ 0 h 1979882"/>
              <a:gd name="connsiteX16" fmla="*/ 26712 w 1087036"/>
              <a:gd name="connsiteY16" fmla="*/ 126955 h 1979882"/>
              <a:gd name="connsiteX17" fmla="*/ 74514 w 1087036"/>
              <a:gd name="connsiteY17" fmla="*/ 463491 h 1979882"/>
              <a:gd name="connsiteX18" fmla="*/ 600430 w 1087036"/>
              <a:gd name="connsiteY18" fmla="*/ 440659 h 1979882"/>
              <a:gd name="connsiteX19" fmla="*/ 633768 w 1087036"/>
              <a:gd name="connsiteY19" fmla="*/ 578772 h 1979882"/>
              <a:gd name="connsiteX20" fmla="*/ 659962 w 1087036"/>
              <a:gd name="connsiteY20" fmla="*/ 735934 h 1979882"/>
              <a:gd name="connsiteX21" fmla="*/ 681393 w 1087036"/>
              <a:gd name="connsiteY21" fmla="*/ 893097 h 1979882"/>
              <a:gd name="connsiteX22" fmla="*/ 690918 w 1087036"/>
              <a:gd name="connsiteY22" fmla="*/ 1059784 h 1979882"/>
              <a:gd name="connsiteX23" fmla="*/ 686155 w 1087036"/>
              <a:gd name="connsiteY23" fmla="*/ 1269334 h 1979882"/>
              <a:gd name="connsiteX24" fmla="*/ 676631 w 1087036"/>
              <a:gd name="connsiteY24" fmla="*/ 1431259 h 1979882"/>
              <a:gd name="connsiteX25" fmla="*/ 659961 w 1087036"/>
              <a:gd name="connsiteY25" fmla="*/ 1583659 h 1979882"/>
              <a:gd name="connsiteX26" fmla="*/ 638530 w 1087036"/>
              <a:gd name="connsiteY26" fmla="*/ 1707484 h 1979882"/>
              <a:gd name="connsiteX27" fmla="*/ 620865 w 1087036"/>
              <a:gd name="connsiteY27" fmla="*/ 1782011 h 1979882"/>
              <a:gd name="connsiteX28" fmla="*/ 569839 w 1087036"/>
              <a:gd name="connsiteY28" fmla="*/ 1979882 h 1979882"/>
              <a:gd name="connsiteX0" fmla="*/ 755987 w 1087036"/>
              <a:gd name="connsiteY0" fmla="*/ 1950099 h 1979882"/>
              <a:gd name="connsiteX1" fmla="*/ 989228 w 1087036"/>
              <a:gd name="connsiteY1" fmla="*/ 1878871 h 1979882"/>
              <a:gd name="connsiteX2" fmla="*/ 1009652 w 1087036"/>
              <a:gd name="connsiteY2" fmla="*/ 1826717 h 1979882"/>
              <a:gd name="connsiteX3" fmla="*/ 1033741 w 1087036"/>
              <a:gd name="connsiteY3" fmla="*/ 1706936 h 1979882"/>
              <a:gd name="connsiteX4" fmla="*/ 1066347 w 1087036"/>
              <a:gd name="connsiteY4" fmla="*/ 1505265 h 1979882"/>
              <a:gd name="connsiteX5" fmla="*/ 1077888 w 1087036"/>
              <a:gd name="connsiteY5" fmla="*/ 1334408 h 1979882"/>
              <a:gd name="connsiteX6" fmla="*/ 1085673 w 1087036"/>
              <a:gd name="connsiteY6" fmla="*/ 1176149 h 1979882"/>
              <a:gd name="connsiteX7" fmla="*/ 1082927 w 1087036"/>
              <a:gd name="connsiteY7" fmla="*/ 966641 h 1979882"/>
              <a:gd name="connsiteX8" fmla="*/ 1046931 w 1087036"/>
              <a:gd name="connsiteY8" fmla="*/ 688309 h 1979882"/>
              <a:gd name="connsiteX9" fmla="*/ 1007636 w 1087036"/>
              <a:gd name="connsiteY9" fmla="*/ 478216 h 1979882"/>
              <a:gd name="connsiteX10" fmla="*/ 1004157 w 1087036"/>
              <a:gd name="connsiteY10" fmla="*/ 473809 h 1979882"/>
              <a:gd name="connsiteX11" fmla="*/ 981431 w 1087036"/>
              <a:gd name="connsiteY11" fmla="*/ 377078 h 1979882"/>
              <a:gd name="connsiteX12" fmla="*/ 947739 w 1087036"/>
              <a:gd name="connsiteY12" fmla="*/ 262383 h 1979882"/>
              <a:gd name="connsiteX13" fmla="*/ 886789 w 1087036"/>
              <a:gd name="connsiteY13" fmla="*/ 81028 h 1979882"/>
              <a:gd name="connsiteX14" fmla="*/ 626104 w 1087036"/>
              <a:gd name="connsiteY14" fmla="*/ 11203 h 1979882"/>
              <a:gd name="connsiteX15" fmla="*/ 294869 w 1087036"/>
              <a:gd name="connsiteY15" fmla="*/ 0 h 1979882"/>
              <a:gd name="connsiteX16" fmla="*/ 26712 w 1087036"/>
              <a:gd name="connsiteY16" fmla="*/ 126955 h 1979882"/>
              <a:gd name="connsiteX17" fmla="*/ 74514 w 1087036"/>
              <a:gd name="connsiteY17" fmla="*/ 463491 h 1979882"/>
              <a:gd name="connsiteX18" fmla="*/ 600430 w 1087036"/>
              <a:gd name="connsiteY18" fmla="*/ 440659 h 1979882"/>
              <a:gd name="connsiteX19" fmla="*/ 633768 w 1087036"/>
              <a:gd name="connsiteY19" fmla="*/ 578772 h 1979882"/>
              <a:gd name="connsiteX20" fmla="*/ 659962 w 1087036"/>
              <a:gd name="connsiteY20" fmla="*/ 735934 h 1979882"/>
              <a:gd name="connsiteX21" fmla="*/ 681393 w 1087036"/>
              <a:gd name="connsiteY21" fmla="*/ 893097 h 1979882"/>
              <a:gd name="connsiteX22" fmla="*/ 690918 w 1087036"/>
              <a:gd name="connsiteY22" fmla="*/ 1059784 h 1979882"/>
              <a:gd name="connsiteX23" fmla="*/ 686155 w 1087036"/>
              <a:gd name="connsiteY23" fmla="*/ 1269334 h 1979882"/>
              <a:gd name="connsiteX24" fmla="*/ 676631 w 1087036"/>
              <a:gd name="connsiteY24" fmla="*/ 1431259 h 1979882"/>
              <a:gd name="connsiteX25" fmla="*/ 659961 w 1087036"/>
              <a:gd name="connsiteY25" fmla="*/ 1583659 h 1979882"/>
              <a:gd name="connsiteX26" fmla="*/ 638530 w 1087036"/>
              <a:gd name="connsiteY26" fmla="*/ 1707484 h 1979882"/>
              <a:gd name="connsiteX27" fmla="*/ 620865 w 1087036"/>
              <a:gd name="connsiteY27" fmla="*/ 1782011 h 1979882"/>
              <a:gd name="connsiteX28" fmla="*/ 569839 w 1087036"/>
              <a:gd name="connsiteY28" fmla="*/ 1979882 h 1979882"/>
              <a:gd name="connsiteX0" fmla="*/ 758688 w 1089737"/>
              <a:gd name="connsiteY0" fmla="*/ 1950099 h 1979882"/>
              <a:gd name="connsiteX1" fmla="*/ 991929 w 1089737"/>
              <a:gd name="connsiteY1" fmla="*/ 1878871 h 1979882"/>
              <a:gd name="connsiteX2" fmla="*/ 1012353 w 1089737"/>
              <a:gd name="connsiteY2" fmla="*/ 1826717 h 1979882"/>
              <a:gd name="connsiteX3" fmla="*/ 1036442 w 1089737"/>
              <a:gd name="connsiteY3" fmla="*/ 1706936 h 1979882"/>
              <a:gd name="connsiteX4" fmla="*/ 1069048 w 1089737"/>
              <a:gd name="connsiteY4" fmla="*/ 1505265 h 1979882"/>
              <a:gd name="connsiteX5" fmla="*/ 1080589 w 1089737"/>
              <a:gd name="connsiteY5" fmla="*/ 1334408 h 1979882"/>
              <a:gd name="connsiteX6" fmla="*/ 1088374 w 1089737"/>
              <a:gd name="connsiteY6" fmla="*/ 1176149 h 1979882"/>
              <a:gd name="connsiteX7" fmla="*/ 1085628 w 1089737"/>
              <a:gd name="connsiteY7" fmla="*/ 966641 h 1979882"/>
              <a:gd name="connsiteX8" fmla="*/ 1049632 w 1089737"/>
              <a:gd name="connsiteY8" fmla="*/ 688309 h 1979882"/>
              <a:gd name="connsiteX9" fmla="*/ 1010337 w 1089737"/>
              <a:gd name="connsiteY9" fmla="*/ 478216 h 1979882"/>
              <a:gd name="connsiteX10" fmla="*/ 1006858 w 1089737"/>
              <a:gd name="connsiteY10" fmla="*/ 473809 h 1979882"/>
              <a:gd name="connsiteX11" fmla="*/ 984132 w 1089737"/>
              <a:gd name="connsiteY11" fmla="*/ 377078 h 1979882"/>
              <a:gd name="connsiteX12" fmla="*/ 950440 w 1089737"/>
              <a:gd name="connsiteY12" fmla="*/ 262383 h 1979882"/>
              <a:gd name="connsiteX13" fmla="*/ 889490 w 1089737"/>
              <a:gd name="connsiteY13" fmla="*/ 81028 h 1979882"/>
              <a:gd name="connsiteX14" fmla="*/ 628805 w 1089737"/>
              <a:gd name="connsiteY14" fmla="*/ 11203 h 1979882"/>
              <a:gd name="connsiteX15" fmla="*/ 297570 w 1089737"/>
              <a:gd name="connsiteY15" fmla="*/ 0 h 1979882"/>
              <a:gd name="connsiteX16" fmla="*/ 25381 w 1089737"/>
              <a:gd name="connsiteY16" fmla="*/ 110384 h 1979882"/>
              <a:gd name="connsiteX17" fmla="*/ 77215 w 1089737"/>
              <a:gd name="connsiteY17" fmla="*/ 463491 h 1979882"/>
              <a:gd name="connsiteX18" fmla="*/ 603131 w 1089737"/>
              <a:gd name="connsiteY18" fmla="*/ 440659 h 1979882"/>
              <a:gd name="connsiteX19" fmla="*/ 636469 w 1089737"/>
              <a:gd name="connsiteY19" fmla="*/ 578772 h 1979882"/>
              <a:gd name="connsiteX20" fmla="*/ 662663 w 1089737"/>
              <a:gd name="connsiteY20" fmla="*/ 735934 h 1979882"/>
              <a:gd name="connsiteX21" fmla="*/ 684094 w 1089737"/>
              <a:gd name="connsiteY21" fmla="*/ 893097 h 1979882"/>
              <a:gd name="connsiteX22" fmla="*/ 693619 w 1089737"/>
              <a:gd name="connsiteY22" fmla="*/ 1059784 h 1979882"/>
              <a:gd name="connsiteX23" fmla="*/ 688856 w 1089737"/>
              <a:gd name="connsiteY23" fmla="*/ 1269334 h 1979882"/>
              <a:gd name="connsiteX24" fmla="*/ 679332 w 1089737"/>
              <a:gd name="connsiteY24" fmla="*/ 1431259 h 1979882"/>
              <a:gd name="connsiteX25" fmla="*/ 662662 w 1089737"/>
              <a:gd name="connsiteY25" fmla="*/ 1583659 h 1979882"/>
              <a:gd name="connsiteX26" fmla="*/ 641231 w 1089737"/>
              <a:gd name="connsiteY26" fmla="*/ 1707484 h 1979882"/>
              <a:gd name="connsiteX27" fmla="*/ 623566 w 1089737"/>
              <a:gd name="connsiteY27" fmla="*/ 1782011 h 1979882"/>
              <a:gd name="connsiteX28" fmla="*/ 572540 w 1089737"/>
              <a:gd name="connsiteY28" fmla="*/ 1979882 h 1979882"/>
              <a:gd name="connsiteX0" fmla="*/ 758688 w 1089737"/>
              <a:gd name="connsiteY0" fmla="*/ 1950099 h 1979882"/>
              <a:gd name="connsiteX1" fmla="*/ 991929 w 1089737"/>
              <a:gd name="connsiteY1" fmla="*/ 1878871 h 1979882"/>
              <a:gd name="connsiteX2" fmla="*/ 1012353 w 1089737"/>
              <a:gd name="connsiteY2" fmla="*/ 1826717 h 1979882"/>
              <a:gd name="connsiteX3" fmla="*/ 1036442 w 1089737"/>
              <a:gd name="connsiteY3" fmla="*/ 1706936 h 1979882"/>
              <a:gd name="connsiteX4" fmla="*/ 1069048 w 1089737"/>
              <a:gd name="connsiteY4" fmla="*/ 1505265 h 1979882"/>
              <a:gd name="connsiteX5" fmla="*/ 1080589 w 1089737"/>
              <a:gd name="connsiteY5" fmla="*/ 1334408 h 1979882"/>
              <a:gd name="connsiteX6" fmla="*/ 1088374 w 1089737"/>
              <a:gd name="connsiteY6" fmla="*/ 1176149 h 1979882"/>
              <a:gd name="connsiteX7" fmla="*/ 1085628 w 1089737"/>
              <a:gd name="connsiteY7" fmla="*/ 966641 h 1979882"/>
              <a:gd name="connsiteX8" fmla="*/ 1049632 w 1089737"/>
              <a:gd name="connsiteY8" fmla="*/ 688309 h 1979882"/>
              <a:gd name="connsiteX9" fmla="*/ 1010337 w 1089737"/>
              <a:gd name="connsiteY9" fmla="*/ 478216 h 1979882"/>
              <a:gd name="connsiteX10" fmla="*/ 1006858 w 1089737"/>
              <a:gd name="connsiteY10" fmla="*/ 473809 h 1979882"/>
              <a:gd name="connsiteX11" fmla="*/ 984132 w 1089737"/>
              <a:gd name="connsiteY11" fmla="*/ 377078 h 1979882"/>
              <a:gd name="connsiteX12" fmla="*/ 950440 w 1089737"/>
              <a:gd name="connsiteY12" fmla="*/ 262383 h 1979882"/>
              <a:gd name="connsiteX13" fmla="*/ 889490 w 1089737"/>
              <a:gd name="connsiteY13" fmla="*/ 81028 h 1979882"/>
              <a:gd name="connsiteX14" fmla="*/ 628805 w 1089737"/>
              <a:gd name="connsiteY14" fmla="*/ 11203 h 1979882"/>
              <a:gd name="connsiteX15" fmla="*/ 297570 w 1089737"/>
              <a:gd name="connsiteY15" fmla="*/ 0 h 1979882"/>
              <a:gd name="connsiteX16" fmla="*/ 25381 w 1089737"/>
              <a:gd name="connsiteY16" fmla="*/ 110384 h 1979882"/>
              <a:gd name="connsiteX17" fmla="*/ 77215 w 1089737"/>
              <a:gd name="connsiteY17" fmla="*/ 463491 h 1979882"/>
              <a:gd name="connsiteX18" fmla="*/ 603131 w 1089737"/>
              <a:gd name="connsiteY18" fmla="*/ 440659 h 1979882"/>
              <a:gd name="connsiteX19" fmla="*/ 636469 w 1089737"/>
              <a:gd name="connsiteY19" fmla="*/ 578772 h 1979882"/>
              <a:gd name="connsiteX20" fmla="*/ 662663 w 1089737"/>
              <a:gd name="connsiteY20" fmla="*/ 735934 h 1979882"/>
              <a:gd name="connsiteX21" fmla="*/ 684094 w 1089737"/>
              <a:gd name="connsiteY21" fmla="*/ 893097 h 1979882"/>
              <a:gd name="connsiteX22" fmla="*/ 693619 w 1089737"/>
              <a:gd name="connsiteY22" fmla="*/ 1059784 h 1979882"/>
              <a:gd name="connsiteX23" fmla="*/ 688856 w 1089737"/>
              <a:gd name="connsiteY23" fmla="*/ 1269334 h 1979882"/>
              <a:gd name="connsiteX24" fmla="*/ 679332 w 1089737"/>
              <a:gd name="connsiteY24" fmla="*/ 1431259 h 1979882"/>
              <a:gd name="connsiteX25" fmla="*/ 662662 w 1089737"/>
              <a:gd name="connsiteY25" fmla="*/ 1583659 h 1979882"/>
              <a:gd name="connsiteX26" fmla="*/ 641231 w 1089737"/>
              <a:gd name="connsiteY26" fmla="*/ 1707484 h 1979882"/>
              <a:gd name="connsiteX27" fmla="*/ 623566 w 1089737"/>
              <a:gd name="connsiteY27" fmla="*/ 1782011 h 1979882"/>
              <a:gd name="connsiteX28" fmla="*/ 572540 w 1089737"/>
              <a:gd name="connsiteY28" fmla="*/ 1979882 h 1979882"/>
              <a:gd name="connsiteX0" fmla="*/ 736279 w 1067328"/>
              <a:gd name="connsiteY0" fmla="*/ 1950099 h 1979882"/>
              <a:gd name="connsiteX1" fmla="*/ 969520 w 1067328"/>
              <a:gd name="connsiteY1" fmla="*/ 1878871 h 1979882"/>
              <a:gd name="connsiteX2" fmla="*/ 989944 w 1067328"/>
              <a:gd name="connsiteY2" fmla="*/ 1826717 h 1979882"/>
              <a:gd name="connsiteX3" fmla="*/ 1014033 w 1067328"/>
              <a:gd name="connsiteY3" fmla="*/ 1706936 h 1979882"/>
              <a:gd name="connsiteX4" fmla="*/ 1046639 w 1067328"/>
              <a:gd name="connsiteY4" fmla="*/ 1505265 h 1979882"/>
              <a:gd name="connsiteX5" fmla="*/ 1058180 w 1067328"/>
              <a:gd name="connsiteY5" fmla="*/ 1334408 h 1979882"/>
              <a:gd name="connsiteX6" fmla="*/ 1065965 w 1067328"/>
              <a:gd name="connsiteY6" fmla="*/ 1176149 h 1979882"/>
              <a:gd name="connsiteX7" fmla="*/ 1063219 w 1067328"/>
              <a:gd name="connsiteY7" fmla="*/ 966641 h 1979882"/>
              <a:gd name="connsiteX8" fmla="*/ 1027223 w 1067328"/>
              <a:gd name="connsiteY8" fmla="*/ 688309 h 1979882"/>
              <a:gd name="connsiteX9" fmla="*/ 987928 w 1067328"/>
              <a:gd name="connsiteY9" fmla="*/ 478216 h 1979882"/>
              <a:gd name="connsiteX10" fmla="*/ 984449 w 1067328"/>
              <a:gd name="connsiteY10" fmla="*/ 473809 h 1979882"/>
              <a:gd name="connsiteX11" fmla="*/ 961723 w 1067328"/>
              <a:gd name="connsiteY11" fmla="*/ 377078 h 1979882"/>
              <a:gd name="connsiteX12" fmla="*/ 928031 w 1067328"/>
              <a:gd name="connsiteY12" fmla="*/ 262383 h 1979882"/>
              <a:gd name="connsiteX13" fmla="*/ 867081 w 1067328"/>
              <a:gd name="connsiteY13" fmla="*/ 81028 h 1979882"/>
              <a:gd name="connsiteX14" fmla="*/ 606396 w 1067328"/>
              <a:gd name="connsiteY14" fmla="*/ 11203 h 1979882"/>
              <a:gd name="connsiteX15" fmla="*/ 275161 w 1067328"/>
              <a:gd name="connsiteY15" fmla="*/ 0 h 1979882"/>
              <a:gd name="connsiteX16" fmla="*/ 2972 w 1067328"/>
              <a:gd name="connsiteY16" fmla="*/ 110384 h 1979882"/>
              <a:gd name="connsiteX17" fmla="*/ 54806 w 1067328"/>
              <a:gd name="connsiteY17" fmla="*/ 463491 h 1979882"/>
              <a:gd name="connsiteX18" fmla="*/ 580722 w 1067328"/>
              <a:gd name="connsiteY18" fmla="*/ 440659 h 1979882"/>
              <a:gd name="connsiteX19" fmla="*/ 614060 w 1067328"/>
              <a:gd name="connsiteY19" fmla="*/ 578772 h 1979882"/>
              <a:gd name="connsiteX20" fmla="*/ 640254 w 1067328"/>
              <a:gd name="connsiteY20" fmla="*/ 735934 h 1979882"/>
              <a:gd name="connsiteX21" fmla="*/ 661685 w 1067328"/>
              <a:gd name="connsiteY21" fmla="*/ 893097 h 1979882"/>
              <a:gd name="connsiteX22" fmla="*/ 671210 w 1067328"/>
              <a:gd name="connsiteY22" fmla="*/ 1059784 h 1979882"/>
              <a:gd name="connsiteX23" fmla="*/ 666447 w 1067328"/>
              <a:gd name="connsiteY23" fmla="*/ 1269334 h 1979882"/>
              <a:gd name="connsiteX24" fmla="*/ 656923 w 1067328"/>
              <a:gd name="connsiteY24" fmla="*/ 1431259 h 1979882"/>
              <a:gd name="connsiteX25" fmla="*/ 640253 w 1067328"/>
              <a:gd name="connsiteY25" fmla="*/ 1583659 h 1979882"/>
              <a:gd name="connsiteX26" fmla="*/ 618822 w 1067328"/>
              <a:gd name="connsiteY26" fmla="*/ 1707484 h 1979882"/>
              <a:gd name="connsiteX27" fmla="*/ 601157 w 1067328"/>
              <a:gd name="connsiteY27" fmla="*/ 1782011 h 1979882"/>
              <a:gd name="connsiteX28" fmla="*/ 550131 w 106732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610002 w 1096608"/>
              <a:gd name="connsiteY18" fmla="*/ 440659 h 1979882"/>
              <a:gd name="connsiteX19" fmla="*/ 643340 w 1096608"/>
              <a:gd name="connsiteY19" fmla="*/ 578772 h 1979882"/>
              <a:gd name="connsiteX20" fmla="*/ 669534 w 1096608"/>
              <a:gd name="connsiteY20" fmla="*/ 735934 h 1979882"/>
              <a:gd name="connsiteX21" fmla="*/ 690965 w 1096608"/>
              <a:gd name="connsiteY21" fmla="*/ 893097 h 1979882"/>
              <a:gd name="connsiteX22" fmla="*/ 700490 w 1096608"/>
              <a:gd name="connsiteY22" fmla="*/ 1059784 h 1979882"/>
              <a:gd name="connsiteX23" fmla="*/ 695727 w 1096608"/>
              <a:gd name="connsiteY23" fmla="*/ 1269334 h 1979882"/>
              <a:gd name="connsiteX24" fmla="*/ 686203 w 1096608"/>
              <a:gd name="connsiteY24" fmla="*/ 1431259 h 1979882"/>
              <a:gd name="connsiteX25" fmla="*/ 669533 w 1096608"/>
              <a:gd name="connsiteY25" fmla="*/ 1583659 h 1979882"/>
              <a:gd name="connsiteX26" fmla="*/ 648102 w 1096608"/>
              <a:gd name="connsiteY26" fmla="*/ 1707484 h 1979882"/>
              <a:gd name="connsiteX27" fmla="*/ 630437 w 1096608"/>
              <a:gd name="connsiteY27" fmla="*/ 1782011 h 1979882"/>
              <a:gd name="connsiteX28" fmla="*/ 579411 w 109660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210880 w 1096608"/>
              <a:gd name="connsiteY18" fmla="*/ 983351 h 1979882"/>
              <a:gd name="connsiteX19" fmla="*/ 643340 w 1096608"/>
              <a:gd name="connsiteY19" fmla="*/ 578772 h 1979882"/>
              <a:gd name="connsiteX20" fmla="*/ 669534 w 1096608"/>
              <a:gd name="connsiteY20" fmla="*/ 735934 h 1979882"/>
              <a:gd name="connsiteX21" fmla="*/ 690965 w 1096608"/>
              <a:gd name="connsiteY21" fmla="*/ 893097 h 1979882"/>
              <a:gd name="connsiteX22" fmla="*/ 700490 w 1096608"/>
              <a:gd name="connsiteY22" fmla="*/ 1059784 h 1979882"/>
              <a:gd name="connsiteX23" fmla="*/ 695727 w 1096608"/>
              <a:gd name="connsiteY23" fmla="*/ 1269334 h 1979882"/>
              <a:gd name="connsiteX24" fmla="*/ 686203 w 1096608"/>
              <a:gd name="connsiteY24" fmla="*/ 1431259 h 1979882"/>
              <a:gd name="connsiteX25" fmla="*/ 669533 w 1096608"/>
              <a:gd name="connsiteY25" fmla="*/ 1583659 h 1979882"/>
              <a:gd name="connsiteX26" fmla="*/ 648102 w 1096608"/>
              <a:gd name="connsiteY26" fmla="*/ 1707484 h 1979882"/>
              <a:gd name="connsiteX27" fmla="*/ 630437 w 1096608"/>
              <a:gd name="connsiteY27" fmla="*/ 1782011 h 1979882"/>
              <a:gd name="connsiteX28" fmla="*/ 579411 w 109660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210880 w 1096608"/>
              <a:gd name="connsiteY18" fmla="*/ 983351 h 1979882"/>
              <a:gd name="connsiteX19" fmla="*/ 143430 w 1096608"/>
              <a:gd name="connsiteY19" fmla="*/ 1394881 h 1979882"/>
              <a:gd name="connsiteX20" fmla="*/ 669534 w 1096608"/>
              <a:gd name="connsiteY20" fmla="*/ 735934 h 1979882"/>
              <a:gd name="connsiteX21" fmla="*/ 690965 w 1096608"/>
              <a:gd name="connsiteY21" fmla="*/ 893097 h 1979882"/>
              <a:gd name="connsiteX22" fmla="*/ 700490 w 1096608"/>
              <a:gd name="connsiteY22" fmla="*/ 1059784 h 1979882"/>
              <a:gd name="connsiteX23" fmla="*/ 695727 w 1096608"/>
              <a:gd name="connsiteY23" fmla="*/ 1269334 h 1979882"/>
              <a:gd name="connsiteX24" fmla="*/ 686203 w 1096608"/>
              <a:gd name="connsiteY24" fmla="*/ 1431259 h 1979882"/>
              <a:gd name="connsiteX25" fmla="*/ 669533 w 1096608"/>
              <a:gd name="connsiteY25" fmla="*/ 1583659 h 1979882"/>
              <a:gd name="connsiteX26" fmla="*/ 648102 w 1096608"/>
              <a:gd name="connsiteY26" fmla="*/ 1707484 h 1979882"/>
              <a:gd name="connsiteX27" fmla="*/ 630437 w 1096608"/>
              <a:gd name="connsiteY27" fmla="*/ 1782011 h 1979882"/>
              <a:gd name="connsiteX28" fmla="*/ 579411 w 109660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58470 w 1096608"/>
              <a:gd name="connsiteY18" fmla="*/ 983351 h 1979882"/>
              <a:gd name="connsiteX19" fmla="*/ 143430 w 1096608"/>
              <a:gd name="connsiteY19" fmla="*/ 1394881 h 1979882"/>
              <a:gd name="connsiteX20" fmla="*/ 669534 w 1096608"/>
              <a:gd name="connsiteY20" fmla="*/ 735934 h 1979882"/>
              <a:gd name="connsiteX21" fmla="*/ 690965 w 1096608"/>
              <a:gd name="connsiteY21" fmla="*/ 893097 h 1979882"/>
              <a:gd name="connsiteX22" fmla="*/ 700490 w 1096608"/>
              <a:gd name="connsiteY22" fmla="*/ 1059784 h 1979882"/>
              <a:gd name="connsiteX23" fmla="*/ 695727 w 1096608"/>
              <a:gd name="connsiteY23" fmla="*/ 1269334 h 1979882"/>
              <a:gd name="connsiteX24" fmla="*/ 686203 w 1096608"/>
              <a:gd name="connsiteY24" fmla="*/ 1431259 h 1979882"/>
              <a:gd name="connsiteX25" fmla="*/ 669533 w 1096608"/>
              <a:gd name="connsiteY25" fmla="*/ 1583659 h 1979882"/>
              <a:gd name="connsiteX26" fmla="*/ 648102 w 1096608"/>
              <a:gd name="connsiteY26" fmla="*/ 1707484 h 1979882"/>
              <a:gd name="connsiteX27" fmla="*/ 630437 w 1096608"/>
              <a:gd name="connsiteY27" fmla="*/ 1782011 h 1979882"/>
              <a:gd name="connsiteX28" fmla="*/ 579411 w 109660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58470 w 1096608"/>
              <a:gd name="connsiteY18" fmla="*/ 983351 h 1979882"/>
              <a:gd name="connsiteX19" fmla="*/ 143430 w 1096608"/>
              <a:gd name="connsiteY19" fmla="*/ 1394881 h 1979882"/>
              <a:gd name="connsiteX20" fmla="*/ 669534 w 1096608"/>
              <a:gd name="connsiteY20" fmla="*/ 735934 h 1979882"/>
              <a:gd name="connsiteX21" fmla="*/ 690965 w 1096608"/>
              <a:gd name="connsiteY21" fmla="*/ 893097 h 1979882"/>
              <a:gd name="connsiteX22" fmla="*/ 700490 w 1096608"/>
              <a:gd name="connsiteY22" fmla="*/ 1059784 h 1979882"/>
              <a:gd name="connsiteX23" fmla="*/ 695727 w 1096608"/>
              <a:gd name="connsiteY23" fmla="*/ 1269334 h 1979882"/>
              <a:gd name="connsiteX24" fmla="*/ 686203 w 1096608"/>
              <a:gd name="connsiteY24" fmla="*/ 1431259 h 1979882"/>
              <a:gd name="connsiteX25" fmla="*/ 669533 w 1096608"/>
              <a:gd name="connsiteY25" fmla="*/ 1583659 h 1979882"/>
              <a:gd name="connsiteX26" fmla="*/ 648102 w 1096608"/>
              <a:gd name="connsiteY26" fmla="*/ 1707484 h 1979882"/>
              <a:gd name="connsiteX27" fmla="*/ 630437 w 1096608"/>
              <a:gd name="connsiteY27" fmla="*/ 1782011 h 1979882"/>
              <a:gd name="connsiteX28" fmla="*/ 579411 w 109660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58470 w 1096608"/>
              <a:gd name="connsiteY18" fmla="*/ 983351 h 1979882"/>
              <a:gd name="connsiteX19" fmla="*/ 143430 w 1096608"/>
              <a:gd name="connsiteY19" fmla="*/ 1394881 h 1979882"/>
              <a:gd name="connsiteX20" fmla="*/ 669534 w 1096608"/>
              <a:gd name="connsiteY20" fmla="*/ 735934 h 1979882"/>
              <a:gd name="connsiteX21" fmla="*/ 700490 w 1096608"/>
              <a:gd name="connsiteY21" fmla="*/ 1059784 h 1979882"/>
              <a:gd name="connsiteX22" fmla="*/ 695727 w 1096608"/>
              <a:gd name="connsiteY22" fmla="*/ 1269334 h 1979882"/>
              <a:gd name="connsiteX23" fmla="*/ 686203 w 1096608"/>
              <a:gd name="connsiteY23" fmla="*/ 1431259 h 1979882"/>
              <a:gd name="connsiteX24" fmla="*/ 669533 w 1096608"/>
              <a:gd name="connsiteY24" fmla="*/ 1583659 h 1979882"/>
              <a:gd name="connsiteX25" fmla="*/ 648102 w 1096608"/>
              <a:gd name="connsiteY25" fmla="*/ 1707484 h 1979882"/>
              <a:gd name="connsiteX26" fmla="*/ 630437 w 1096608"/>
              <a:gd name="connsiteY26" fmla="*/ 1782011 h 1979882"/>
              <a:gd name="connsiteX27" fmla="*/ 579411 w 1096608"/>
              <a:gd name="connsiteY27"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58470 w 1096608"/>
              <a:gd name="connsiteY18" fmla="*/ 983351 h 1979882"/>
              <a:gd name="connsiteX19" fmla="*/ 143430 w 1096608"/>
              <a:gd name="connsiteY19" fmla="*/ 1394881 h 1979882"/>
              <a:gd name="connsiteX20" fmla="*/ 669534 w 1096608"/>
              <a:gd name="connsiteY20" fmla="*/ 735934 h 1979882"/>
              <a:gd name="connsiteX21" fmla="*/ 695727 w 1096608"/>
              <a:gd name="connsiteY21" fmla="*/ 1269334 h 1979882"/>
              <a:gd name="connsiteX22" fmla="*/ 686203 w 1096608"/>
              <a:gd name="connsiteY22" fmla="*/ 1431259 h 1979882"/>
              <a:gd name="connsiteX23" fmla="*/ 669533 w 1096608"/>
              <a:gd name="connsiteY23" fmla="*/ 1583659 h 1979882"/>
              <a:gd name="connsiteX24" fmla="*/ 648102 w 1096608"/>
              <a:gd name="connsiteY24" fmla="*/ 1707484 h 1979882"/>
              <a:gd name="connsiteX25" fmla="*/ 630437 w 1096608"/>
              <a:gd name="connsiteY25" fmla="*/ 1782011 h 1979882"/>
              <a:gd name="connsiteX26" fmla="*/ 579411 w 1096608"/>
              <a:gd name="connsiteY26"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58470 w 1096608"/>
              <a:gd name="connsiteY18" fmla="*/ 983351 h 1979882"/>
              <a:gd name="connsiteX19" fmla="*/ 143430 w 1096608"/>
              <a:gd name="connsiteY19" fmla="*/ 1394881 h 1979882"/>
              <a:gd name="connsiteX20" fmla="*/ 669534 w 1096608"/>
              <a:gd name="connsiteY20" fmla="*/ 735934 h 1979882"/>
              <a:gd name="connsiteX21" fmla="*/ 686203 w 1096608"/>
              <a:gd name="connsiteY21" fmla="*/ 1431259 h 1979882"/>
              <a:gd name="connsiteX22" fmla="*/ 669533 w 1096608"/>
              <a:gd name="connsiteY22" fmla="*/ 1583659 h 1979882"/>
              <a:gd name="connsiteX23" fmla="*/ 648102 w 1096608"/>
              <a:gd name="connsiteY23" fmla="*/ 1707484 h 1979882"/>
              <a:gd name="connsiteX24" fmla="*/ 630437 w 1096608"/>
              <a:gd name="connsiteY24" fmla="*/ 1782011 h 1979882"/>
              <a:gd name="connsiteX25" fmla="*/ 579411 w 1096608"/>
              <a:gd name="connsiteY25"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43430 w 1096608"/>
              <a:gd name="connsiteY19" fmla="*/ 1394881 h 1979882"/>
              <a:gd name="connsiteX20" fmla="*/ 669534 w 1096608"/>
              <a:gd name="connsiteY20" fmla="*/ 735934 h 1979882"/>
              <a:gd name="connsiteX21" fmla="*/ 686203 w 1096608"/>
              <a:gd name="connsiteY21" fmla="*/ 1431259 h 1979882"/>
              <a:gd name="connsiteX22" fmla="*/ 669533 w 1096608"/>
              <a:gd name="connsiteY22" fmla="*/ 1583659 h 1979882"/>
              <a:gd name="connsiteX23" fmla="*/ 648102 w 1096608"/>
              <a:gd name="connsiteY23" fmla="*/ 1707484 h 1979882"/>
              <a:gd name="connsiteX24" fmla="*/ 630437 w 1096608"/>
              <a:gd name="connsiteY24" fmla="*/ 1782011 h 1979882"/>
              <a:gd name="connsiteX25" fmla="*/ 579411 w 1096608"/>
              <a:gd name="connsiteY25"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43430 w 1096608"/>
              <a:gd name="connsiteY19" fmla="*/ 1394881 h 1979882"/>
              <a:gd name="connsiteX20" fmla="*/ 686203 w 1096608"/>
              <a:gd name="connsiteY20" fmla="*/ 1431259 h 1979882"/>
              <a:gd name="connsiteX21" fmla="*/ 669533 w 1096608"/>
              <a:gd name="connsiteY21" fmla="*/ 1583659 h 1979882"/>
              <a:gd name="connsiteX22" fmla="*/ 648102 w 1096608"/>
              <a:gd name="connsiteY22" fmla="*/ 1707484 h 1979882"/>
              <a:gd name="connsiteX23" fmla="*/ 630437 w 1096608"/>
              <a:gd name="connsiteY23" fmla="*/ 1782011 h 1979882"/>
              <a:gd name="connsiteX24" fmla="*/ 579411 w 1096608"/>
              <a:gd name="connsiteY24"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43430 w 1096608"/>
              <a:gd name="connsiteY19" fmla="*/ 1394881 h 1979882"/>
              <a:gd name="connsiteX20" fmla="*/ 669533 w 1096608"/>
              <a:gd name="connsiteY20" fmla="*/ 1583659 h 1979882"/>
              <a:gd name="connsiteX21" fmla="*/ 648102 w 1096608"/>
              <a:gd name="connsiteY21" fmla="*/ 1707484 h 1979882"/>
              <a:gd name="connsiteX22" fmla="*/ 630437 w 1096608"/>
              <a:gd name="connsiteY22" fmla="*/ 1782011 h 1979882"/>
              <a:gd name="connsiteX23" fmla="*/ 579411 w 1096608"/>
              <a:gd name="connsiteY23"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43430 w 1096608"/>
              <a:gd name="connsiteY19" fmla="*/ 1394881 h 1979882"/>
              <a:gd name="connsiteX20" fmla="*/ 648102 w 1096608"/>
              <a:gd name="connsiteY20" fmla="*/ 1707484 h 1979882"/>
              <a:gd name="connsiteX21" fmla="*/ 630437 w 1096608"/>
              <a:gd name="connsiteY21" fmla="*/ 1782011 h 1979882"/>
              <a:gd name="connsiteX22" fmla="*/ 579411 w 1096608"/>
              <a:gd name="connsiteY22"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43430 w 1096608"/>
              <a:gd name="connsiteY19" fmla="*/ 1394881 h 1979882"/>
              <a:gd name="connsiteX20" fmla="*/ 111908 w 1096608"/>
              <a:gd name="connsiteY20" fmla="*/ 1707484 h 1979882"/>
              <a:gd name="connsiteX21" fmla="*/ 630437 w 1096608"/>
              <a:gd name="connsiteY21" fmla="*/ 1782011 h 1979882"/>
              <a:gd name="connsiteX22" fmla="*/ 579411 w 1096608"/>
              <a:gd name="connsiteY22"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27304 w 1096608"/>
              <a:gd name="connsiteY19" fmla="*/ 1386596 h 1979882"/>
              <a:gd name="connsiteX20" fmla="*/ 111908 w 1096608"/>
              <a:gd name="connsiteY20" fmla="*/ 1707484 h 1979882"/>
              <a:gd name="connsiteX21" fmla="*/ 630437 w 1096608"/>
              <a:gd name="connsiteY21" fmla="*/ 1782011 h 1979882"/>
              <a:gd name="connsiteX22" fmla="*/ 579411 w 1096608"/>
              <a:gd name="connsiteY22"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27304 w 1096608"/>
              <a:gd name="connsiteY19" fmla="*/ 1386596 h 1979882"/>
              <a:gd name="connsiteX20" fmla="*/ 111908 w 1096608"/>
              <a:gd name="connsiteY20" fmla="*/ 1707484 h 1979882"/>
              <a:gd name="connsiteX21" fmla="*/ 37801 w 1096608"/>
              <a:gd name="connsiteY21" fmla="*/ 1877293 h 1979882"/>
              <a:gd name="connsiteX22" fmla="*/ 579411 w 1096608"/>
              <a:gd name="connsiteY22"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27304 w 1096608"/>
              <a:gd name="connsiteY19" fmla="*/ 1386596 h 1979882"/>
              <a:gd name="connsiteX20" fmla="*/ 83687 w 1096608"/>
              <a:gd name="connsiteY20" fmla="*/ 1682628 h 1979882"/>
              <a:gd name="connsiteX21" fmla="*/ 37801 w 1096608"/>
              <a:gd name="connsiteY21" fmla="*/ 1877293 h 1979882"/>
              <a:gd name="connsiteX22" fmla="*/ 579411 w 1096608"/>
              <a:gd name="connsiteY22" fmla="*/ 1979882 h 1979882"/>
              <a:gd name="connsiteX0" fmla="*/ 765559 w 1096608"/>
              <a:gd name="connsiteY0" fmla="*/ 1950099 h 1975739"/>
              <a:gd name="connsiteX1" fmla="*/ 998800 w 1096608"/>
              <a:gd name="connsiteY1" fmla="*/ 1878871 h 1975739"/>
              <a:gd name="connsiteX2" fmla="*/ 1019224 w 1096608"/>
              <a:gd name="connsiteY2" fmla="*/ 1826717 h 1975739"/>
              <a:gd name="connsiteX3" fmla="*/ 1043313 w 1096608"/>
              <a:gd name="connsiteY3" fmla="*/ 1706936 h 1975739"/>
              <a:gd name="connsiteX4" fmla="*/ 1075919 w 1096608"/>
              <a:gd name="connsiteY4" fmla="*/ 1505265 h 1975739"/>
              <a:gd name="connsiteX5" fmla="*/ 1087460 w 1096608"/>
              <a:gd name="connsiteY5" fmla="*/ 1334408 h 1975739"/>
              <a:gd name="connsiteX6" fmla="*/ 1095245 w 1096608"/>
              <a:gd name="connsiteY6" fmla="*/ 1176149 h 1975739"/>
              <a:gd name="connsiteX7" fmla="*/ 1092499 w 1096608"/>
              <a:gd name="connsiteY7" fmla="*/ 966641 h 1975739"/>
              <a:gd name="connsiteX8" fmla="*/ 1056503 w 1096608"/>
              <a:gd name="connsiteY8" fmla="*/ 688309 h 1975739"/>
              <a:gd name="connsiteX9" fmla="*/ 1017208 w 1096608"/>
              <a:gd name="connsiteY9" fmla="*/ 478216 h 1975739"/>
              <a:gd name="connsiteX10" fmla="*/ 1013729 w 1096608"/>
              <a:gd name="connsiteY10" fmla="*/ 473809 h 1975739"/>
              <a:gd name="connsiteX11" fmla="*/ 991003 w 1096608"/>
              <a:gd name="connsiteY11" fmla="*/ 377078 h 1975739"/>
              <a:gd name="connsiteX12" fmla="*/ 957311 w 1096608"/>
              <a:gd name="connsiteY12" fmla="*/ 262383 h 1975739"/>
              <a:gd name="connsiteX13" fmla="*/ 896361 w 1096608"/>
              <a:gd name="connsiteY13" fmla="*/ 81028 h 1975739"/>
              <a:gd name="connsiteX14" fmla="*/ 635676 w 1096608"/>
              <a:gd name="connsiteY14" fmla="*/ 11203 h 1975739"/>
              <a:gd name="connsiteX15" fmla="*/ 304441 w 1096608"/>
              <a:gd name="connsiteY15" fmla="*/ 0 h 1975739"/>
              <a:gd name="connsiteX16" fmla="*/ 0 w 1096608"/>
              <a:gd name="connsiteY16" fmla="*/ 122812 h 1975739"/>
              <a:gd name="connsiteX17" fmla="*/ 84086 w 1096608"/>
              <a:gd name="connsiteY17" fmla="*/ 463491 h 1975739"/>
              <a:gd name="connsiteX18" fmla="*/ 146375 w 1096608"/>
              <a:gd name="connsiteY18" fmla="*/ 904640 h 1975739"/>
              <a:gd name="connsiteX19" fmla="*/ 127304 w 1096608"/>
              <a:gd name="connsiteY19" fmla="*/ 1386596 h 1975739"/>
              <a:gd name="connsiteX20" fmla="*/ 83687 w 1096608"/>
              <a:gd name="connsiteY20" fmla="*/ 1682628 h 1975739"/>
              <a:gd name="connsiteX21" fmla="*/ 37801 w 1096608"/>
              <a:gd name="connsiteY21" fmla="*/ 1877293 h 1975739"/>
              <a:gd name="connsiteX22" fmla="*/ 220604 w 1096608"/>
              <a:gd name="connsiteY22" fmla="*/ 1975739 h 1975739"/>
              <a:gd name="connsiteX0" fmla="*/ 765559 w 1096608"/>
              <a:gd name="connsiteY0" fmla="*/ 1950099 h 1975739"/>
              <a:gd name="connsiteX1" fmla="*/ 998800 w 1096608"/>
              <a:gd name="connsiteY1" fmla="*/ 1878871 h 1975739"/>
              <a:gd name="connsiteX2" fmla="*/ 1019224 w 1096608"/>
              <a:gd name="connsiteY2" fmla="*/ 1826717 h 1975739"/>
              <a:gd name="connsiteX3" fmla="*/ 1043313 w 1096608"/>
              <a:gd name="connsiteY3" fmla="*/ 1706936 h 1975739"/>
              <a:gd name="connsiteX4" fmla="*/ 1075919 w 1096608"/>
              <a:gd name="connsiteY4" fmla="*/ 1505265 h 1975739"/>
              <a:gd name="connsiteX5" fmla="*/ 1087460 w 1096608"/>
              <a:gd name="connsiteY5" fmla="*/ 1334408 h 1975739"/>
              <a:gd name="connsiteX6" fmla="*/ 1095245 w 1096608"/>
              <a:gd name="connsiteY6" fmla="*/ 1176149 h 1975739"/>
              <a:gd name="connsiteX7" fmla="*/ 1092499 w 1096608"/>
              <a:gd name="connsiteY7" fmla="*/ 966641 h 1975739"/>
              <a:gd name="connsiteX8" fmla="*/ 1056503 w 1096608"/>
              <a:gd name="connsiteY8" fmla="*/ 688309 h 1975739"/>
              <a:gd name="connsiteX9" fmla="*/ 1017208 w 1096608"/>
              <a:gd name="connsiteY9" fmla="*/ 478216 h 1975739"/>
              <a:gd name="connsiteX10" fmla="*/ 1013729 w 1096608"/>
              <a:gd name="connsiteY10" fmla="*/ 473809 h 1975739"/>
              <a:gd name="connsiteX11" fmla="*/ 991003 w 1096608"/>
              <a:gd name="connsiteY11" fmla="*/ 377078 h 1975739"/>
              <a:gd name="connsiteX12" fmla="*/ 957311 w 1096608"/>
              <a:gd name="connsiteY12" fmla="*/ 262383 h 1975739"/>
              <a:gd name="connsiteX13" fmla="*/ 896361 w 1096608"/>
              <a:gd name="connsiteY13" fmla="*/ 81028 h 1975739"/>
              <a:gd name="connsiteX14" fmla="*/ 635676 w 1096608"/>
              <a:gd name="connsiteY14" fmla="*/ 11203 h 1975739"/>
              <a:gd name="connsiteX15" fmla="*/ 304441 w 1096608"/>
              <a:gd name="connsiteY15" fmla="*/ 0 h 1975739"/>
              <a:gd name="connsiteX16" fmla="*/ 0 w 1096608"/>
              <a:gd name="connsiteY16" fmla="*/ 122812 h 1975739"/>
              <a:gd name="connsiteX17" fmla="*/ 84086 w 1096608"/>
              <a:gd name="connsiteY17" fmla="*/ 463491 h 1975739"/>
              <a:gd name="connsiteX18" fmla="*/ 146375 w 1096608"/>
              <a:gd name="connsiteY18" fmla="*/ 904640 h 1975739"/>
              <a:gd name="connsiteX19" fmla="*/ 127304 w 1096608"/>
              <a:gd name="connsiteY19" fmla="*/ 1386596 h 1975739"/>
              <a:gd name="connsiteX20" fmla="*/ 83687 w 1096608"/>
              <a:gd name="connsiteY20" fmla="*/ 1682628 h 1975739"/>
              <a:gd name="connsiteX21" fmla="*/ 37801 w 1096608"/>
              <a:gd name="connsiteY21" fmla="*/ 1877293 h 1975739"/>
              <a:gd name="connsiteX22" fmla="*/ 220604 w 1096608"/>
              <a:gd name="connsiteY22" fmla="*/ 1975739 h 1975739"/>
              <a:gd name="connsiteX0" fmla="*/ 926820 w 1096608"/>
              <a:gd name="connsiteY0" fmla="*/ 1991526 h 1991596"/>
              <a:gd name="connsiteX1" fmla="*/ 998800 w 1096608"/>
              <a:gd name="connsiteY1" fmla="*/ 1878871 h 1991596"/>
              <a:gd name="connsiteX2" fmla="*/ 1019224 w 1096608"/>
              <a:gd name="connsiteY2" fmla="*/ 1826717 h 1991596"/>
              <a:gd name="connsiteX3" fmla="*/ 1043313 w 1096608"/>
              <a:gd name="connsiteY3" fmla="*/ 1706936 h 1991596"/>
              <a:gd name="connsiteX4" fmla="*/ 1075919 w 1096608"/>
              <a:gd name="connsiteY4" fmla="*/ 1505265 h 1991596"/>
              <a:gd name="connsiteX5" fmla="*/ 1087460 w 1096608"/>
              <a:gd name="connsiteY5" fmla="*/ 1334408 h 1991596"/>
              <a:gd name="connsiteX6" fmla="*/ 1095245 w 1096608"/>
              <a:gd name="connsiteY6" fmla="*/ 1176149 h 1991596"/>
              <a:gd name="connsiteX7" fmla="*/ 1092499 w 1096608"/>
              <a:gd name="connsiteY7" fmla="*/ 966641 h 1991596"/>
              <a:gd name="connsiteX8" fmla="*/ 1056503 w 1096608"/>
              <a:gd name="connsiteY8" fmla="*/ 688309 h 1991596"/>
              <a:gd name="connsiteX9" fmla="*/ 1017208 w 1096608"/>
              <a:gd name="connsiteY9" fmla="*/ 478216 h 1991596"/>
              <a:gd name="connsiteX10" fmla="*/ 1013729 w 1096608"/>
              <a:gd name="connsiteY10" fmla="*/ 473809 h 1991596"/>
              <a:gd name="connsiteX11" fmla="*/ 991003 w 1096608"/>
              <a:gd name="connsiteY11" fmla="*/ 377078 h 1991596"/>
              <a:gd name="connsiteX12" fmla="*/ 957311 w 1096608"/>
              <a:gd name="connsiteY12" fmla="*/ 262383 h 1991596"/>
              <a:gd name="connsiteX13" fmla="*/ 896361 w 1096608"/>
              <a:gd name="connsiteY13" fmla="*/ 81028 h 1991596"/>
              <a:gd name="connsiteX14" fmla="*/ 635676 w 1096608"/>
              <a:gd name="connsiteY14" fmla="*/ 11203 h 1991596"/>
              <a:gd name="connsiteX15" fmla="*/ 304441 w 1096608"/>
              <a:gd name="connsiteY15" fmla="*/ 0 h 1991596"/>
              <a:gd name="connsiteX16" fmla="*/ 0 w 1096608"/>
              <a:gd name="connsiteY16" fmla="*/ 122812 h 1991596"/>
              <a:gd name="connsiteX17" fmla="*/ 84086 w 1096608"/>
              <a:gd name="connsiteY17" fmla="*/ 463491 h 1991596"/>
              <a:gd name="connsiteX18" fmla="*/ 146375 w 1096608"/>
              <a:gd name="connsiteY18" fmla="*/ 904640 h 1991596"/>
              <a:gd name="connsiteX19" fmla="*/ 127304 w 1096608"/>
              <a:gd name="connsiteY19" fmla="*/ 1386596 h 1991596"/>
              <a:gd name="connsiteX20" fmla="*/ 83687 w 1096608"/>
              <a:gd name="connsiteY20" fmla="*/ 1682628 h 1991596"/>
              <a:gd name="connsiteX21" fmla="*/ 37801 w 1096608"/>
              <a:gd name="connsiteY21" fmla="*/ 1877293 h 1991596"/>
              <a:gd name="connsiteX22" fmla="*/ 220604 w 1096608"/>
              <a:gd name="connsiteY22" fmla="*/ 1975739 h 1991596"/>
              <a:gd name="connsiteX0" fmla="*/ 563982 w 1096608"/>
              <a:gd name="connsiteY0" fmla="*/ 1983241 h 1983316"/>
              <a:gd name="connsiteX1" fmla="*/ 998800 w 1096608"/>
              <a:gd name="connsiteY1" fmla="*/ 1878871 h 1983316"/>
              <a:gd name="connsiteX2" fmla="*/ 1019224 w 1096608"/>
              <a:gd name="connsiteY2" fmla="*/ 1826717 h 1983316"/>
              <a:gd name="connsiteX3" fmla="*/ 1043313 w 1096608"/>
              <a:gd name="connsiteY3" fmla="*/ 1706936 h 1983316"/>
              <a:gd name="connsiteX4" fmla="*/ 1075919 w 1096608"/>
              <a:gd name="connsiteY4" fmla="*/ 1505265 h 1983316"/>
              <a:gd name="connsiteX5" fmla="*/ 1087460 w 1096608"/>
              <a:gd name="connsiteY5" fmla="*/ 1334408 h 1983316"/>
              <a:gd name="connsiteX6" fmla="*/ 1095245 w 1096608"/>
              <a:gd name="connsiteY6" fmla="*/ 1176149 h 1983316"/>
              <a:gd name="connsiteX7" fmla="*/ 1092499 w 1096608"/>
              <a:gd name="connsiteY7" fmla="*/ 966641 h 1983316"/>
              <a:gd name="connsiteX8" fmla="*/ 1056503 w 1096608"/>
              <a:gd name="connsiteY8" fmla="*/ 688309 h 1983316"/>
              <a:gd name="connsiteX9" fmla="*/ 1017208 w 1096608"/>
              <a:gd name="connsiteY9" fmla="*/ 478216 h 1983316"/>
              <a:gd name="connsiteX10" fmla="*/ 1013729 w 1096608"/>
              <a:gd name="connsiteY10" fmla="*/ 473809 h 1983316"/>
              <a:gd name="connsiteX11" fmla="*/ 991003 w 1096608"/>
              <a:gd name="connsiteY11" fmla="*/ 377078 h 1983316"/>
              <a:gd name="connsiteX12" fmla="*/ 957311 w 1096608"/>
              <a:gd name="connsiteY12" fmla="*/ 262383 h 1983316"/>
              <a:gd name="connsiteX13" fmla="*/ 896361 w 1096608"/>
              <a:gd name="connsiteY13" fmla="*/ 81028 h 1983316"/>
              <a:gd name="connsiteX14" fmla="*/ 635676 w 1096608"/>
              <a:gd name="connsiteY14" fmla="*/ 11203 h 1983316"/>
              <a:gd name="connsiteX15" fmla="*/ 304441 w 1096608"/>
              <a:gd name="connsiteY15" fmla="*/ 0 h 1983316"/>
              <a:gd name="connsiteX16" fmla="*/ 0 w 1096608"/>
              <a:gd name="connsiteY16" fmla="*/ 122812 h 1983316"/>
              <a:gd name="connsiteX17" fmla="*/ 84086 w 1096608"/>
              <a:gd name="connsiteY17" fmla="*/ 463491 h 1983316"/>
              <a:gd name="connsiteX18" fmla="*/ 146375 w 1096608"/>
              <a:gd name="connsiteY18" fmla="*/ 904640 h 1983316"/>
              <a:gd name="connsiteX19" fmla="*/ 127304 w 1096608"/>
              <a:gd name="connsiteY19" fmla="*/ 1386596 h 1983316"/>
              <a:gd name="connsiteX20" fmla="*/ 83687 w 1096608"/>
              <a:gd name="connsiteY20" fmla="*/ 1682628 h 1983316"/>
              <a:gd name="connsiteX21" fmla="*/ 37801 w 1096608"/>
              <a:gd name="connsiteY21" fmla="*/ 1877293 h 1983316"/>
              <a:gd name="connsiteX22" fmla="*/ 220604 w 1096608"/>
              <a:gd name="connsiteY22" fmla="*/ 1975739 h 1983316"/>
              <a:gd name="connsiteX0" fmla="*/ 563982 w 1096608"/>
              <a:gd name="connsiteY0" fmla="*/ 1983241 h 1983401"/>
              <a:gd name="connsiteX1" fmla="*/ 869791 w 1096608"/>
              <a:gd name="connsiteY1" fmla="*/ 1936869 h 1983401"/>
              <a:gd name="connsiteX2" fmla="*/ 1019224 w 1096608"/>
              <a:gd name="connsiteY2" fmla="*/ 1826717 h 1983401"/>
              <a:gd name="connsiteX3" fmla="*/ 1043313 w 1096608"/>
              <a:gd name="connsiteY3" fmla="*/ 1706936 h 1983401"/>
              <a:gd name="connsiteX4" fmla="*/ 1075919 w 1096608"/>
              <a:gd name="connsiteY4" fmla="*/ 1505265 h 1983401"/>
              <a:gd name="connsiteX5" fmla="*/ 1087460 w 1096608"/>
              <a:gd name="connsiteY5" fmla="*/ 1334408 h 1983401"/>
              <a:gd name="connsiteX6" fmla="*/ 1095245 w 1096608"/>
              <a:gd name="connsiteY6" fmla="*/ 1176149 h 1983401"/>
              <a:gd name="connsiteX7" fmla="*/ 1092499 w 1096608"/>
              <a:gd name="connsiteY7" fmla="*/ 966641 h 1983401"/>
              <a:gd name="connsiteX8" fmla="*/ 1056503 w 1096608"/>
              <a:gd name="connsiteY8" fmla="*/ 688309 h 1983401"/>
              <a:gd name="connsiteX9" fmla="*/ 1017208 w 1096608"/>
              <a:gd name="connsiteY9" fmla="*/ 478216 h 1983401"/>
              <a:gd name="connsiteX10" fmla="*/ 1013729 w 1096608"/>
              <a:gd name="connsiteY10" fmla="*/ 473809 h 1983401"/>
              <a:gd name="connsiteX11" fmla="*/ 991003 w 1096608"/>
              <a:gd name="connsiteY11" fmla="*/ 377078 h 1983401"/>
              <a:gd name="connsiteX12" fmla="*/ 957311 w 1096608"/>
              <a:gd name="connsiteY12" fmla="*/ 262383 h 1983401"/>
              <a:gd name="connsiteX13" fmla="*/ 896361 w 1096608"/>
              <a:gd name="connsiteY13" fmla="*/ 81028 h 1983401"/>
              <a:gd name="connsiteX14" fmla="*/ 635676 w 1096608"/>
              <a:gd name="connsiteY14" fmla="*/ 11203 h 1983401"/>
              <a:gd name="connsiteX15" fmla="*/ 304441 w 1096608"/>
              <a:gd name="connsiteY15" fmla="*/ 0 h 1983401"/>
              <a:gd name="connsiteX16" fmla="*/ 0 w 1096608"/>
              <a:gd name="connsiteY16" fmla="*/ 122812 h 1983401"/>
              <a:gd name="connsiteX17" fmla="*/ 84086 w 1096608"/>
              <a:gd name="connsiteY17" fmla="*/ 463491 h 1983401"/>
              <a:gd name="connsiteX18" fmla="*/ 146375 w 1096608"/>
              <a:gd name="connsiteY18" fmla="*/ 904640 h 1983401"/>
              <a:gd name="connsiteX19" fmla="*/ 127304 w 1096608"/>
              <a:gd name="connsiteY19" fmla="*/ 1386596 h 1983401"/>
              <a:gd name="connsiteX20" fmla="*/ 83687 w 1096608"/>
              <a:gd name="connsiteY20" fmla="*/ 1682628 h 1983401"/>
              <a:gd name="connsiteX21" fmla="*/ 37801 w 1096608"/>
              <a:gd name="connsiteY21" fmla="*/ 1877293 h 1983401"/>
              <a:gd name="connsiteX22" fmla="*/ 220604 w 1096608"/>
              <a:gd name="connsiteY22" fmla="*/ 1975739 h 1983401"/>
              <a:gd name="connsiteX0" fmla="*/ 620424 w 1096608"/>
              <a:gd name="connsiteY0" fmla="*/ 1987384 h 1987532"/>
              <a:gd name="connsiteX1" fmla="*/ 869791 w 1096608"/>
              <a:gd name="connsiteY1" fmla="*/ 1936869 h 1987532"/>
              <a:gd name="connsiteX2" fmla="*/ 1019224 w 1096608"/>
              <a:gd name="connsiteY2" fmla="*/ 1826717 h 1987532"/>
              <a:gd name="connsiteX3" fmla="*/ 1043313 w 1096608"/>
              <a:gd name="connsiteY3" fmla="*/ 1706936 h 1987532"/>
              <a:gd name="connsiteX4" fmla="*/ 1075919 w 1096608"/>
              <a:gd name="connsiteY4" fmla="*/ 1505265 h 1987532"/>
              <a:gd name="connsiteX5" fmla="*/ 1087460 w 1096608"/>
              <a:gd name="connsiteY5" fmla="*/ 1334408 h 1987532"/>
              <a:gd name="connsiteX6" fmla="*/ 1095245 w 1096608"/>
              <a:gd name="connsiteY6" fmla="*/ 1176149 h 1987532"/>
              <a:gd name="connsiteX7" fmla="*/ 1092499 w 1096608"/>
              <a:gd name="connsiteY7" fmla="*/ 966641 h 1987532"/>
              <a:gd name="connsiteX8" fmla="*/ 1056503 w 1096608"/>
              <a:gd name="connsiteY8" fmla="*/ 688309 h 1987532"/>
              <a:gd name="connsiteX9" fmla="*/ 1017208 w 1096608"/>
              <a:gd name="connsiteY9" fmla="*/ 478216 h 1987532"/>
              <a:gd name="connsiteX10" fmla="*/ 1013729 w 1096608"/>
              <a:gd name="connsiteY10" fmla="*/ 473809 h 1987532"/>
              <a:gd name="connsiteX11" fmla="*/ 991003 w 1096608"/>
              <a:gd name="connsiteY11" fmla="*/ 377078 h 1987532"/>
              <a:gd name="connsiteX12" fmla="*/ 957311 w 1096608"/>
              <a:gd name="connsiteY12" fmla="*/ 262383 h 1987532"/>
              <a:gd name="connsiteX13" fmla="*/ 896361 w 1096608"/>
              <a:gd name="connsiteY13" fmla="*/ 81028 h 1987532"/>
              <a:gd name="connsiteX14" fmla="*/ 635676 w 1096608"/>
              <a:gd name="connsiteY14" fmla="*/ 11203 h 1987532"/>
              <a:gd name="connsiteX15" fmla="*/ 304441 w 1096608"/>
              <a:gd name="connsiteY15" fmla="*/ 0 h 1987532"/>
              <a:gd name="connsiteX16" fmla="*/ 0 w 1096608"/>
              <a:gd name="connsiteY16" fmla="*/ 122812 h 1987532"/>
              <a:gd name="connsiteX17" fmla="*/ 84086 w 1096608"/>
              <a:gd name="connsiteY17" fmla="*/ 463491 h 1987532"/>
              <a:gd name="connsiteX18" fmla="*/ 146375 w 1096608"/>
              <a:gd name="connsiteY18" fmla="*/ 904640 h 1987532"/>
              <a:gd name="connsiteX19" fmla="*/ 127304 w 1096608"/>
              <a:gd name="connsiteY19" fmla="*/ 1386596 h 1987532"/>
              <a:gd name="connsiteX20" fmla="*/ 83687 w 1096608"/>
              <a:gd name="connsiteY20" fmla="*/ 1682628 h 1987532"/>
              <a:gd name="connsiteX21" fmla="*/ 37801 w 1096608"/>
              <a:gd name="connsiteY21" fmla="*/ 1877293 h 1987532"/>
              <a:gd name="connsiteX22" fmla="*/ 220604 w 1096608"/>
              <a:gd name="connsiteY22" fmla="*/ 1975739 h 1987532"/>
              <a:gd name="connsiteX0" fmla="*/ 499478 w 1096608"/>
              <a:gd name="connsiteY0" fmla="*/ 1995669 h 1995798"/>
              <a:gd name="connsiteX1" fmla="*/ 869791 w 1096608"/>
              <a:gd name="connsiteY1" fmla="*/ 1936869 h 1995798"/>
              <a:gd name="connsiteX2" fmla="*/ 1019224 w 1096608"/>
              <a:gd name="connsiteY2" fmla="*/ 1826717 h 1995798"/>
              <a:gd name="connsiteX3" fmla="*/ 1043313 w 1096608"/>
              <a:gd name="connsiteY3" fmla="*/ 1706936 h 1995798"/>
              <a:gd name="connsiteX4" fmla="*/ 1075919 w 1096608"/>
              <a:gd name="connsiteY4" fmla="*/ 1505265 h 1995798"/>
              <a:gd name="connsiteX5" fmla="*/ 1087460 w 1096608"/>
              <a:gd name="connsiteY5" fmla="*/ 1334408 h 1995798"/>
              <a:gd name="connsiteX6" fmla="*/ 1095245 w 1096608"/>
              <a:gd name="connsiteY6" fmla="*/ 1176149 h 1995798"/>
              <a:gd name="connsiteX7" fmla="*/ 1092499 w 1096608"/>
              <a:gd name="connsiteY7" fmla="*/ 966641 h 1995798"/>
              <a:gd name="connsiteX8" fmla="*/ 1056503 w 1096608"/>
              <a:gd name="connsiteY8" fmla="*/ 688309 h 1995798"/>
              <a:gd name="connsiteX9" fmla="*/ 1017208 w 1096608"/>
              <a:gd name="connsiteY9" fmla="*/ 478216 h 1995798"/>
              <a:gd name="connsiteX10" fmla="*/ 1013729 w 1096608"/>
              <a:gd name="connsiteY10" fmla="*/ 473809 h 1995798"/>
              <a:gd name="connsiteX11" fmla="*/ 991003 w 1096608"/>
              <a:gd name="connsiteY11" fmla="*/ 377078 h 1995798"/>
              <a:gd name="connsiteX12" fmla="*/ 957311 w 1096608"/>
              <a:gd name="connsiteY12" fmla="*/ 262383 h 1995798"/>
              <a:gd name="connsiteX13" fmla="*/ 896361 w 1096608"/>
              <a:gd name="connsiteY13" fmla="*/ 81028 h 1995798"/>
              <a:gd name="connsiteX14" fmla="*/ 635676 w 1096608"/>
              <a:gd name="connsiteY14" fmla="*/ 11203 h 1995798"/>
              <a:gd name="connsiteX15" fmla="*/ 304441 w 1096608"/>
              <a:gd name="connsiteY15" fmla="*/ 0 h 1995798"/>
              <a:gd name="connsiteX16" fmla="*/ 0 w 1096608"/>
              <a:gd name="connsiteY16" fmla="*/ 122812 h 1995798"/>
              <a:gd name="connsiteX17" fmla="*/ 84086 w 1096608"/>
              <a:gd name="connsiteY17" fmla="*/ 463491 h 1995798"/>
              <a:gd name="connsiteX18" fmla="*/ 146375 w 1096608"/>
              <a:gd name="connsiteY18" fmla="*/ 904640 h 1995798"/>
              <a:gd name="connsiteX19" fmla="*/ 127304 w 1096608"/>
              <a:gd name="connsiteY19" fmla="*/ 1386596 h 1995798"/>
              <a:gd name="connsiteX20" fmla="*/ 83687 w 1096608"/>
              <a:gd name="connsiteY20" fmla="*/ 1682628 h 1995798"/>
              <a:gd name="connsiteX21" fmla="*/ 37801 w 1096608"/>
              <a:gd name="connsiteY21" fmla="*/ 1877293 h 1995798"/>
              <a:gd name="connsiteX22" fmla="*/ 220604 w 1096608"/>
              <a:gd name="connsiteY22" fmla="*/ 1975739 h 199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608" h="1995798">
                <a:moveTo>
                  <a:pt x="499478" y="1995669"/>
                </a:moveTo>
                <a:cubicBezTo>
                  <a:pt x="533931" y="1999007"/>
                  <a:pt x="806516" y="1936738"/>
                  <a:pt x="869791" y="1936869"/>
                </a:cubicBezTo>
                <a:cubicBezTo>
                  <a:pt x="888719" y="1876950"/>
                  <a:pt x="1006935" y="1876071"/>
                  <a:pt x="1019224" y="1826717"/>
                </a:cubicBezTo>
                <a:cubicBezTo>
                  <a:pt x="1034538" y="1762614"/>
                  <a:pt x="1033864" y="1760511"/>
                  <a:pt x="1043313" y="1706936"/>
                </a:cubicBezTo>
                <a:cubicBezTo>
                  <a:pt x="1052762" y="1653361"/>
                  <a:pt x="1068561" y="1567353"/>
                  <a:pt x="1075919" y="1505265"/>
                </a:cubicBezTo>
                <a:cubicBezTo>
                  <a:pt x="1083277" y="1443177"/>
                  <a:pt x="1084239" y="1389261"/>
                  <a:pt x="1087460" y="1334408"/>
                </a:cubicBezTo>
                <a:cubicBezTo>
                  <a:pt x="1090681" y="1279555"/>
                  <a:pt x="1094405" y="1237443"/>
                  <a:pt x="1095245" y="1176149"/>
                </a:cubicBezTo>
                <a:cubicBezTo>
                  <a:pt x="1096085" y="1114855"/>
                  <a:pt x="1098956" y="1047948"/>
                  <a:pt x="1092499" y="966641"/>
                </a:cubicBezTo>
                <a:cubicBezTo>
                  <a:pt x="1086042" y="885334"/>
                  <a:pt x="1069051" y="769713"/>
                  <a:pt x="1056503" y="688309"/>
                </a:cubicBezTo>
                <a:cubicBezTo>
                  <a:pt x="1043955" y="606905"/>
                  <a:pt x="1024337" y="513966"/>
                  <a:pt x="1017208" y="478216"/>
                </a:cubicBezTo>
                <a:cubicBezTo>
                  <a:pt x="1010079" y="442466"/>
                  <a:pt x="1018096" y="490665"/>
                  <a:pt x="1013729" y="473809"/>
                </a:cubicBezTo>
                <a:cubicBezTo>
                  <a:pt x="1009362" y="456953"/>
                  <a:pt x="1000406" y="412316"/>
                  <a:pt x="991003" y="377078"/>
                </a:cubicBezTo>
                <a:cubicBezTo>
                  <a:pt x="981600" y="341840"/>
                  <a:pt x="973085" y="311725"/>
                  <a:pt x="957311" y="262383"/>
                </a:cubicBezTo>
                <a:cubicBezTo>
                  <a:pt x="941537" y="213041"/>
                  <a:pt x="927794" y="150855"/>
                  <a:pt x="896361" y="81028"/>
                </a:cubicBezTo>
                <a:cubicBezTo>
                  <a:pt x="834692" y="40200"/>
                  <a:pt x="734329" y="24708"/>
                  <a:pt x="635676" y="11203"/>
                </a:cubicBezTo>
                <a:cubicBezTo>
                  <a:pt x="537023" y="-2302"/>
                  <a:pt x="442736" y="6001"/>
                  <a:pt x="304441" y="0"/>
                </a:cubicBezTo>
                <a:cubicBezTo>
                  <a:pt x="169939" y="50693"/>
                  <a:pt x="36726" y="45564"/>
                  <a:pt x="0" y="122812"/>
                </a:cubicBezTo>
                <a:cubicBezTo>
                  <a:pt x="19716" y="204203"/>
                  <a:pt x="59690" y="333186"/>
                  <a:pt x="84086" y="463491"/>
                </a:cubicBezTo>
                <a:cubicBezTo>
                  <a:pt x="108482" y="593796"/>
                  <a:pt x="139172" y="750789"/>
                  <a:pt x="146375" y="904640"/>
                </a:cubicBezTo>
                <a:cubicBezTo>
                  <a:pt x="153578" y="1058491"/>
                  <a:pt x="137752" y="1256931"/>
                  <a:pt x="127304" y="1386596"/>
                </a:cubicBezTo>
                <a:cubicBezTo>
                  <a:pt x="116856" y="1516261"/>
                  <a:pt x="98604" y="1600845"/>
                  <a:pt x="83687" y="1682628"/>
                </a:cubicBezTo>
                <a:cubicBezTo>
                  <a:pt x="68770" y="1764411"/>
                  <a:pt x="49249" y="1831893"/>
                  <a:pt x="37801" y="1877293"/>
                </a:cubicBezTo>
                <a:cubicBezTo>
                  <a:pt x="26353" y="1922693"/>
                  <a:pt x="106551" y="1913457"/>
                  <a:pt x="220604" y="1975739"/>
                </a:cubicBezTo>
              </a:path>
            </a:pathLst>
          </a:custGeom>
          <a:gradFill flip="none" rotWithShape="1">
            <a:gsLst>
              <a:gs pos="0">
                <a:schemeClr val="accent3">
                  <a:lumMod val="50000"/>
                </a:schemeClr>
              </a:gs>
              <a:gs pos="100000">
                <a:schemeClr val="accent3">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pic>
        <p:nvPicPr>
          <p:cNvPr id="106" name="Billede 10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7176291" y="4651786"/>
            <a:ext cx="202661" cy="202661"/>
          </a:xfrm>
          <a:prstGeom prst="rect">
            <a:avLst/>
          </a:prstGeom>
        </p:spPr>
      </p:pic>
      <p:pic>
        <p:nvPicPr>
          <p:cNvPr id="108" name="Billede 10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7107293" y="3441032"/>
            <a:ext cx="202661" cy="202661"/>
          </a:xfrm>
          <a:prstGeom prst="rect">
            <a:avLst/>
          </a:prstGeom>
        </p:spPr>
      </p:pic>
      <p:sp>
        <p:nvSpPr>
          <p:cNvPr id="155" name="Tekstboks 154"/>
          <p:cNvSpPr txBox="1"/>
          <p:nvPr/>
        </p:nvSpPr>
        <p:spPr>
          <a:xfrm>
            <a:off x="4551029" y="4958891"/>
            <a:ext cx="801823" cy="400110"/>
          </a:xfrm>
          <a:prstGeom prst="rect">
            <a:avLst/>
          </a:prstGeom>
          <a:noFill/>
        </p:spPr>
        <p:txBody>
          <a:bodyPr wrap="none" rtlCol="0">
            <a:spAutoFit/>
          </a:bodyPr>
          <a:lstStyle/>
          <a:p>
            <a:r>
              <a:rPr lang="da-DK" sz="2000" b="1" dirty="0">
                <a:solidFill>
                  <a:schemeClr val="accent1">
                    <a:lumMod val="75000"/>
                  </a:schemeClr>
                </a:solidFill>
                <a:latin typeface="Arial" panose="020B0604020202020204" pitchFamily="34" charset="0"/>
                <a:cs typeface="Arial" panose="020B0604020202020204" pitchFamily="34" charset="0"/>
              </a:rPr>
              <a:t>SO</a:t>
            </a:r>
            <a:r>
              <a:rPr lang="da-DK" sz="2000" b="1" baseline="-25000" dirty="0">
                <a:solidFill>
                  <a:schemeClr val="accent1">
                    <a:lumMod val="75000"/>
                  </a:schemeClr>
                </a:solidFill>
                <a:latin typeface="Arial" panose="020B0604020202020204" pitchFamily="34" charset="0"/>
                <a:cs typeface="Arial" panose="020B0604020202020204" pitchFamily="34" charset="0"/>
              </a:rPr>
              <a:t>4</a:t>
            </a:r>
            <a:r>
              <a:rPr lang="da-DK" sz="2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21" name="Tekstboks 120"/>
          <p:cNvSpPr txBox="1"/>
          <p:nvPr/>
        </p:nvSpPr>
        <p:spPr>
          <a:xfrm>
            <a:off x="4592688" y="5410021"/>
            <a:ext cx="801823" cy="400110"/>
          </a:xfrm>
          <a:prstGeom prst="rect">
            <a:avLst/>
          </a:prstGeom>
          <a:noFill/>
        </p:spPr>
        <p:txBody>
          <a:bodyPr wrap="none" rtlCol="0">
            <a:spAutoFit/>
          </a:bodyPr>
          <a:lstStyle/>
          <a:p>
            <a:r>
              <a:rPr lang="da-DK" sz="2000" b="1" dirty="0">
                <a:solidFill>
                  <a:schemeClr val="accent1">
                    <a:lumMod val="75000"/>
                  </a:schemeClr>
                </a:solidFill>
                <a:latin typeface="Arial" panose="020B0604020202020204" pitchFamily="34" charset="0"/>
                <a:cs typeface="Arial" panose="020B0604020202020204" pitchFamily="34" charset="0"/>
              </a:rPr>
              <a:t>SO</a:t>
            </a:r>
            <a:r>
              <a:rPr lang="da-DK" sz="2000" b="1" baseline="-25000" dirty="0">
                <a:solidFill>
                  <a:schemeClr val="accent1">
                    <a:lumMod val="75000"/>
                  </a:schemeClr>
                </a:solidFill>
                <a:latin typeface="Arial" panose="020B0604020202020204" pitchFamily="34" charset="0"/>
                <a:cs typeface="Arial" panose="020B0604020202020204" pitchFamily="34" charset="0"/>
              </a:rPr>
              <a:t>4</a:t>
            </a:r>
            <a:r>
              <a:rPr lang="da-DK" sz="2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70" name="Tekstboks 69"/>
          <p:cNvSpPr txBox="1"/>
          <p:nvPr/>
        </p:nvSpPr>
        <p:spPr>
          <a:xfrm>
            <a:off x="4140856" y="4729862"/>
            <a:ext cx="886781"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x-opl</a:t>
            </a:r>
            <a:endParaRPr lang="da-DK" b="1" baseline="-25000" dirty="0">
              <a:solidFill>
                <a:srgbClr val="FF0000"/>
              </a:solidFill>
              <a:latin typeface="Arial" panose="020B0604020202020204" pitchFamily="34" charset="0"/>
              <a:cs typeface="Arial" panose="020B0604020202020204" pitchFamily="34" charset="0"/>
            </a:endParaRPr>
          </a:p>
        </p:txBody>
      </p:sp>
      <p:sp>
        <p:nvSpPr>
          <p:cNvPr id="71" name="Tekstboks 70"/>
          <p:cNvSpPr txBox="1"/>
          <p:nvPr/>
        </p:nvSpPr>
        <p:spPr>
          <a:xfrm>
            <a:off x="4510424" y="5184047"/>
            <a:ext cx="886781"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x-opl</a:t>
            </a:r>
            <a:endParaRPr lang="da-DK" b="1" baseline="-25000" dirty="0">
              <a:solidFill>
                <a:srgbClr val="FF0000"/>
              </a:solidFill>
              <a:latin typeface="Arial" panose="020B0604020202020204" pitchFamily="34" charset="0"/>
              <a:cs typeface="Arial" panose="020B0604020202020204" pitchFamily="34" charset="0"/>
            </a:endParaRPr>
          </a:p>
        </p:txBody>
      </p:sp>
      <p:sp>
        <p:nvSpPr>
          <p:cNvPr id="118" name="Kombinationstegning 117"/>
          <p:cNvSpPr/>
          <p:nvPr/>
        </p:nvSpPr>
        <p:spPr>
          <a:xfrm>
            <a:off x="4007497" y="4753116"/>
            <a:ext cx="1385888" cy="1252538"/>
          </a:xfrm>
          <a:custGeom>
            <a:avLst/>
            <a:gdLst>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230789"/>
              <a:gd name="connsiteY0" fmla="*/ 96791 h 1401581"/>
              <a:gd name="connsiteX1" fmla="*/ 1142392 w 1230789"/>
              <a:gd name="connsiteY1" fmla="*/ 101553 h 1401581"/>
              <a:gd name="connsiteX2" fmla="*/ 1147154 w 1230789"/>
              <a:gd name="connsiteY2" fmla="*/ 1325516 h 1401581"/>
              <a:gd name="connsiteX3" fmla="*/ 975704 w 1230789"/>
              <a:gd name="connsiteY3" fmla="*/ 1249316 h 1401581"/>
              <a:gd name="connsiteX4" fmla="*/ 685192 w 1230789"/>
              <a:gd name="connsiteY4" fmla="*/ 1068341 h 1401581"/>
              <a:gd name="connsiteX5" fmla="*/ 551842 w 1230789"/>
              <a:gd name="connsiteY5" fmla="*/ 944516 h 1401581"/>
              <a:gd name="connsiteX6" fmla="*/ 370867 w 1230789"/>
              <a:gd name="connsiteY6" fmla="*/ 749253 h 1401581"/>
              <a:gd name="connsiteX7" fmla="*/ 261329 w 1230789"/>
              <a:gd name="connsiteY7" fmla="*/ 563516 h 1401581"/>
              <a:gd name="connsiteX8" fmla="*/ 147029 w 1230789"/>
              <a:gd name="connsiteY8" fmla="*/ 330153 h 1401581"/>
              <a:gd name="connsiteX9" fmla="*/ 61304 w 1230789"/>
              <a:gd name="connsiteY9" fmla="*/ 96791 h 1401581"/>
              <a:gd name="connsiteX0" fmla="*/ 61304 w 1160412"/>
              <a:gd name="connsiteY0" fmla="*/ 96791 h 1401581"/>
              <a:gd name="connsiteX1" fmla="*/ 1142392 w 1160412"/>
              <a:gd name="connsiteY1" fmla="*/ 101553 h 1401581"/>
              <a:gd name="connsiteX2" fmla="*/ 1147154 w 1160412"/>
              <a:gd name="connsiteY2" fmla="*/ 1325516 h 1401581"/>
              <a:gd name="connsiteX3" fmla="*/ 975704 w 1160412"/>
              <a:gd name="connsiteY3" fmla="*/ 1249316 h 1401581"/>
              <a:gd name="connsiteX4" fmla="*/ 685192 w 1160412"/>
              <a:gd name="connsiteY4" fmla="*/ 1068341 h 1401581"/>
              <a:gd name="connsiteX5" fmla="*/ 551842 w 1160412"/>
              <a:gd name="connsiteY5" fmla="*/ 944516 h 1401581"/>
              <a:gd name="connsiteX6" fmla="*/ 370867 w 1160412"/>
              <a:gd name="connsiteY6" fmla="*/ 749253 h 1401581"/>
              <a:gd name="connsiteX7" fmla="*/ 261329 w 1160412"/>
              <a:gd name="connsiteY7" fmla="*/ 563516 h 1401581"/>
              <a:gd name="connsiteX8" fmla="*/ 147029 w 1160412"/>
              <a:gd name="connsiteY8" fmla="*/ 330153 h 1401581"/>
              <a:gd name="connsiteX9" fmla="*/ 61304 w 1160412"/>
              <a:gd name="connsiteY9" fmla="*/ 96791 h 1401581"/>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16763 h 1321553"/>
              <a:gd name="connsiteX1" fmla="*/ 1142392 w 1160412"/>
              <a:gd name="connsiteY1" fmla="*/ 21525 h 1321553"/>
              <a:gd name="connsiteX2" fmla="*/ 1147154 w 1160412"/>
              <a:gd name="connsiteY2" fmla="*/ 1245488 h 1321553"/>
              <a:gd name="connsiteX3" fmla="*/ 975704 w 1160412"/>
              <a:gd name="connsiteY3" fmla="*/ 1169288 h 1321553"/>
              <a:gd name="connsiteX4" fmla="*/ 685192 w 1160412"/>
              <a:gd name="connsiteY4" fmla="*/ 988313 h 1321553"/>
              <a:gd name="connsiteX5" fmla="*/ 551842 w 1160412"/>
              <a:gd name="connsiteY5" fmla="*/ 864488 h 1321553"/>
              <a:gd name="connsiteX6" fmla="*/ 370867 w 1160412"/>
              <a:gd name="connsiteY6" fmla="*/ 669225 h 1321553"/>
              <a:gd name="connsiteX7" fmla="*/ 261329 w 1160412"/>
              <a:gd name="connsiteY7" fmla="*/ 483488 h 1321553"/>
              <a:gd name="connsiteX8" fmla="*/ 147029 w 1160412"/>
              <a:gd name="connsiteY8" fmla="*/ 250125 h 1321553"/>
              <a:gd name="connsiteX9" fmla="*/ 61304 w 1160412"/>
              <a:gd name="connsiteY9" fmla="*/ 16763 h 1321553"/>
              <a:gd name="connsiteX0" fmla="*/ 61304 w 1160412"/>
              <a:gd name="connsiteY0" fmla="*/ 0 h 1304790"/>
              <a:gd name="connsiteX1" fmla="*/ 1142392 w 1160412"/>
              <a:gd name="connsiteY1" fmla="*/ 4762 h 1304790"/>
              <a:gd name="connsiteX2" fmla="*/ 1147154 w 1160412"/>
              <a:gd name="connsiteY2" fmla="*/ 1228725 h 1304790"/>
              <a:gd name="connsiteX3" fmla="*/ 975704 w 1160412"/>
              <a:gd name="connsiteY3" fmla="*/ 1152525 h 1304790"/>
              <a:gd name="connsiteX4" fmla="*/ 685192 w 1160412"/>
              <a:gd name="connsiteY4" fmla="*/ 971550 h 1304790"/>
              <a:gd name="connsiteX5" fmla="*/ 551842 w 1160412"/>
              <a:gd name="connsiteY5" fmla="*/ 847725 h 1304790"/>
              <a:gd name="connsiteX6" fmla="*/ 370867 w 1160412"/>
              <a:gd name="connsiteY6" fmla="*/ 652462 h 1304790"/>
              <a:gd name="connsiteX7" fmla="*/ 261329 w 1160412"/>
              <a:gd name="connsiteY7" fmla="*/ 466725 h 1304790"/>
              <a:gd name="connsiteX8" fmla="*/ 147029 w 1160412"/>
              <a:gd name="connsiteY8" fmla="*/ 233362 h 1304790"/>
              <a:gd name="connsiteX9" fmla="*/ 61304 w 1160412"/>
              <a:gd name="connsiteY9" fmla="*/ 0 h 1304790"/>
              <a:gd name="connsiteX0" fmla="*/ 0 w 1099108"/>
              <a:gd name="connsiteY0" fmla="*/ 0 h 1304790"/>
              <a:gd name="connsiteX1" fmla="*/ 1081088 w 1099108"/>
              <a:gd name="connsiteY1" fmla="*/ 4762 h 1304790"/>
              <a:gd name="connsiteX2" fmla="*/ 1085850 w 1099108"/>
              <a:gd name="connsiteY2" fmla="*/ 1228725 h 1304790"/>
              <a:gd name="connsiteX3" fmla="*/ 914400 w 1099108"/>
              <a:gd name="connsiteY3" fmla="*/ 1152525 h 1304790"/>
              <a:gd name="connsiteX4" fmla="*/ 623888 w 1099108"/>
              <a:gd name="connsiteY4" fmla="*/ 971550 h 1304790"/>
              <a:gd name="connsiteX5" fmla="*/ 490538 w 1099108"/>
              <a:gd name="connsiteY5" fmla="*/ 847725 h 1304790"/>
              <a:gd name="connsiteX6" fmla="*/ 309563 w 1099108"/>
              <a:gd name="connsiteY6" fmla="*/ 652462 h 1304790"/>
              <a:gd name="connsiteX7" fmla="*/ 200025 w 1099108"/>
              <a:gd name="connsiteY7" fmla="*/ 466725 h 1304790"/>
              <a:gd name="connsiteX8" fmla="*/ 85725 w 1099108"/>
              <a:gd name="connsiteY8" fmla="*/ 233362 h 1304790"/>
              <a:gd name="connsiteX9" fmla="*/ 0 w 1099108"/>
              <a:gd name="connsiteY9" fmla="*/ 0 h 1304790"/>
              <a:gd name="connsiteX0" fmla="*/ 0 w 1086211"/>
              <a:gd name="connsiteY0" fmla="*/ 0 h 1304790"/>
              <a:gd name="connsiteX1" fmla="*/ 1081088 w 1086211"/>
              <a:gd name="connsiteY1" fmla="*/ 4762 h 1304790"/>
              <a:gd name="connsiteX2" fmla="*/ 1085850 w 1086211"/>
              <a:gd name="connsiteY2" fmla="*/ 1228725 h 1304790"/>
              <a:gd name="connsiteX3" fmla="*/ 914400 w 1086211"/>
              <a:gd name="connsiteY3" fmla="*/ 1152525 h 1304790"/>
              <a:gd name="connsiteX4" fmla="*/ 623888 w 1086211"/>
              <a:gd name="connsiteY4" fmla="*/ 971550 h 1304790"/>
              <a:gd name="connsiteX5" fmla="*/ 490538 w 1086211"/>
              <a:gd name="connsiteY5" fmla="*/ 847725 h 1304790"/>
              <a:gd name="connsiteX6" fmla="*/ 309563 w 1086211"/>
              <a:gd name="connsiteY6" fmla="*/ 652462 h 1304790"/>
              <a:gd name="connsiteX7" fmla="*/ 200025 w 1086211"/>
              <a:gd name="connsiteY7" fmla="*/ 466725 h 1304790"/>
              <a:gd name="connsiteX8" fmla="*/ 85725 w 1086211"/>
              <a:gd name="connsiteY8" fmla="*/ 233362 h 1304790"/>
              <a:gd name="connsiteX9" fmla="*/ 0 w 1086211"/>
              <a:gd name="connsiteY9" fmla="*/ 0 h 1304790"/>
              <a:gd name="connsiteX0" fmla="*/ 0 w 1086211"/>
              <a:gd name="connsiteY0" fmla="*/ 0 h 1228725"/>
              <a:gd name="connsiteX1" fmla="*/ 1081088 w 1086211"/>
              <a:gd name="connsiteY1" fmla="*/ 4762 h 1228725"/>
              <a:gd name="connsiteX2" fmla="*/ 1085850 w 1086211"/>
              <a:gd name="connsiteY2" fmla="*/ 1228725 h 1228725"/>
              <a:gd name="connsiteX3" fmla="*/ 914400 w 1086211"/>
              <a:gd name="connsiteY3" fmla="*/ 1152525 h 1228725"/>
              <a:gd name="connsiteX4" fmla="*/ 623888 w 1086211"/>
              <a:gd name="connsiteY4" fmla="*/ 971550 h 1228725"/>
              <a:gd name="connsiteX5" fmla="*/ 490538 w 1086211"/>
              <a:gd name="connsiteY5" fmla="*/ 847725 h 1228725"/>
              <a:gd name="connsiteX6" fmla="*/ 309563 w 1086211"/>
              <a:gd name="connsiteY6" fmla="*/ 652462 h 1228725"/>
              <a:gd name="connsiteX7" fmla="*/ 200025 w 1086211"/>
              <a:gd name="connsiteY7" fmla="*/ 466725 h 1228725"/>
              <a:gd name="connsiteX8" fmla="*/ 85725 w 1086211"/>
              <a:gd name="connsiteY8" fmla="*/ 233362 h 1228725"/>
              <a:gd name="connsiteX9" fmla="*/ 0 w 1086211"/>
              <a:gd name="connsiteY9" fmla="*/ 0 h 1228725"/>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71450 w 1171936"/>
              <a:gd name="connsiteY8" fmla="*/ 228600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85750 w 1171936"/>
              <a:gd name="connsiteY7" fmla="*/ 461963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33350 w 1171936"/>
              <a:gd name="connsiteY8" fmla="*/ 257175 h 1223963"/>
              <a:gd name="connsiteX9" fmla="*/ 0 w 1171936"/>
              <a:gd name="connsiteY9" fmla="*/ 0 h 1223963"/>
              <a:gd name="connsiteX0" fmla="*/ 0 w 1171936"/>
              <a:gd name="connsiteY0" fmla="*/ 0 h 1223963"/>
              <a:gd name="connsiteX1" fmla="*/ 1166813 w 1171936"/>
              <a:gd name="connsiteY1" fmla="*/ 0 h 1223963"/>
              <a:gd name="connsiteX2" fmla="*/ 1171575 w 1171936"/>
              <a:gd name="connsiteY2" fmla="*/ 1223963 h 1223963"/>
              <a:gd name="connsiteX3" fmla="*/ 1000125 w 1171936"/>
              <a:gd name="connsiteY3" fmla="*/ 1147763 h 1223963"/>
              <a:gd name="connsiteX4" fmla="*/ 709613 w 1171936"/>
              <a:gd name="connsiteY4" fmla="*/ 966788 h 1223963"/>
              <a:gd name="connsiteX5" fmla="*/ 576263 w 1171936"/>
              <a:gd name="connsiteY5" fmla="*/ 842963 h 1223963"/>
              <a:gd name="connsiteX6" fmla="*/ 395288 w 1171936"/>
              <a:gd name="connsiteY6" fmla="*/ 647700 h 1223963"/>
              <a:gd name="connsiteX7" fmla="*/ 247650 w 1171936"/>
              <a:gd name="connsiteY7" fmla="*/ 466726 h 1223963"/>
              <a:gd name="connsiteX8" fmla="*/ 123825 w 1171936"/>
              <a:gd name="connsiteY8" fmla="*/ 271463 h 1223963"/>
              <a:gd name="connsiteX9" fmla="*/ 0 w 1171936"/>
              <a:gd name="connsiteY9" fmla="*/ 0 h 1223963"/>
              <a:gd name="connsiteX0" fmla="*/ 0 w 1168431"/>
              <a:gd name="connsiteY0" fmla="*/ 0 h 1252538"/>
              <a:gd name="connsiteX1" fmla="*/ 1166813 w 1168431"/>
              <a:gd name="connsiteY1" fmla="*/ 0 h 1252538"/>
              <a:gd name="connsiteX2" fmla="*/ 1143000 w 1168431"/>
              <a:gd name="connsiteY2" fmla="*/ 1252538 h 1252538"/>
              <a:gd name="connsiteX3" fmla="*/ 1000125 w 1168431"/>
              <a:gd name="connsiteY3" fmla="*/ 114776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168431"/>
              <a:gd name="connsiteY0" fmla="*/ 0 h 1252538"/>
              <a:gd name="connsiteX1" fmla="*/ 1166813 w 1168431"/>
              <a:gd name="connsiteY1" fmla="*/ 0 h 1252538"/>
              <a:gd name="connsiteX2" fmla="*/ 1143000 w 1168431"/>
              <a:gd name="connsiteY2" fmla="*/ 1252538 h 1252538"/>
              <a:gd name="connsiteX3" fmla="*/ 990600 w 1168431"/>
              <a:gd name="connsiteY3" fmla="*/ 1166813 h 1252538"/>
              <a:gd name="connsiteX4" fmla="*/ 709613 w 1168431"/>
              <a:gd name="connsiteY4" fmla="*/ 966788 h 1252538"/>
              <a:gd name="connsiteX5" fmla="*/ 576263 w 1168431"/>
              <a:gd name="connsiteY5" fmla="*/ 842963 h 1252538"/>
              <a:gd name="connsiteX6" fmla="*/ 395288 w 1168431"/>
              <a:gd name="connsiteY6" fmla="*/ 647700 h 1252538"/>
              <a:gd name="connsiteX7" fmla="*/ 247650 w 1168431"/>
              <a:gd name="connsiteY7" fmla="*/ 466726 h 1252538"/>
              <a:gd name="connsiteX8" fmla="*/ 123825 w 1168431"/>
              <a:gd name="connsiteY8" fmla="*/ 271463 h 1252538"/>
              <a:gd name="connsiteX9" fmla="*/ 0 w 1168431"/>
              <a:gd name="connsiteY9" fmla="*/ 0 h 1252538"/>
              <a:gd name="connsiteX0" fmla="*/ 0 w 1386148"/>
              <a:gd name="connsiteY0" fmla="*/ 0 h 1252538"/>
              <a:gd name="connsiteX1" fmla="*/ 1385888 w 1386148"/>
              <a:gd name="connsiteY1" fmla="*/ 9525 h 1252538"/>
              <a:gd name="connsiteX2" fmla="*/ 1143000 w 1386148"/>
              <a:gd name="connsiteY2" fmla="*/ 1252538 h 1252538"/>
              <a:gd name="connsiteX3" fmla="*/ 990600 w 1386148"/>
              <a:gd name="connsiteY3" fmla="*/ 1166813 h 1252538"/>
              <a:gd name="connsiteX4" fmla="*/ 709613 w 1386148"/>
              <a:gd name="connsiteY4" fmla="*/ 966788 h 1252538"/>
              <a:gd name="connsiteX5" fmla="*/ 576263 w 1386148"/>
              <a:gd name="connsiteY5" fmla="*/ 842963 h 1252538"/>
              <a:gd name="connsiteX6" fmla="*/ 395288 w 1386148"/>
              <a:gd name="connsiteY6" fmla="*/ 647700 h 1252538"/>
              <a:gd name="connsiteX7" fmla="*/ 247650 w 1386148"/>
              <a:gd name="connsiteY7" fmla="*/ 466726 h 1252538"/>
              <a:gd name="connsiteX8" fmla="*/ 123825 w 1386148"/>
              <a:gd name="connsiteY8" fmla="*/ 271463 h 1252538"/>
              <a:gd name="connsiteX9" fmla="*/ 0 w 1386148"/>
              <a:gd name="connsiteY9" fmla="*/ 0 h 1252538"/>
              <a:gd name="connsiteX0" fmla="*/ 0 w 1386527"/>
              <a:gd name="connsiteY0" fmla="*/ 0 h 1252538"/>
              <a:gd name="connsiteX1" fmla="*/ 1385888 w 1386527"/>
              <a:gd name="connsiteY1" fmla="*/ 9525 h 1252538"/>
              <a:gd name="connsiteX2" fmla="*/ 1143000 w 1386527"/>
              <a:gd name="connsiteY2" fmla="*/ 1252538 h 1252538"/>
              <a:gd name="connsiteX3" fmla="*/ 990600 w 1386527"/>
              <a:gd name="connsiteY3" fmla="*/ 1166813 h 1252538"/>
              <a:gd name="connsiteX4" fmla="*/ 709613 w 1386527"/>
              <a:gd name="connsiteY4" fmla="*/ 966788 h 1252538"/>
              <a:gd name="connsiteX5" fmla="*/ 576263 w 1386527"/>
              <a:gd name="connsiteY5" fmla="*/ 842963 h 1252538"/>
              <a:gd name="connsiteX6" fmla="*/ 395288 w 1386527"/>
              <a:gd name="connsiteY6" fmla="*/ 647700 h 1252538"/>
              <a:gd name="connsiteX7" fmla="*/ 247650 w 1386527"/>
              <a:gd name="connsiteY7" fmla="*/ 466726 h 1252538"/>
              <a:gd name="connsiteX8" fmla="*/ 123825 w 1386527"/>
              <a:gd name="connsiteY8" fmla="*/ 271463 h 1252538"/>
              <a:gd name="connsiteX9" fmla="*/ 0 w 1386527"/>
              <a:gd name="connsiteY9" fmla="*/ 0 h 1252538"/>
              <a:gd name="connsiteX0" fmla="*/ 0 w 1477868"/>
              <a:gd name="connsiteY0" fmla="*/ 0 h 1252538"/>
              <a:gd name="connsiteX1" fmla="*/ 1385888 w 1477868"/>
              <a:gd name="connsiteY1" fmla="*/ 9525 h 1252538"/>
              <a:gd name="connsiteX2" fmla="*/ 1325215 w 1477868"/>
              <a:gd name="connsiteY2" fmla="*/ 562205 h 1252538"/>
              <a:gd name="connsiteX3" fmla="*/ 1143000 w 1477868"/>
              <a:gd name="connsiteY3" fmla="*/ 1252538 h 1252538"/>
              <a:gd name="connsiteX4" fmla="*/ 990600 w 1477868"/>
              <a:gd name="connsiteY4" fmla="*/ 1166813 h 1252538"/>
              <a:gd name="connsiteX5" fmla="*/ 709613 w 1477868"/>
              <a:gd name="connsiteY5" fmla="*/ 966788 h 1252538"/>
              <a:gd name="connsiteX6" fmla="*/ 576263 w 1477868"/>
              <a:gd name="connsiteY6" fmla="*/ 842963 h 1252538"/>
              <a:gd name="connsiteX7" fmla="*/ 395288 w 1477868"/>
              <a:gd name="connsiteY7" fmla="*/ 647700 h 1252538"/>
              <a:gd name="connsiteX8" fmla="*/ 247650 w 1477868"/>
              <a:gd name="connsiteY8" fmla="*/ 466726 h 1252538"/>
              <a:gd name="connsiteX9" fmla="*/ 123825 w 1477868"/>
              <a:gd name="connsiteY9" fmla="*/ 271463 h 1252538"/>
              <a:gd name="connsiteX10" fmla="*/ 0 w 1477868"/>
              <a:gd name="connsiteY10" fmla="*/ 0 h 1252538"/>
              <a:gd name="connsiteX0" fmla="*/ 0 w 1445129"/>
              <a:gd name="connsiteY0" fmla="*/ 0 h 1252538"/>
              <a:gd name="connsiteX1" fmla="*/ 1385888 w 1445129"/>
              <a:gd name="connsiteY1" fmla="*/ 9525 h 1252538"/>
              <a:gd name="connsiteX2" fmla="*/ 1101377 w 1445129"/>
              <a:gd name="connsiteY2" fmla="*/ 624117 h 1252538"/>
              <a:gd name="connsiteX3" fmla="*/ 1143000 w 1445129"/>
              <a:gd name="connsiteY3" fmla="*/ 1252538 h 1252538"/>
              <a:gd name="connsiteX4" fmla="*/ 990600 w 1445129"/>
              <a:gd name="connsiteY4" fmla="*/ 1166813 h 1252538"/>
              <a:gd name="connsiteX5" fmla="*/ 709613 w 1445129"/>
              <a:gd name="connsiteY5" fmla="*/ 966788 h 1252538"/>
              <a:gd name="connsiteX6" fmla="*/ 576263 w 1445129"/>
              <a:gd name="connsiteY6" fmla="*/ 842963 h 1252538"/>
              <a:gd name="connsiteX7" fmla="*/ 395288 w 1445129"/>
              <a:gd name="connsiteY7" fmla="*/ 647700 h 1252538"/>
              <a:gd name="connsiteX8" fmla="*/ 247650 w 1445129"/>
              <a:gd name="connsiteY8" fmla="*/ 466726 h 1252538"/>
              <a:gd name="connsiteX9" fmla="*/ 123825 w 1445129"/>
              <a:gd name="connsiteY9" fmla="*/ 271463 h 1252538"/>
              <a:gd name="connsiteX10" fmla="*/ 0 w 1445129"/>
              <a:gd name="connsiteY10" fmla="*/ 0 h 1252538"/>
              <a:gd name="connsiteX0" fmla="*/ 0 w 1457699"/>
              <a:gd name="connsiteY0" fmla="*/ 0 h 1252538"/>
              <a:gd name="connsiteX1" fmla="*/ 1385888 w 1457699"/>
              <a:gd name="connsiteY1" fmla="*/ 9525 h 1252538"/>
              <a:gd name="connsiteX2" fmla="*/ 1210914 w 1457699"/>
              <a:gd name="connsiteY2" fmla="*/ 971780 h 1252538"/>
              <a:gd name="connsiteX3" fmla="*/ 1143000 w 1457699"/>
              <a:gd name="connsiteY3" fmla="*/ 1252538 h 1252538"/>
              <a:gd name="connsiteX4" fmla="*/ 990600 w 1457699"/>
              <a:gd name="connsiteY4" fmla="*/ 1166813 h 1252538"/>
              <a:gd name="connsiteX5" fmla="*/ 709613 w 1457699"/>
              <a:gd name="connsiteY5" fmla="*/ 966788 h 1252538"/>
              <a:gd name="connsiteX6" fmla="*/ 576263 w 1457699"/>
              <a:gd name="connsiteY6" fmla="*/ 842963 h 1252538"/>
              <a:gd name="connsiteX7" fmla="*/ 395288 w 1457699"/>
              <a:gd name="connsiteY7" fmla="*/ 647700 h 1252538"/>
              <a:gd name="connsiteX8" fmla="*/ 247650 w 1457699"/>
              <a:gd name="connsiteY8" fmla="*/ 466726 h 1252538"/>
              <a:gd name="connsiteX9" fmla="*/ 123825 w 1457699"/>
              <a:gd name="connsiteY9" fmla="*/ 271463 h 1252538"/>
              <a:gd name="connsiteX10" fmla="*/ 0 w 1457699"/>
              <a:gd name="connsiteY10" fmla="*/ 0 h 1252538"/>
              <a:gd name="connsiteX0" fmla="*/ 0 w 1490727"/>
              <a:gd name="connsiteY0" fmla="*/ 0 h 1252538"/>
              <a:gd name="connsiteX1" fmla="*/ 1385888 w 1490727"/>
              <a:gd name="connsiteY1" fmla="*/ 9525 h 1252538"/>
              <a:gd name="connsiteX2" fmla="*/ 1372840 w 1490727"/>
              <a:gd name="connsiteY2" fmla="*/ 519342 h 1252538"/>
              <a:gd name="connsiteX3" fmla="*/ 1210914 w 1490727"/>
              <a:gd name="connsiteY3" fmla="*/ 971780 h 1252538"/>
              <a:gd name="connsiteX4" fmla="*/ 1143000 w 1490727"/>
              <a:gd name="connsiteY4" fmla="*/ 1252538 h 1252538"/>
              <a:gd name="connsiteX5" fmla="*/ 990600 w 1490727"/>
              <a:gd name="connsiteY5" fmla="*/ 1166813 h 1252538"/>
              <a:gd name="connsiteX6" fmla="*/ 709613 w 1490727"/>
              <a:gd name="connsiteY6" fmla="*/ 966788 h 1252538"/>
              <a:gd name="connsiteX7" fmla="*/ 576263 w 1490727"/>
              <a:gd name="connsiteY7" fmla="*/ 842963 h 1252538"/>
              <a:gd name="connsiteX8" fmla="*/ 395288 w 1490727"/>
              <a:gd name="connsiteY8" fmla="*/ 647700 h 1252538"/>
              <a:gd name="connsiteX9" fmla="*/ 247650 w 1490727"/>
              <a:gd name="connsiteY9" fmla="*/ 466726 h 1252538"/>
              <a:gd name="connsiteX10" fmla="*/ 123825 w 1490727"/>
              <a:gd name="connsiteY10" fmla="*/ 271463 h 1252538"/>
              <a:gd name="connsiteX11" fmla="*/ 0 w 1490727"/>
              <a:gd name="connsiteY11" fmla="*/ 0 h 1252538"/>
              <a:gd name="connsiteX0" fmla="*/ 0 w 1449443"/>
              <a:gd name="connsiteY0" fmla="*/ 0 h 1252538"/>
              <a:gd name="connsiteX1" fmla="*/ 1385888 w 1449443"/>
              <a:gd name="connsiteY1" fmla="*/ 9525 h 1252538"/>
              <a:gd name="connsiteX2" fmla="*/ 1125190 w 1449443"/>
              <a:gd name="connsiteY2" fmla="*/ 452667 h 1252538"/>
              <a:gd name="connsiteX3" fmla="*/ 1210914 w 1449443"/>
              <a:gd name="connsiteY3" fmla="*/ 971780 h 1252538"/>
              <a:gd name="connsiteX4" fmla="*/ 1143000 w 1449443"/>
              <a:gd name="connsiteY4" fmla="*/ 1252538 h 1252538"/>
              <a:gd name="connsiteX5" fmla="*/ 990600 w 1449443"/>
              <a:gd name="connsiteY5" fmla="*/ 1166813 h 1252538"/>
              <a:gd name="connsiteX6" fmla="*/ 709613 w 1449443"/>
              <a:gd name="connsiteY6" fmla="*/ 966788 h 1252538"/>
              <a:gd name="connsiteX7" fmla="*/ 576263 w 1449443"/>
              <a:gd name="connsiteY7" fmla="*/ 842963 h 1252538"/>
              <a:gd name="connsiteX8" fmla="*/ 395288 w 1449443"/>
              <a:gd name="connsiteY8" fmla="*/ 647700 h 1252538"/>
              <a:gd name="connsiteX9" fmla="*/ 247650 w 1449443"/>
              <a:gd name="connsiteY9" fmla="*/ 466726 h 1252538"/>
              <a:gd name="connsiteX10" fmla="*/ 123825 w 1449443"/>
              <a:gd name="connsiteY10" fmla="*/ 271463 h 1252538"/>
              <a:gd name="connsiteX11" fmla="*/ 0 w 1449443"/>
              <a:gd name="connsiteY11" fmla="*/ 0 h 1252538"/>
              <a:gd name="connsiteX0" fmla="*/ 0 w 1483503"/>
              <a:gd name="connsiteY0" fmla="*/ 0 h 1252538"/>
              <a:gd name="connsiteX1" fmla="*/ 1385888 w 1483503"/>
              <a:gd name="connsiteY1" fmla="*/ 9525 h 1252538"/>
              <a:gd name="connsiteX2" fmla="*/ 1344265 w 1483503"/>
              <a:gd name="connsiteY2" fmla="*/ 266930 h 1252538"/>
              <a:gd name="connsiteX3" fmla="*/ 1210914 w 1483503"/>
              <a:gd name="connsiteY3" fmla="*/ 971780 h 1252538"/>
              <a:gd name="connsiteX4" fmla="*/ 1143000 w 1483503"/>
              <a:gd name="connsiteY4" fmla="*/ 1252538 h 1252538"/>
              <a:gd name="connsiteX5" fmla="*/ 990600 w 1483503"/>
              <a:gd name="connsiteY5" fmla="*/ 1166813 h 1252538"/>
              <a:gd name="connsiteX6" fmla="*/ 709613 w 1483503"/>
              <a:gd name="connsiteY6" fmla="*/ 966788 h 1252538"/>
              <a:gd name="connsiteX7" fmla="*/ 576263 w 1483503"/>
              <a:gd name="connsiteY7" fmla="*/ 842963 h 1252538"/>
              <a:gd name="connsiteX8" fmla="*/ 395288 w 1483503"/>
              <a:gd name="connsiteY8" fmla="*/ 647700 h 1252538"/>
              <a:gd name="connsiteX9" fmla="*/ 247650 w 1483503"/>
              <a:gd name="connsiteY9" fmla="*/ 466726 h 1252538"/>
              <a:gd name="connsiteX10" fmla="*/ 123825 w 1483503"/>
              <a:gd name="connsiteY10" fmla="*/ 271463 h 1252538"/>
              <a:gd name="connsiteX11" fmla="*/ 0 w 1483503"/>
              <a:gd name="connsiteY11" fmla="*/ 0 h 1252538"/>
              <a:gd name="connsiteX0" fmla="*/ 0 w 1385888"/>
              <a:gd name="connsiteY0" fmla="*/ 0 h 1252538"/>
              <a:gd name="connsiteX1" fmla="*/ 1385888 w 1385888"/>
              <a:gd name="connsiteY1" fmla="*/ 9525 h 1252538"/>
              <a:gd name="connsiteX2" fmla="*/ 1344265 w 1385888"/>
              <a:gd name="connsiteY2" fmla="*/ 266930 h 1252538"/>
              <a:gd name="connsiteX3" fmla="*/ 1210914 w 1385888"/>
              <a:gd name="connsiteY3" fmla="*/ 971780 h 1252538"/>
              <a:gd name="connsiteX4" fmla="*/ 1143000 w 1385888"/>
              <a:gd name="connsiteY4" fmla="*/ 1252538 h 1252538"/>
              <a:gd name="connsiteX5" fmla="*/ 990600 w 1385888"/>
              <a:gd name="connsiteY5" fmla="*/ 1166813 h 1252538"/>
              <a:gd name="connsiteX6" fmla="*/ 709613 w 1385888"/>
              <a:gd name="connsiteY6" fmla="*/ 966788 h 1252538"/>
              <a:gd name="connsiteX7" fmla="*/ 576263 w 1385888"/>
              <a:gd name="connsiteY7" fmla="*/ 842963 h 1252538"/>
              <a:gd name="connsiteX8" fmla="*/ 395288 w 1385888"/>
              <a:gd name="connsiteY8" fmla="*/ 647700 h 1252538"/>
              <a:gd name="connsiteX9" fmla="*/ 247650 w 1385888"/>
              <a:gd name="connsiteY9" fmla="*/ 466726 h 1252538"/>
              <a:gd name="connsiteX10" fmla="*/ 123825 w 1385888"/>
              <a:gd name="connsiteY10" fmla="*/ 271463 h 1252538"/>
              <a:gd name="connsiteX11" fmla="*/ 0 w 1385888"/>
              <a:gd name="connsiteY11" fmla="*/ 0 h 1252538"/>
              <a:gd name="connsiteX0" fmla="*/ 0 w 1385888"/>
              <a:gd name="connsiteY0" fmla="*/ 0 h 1252538"/>
              <a:gd name="connsiteX1" fmla="*/ 1385888 w 1385888"/>
              <a:gd name="connsiteY1" fmla="*/ 9525 h 1252538"/>
              <a:gd name="connsiteX2" fmla="*/ 1344265 w 1385888"/>
              <a:gd name="connsiteY2" fmla="*/ 266930 h 1252538"/>
              <a:gd name="connsiteX3" fmla="*/ 1234726 w 1385888"/>
              <a:gd name="connsiteY3" fmla="*/ 971780 h 1252538"/>
              <a:gd name="connsiteX4" fmla="*/ 1143000 w 1385888"/>
              <a:gd name="connsiteY4" fmla="*/ 1252538 h 1252538"/>
              <a:gd name="connsiteX5" fmla="*/ 990600 w 1385888"/>
              <a:gd name="connsiteY5" fmla="*/ 1166813 h 1252538"/>
              <a:gd name="connsiteX6" fmla="*/ 709613 w 1385888"/>
              <a:gd name="connsiteY6" fmla="*/ 966788 h 1252538"/>
              <a:gd name="connsiteX7" fmla="*/ 576263 w 1385888"/>
              <a:gd name="connsiteY7" fmla="*/ 842963 h 1252538"/>
              <a:gd name="connsiteX8" fmla="*/ 395288 w 1385888"/>
              <a:gd name="connsiteY8" fmla="*/ 647700 h 1252538"/>
              <a:gd name="connsiteX9" fmla="*/ 247650 w 1385888"/>
              <a:gd name="connsiteY9" fmla="*/ 466726 h 1252538"/>
              <a:gd name="connsiteX10" fmla="*/ 123825 w 1385888"/>
              <a:gd name="connsiteY10" fmla="*/ 271463 h 1252538"/>
              <a:gd name="connsiteX11" fmla="*/ 0 w 1385888"/>
              <a:gd name="connsiteY11" fmla="*/ 0 h 125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5888" h="1252538">
                <a:moveTo>
                  <a:pt x="0" y="0"/>
                </a:moveTo>
                <a:lnTo>
                  <a:pt x="1385888" y="9525"/>
                </a:lnTo>
                <a:lnTo>
                  <a:pt x="1344265" y="266930"/>
                </a:lnTo>
                <a:cubicBezTo>
                  <a:pt x="1315103" y="427306"/>
                  <a:pt x="1273033" y="849581"/>
                  <a:pt x="1234726" y="971780"/>
                </a:cubicBezTo>
                <a:cubicBezTo>
                  <a:pt x="1196419" y="1093979"/>
                  <a:pt x="1198769" y="1151770"/>
                  <a:pt x="1143000" y="1252538"/>
                </a:cubicBezTo>
                <a:cubicBezTo>
                  <a:pt x="1058069" y="1210469"/>
                  <a:pt x="1062831" y="1214438"/>
                  <a:pt x="990600" y="1166813"/>
                </a:cubicBezTo>
                <a:cubicBezTo>
                  <a:pt x="918369" y="1119188"/>
                  <a:pt x="778669" y="1020763"/>
                  <a:pt x="709613" y="966788"/>
                </a:cubicBezTo>
                <a:cubicBezTo>
                  <a:pt x="640557" y="912813"/>
                  <a:pt x="628651" y="896144"/>
                  <a:pt x="576263" y="842963"/>
                </a:cubicBezTo>
                <a:cubicBezTo>
                  <a:pt x="523876" y="789782"/>
                  <a:pt x="450057" y="710406"/>
                  <a:pt x="395288" y="647700"/>
                </a:cubicBezTo>
                <a:cubicBezTo>
                  <a:pt x="340519" y="584994"/>
                  <a:pt x="284956" y="536576"/>
                  <a:pt x="247650" y="466726"/>
                </a:cubicBezTo>
                <a:cubicBezTo>
                  <a:pt x="210344" y="396876"/>
                  <a:pt x="165100" y="349251"/>
                  <a:pt x="123825" y="271463"/>
                </a:cubicBezTo>
                <a:cubicBezTo>
                  <a:pt x="82550" y="193675"/>
                  <a:pt x="48418" y="138112"/>
                  <a:pt x="0" y="0"/>
                </a:cubicBez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24" name="Tekstboks 123"/>
          <p:cNvSpPr txBox="1"/>
          <p:nvPr/>
        </p:nvSpPr>
        <p:spPr>
          <a:xfrm>
            <a:off x="4367164" y="2759902"/>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endParaRPr lang="da-DK" sz="2000" b="1" dirty="0">
              <a:solidFill>
                <a:srgbClr val="00FFFF"/>
              </a:solidFill>
              <a:latin typeface="Arial" panose="020B0604020202020204" pitchFamily="34" charset="0"/>
              <a:cs typeface="Arial" panose="020B0604020202020204" pitchFamily="34" charset="0"/>
            </a:endParaRPr>
          </a:p>
        </p:txBody>
      </p:sp>
      <p:sp>
        <p:nvSpPr>
          <p:cNvPr id="125" name="Tekstboks 124"/>
          <p:cNvSpPr txBox="1"/>
          <p:nvPr/>
        </p:nvSpPr>
        <p:spPr>
          <a:xfrm>
            <a:off x="4433052" y="3358776"/>
            <a:ext cx="663964"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latin typeface="Arial" panose="020B0604020202020204" pitchFamily="34" charset="0"/>
                <a:cs typeface="Arial" panose="020B0604020202020204" pitchFamily="34" charset="0"/>
              </a:rPr>
              <a:t>H</a:t>
            </a:r>
            <a:r>
              <a:rPr lang="da-DK" baseline="-25000" dirty="0">
                <a:latin typeface="Arial" panose="020B0604020202020204" pitchFamily="34" charset="0"/>
                <a:cs typeface="Arial" panose="020B0604020202020204" pitchFamily="34" charset="0"/>
              </a:rPr>
              <a:t>2</a:t>
            </a:r>
            <a:r>
              <a:rPr lang="da-DK" dirty="0">
                <a:latin typeface="Arial" panose="020B0604020202020204" pitchFamily="34" charset="0"/>
                <a:cs typeface="Arial" panose="020B0604020202020204" pitchFamily="34" charset="0"/>
              </a:rPr>
              <a:t>O</a:t>
            </a:r>
          </a:p>
        </p:txBody>
      </p:sp>
      <p:sp>
        <p:nvSpPr>
          <p:cNvPr id="126" name="Tekstboks 125"/>
          <p:cNvSpPr txBox="1"/>
          <p:nvPr/>
        </p:nvSpPr>
        <p:spPr>
          <a:xfrm>
            <a:off x="4832741" y="3358776"/>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p>
        </p:txBody>
      </p:sp>
      <p:sp>
        <p:nvSpPr>
          <p:cNvPr id="127" name="Tekstboks 126"/>
          <p:cNvSpPr txBox="1"/>
          <p:nvPr/>
        </p:nvSpPr>
        <p:spPr>
          <a:xfrm>
            <a:off x="4647407" y="2621292"/>
            <a:ext cx="663964" cy="400110"/>
          </a:xfrm>
          <a:prstGeom prst="rect">
            <a:avLst/>
          </a:prstGeom>
          <a:noFill/>
        </p:spPr>
        <p:txBody>
          <a:bodyPr wrap="none" rtlCol="0">
            <a:spAutoFit/>
          </a:bodyPr>
          <a:lstStyle/>
          <a:p>
            <a:r>
              <a:rPr lang="da-DK" sz="2000" b="1" dirty="0">
                <a:solidFill>
                  <a:srgbClr val="3333FF"/>
                </a:solidFill>
                <a:latin typeface="Arial" panose="020B0604020202020204" pitchFamily="34" charset="0"/>
                <a:cs typeface="Arial" panose="020B0604020202020204" pitchFamily="34" charset="0"/>
              </a:rPr>
              <a:t>H</a:t>
            </a:r>
            <a:r>
              <a:rPr lang="da-DK" sz="2000" b="1" baseline="-25000" dirty="0">
                <a:solidFill>
                  <a:srgbClr val="3333FF"/>
                </a:solidFill>
                <a:latin typeface="Arial" panose="020B0604020202020204" pitchFamily="34" charset="0"/>
                <a:cs typeface="Arial" panose="020B0604020202020204" pitchFamily="34" charset="0"/>
              </a:rPr>
              <a:t>2</a:t>
            </a:r>
            <a:r>
              <a:rPr lang="da-DK" sz="2000" b="1" dirty="0">
                <a:solidFill>
                  <a:srgbClr val="3333FF"/>
                </a:solidFill>
                <a:latin typeface="Arial" panose="020B0604020202020204" pitchFamily="34" charset="0"/>
                <a:cs typeface="Arial" panose="020B0604020202020204" pitchFamily="34" charset="0"/>
              </a:rPr>
              <a:t>O</a:t>
            </a:r>
          </a:p>
        </p:txBody>
      </p:sp>
      <p:sp>
        <p:nvSpPr>
          <p:cNvPr id="64" name="Tekstboks 63"/>
          <p:cNvSpPr txBox="1"/>
          <p:nvPr/>
        </p:nvSpPr>
        <p:spPr>
          <a:xfrm>
            <a:off x="4518772" y="3106461"/>
            <a:ext cx="508473"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solidFill>
                  <a:srgbClr val="FFFF00"/>
                </a:solidFill>
                <a:latin typeface="Arial" panose="020B0604020202020204" pitchFamily="34" charset="0"/>
                <a:cs typeface="Arial" panose="020B0604020202020204" pitchFamily="34" charset="0"/>
              </a:rPr>
              <a:t>S</a:t>
            </a:r>
            <a:r>
              <a:rPr lang="da-DK" baseline="50000" dirty="0">
                <a:solidFill>
                  <a:srgbClr val="FFFF00"/>
                </a:solidFill>
                <a:latin typeface="Arial" panose="020B0604020202020204" pitchFamily="34" charset="0"/>
                <a:cs typeface="Arial" panose="020B0604020202020204" pitchFamily="34" charset="0"/>
              </a:rPr>
              <a:t>2-</a:t>
            </a:r>
          </a:p>
        </p:txBody>
      </p:sp>
      <p:sp>
        <p:nvSpPr>
          <p:cNvPr id="72" name="Tekstboks 71"/>
          <p:cNvSpPr txBox="1"/>
          <p:nvPr/>
        </p:nvSpPr>
        <p:spPr>
          <a:xfrm>
            <a:off x="4695022" y="2261690"/>
            <a:ext cx="508473"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solidFill>
                  <a:srgbClr val="FFFF00"/>
                </a:solidFill>
                <a:latin typeface="Arial" panose="020B0604020202020204" pitchFamily="34" charset="0"/>
                <a:cs typeface="Arial" panose="020B0604020202020204" pitchFamily="34" charset="0"/>
              </a:rPr>
              <a:t>S</a:t>
            </a:r>
            <a:r>
              <a:rPr lang="da-DK" baseline="50000" dirty="0">
                <a:solidFill>
                  <a:srgbClr val="FFFF00"/>
                </a:solidFill>
                <a:latin typeface="Arial" panose="020B0604020202020204" pitchFamily="34" charset="0"/>
                <a:cs typeface="Arial" panose="020B0604020202020204" pitchFamily="34" charset="0"/>
              </a:rPr>
              <a:t>2-</a:t>
            </a:r>
          </a:p>
        </p:txBody>
      </p:sp>
      <p:sp>
        <p:nvSpPr>
          <p:cNvPr id="55" name="Tekstboks 54"/>
          <p:cNvSpPr txBox="1"/>
          <p:nvPr/>
        </p:nvSpPr>
        <p:spPr>
          <a:xfrm>
            <a:off x="7735527" y="3871038"/>
            <a:ext cx="1056700"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Rørvæg</a:t>
            </a:r>
          </a:p>
        </p:txBody>
      </p:sp>
      <p:sp>
        <p:nvSpPr>
          <p:cNvPr id="56" name="Tekstboks 55"/>
          <p:cNvSpPr txBox="1"/>
          <p:nvPr/>
        </p:nvSpPr>
        <p:spPr>
          <a:xfrm>
            <a:off x="4282590" y="3883793"/>
            <a:ext cx="928459"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Væske</a:t>
            </a:r>
          </a:p>
        </p:txBody>
      </p:sp>
      <p:sp>
        <p:nvSpPr>
          <p:cNvPr id="57" name="Tekstboks 56"/>
          <p:cNvSpPr txBox="1"/>
          <p:nvPr/>
        </p:nvSpPr>
        <p:spPr>
          <a:xfrm>
            <a:off x="3973181" y="3369308"/>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59" name="Tekstboks 58"/>
          <p:cNvSpPr txBox="1"/>
          <p:nvPr/>
        </p:nvSpPr>
        <p:spPr>
          <a:xfrm>
            <a:off x="4083944" y="3018064"/>
            <a:ext cx="599844"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HS</a:t>
            </a:r>
            <a:r>
              <a:rPr lang="da-DK" sz="2000" b="1" baseline="50000" dirty="0">
                <a:latin typeface="Arial" panose="020B0604020202020204" pitchFamily="34" charset="0"/>
                <a:cs typeface="Arial" panose="020B0604020202020204" pitchFamily="34" charset="0"/>
              </a:rPr>
              <a:t>-</a:t>
            </a:r>
          </a:p>
        </p:txBody>
      </p:sp>
      <p:sp>
        <p:nvSpPr>
          <p:cNvPr id="6" name="Kombinationstegning 5"/>
          <p:cNvSpPr/>
          <p:nvPr/>
        </p:nvSpPr>
        <p:spPr>
          <a:xfrm>
            <a:off x="3971870" y="2095321"/>
            <a:ext cx="1440566" cy="1657985"/>
          </a:xfrm>
          <a:custGeom>
            <a:avLst/>
            <a:gdLst>
              <a:gd name="connsiteX0" fmla="*/ 894958 w 1278744"/>
              <a:gd name="connsiteY0" fmla="*/ 0 h 1652715"/>
              <a:gd name="connsiteX1" fmla="*/ 599990 w 1278744"/>
              <a:gd name="connsiteY1" fmla="*/ 250723 h 1652715"/>
              <a:gd name="connsiteX2" fmla="*/ 334519 w 1278744"/>
              <a:gd name="connsiteY2" fmla="*/ 516194 h 1652715"/>
              <a:gd name="connsiteX3" fmla="*/ 157538 w 1278744"/>
              <a:gd name="connsiteY3" fmla="*/ 811161 h 1652715"/>
              <a:gd name="connsiteX4" fmla="*/ 54300 w 1278744"/>
              <a:gd name="connsiteY4" fmla="*/ 1135626 h 1652715"/>
              <a:gd name="connsiteX5" fmla="*/ 54300 w 1278744"/>
              <a:gd name="connsiteY5" fmla="*/ 1401097 h 1652715"/>
              <a:gd name="connsiteX6" fmla="*/ 732725 w 1278744"/>
              <a:gd name="connsiteY6" fmla="*/ 1578077 h 1652715"/>
              <a:gd name="connsiteX7" fmla="*/ 1189925 w 1278744"/>
              <a:gd name="connsiteY7" fmla="*/ 1651819 h 1652715"/>
              <a:gd name="connsiteX8" fmla="*/ 1278416 w 1278744"/>
              <a:gd name="connsiteY8" fmla="*/ 1533832 h 1652715"/>
              <a:gd name="connsiteX9" fmla="*/ 1219422 w 1278744"/>
              <a:gd name="connsiteY9" fmla="*/ 1135626 h 1652715"/>
              <a:gd name="connsiteX10" fmla="*/ 1204674 w 1278744"/>
              <a:gd name="connsiteY10" fmla="*/ 781665 h 1652715"/>
              <a:gd name="connsiteX11" fmla="*/ 1116183 w 1278744"/>
              <a:gd name="connsiteY11" fmla="*/ 486697 h 1652715"/>
              <a:gd name="connsiteX0" fmla="*/ 894958 w 1278744"/>
              <a:gd name="connsiteY0" fmla="*/ 0 h 1652715"/>
              <a:gd name="connsiteX1" fmla="*/ 599990 w 1278744"/>
              <a:gd name="connsiteY1" fmla="*/ 250723 h 1652715"/>
              <a:gd name="connsiteX2" fmla="*/ 334519 w 1278744"/>
              <a:gd name="connsiteY2" fmla="*/ 516194 h 1652715"/>
              <a:gd name="connsiteX3" fmla="*/ 157538 w 1278744"/>
              <a:gd name="connsiteY3" fmla="*/ 811161 h 1652715"/>
              <a:gd name="connsiteX4" fmla="*/ 54300 w 1278744"/>
              <a:gd name="connsiteY4" fmla="*/ 1135626 h 1652715"/>
              <a:gd name="connsiteX5" fmla="*/ 54300 w 1278744"/>
              <a:gd name="connsiteY5" fmla="*/ 1401097 h 1652715"/>
              <a:gd name="connsiteX6" fmla="*/ 732725 w 1278744"/>
              <a:gd name="connsiteY6" fmla="*/ 1578077 h 1652715"/>
              <a:gd name="connsiteX7" fmla="*/ 1189925 w 1278744"/>
              <a:gd name="connsiteY7" fmla="*/ 1651819 h 1652715"/>
              <a:gd name="connsiteX8" fmla="*/ 1278416 w 1278744"/>
              <a:gd name="connsiteY8" fmla="*/ 1533832 h 1652715"/>
              <a:gd name="connsiteX9" fmla="*/ 1219422 w 1278744"/>
              <a:gd name="connsiteY9" fmla="*/ 1135626 h 1652715"/>
              <a:gd name="connsiteX10" fmla="*/ 1204674 w 1278744"/>
              <a:gd name="connsiteY10" fmla="*/ 781665 h 1652715"/>
              <a:gd name="connsiteX11" fmla="*/ 1116183 w 1278744"/>
              <a:gd name="connsiteY11" fmla="*/ 486697 h 1652715"/>
              <a:gd name="connsiteX12" fmla="*/ 894958 w 1278744"/>
              <a:gd name="connsiteY12" fmla="*/ 0 h 1652715"/>
              <a:gd name="connsiteX0" fmla="*/ 884097 w 1267883"/>
              <a:gd name="connsiteY0" fmla="*/ 0 h 1652429"/>
              <a:gd name="connsiteX1" fmla="*/ 589129 w 1267883"/>
              <a:gd name="connsiteY1" fmla="*/ 250723 h 1652429"/>
              <a:gd name="connsiteX2" fmla="*/ 323658 w 1267883"/>
              <a:gd name="connsiteY2" fmla="*/ 516194 h 1652429"/>
              <a:gd name="connsiteX3" fmla="*/ 146677 w 1267883"/>
              <a:gd name="connsiteY3" fmla="*/ 811161 h 1652429"/>
              <a:gd name="connsiteX4" fmla="*/ 43439 w 1267883"/>
              <a:gd name="connsiteY4" fmla="*/ 1135626 h 1652429"/>
              <a:gd name="connsiteX5" fmla="*/ 43439 w 1267883"/>
              <a:gd name="connsiteY5" fmla="*/ 1401097 h 1652429"/>
              <a:gd name="connsiteX6" fmla="*/ 574380 w 1267883"/>
              <a:gd name="connsiteY6" fmla="*/ 1533832 h 1652429"/>
              <a:gd name="connsiteX7" fmla="*/ 721864 w 1267883"/>
              <a:gd name="connsiteY7" fmla="*/ 1578077 h 1652429"/>
              <a:gd name="connsiteX8" fmla="*/ 1179064 w 1267883"/>
              <a:gd name="connsiteY8" fmla="*/ 1651819 h 1652429"/>
              <a:gd name="connsiteX9" fmla="*/ 1267555 w 1267883"/>
              <a:gd name="connsiteY9" fmla="*/ 1533832 h 1652429"/>
              <a:gd name="connsiteX10" fmla="*/ 1208561 w 1267883"/>
              <a:gd name="connsiteY10" fmla="*/ 1135626 h 1652429"/>
              <a:gd name="connsiteX11" fmla="*/ 1193813 w 1267883"/>
              <a:gd name="connsiteY11" fmla="*/ 781665 h 1652429"/>
              <a:gd name="connsiteX12" fmla="*/ 1105322 w 1267883"/>
              <a:gd name="connsiteY12" fmla="*/ 486697 h 1652429"/>
              <a:gd name="connsiteX13" fmla="*/ 884097 w 1267883"/>
              <a:gd name="connsiteY13" fmla="*/ 0 h 1652429"/>
              <a:gd name="connsiteX0" fmla="*/ 884097 w 1267950"/>
              <a:gd name="connsiteY0" fmla="*/ 0 h 1652429"/>
              <a:gd name="connsiteX1" fmla="*/ 589129 w 1267950"/>
              <a:gd name="connsiteY1" fmla="*/ 250723 h 1652429"/>
              <a:gd name="connsiteX2" fmla="*/ 323658 w 1267950"/>
              <a:gd name="connsiteY2" fmla="*/ 516194 h 1652429"/>
              <a:gd name="connsiteX3" fmla="*/ 146677 w 1267950"/>
              <a:gd name="connsiteY3" fmla="*/ 811161 h 1652429"/>
              <a:gd name="connsiteX4" fmla="*/ 43439 w 1267950"/>
              <a:gd name="connsiteY4" fmla="*/ 1135626 h 1652429"/>
              <a:gd name="connsiteX5" fmla="*/ 43439 w 1267950"/>
              <a:gd name="connsiteY5" fmla="*/ 1401097 h 1652429"/>
              <a:gd name="connsiteX6" fmla="*/ 574380 w 1267950"/>
              <a:gd name="connsiteY6" fmla="*/ 1533832 h 1652429"/>
              <a:gd name="connsiteX7" fmla="*/ 721864 w 1267950"/>
              <a:gd name="connsiteY7" fmla="*/ 1578077 h 1652429"/>
              <a:gd name="connsiteX8" fmla="*/ 1179064 w 1267950"/>
              <a:gd name="connsiteY8" fmla="*/ 1651819 h 1652429"/>
              <a:gd name="connsiteX9" fmla="*/ 1267555 w 1267950"/>
              <a:gd name="connsiteY9" fmla="*/ 1533832 h 1652429"/>
              <a:gd name="connsiteX10" fmla="*/ 1208561 w 1267950"/>
              <a:gd name="connsiteY10" fmla="*/ 1135626 h 1652429"/>
              <a:gd name="connsiteX11" fmla="*/ 1136663 w 1267950"/>
              <a:gd name="connsiteY11" fmla="*/ 800715 h 1652429"/>
              <a:gd name="connsiteX12" fmla="*/ 1105322 w 1267950"/>
              <a:gd name="connsiteY12" fmla="*/ 486697 h 1652429"/>
              <a:gd name="connsiteX13" fmla="*/ 884097 w 1267950"/>
              <a:gd name="connsiteY13" fmla="*/ 0 h 1652429"/>
              <a:gd name="connsiteX0" fmla="*/ 884097 w 1267950"/>
              <a:gd name="connsiteY0" fmla="*/ 0 h 1652429"/>
              <a:gd name="connsiteX1" fmla="*/ 589129 w 1267950"/>
              <a:gd name="connsiteY1" fmla="*/ 250723 h 1652429"/>
              <a:gd name="connsiteX2" fmla="*/ 323658 w 1267950"/>
              <a:gd name="connsiteY2" fmla="*/ 516194 h 1652429"/>
              <a:gd name="connsiteX3" fmla="*/ 146677 w 1267950"/>
              <a:gd name="connsiteY3" fmla="*/ 811161 h 1652429"/>
              <a:gd name="connsiteX4" fmla="*/ 43439 w 1267950"/>
              <a:gd name="connsiteY4" fmla="*/ 1135626 h 1652429"/>
              <a:gd name="connsiteX5" fmla="*/ 43439 w 1267950"/>
              <a:gd name="connsiteY5" fmla="*/ 1401097 h 1652429"/>
              <a:gd name="connsiteX6" fmla="*/ 574380 w 1267950"/>
              <a:gd name="connsiteY6" fmla="*/ 1533832 h 1652429"/>
              <a:gd name="connsiteX7" fmla="*/ 721864 w 1267950"/>
              <a:gd name="connsiteY7" fmla="*/ 1578077 h 1652429"/>
              <a:gd name="connsiteX8" fmla="*/ 1179064 w 1267950"/>
              <a:gd name="connsiteY8" fmla="*/ 1651819 h 1652429"/>
              <a:gd name="connsiteX9" fmla="*/ 1267555 w 1267950"/>
              <a:gd name="connsiteY9" fmla="*/ 1533832 h 1652429"/>
              <a:gd name="connsiteX10" fmla="*/ 1208561 w 1267950"/>
              <a:gd name="connsiteY10" fmla="*/ 1135626 h 1652429"/>
              <a:gd name="connsiteX11" fmla="*/ 1136663 w 1267950"/>
              <a:gd name="connsiteY11" fmla="*/ 800715 h 1652429"/>
              <a:gd name="connsiteX12" fmla="*/ 1043409 w 1267950"/>
              <a:gd name="connsiteY12" fmla="*/ 491460 h 1652429"/>
              <a:gd name="connsiteX13" fmla="*/ 884097 w 1267950"/>
              <a:gd name="connsiteY13" fmla="*/ 0 h 1652429"/>
              <a:gd name="connsiteX0" fmla="*/ 884097 w 1267964"/>
              <a:gd name="connsiteY0" fmla="*/ 0 h 1652429"/>
              <a:gd name="connsiteX1" fmla="*/ 589129 w 1267964"/>
              <a:gd name="connsiteY1" fmla="*/ 250723 h 1652429"/>
              <a:gd name="connsiteX2" fmla="*/ 323658 w 1267964"/>
              <a:gd name="connsiteY2" fmla="*/ 516194 h 1652429"/>
              <a:gd name="connsiteX3" fmla="*/ 146677 w 1267964"/>
              <a:gd name="connsiteY3" fmla="*/ 811161 h 1652429"/>
              <a:gd name="connsiteX4" fmla="*/ 43439 w 1267964"/>
              <a:gd name="connsiteY4" fmla="*/ 1135626 h 1652429"/>
              <a:gd name="connsiteX5" fmla="*/ 43439 w 1267964"/>
              <a:gd name="connsiteY5" fmla="*/ 1401097 h 1652429"/>
              <a:gd name="connsiteX6" fmla="*/ 574380 w 1267964"/>
              <a:gd name="connsiteY6" fmla="*/ 1533832 h 1652429"/>
              <a:gd name="connsiteX7" fmla="*/ 721864 w 1267964"/>
              <a:gd name="connsiteY7" fmla="*/ 1578077 h 1652429"/>
              <a:gd name="connsiteX8" fmla="*/ 1179064 w 1267964"/>
              <a:gd name="connsiteY8" fmla="*/ 1651819 h 1652429"/>
              <a:gd name="connsiteX9" fmla="*/ 1267555 w 1267964"/>
              <a:gd name="connsiteY9" fmla="*/ 1533832 h 1652429"/>
              <a:gd name="connsiteX10" fmla="*/ 1208561 w 1267964"/>
              <a:gd name="connsiteY10" fmla="*/ 1135626 h 1652429"/>
              <a:gd name="connsiteX11" fmla="*/ 1127138 w 1267964"/>
              <a:gd name="connsiteY11" fmla="*/ 805478 h 1652429"/>
              <a:gd name="connsiteX12" fmla="*/ 1043409 w 1267964"/>
              <a:gd name="connsiteY12" fmla="*/ 491460 h 1652429"/>
              <a:gd name="connsiteX13" fmla="*/ 884097 w 1267964"/>
              <a:gd name="connsiteY13" fmla="*/ 0 h 1652429"/>
              <a:gd name="connsiteX0" fmla="*/ 1011131 w 1394998"/>
              <a:gd name="connsiteY0" fmla="*/ 0 h 1652429"/>
              <a:gd name="connsiteX1" fmla="*/ 716163 w 1394998"/>
              <a:gd name="connsiteY1" fmla="*/ 250723 h 1652429"/>
              <a:gd name="connsiteX2" fmla="*/ 450692 w 1394998"/>
              <a:gd name="connsiteY2" fmla="*/ 516194 h 1652429"/>
              <a:gd name="connsiteX3" fmla="*/ 273711 w 1394998"/>
              <a:gd name="connsiteY3" fmla="*/ 811161 h 1652429"/>
              <a:gd name="connsiteX4" fmla="*/ 170473 w 1394998"/>
              <a:gd name="connsiteY4" fmla="*/ 1135626 h 1652429"/>
              <a:gd name="connsiteX5" fmla="*/ 22836 w 1394998"/>
              <a:gd name="connsiteY5" fmla="*/ 1558259 h 1652429"/>
              <a:gd name="connsiteX6" fmla="*/ 701414 w 1394998"/>
              <a:gd name="connsiteY6" fmla="*/ 1533832 h 1652429"/>
              <a:gd name="connsiteX7" fmla="*/ 848898 w 1394998"/>
              <a:gd name="connsiteY7" fmla="*/ 1578077 h 1652429"/>
              <a:gd name="connsiteX8" fmla="*/ 1306098 w 1394998"/>
              <a:gd name="connsiteY8" fmla="*/ 1651819 h 1652429"/>
              <a:gd name="connsiteX9" fmla="*/ 1394589 w 1394998"/>
              <a:gd name="connsiteY9" fmla="*/ 1533832 h 1652429"/>
              <a:gd name="connsiteX10" fmla="*/ 1335595 w 1394998"/>
              <a:gd name="connsiteY10" fmla="*/ 1135626 h 1652429"/>
              <a:gd name="connsiteX11" fmla="*/ 1254172 w 1394998"/>
              <a:gd name="connsiteY11" fmla="*/ 805478 h 1652429"/>
              <a:gd name="connsiteX12" fmla="*/ 1170443 w 1394998"/>
              <a:gd name="connsiteY12" fmla="*/ 491460 h 1652429"/>
              <a:gd name="connsiteX13" fmla="*/ 1011131 w 1394998"/>
              <a:gd name="connsiteY13" fmla="*/ 0 h 1652429"/>
              <a:gd name="connsiteX0" fmla="*/ 1020398 w 1404265"/>
              <a:gd name="connsiteY0" fmla="*/ 0 h 1652429"/>
              <a:gd name="connsiteX1" fmla="*/ 725430 w 1404265"/>
              <a:gd name="connsiteY1" fmla="*/ 250723 h 1652429"/>
              <a:gd name="connsiteX2" fmla="*/ 459959 w 1404265"/>
              <a:gd name="connsiteY2" fmla="*/ 516194 h 1652429"/>
              <a:gd name="connsiteX3" fmla="*/ 282978 w 1404265"/>
              <a:gd name="connsiteY3" fmla="*/ 811161 h 1652429"/>
              <a:gd name="connsiteX4" fmla="*/ 127353 w 1404265"/>
              <a:gd name="connsiteY4" fmla="*/ 1126101 h 1652429"/>
              <a:gd name="connsiteX5" fmla="*/ 32103 w 1404265"/>
              <a:gd name="connsiteY5" fmla="*/ 1558259 h 1652429"/>
              <a:gd name="connsiteX6" fmla="*/ 710681 w 1404265"/>
              <a:gd name="connsiteY6" fmla="*/ 1533832 h 1652429"/>
              <a:gd name="connsiteX7" fmla="*/ 858165 w 1404265"/>
              <a:gd name="connsiteY7" fmla="*/ 1578077 h 1652429"/>
              <a:gd name="connsiteX8" fmla="*/ 1315365 w 1404265"/>
              <a:gd name="connsiteY8" fmla="*/ 1651819 h 1652429"/>
              <a:gd name="connsiteX9" fmla="*/ 1403856 w 1404265"/>
              <a:gd name="connsiteY9" fmla="*/ 1533832 h 1652429"/>
              <a:gd name="connsiteX10" fmla="*/ 1344862 w 1404265"/>
              <a:gd name="connsiteY10" fmla="*/ 1135626 h 1652429"/>
              <a:gd name="connsiteX11" fmla="*/ 1263439 w 1404265"/>
              <a:gd name="connsiteY11" fmla="*/ 805478 h 1652429"/>
              <a:gd name="connsiteX12" fmla="*/ 1179710 w 1404265"/>
              <a:gd name="connsiteY12" fmla="*/ 491460 h 1652429"/>
              <a:gd name="connsiteX13" fmla="*/ 1020398 w 1404265"/>
              <a:gd name="connsiteY13" fmla="*/ 0 h 1652429"/>
              <a:gd name="connsiteX0" fmla="*/ 1020398 w 1404265"/>
              <a:gd name="connsiteY0" fmla="*/ 0 h 1661044"/>
              <a:gd name="connsiteX1" fmla="*/ 725430 w 1404265"/>
              <a:gd name="connsiteY1" fmla="*/ 250723 h 1661044"/>
              <a:gd name="connsiteX2" fmla="*/ 459959 w 1404265"/>
              <a:gd name="connsiteY2" fmla="*/ 516194 h 1661044"/>
              <a:gd name="connsiteX3" fmla="*/ 282978 w 1404265"/>
              <a:gd name="connsiteY3" fmla="*/ 811161 h 1661044"/>
              <a:gd name="connsiteX4" fmla="*/ 127353 w 1404265"/>
              <a:gd name="connsiteY4" fmla="*/ 1126101 h 1661044"/>
              <a:gd name="connsiteX5" fmla="*/ 32103 w 1404265"/>
              <a:gd name="connsiteY5" fmla="*/ 1558259 h 1661044"/>
              <a:gd name="connsiteX6" fmla="*/ 710681 w 1404265"/>
              <a:gd name="connsiteY6" fmla="*/ 1533832 h 1661044"/>
              <a:gd name="connsiteX7" fmla="*/ 858165 w 1404265"/>
              <a:gd name="connsiteY7" fmla="*/ 1639990 h 1661044"/>
              <a:gd name="connsiteX8" fmla="*/ 1315365 w 1404265"/>
              <a:gd name="connsiteY8" fmla="*/ 1651819 h 1661044"/>
              <a:gd name="connsiteX9" fmla="*/ 1403856 w 1404265"/>
              <a:gd name="connsiteY9" fmla="*/ 1533832 h 1661044"/>
              <a:gd name="connsiteX10" fmla="*/ 1344862 w 1404265"/>
              <a:gd name="connsiteY10" fmla="*/ 1135626 h 1661044"/>
              <a:gd name="connsiteX11" fmla="*/ 1263439 w 1404265"/>
              <a:gd name="connsiteY11" fmla="*/ 805478 h 1661044"/>
              <a:gd name="connsiteX12" fmla="*/ 1179710 w 1404265"/>
              <a:gd name="connsiteY12" fmla="*/ 491460 h 1661044"/>
              <a:gd name="connsiteX13" fmla="*/ 1020398 w 1404265"/>
              <a:gd name="connsiteY13" fmla="*/ 0 h 1661044"/>
              <a:gd name="connsiteX0" fmla="*/ 1006693 w 1390560"/>
              <a:gd name="connsiteY0" fmla="*/ 0 h 1661044"/>
              <a:gd name="connsiteX1" fmla="*/ 711725 w 1390560"/>
              <a:gd name="connsiteY1" fmla="*/ 250723 h 1661044"/>
              <a:gd name="connsiteX2" fmla="*/ 446254 w 1390560"/>
              <a:gd name="connsiteY2" fmla="*/ 516194 h 1661044"/>
              <a:gd name="connsiteX3" fmla="*/ 269273 w 1390560"/>
              <a:gd name="connsiteY3" fmla="*/ 811161 h 1661044"/>
              <a:gd name="connsiteX4" fmla="*/ 113648 w 1390560"/>
              <a:gd name="connsiteY4" fmla="*/ 1126101 h 1661044"/>
              <a:gd name="connsiteX5" fmla="*/ 18398 w 1390560"/>
              <a:gd name="connsiteY5" fmla="*/ 1558259 h 1661044"/>
              <a:gd name="connsiteX6" fmla="*/ 492982 w 1390560"/>
              <a:gd name="connsiteY6" fmla="*/ 1596386 h 1661044"/>
              <a:gd name="connsiteX7" fmla="*/ 696976 w 1390560"/>
              <a:gd name="connsiteY7" fmla="*/ 1533832 h 1661044"/>
              <a:gd name="connsiteX8" fmla="*/ 844460 w 1390560"/>
              <a:gd name="connsiteY8" fmla="*/ 1639990 h 1661044"/>
              <a:gd name="connsiteX9" fmla="*/ 1301660 w 1390560"/>
              <a:gd name="connsiteY9" fmla="*/ 1651819 h 1661044"/>
              <a:gd name="connsiteX10" fmla="*/ 1390151 w 1390560"/>
              <a:gd name="connsiteY10" fmla="*/ 1533832 h 1661044"/>
              <a:gd name="connsiteX11" fmla="*/ 1331157 w 1390560"/>
              <a:gd name="connsiteY11" fmla="*/ 1135626 h 1661044"/>
              <a:gd name="connsiteX12" fmla="*/ 1249734 w 1390560"/>
              <a:gd name="connsiteY12" fmla="*/ 805478 h 1661044"/>
              <a:gd name="connsiteX13" fmla="*/ 1166005 w 1390560"/>
              <a:gd name="connsiteY13" fmla="*/ 491460 h 1661044"/>
              <a:gd name="connsiteX14" fmla="*/ 1006693 w 1390560"/>
              <a:gd name="connsiteY14" fmla="*/ 0 h 1661044"/>
              <a:gd name="connsiteX0" fmla="*/ 1006693 w 1390560"/>
              <a:gd name="connsiteY0" fmla="*/ 0 h 1658383"/>
              <a:gd name="connsiteX1" fmla="*/ 711725 w 1390560"/>
              <a:gd name="connsiteY1" fmla="*/ 250723 h 1658383"/>
              <a:gd name="connsiteX2" fmla="*/ 446254 w 1390560"/>
              <a:gd name="connsiteY2" fmla="*/ 516194 h 1658383"/>
              <a:gd name="connsiteX3" fmla="*/ 269273 w 1390560"/>
              <a:gd name="connsiteY3" fmla="*/ 811161 h 1658383"/>
              <a:gd name="connsiteX4" fmla="*/ 113648 w 1390560"/>
              <a:gd name="connsiteY4" fmla="*/ 1126101 h 1658383"/>
              <a:gd name="connsiteX5" fmla="*/ 18398 w 1390560"/>
              <a:gd name="connsiteY5" fmla="*/ 1558259 h 1658383"/>
              <a:gd name="connsiteX6" fmla="*/ 492982 w 1390560"/>
              <a:gd name="connsiteY6" fmla="*/ 1596386 h 1658383"/>
              <a:gd name="connsiteX7" fmla="*/ 687451 w 1390560"/>
              <a:gd name="connsiteY7" fmla="*/ 1612413 h 1658383"/>
              <a:gd name="connsiteX8" fmla="*/ 844460 w 1390560"/>
              <a:gd name="connsiteY8" fmla="*/ 1639990 h 1658383"/>
              <a:gd name="connsiteX9" fmla="*/ 1301660 w 1390560"/>
              <a:gd name="connsiteY9" fmla="*/ 1651819 h 1658383"/>
              <a:gd name="connsiteX10" fmla="*/ 1390151 w 1390560"/>
              <a:gd name="connsiteY10" fmla="*/ 1533832 h 1658383"/>
              <a:gd name="connsiteX11" fmla="*/ 1331157 w 1390560"/>
              <a:gd name="connsiteY11" fmla="*/ 1135626 h 1658383"/>
              <a:gd name="connsiteX12" fmla="*/ 1249734 w 1390560"/>
              <a:gd name="connsiteY12" fmla="*/ 805478 h 1658383"/>
              <a:gd name="connsiteX13" fmla="*/ 1166005 w 1390560"/>
              <a:gd name="connsiteY13" fmla="*/ 491460 h 1658383"/>
              <a:gd name="connsiteX14" fmla="*/ 1006693 w 1390560"/>
              <a:gd name="connsiteY14" fmla="*/ 0 h 1658383"/>
              <a:gd name="connsiteX0" fmla="*/ 1006693 w 1390724"/>
              <a:gd name="connsiteY0" fmla="*/ 0 h 1658383"/>
              <a:gd name="connsiteX1" fmla="*/ 711725 w 1390724"/>
              <a:gd name="connsiteY1" fmla="*/ 250723 h 1658383"/>
              <a:gd name="connsiteX2" fmla="*/ 446254 w 1390724"/>
              <a:gd name="connsiteY2" fmla="*/ 516194 h 1658383"/>
              <a:gd name="connsiteX3" fmla="*/ 269273 w 1390724"/>
              <a:gd name="connsiteY3" fmla="*/ 811161 h 1658383"/>
              <a:gd name="connsiteX4" fmla="*/ 113648 w 1390724"/>
              <a:gd name="connsiteY4" fmla="*/ 1126101 h 1658383"/>
              <a:gd name="connsiteX5" fmla="*/ 18398 w 1390724"/>
              <a:gd name="connsiteY5" fmla="*/ 1558259 h 1658383"/>
              <a:gd name="connsiteX6" fmla="*/ 492982 w 1390724"/>
              <a:gd name="connsiteY6" fmla="*/ 1596386 h 1658383"/>
              <a:gd name="connsiteX7" fmla="*/ 687451 w 1390724"/>
              <a:gd name="connsiteY7" fmla="*/ 1612413 h 1658383"/>
              <a:gd name="connsiteX8" fmla="*/ 844460 w 1390724"/>
              <a:gd name="connsiteY8" fmla="*/ 1639990 h 1658383"/>
              <a:gd name="connsiteX9" fmla="*/ 1301660 w 1390724"/>
              <a:gd name="connsiteY9" fmla="*/ 1651819 h 1658383"/>
              <a:gd name="connsiteX10" fmla="*/ 1390151 w 1390724"/>
              <a:gd name="connsiteY10" fmla="*/ 1533832 h 1658383"/>
              <a:gd name="connsiteX11" fmla="*/ 1331157 w 1390724"/>
              <a:gd name="connsiteY11" fmla="*/ 1135626 h 1658383"/>
              <a:gd name="connsiteX12" fmla="*/ 1249734 w 1390724"/>
              <a:gd name="connsiteY12" fmla="*/ 805478 h 1658383"/>
              <a:gd name="connsiteX13" fmla="*/ 1166005 w 1390724"/>
              <a:gd name="connsiteY13" fmla="*/ 491460 h 1658383"/>
              <a:gd name="connsiteX14" fmla="*/ 1006693 w 1390724"/>
              <a:gd name="connsiteY14" fmla="*/ 0 h 1658383"/>
              <a:gd name="connsiteX0" fmla="*/ 1006693 w 1386222"/>
              <a:gd name="connsiteY0" fmla="*/ 0 h 1658212"/>
              <a:gd name="connsiteX1" fmla="*/ 711725 w 1386222"/>
              <a:gd name="connsiteY1" fmla="*/ 250723 h 1658212"/>
              <a:gd name="connsiteX2" fmla="*/ 446254 w 1386222"/>
              <a:gd name="connsiteY2" fmla="*/ 516194 h 1658212"/>
              <a:gd name="connsiteX3" fmla="*/ 269273 w 1386222"/>
              <a:gd name="connsiteY3" fmla="*/ 811161 h 1658212"/>
              <a:gd name="connsiteX4" fmla="*/ 113648 w 1386222"/>
              <a:gd name="connsiteY4" fmla="*/ 1126101 h 1658212"/>
              <a:gd name="connsiteX5" fmla="*/ 18398 w 1386222"/>
              <a:gd name="connsiteY5" fmla="*/ 1558259 h 1658212"/>
              <a:gd name="connsiteX6" fmla="*/ 492982 w 1386222"/>
              <a:gd name="connsiteY6" fmla="*/ 1596386 h 1658212"/>
              <a:gd name="connsiteX7" fmla="*/ 687451 w 1386222"/>
              <a:gd name="connsiteY7" fmla="*/ 1612413 h 1658212"/>
              <a:gd name="connsiteX8" fmla="*/ 844460 w 1386222"/>
              <a:gd name="connsiteY8" fmla="*/ 1639990 h 1658212"/>
              <a:gd name="connsiteX9" fmla="*/ 1301660 w 1386222"/>
              <a:gd name="connsiteY9" fmla="*/ 1651819 h 1658212"/>
              <a:gd name="connsiteX10" fmla="*/ 1385388 w 1386222"/>
              <a:gd name="connsiteY10" fmla="*/ 1536213 h 1658212"/>
              <a:gd name="connsiteX11" fmla="*/ 1331157 w 1386222"/>
              <a:gd name="connsiteY11" fmla="*/ 1135626 h 1658212"/>
              <a:gd name="connsiteX12" fmla="*/ 1249734 w 1386222"/>
              <a:gd name="connsiteY12" fmla="*/ 805478 h 1658212"/>
              <a:gd name="connsiteX13" fmla="*/ 1166005 w 1386222"/>
              <a:gd name="connsiteY13" fmla="*/ 491460 h 1658212"/>
              <a:gd name="connsiteX14" fmla="*/ 1006693 w 1386222"/>
              <a:gd name="connsiteY14" fmla="*/ 0 h 1658212"/>
              <a:gd name="connsiteX0" fmla="*/ 1006693 w 1386222"/>
              <a:gd name="connsiteY0" fmla="*/ 0 h 1658212"/>
              <a:gd name="connsiteX1" fmla="*/ 711725 w 1386222"/>
              <a:gd name="connsiteY1" fmla="*/ 250723 h 1658212"/>
              <a:gd name="connsiteX2" fmla="*/ 446254 w 1386222"/>
              <a:gd name="connsiteY2" fmla="*/ 516194 h 1658212"/>
              <a:gd name="connsiteX3" fmla="*/ 269273 w 1386222"/>
              <a:gd name="connsiteY3" fmla="*/ 811161 h 1658212"/>
              <a:gd name="connsiteX4" fmla="*/ 113648 w 1386222"/>
              <a:gd name="connsiteY4" fmla="*/ 1126101 h 1658212"/>
              <a:gd name="connsiteX5" fmla="*/ 18398 w 1386222"/>
              <a:gd name="connsiteY5" fmla="*/ 1558259 h 1658212"/>
              <a:gd name="connsiteX6" fmla="*/ 492982 w 1386222"/>
              <a:gd name="connsiteY6" fmla="*/ 1596386 h 1658212"/>
              <a:gd name="connsiteX7" fmla="*/ 687451 w 1386222"/>
              <a:gd name="connsiteY7" fmla="*/ 1612413 h 1658212"/>
              <a:gd name="connsiteX8" fmla="*/ 844460 w 1386222"/>
              <a:gd name="connsiteY8" fmla="*/ 1639990 h 1658212"/>
              <a:gd name="connsiteX9" fmla="*/ 1301660 w 1386222"/>
              <a:gd name="connsiteY9" fmla="*/ 1651819 h 1658212"/>
              <a:gd name="connsiteX10" fmla="*/ 1385388 w 1386222"/>
              <a:gd name="connsiteY10" fmla="*/ 1536213 h 1658212"/>
              <a:gd name="connsiteX11" fmla="*/ 1331157 w 1386222"/>
              <a:gd name="connsiteY11" fmla="*/ 1135626 h 1658212"/>
              <a:gd name="connsiteX12" fmla="*/ 1249734 w 1386222"/>
              <a:gd name="connsiteY12" fmla="*/ 805478 h 1658212"/>
              <a:gd name="connsiteX13" fmla="*/ 1166005 w 1386222"/>
              <a:gd name="connsiteY13" fmla="*/ 491460 h 1658212"/>
              <a:gd name="connsiteX14" fmla="*/ 1006693 w 1386222"/>
              <a:gd name="connsiteY14" fmla="*/ 0 h 1658212"/>
              <a:gd name="connsiteX0" fmla="*/ 1006693 w 1393871"/>
              <a:gd name="connsiteY0" fmla="*/ 0 h 1657939"/>
              <a:gd name="connsiteX1" fmla="*/ 711725 w 1393871"/>
              <a:gd name="connsiteY1" fmla="*/ 250723 h 1657939"/>
              <a:gd name="connsiteX2" fmla="*/ 446254 w 1393871"/>
              <a:gd name="connsiteY2" fmla="*/ 516194 h 1657939"/>
              <a:gd name="connsiteX3" fmla="*/ 269273 w 1393871"/>
              <a:gd name="connsiteY3" fmla="*/ 811161 h 1657939"/>
              <a:gd name="connsiteX4" fmla="*/ 113648 w 1393871"/>
              <a:gd name="connsiteY4" fmla="*/ 1126101 h 1657939"/>
              <a:gd name="connsiteX5" fmla="*/ 18398 w 1393871"/>
              <a:gd name="connsiteY5" fmla="*/ 1558259 h 1657939"/>
              <a:gd name="connsiteX6" fmla="*/ 492982 w 1393871"/>
              <a:gd name="connsiteY6" fmla="*/ 1596386 h 1657939"/>
              <a:gd name="connsiteX7" fmla="*/ 687451 w 1393871"/>
              <a:gd name="connsiteY7" fmla="*/ 1612413 h 1657939"/>
              <a:gd name="connsiteX8" fmla="*/ 844460 w 1393871"/>
              <a:gd name="connsiteY8" fmla="*/ 1639990 h 1657939"/>
              <a:gd name="connsiteX9" fmla="*/ 1301660 w 1393871"/>
              <a:gd name="connsiteY9" fmla="*/ 1651819 h 1657939"/>
              <a:gd name="connsiteX10" fmla="*/ 1385014 w 1393871"/>
              <a:gd name="connsiteY10" fmla="*/ 1540021 h 1657939"/>
              <a:gd name="connsiteX11" fmla="*/ 1385388 w 1393871"/>
              <a:gd name="connsiteY11" fmla="*/ 1536213 h 1657939"/>
              <a:gd name="connsiteX12" fmla="*/ 1331157 w 1393871"/>
              <a:gd name="connsiteY12" fmla="*/ 1135626 h 1657939"/>
              <a:gd name="connsiteX13" fmla="*/ 1249734 w 1393871"/>
              <a:gd name="connsiteY13" fmla="*/ 805478 h 1657939"/>
              <a:gd name="connsiteX14" fmla="*/ 1166005 w 1393871"/>
              <a:gd name="connsiteY14" fmla="*/ 491460 h 1657939"/>
              <a:gd name="connsiteX15" fmla="*/ 1006693 w 1393871"/>
              <a:gd name="connsiteY15" fmla="*/ 0 h 1657939"/>
              <a:gd name="connsiteX0" fmla="*/ 1006693 w 1392127"/>
              <a:gd name="connsiteY0" fmla="*/ 0 h 1657939"/>
              <a:gd name="connsiteX1" fmla="*/ 711725 w 1392127"/>
              <a:gd name="connsiteY1" fmla="*/ 250723 h 1657939"/>
              <a:gd name="connsiteX2" fmla="*/ 446254 w 1392127"/>
              <a:gd name="connsiteY2" fmla="*/ 516194 h 1657939"/>
              <a:gd name="connsiteX3" fmla="*/ 269273 w 1392127"/>
              <a:gd name="connsiteY3" fmla="*/ 811161 h 1657939"/>
              <a:gd name="connsiteX4" fmla="*/ 113648 w 1392127"/>
              <a:gd name="connsiteY4" fmla="*/ 1126101 h 1657939"/>
              <a:gd name="connsiteX5" fmla="*/ 18398 w 1392127"/>
              <a:gd name="connsiteY5" fmla="*/ 1558259 h 1657939"/>
              <a:gd name="connsiteX6" fmla="*/ 492982 w 1392127"/>
              <a:gd name="connsiteY6" fmla="*/ 1596386 h 1657939"/>
              <a:gd name="connsiteX7" fmla="*/ 687451 w 1392127"/>
              <a:gd name="connsiteY7" fmla="*/ 1612413 h 1657939"/>
              <a:gd name="connsiteX8" fmla="*/ 844460 w 1392127"/>
              <a:gd name="connsiteY8" fmla="*/ 1639990 h 1657939"/>
              <a:gd name="connsiteX9" fmla="*/ 1301660 w 1392127"/>
              <a:gd name="connsiteY9" fmla="*/ 1651819 h 1657939"/>
              <a:gd name="connsiteX10" fmla="*/ 1385014 w 1392127"/>
              <a:gd name="connsiteY10" fmla="*/ 1540021 h 1657939"/>
              <a:gd name="connsiteX11" fmla="*/ 1380626 w 1392127"/>
              <a:gd name="connsiteY11" fmla="*/ 1560025 h 1657939"/>
              <a:gd name="connsiteX12" fmla="*/ 1331157 w 1392127"/>
              <a:gd name="connsiteY12" fmla="*/ 1135626 h 1657939"/>
              <a:gd name="connsiteX13" fmla="*/ 1249734 w 1392127"/>
              <a:gd name="connsiteY13" fmla="*/ 805478 h 1657939"/>
              <a:gd name="connsiteX14" fmla="*/ 1166005 w 1392127"/>
              <a:gd name="connsiteY14" fmla="*/ 491460 h 1657939"/>
              <a:gd name="connsiteX15" fmla="*/ 1006693 w 1392127"/>
              <a:gd name="connsiteY15" fmla="*/ 0 h 1657939"/>
              <a:gd name="connsiteX0" fmla="*/ 1006384 w 1391818"/>
              <a:gd name="connsiteY0" fmla="*/ 0 h 1657939"/>
              <a:gd name="connsiteX1" fmla="*/ 711416 w 1391818"/>
              <a:gd name="connsiteY1" fmla="*/ 250723 h 1657939"/>
              <a:gd name="connsiteX2" fmla="*/ 445945 w 1391818"/>
              <a:gd name="connsiteY2" fmla="*/ 516194 h 1657939"/>
              <a:gd name="connsiteX3" fmla="*/ 268964 w 1391818"/>
              <a:gd name="connsiteY3" fmla="*/ 811161 h 1657939"/>
              <a:gd name="connsiteX4" fmla="*/ 113339 w 1391818"/>
              <a:gd name="connsiteY4" fmla="*/ 1126101 h 1657939"/>
              <a:gd name="connsiteX5" fmla="*/ 18089 w 1391818"/>
              <a:gd name="connsiteY5" fmla="*/ 1558259 h 1657939"/>
              <a:gd name="connsiteX6" fmla="*/ 487910 w 1391818"/>
              <a:gd name="connsiteY6" fmla="*/ 1615436 h 1657939"/>
              <a:gd name="connsiteX7" fmla="*/ 687142 w 1391818"/>
              <a:gd name="connsiteY7" fmla="*/ 1612413 h 1657939"/>
              <a:gd name="connsiteX8" fmla="*/ 844151 w 1391818"/>
              <a:gd name="connsiteY8" fmla="*/ 1639990 h 1657939"/>
              <a:gd name="connsiteX9" fmla="*/ 1301351 w 1391818"/>
              <a:gd name="connsiteY9" fmla="*/ 1651819 h 1657939"/>
              <a:gd name="connsiteX10" fmla="*/ 1384705 w 1391818"/>
              <a:gd name="connsiteY10" fmla="*/ 1540021 h 1657939"/>
              <a:gd name="connsiteX11" fmla="*/ 1380317 w 1391818"/>
              <a:gd name="connsiteY11" fmla="*/ 1560025 h 1657939"/>
              <a:gd name="connsiteX12" fmla="*/ 1330848 w 1391818"/>
              <a:gd name="connsiteY12" fmla="*/ 1135626 h 1657939"/>
              <a:gd name="connsiteX13" fmla="*/ 1249425 w 1391818"/>
              <a:gd name="connsiteY13" fmla="*/ 805478 h 1657939"/>
              <a:gd name="connsiteX14" fmla="*/ 1165696 w 1391818"/>
              <a:gd name="connsiteY14" fmla="*/ 491460 h 1657939"/>
              <a:gd name="connsiteX15" fmla="*/ 1006384 w 1391818"/>
              <a:gd name="connsiteY15" fmla="*/ 0 h 1657939"/>
              <a:gd name="connsiteX0" fmla="*/ 1006384 w 1391818"/>
              <a:gd name="connsiteY0" fmla="*/ 0 h 1657939"/>
              <a:gd name="connsiteX1" fmla="*/ 711416 w 1391818"/>
              <a:gd name="connsiteY1" fmla="*/ 250723 h 1657939"/>
              <a:gd name="connsiteX2" fmla="*/ 426895 w 1391818"/>
              <a:gd name="connsiteY2" fmla="*/ 511431 h 1657939"/>
              <a:gd name="connsiteX3" fmla="*/ 268964 w 1391818"/>
              <a:gd name="connsiteY3" fmla="*/ 811161 h 1657939"/>
              <a:gd name="connsiteX4" fmla="*/ 113339 w 1391818"/>
              <a:gd name="connsiteY4" fmla="*/ 1126101 h 1657939"/>
              <a:gd name="connsiteX5" fmla="*/ 18089 w 1391818"/>
              <a:gd name="connsiteY5" fmla="*/ 1558259 h 1657939"/>
              <a:gd name="connsiteX6" fmla="*/ 487910 w 1391818"/>
              <a:gd name="connsiteY6" fmla="*/ 1615436 h 1657939"/>
              <a:gd name="connsiteX7" fmla="*/ 687142 w 1391818"/>
              <a:gd name="connsiteY7" fmla="*/ 1612413 h 1657939"/>
              <a:gd name="connsiteX8" fmla="*/ 844151 w 1391818"/>
              <a:gd name="connsiteY8" fmla="*/ 1639990 h 1657939"/>
              <a:gd name="connsiteX9" fmla="*/ 1301351 w 1391818"/>
              <a:gd name="connsiteY9" fmla="*/ 1651819 h 1657939"/>
              <a:gd name="connsiteX10" fmla="*/ 1384705 w 1391818"/>
              <a:gd name="connsiteY10" fmla="*/ 1540021 h 1657939"/>
              <a:gd name="connsiteX11" fmla="*/ 1380317 w 1391818"/>
              <a:gd name="connsiteY11" fmla="*/ 1560025 h 1657939"/>
              <a:gd name="connsiteX12" fmla="*/ 1330848 w 1391818"/>
              <a:gd name="connsiteY12" fmla="*/ 1135626 h 1657939"/>
              <a:gd name="connsiteX13" fmla="*/ 1249425 w 1391818"/>
              <a:gd name="connsiteY13" fmla="*/ 805478 h 1657939"/>
              <a:gd name="connsiteX14" fmla="*/ 1165696 w 1391818"/>
              <a:gd name="connsiteY14" fmla="*/ 491460 h 1657939"/>
              <a:gd name="connsiteX15" fmla="*/ 1006384 w 1391818"/>
              <a:gd name="connsiteY15" fmla="*/ 0 h 1657939"/>
              <a:gd name="connsiteX0" fmla="*/ 1006384 w 1391818"/>
              <a:gd name="connsiteY0" fmla="*/ 0 h 1657939"/>
              <a:gd name="connsiteX1" fmla="*/ 711416 w 1391818"/>
              <a:gd name="connsiteY1" fmla="*/ 231673 h 1657939"/>
              <a:gd name="connsiteX2" fmla="*/ 426895 w 1391818"/>
              <a:gd name="connsiteY2" fmla="*/ 511431 h 1657939"/>
              <a:gd name="connsiteX3" fmla="*/ 268964 w 1391818"/>
              <a:gd name="connsiteY3" fmla="*/ 811161 h 1657939"/>
              <a:gd name="connsiteX4" fmla="*/ 113339 w 1391818"/>
              <a:gd name="connsiteY4" fmla="*/ 1126101 h 1657939"/>
              <a:gd name="connsiteX5" fmla="*/ 18089 w 1391818"/>
              <a:gd name="connsiteY5" fmla="*/ 1558259 h 1657939"/>
              <a:gd name="connsiteX6" fmla="*/ 487910 w 1391818"/>
              <a:gd name="connsiteY6" fmla="*/ 1615436 h 1657939"/>
              <a:gd name="connsiteX7" fmla="*/ 687142 w 1391818"/>
              <a:gd name="connsiteY7" fmla="*/ 1612413 h 1657939"/>
              <a:gd name="connsiteX8" fmla="*/ 844151 w 1391818"/>
              <a:gd name="connsiteY8" fmla="*/ 1639990 h 1657939"/>
              <a:gd name="connsiteX9" fmla="*/ 1301351 w 1391818"/>
              <a:gd name="connsiteY9" fmla="*/ 1651819 h 1657939"/>
              <a:gd name="connsiteX10" fmla="*/ 1384705 w 1391818"/>
              <a:gd name="connsiteY10" fmla="*/ 1540021 h 1657939"/>
              <a:gd name="connsiteX11" fmla="*/ 1380317 w 1391818"/>
              <a:gd name="connsiteY11" fmla="*/ 1560025 h 1657939"/>
              <a:gd name="connsiteX12" fmla="*/ 1330848 w 1391818"/>
              <a:gd name="connsiteY12" fmla="*/ 1135626 h 1657939"/>
              <a:gd name="connsiteX13" fmla="*/ 1249425 w 1391818"/>
              <a:gd name="connsiteY13" fmla="*/ 805478 h 1657939"/>
              <a:gd name="connsiteX14" fmla="*/ 1165696 w 1391818"/>
              <a:gd name="connsiteY14" fmla="*/ 491460 h 1657939"/>
              <a:gd name="connsiteX15" fmla="*/ 1006384 w 1391818"/>
              <a:gd name="connsiteY15" fmla="*/ 0 h 1657939"/>
              <a:gd name="connsiteX0" fmla="*/ 1005620 w 1391054"/>
              <a:gd name="connsiteY0" fmla="*/ 0 h 1657939"/>
              <a:gd name="connsiteX1" fmla="*/ 710652 w 1391054"/>
              <a:gd name="connsiteY1" fmla="*/ 231673 h 1657939"/>
              <a:gd name="connsiteX2" fmla="*/ 426131 w 1391054"/>
              <a:gd name="connsiteY2" fmla="*/ 511431 h 1657939"/>
              <a:gd name="connsiteX3" fmla="*/ 220575 w 1391054"/>
              <a:gd name="connsiteY3" fmla="*/ 796874 h 1657939"/>
              <a:gd name="connsiteX4" fmla="*/ 112575 w 1391054"/>
              <a:gd name="connsiteY4" fmla="*/ 1126101 h 1657939"/>
              <a:gd name="connsiteX5" fmla="*/ 17325 w 1391054"/>
              <a:gd name="connsiteY5" fmla="*/ 1558259 h 1657939"/>
              <a:gd name="connsiteX6" fmla="*/ 487146 w 1391054"/>
              <a:gd name="connsiteY6" fmla="*/ 1615436 h 1657939"/>
              <a:gd name="connsiteX7" fmla="*/ 686378 w 1391054"/>
              <a:gd name="connsiteY7" fmla="*/ 1612413 h 1657939"/>
              <a:gd name="connsiteX8" fmla="*/ 843387 w 1391054"/>
              <a:gd name="connsiteY8" fmla="*/ 1639990 h 1657939"/>
              <a:gd name="connsiteX9" fmla="*/ 1300587 w 1391054"/>
              <a:gd name="connsiteY9" fmla="*/ 1651819 h 1657939"/>
              <a:gd name="connsiteX10" fmla="*/ 1383941 w 1391054"/>
              <a:gd name="connsiteY10" fmla="*/ 1540021 h 1657939"/>
              <a:gd name="connsiteX11" fmla="*/ 1379553 w 1391054"/>
              <a:gd name="connsiteY11" fmla="*/ 1560025 h 1657939"/>
              <a:gd name="connsiteX12" fmla="*/ 1330084 w 1391054"/>
              <a:gd name="connsiteY12" fmla="*/ 1135626 h 1657939"/>
              <a:gd name="connsiteX13" fmla="*/ 1248661 w 1391054"/>
              <a:gd name="connsiteY13" fmla="*/ 805478 h 1657939"/>
              <a:gd name="connsiteX14" fmla="*/ 1164932 w 1391054"/>
              <a:gd name="connsiteY14" fmla="*/ 491460 h 1657939"/>
              <a:gd name="connsiteX15" fmla="*/ 1005620 w 1391054"/>
              <a:gd name="connsiteY15" fmla="*/ 0 h 1657939"/>
              <a:gd name="connsiteX0" fmla="*/ 1013175 w 1398609"/>
              <a:gd name="connsiteY0" fmla="*/ 0 h 1657939"/>
              <a:gd name="connsiteX1" fmla="*/ 718207 w 1398609"/>
              <a:gd name="connsiteY1" fmla="*/ 231673 h 1657939"/>
              <a:gd name="connsiteX2" fmla="*/ 433686 w 1398609"/>
              <a:gd name="connsiteY2" fmla="*/ 511431 h 1657939"/>
              <a:gd name="connsiteX3" fmla="*/ 228130 w 1398609"/>
              <a:gd name="connsiteY3" fmla="*/ 796874 h 1657939"/>
              <a:gd name="connsiteX4" fmla="*/ 82030 w 1398609"/>
              <a:gd name="connsiteY4" fmla="*/ 1116576 h 1657939"/>
              <a:gd name="connsiteX5" fmla="*/ 24880 w 1398609"/>
              <a:gd name="connsiteY5" fmla="*/ 1558259 h 1657939"/>
              <a:gd name="connsiteX6" fmla="*/ 494701 w 1398609"/>
              <a:gd name="connsiteY6" fmla="*/ 1615436 h 1657939"/>
              <a:gd name="connsiteX7" fmla="*/ 693933 w 1398609"/>
              <a:gd name="connsiteY7" fmla="*/ 1612413 h 1657939"/>
              <a:gd name="connsiteX8" fmla="*/ 850942 w 1398609"/>
              <a:gd name="connsiteY8" fmla="*/ 1639990 h 1657939"/>
              <a:gd name="connsiteX9" fmla="*/ 1308142 w 1398609"/>
              <a:gd name="connsiteY9" fmla="*/ 1651819 h 1657939"/>
              <a:gd name="connsiteX10" fmla="*/ 1391496 w 1398609"/>
              <a:gd name="connsiteY10" fmla="*/ 1540021 h 1657939"/>
              <a:gd name="connsiteX11" fmla="*/ 1387108 w 1398609"/>
              <a:gd name="connsiteY11" fmla="*/ 1560025 h 1657939"/>
              <a:gd name="connsiteX12" fmla="*/ 1337639 w 1398609"/>
              <a:gd name="connsiteY12" fmla="*/ 1135626 h 1657939"/>
              <a:gd name="connsiteX13" fmla="*/ 1256216 w 1398609"/>
              <a:gd name="connsiteY13" fmla="*/ 805478 h 1657939"/>
              <a:gd name="connsiteX14" fmla="*/ 1172487 w 1398609"/>
              <a:gd name="connsiteY14" fmla="*/ 491460 h 1657939"/>
              <a:gd name="connsiteX15" fmla="*/ 1013175 w 1398609"/>
              <a:gd name="connsiteY15" fmla="*/ 0 h 1657939"/>
              <a:gd name="connsiteX0" fmla="*/ 1046804 w 1432238"/>
              <a:gd name="connsiteY0" fmla="*/ 0 h 1657939"/>
              <a:gd name="connsiteX1" fmla="*/ 751836 w 1432238"/>
              <a:gd name="connsiteY1" fmla="*/ 231673 h 1657939"/>
              <a:gd name="connsiteX2" fmla="*/ 467315 w 1432238"/>
              <a:gd name="connsiteY2" fmla="*/ 511431 h 1657939"/>
              <a:gd name="connsiteX3" fmla="*/ 261759 w 1432238"/>
              <a:gd name="connsiteY3" fmla="*/ 796874 h 1657939"/>
              <a:gd name="connsiteX4" fmla="*/ 115659 w 1432238"/>
              <a:gd name="connsiteY4" fmla="*/ 1116576 h 1657939"/>
              <a:gd name="connsiteX5" fmla="*/ 20409 w 1432238"/>
              <a:gd name="connsiteY5" fmla="*/ 1548734 h 1657939"/>
              <a:gd name="connsiteX6" fmla="*/ 528330 w 1432238"/>
              <a:gd name="connsiteY6" fmla="*/ 1615436 h 1657939"/>
              <a:gd name="connsiteX7" fmla="*/ 727562 w 1432238"/>
              <a:gd name="connsiteY7" fmla="*/ 1612413 h 1657939"/>
              <a:gd name="connsiteX8" fmla="*/ 884571 w 1432238"/>
              <a:gd name="connsiteY8" fmla="*/ 1639990 h 1657939"/>
              <a:gd name="connsiteX9" fmla="*/ 1341771 w 1432238"/>
              <a:gd name="connsiteY9" fmla="*/ 1651819 h 1657939"/>
              <a:gd name="connsiteX10" fmla="*/ 1425125 w 1432238"/>
              <a:gd name="connsiteY10" fmla="*/ 1540021 h 1657939"/>
              <a:gd name="connsiteX11" fmla="*/ 1420737 w 1432238"/>
              <a:gd name="connsiteY11" fmla="*/ 1560025 h 1657939"/>
              <a:gd name="connsiteX12" fmla="*/ 1371268 w 1432238"/>
              <a:gd name="connsiteY12" fmla="*/ 1135626 h 1657939"/>
              <a:gd name="connsiteX13" fmla="*/ 1289845 w 1432238"/>
              <a:gd name="connsiteY13" fmla="*/ 805478 h 1657939"/>
              <a:gd name="connsiteX14" fmla="*/ 1206116 w 1432238"/>
              <a:gd name="connsiteY14" fmla="*/ 491460 h 1657939"/>
              <a:gd name="connsiteX15" fmla="*/ 1046804 w 1432238"/>
              <a:gd name="connsiteY15" fmla="*/ 0 h 1657939"/>
              <a:gd name="connsiteX0" fmla="*/ 1046804 w 1432238"/>
              <a:gd name="connsiteY0" fmla="*/ 0 h 1657939"/>
              <a:gd name="connsiteX1" fmla="*/ 751836 w 1432238"/>
              <a:gd name="connsiteY1" fmla="*/ 231673 h 1657939"/>
              <a:gd name="connsiteX2" fmla="*/ 467315 w 1432238"/>
              <a:gd name="connsiteY2" fmla="*/ 511431 h 1657939"/>
              <a:gd name="connsiteX3" fmla="*/ 261759 w 1432238"/>
              <a:gd name="connsiteY3" fmla="*/ 796874 h 1657939"/>
              <a:gd name="connsiteX4" fmla="*/ 115659 w 1432238"/>
              <a:gd name="connsiteY4" fmla="*/ 1116576 h 1657939"/>
              <a:gd name="connsiteX5" fmla="*/ 20409 w 1432238"/>
              <a:gd name="connsiteY5" fmla="*/ 1548734 h 1657939"/>
              <a:gd name="connsiteX6" fmla="*/ 528330 w 1432238"/>
              <a:gd name="connsiteY6" fmla="*/ 1615436 h 1657939"/>
              <a:gd name="connsiteX7" fmla="*/ 727562 w 1432238"/>
              <a:gd name="connsiteY7" fmla="*/ 1612413 h 1657939"/>
              <a:gd name="connsiteX8" fmla="*/ 884571 w 1432238"/>
              <a:gd name="connsiteY8" fmla="*/ 1639990 h 1657939"/>
              <a:gd name="connsiteX9" fmla="*/ 1341771 w 1432238"/>
              <a:gd name="connsiteY9" fmla="*/ 1651819 h 1657939"/>
              <a:gd name="connsiteX10" fmla="*/ 1425125 w 1432238"/>
              <a:gd name="connsiteY10" fmla="*/ 1540021 h 1657939"/>
              <a:gd name="connsiteX11" fmla="*/ 1420737 w 1432238"/>
              <a:gd name="connsiteY11" fmla="*/ 1560025 h 1657939"/>
              <a:gd name="connsiteX12" fmla="*/ 1371268 w 1432238"/>
              <a:gd name="connsiteY12" fmla="*/ 1135626 h 1657939"/>
              <a:gd name="connsiteX13" fmla="*/ 1289845 w 1432238"/>
              <a:gd name="connsiteY13" fmla="*/ 805478 h 1657939"/>
              <a:gd name="connsiteX14" fmla="*/ 1206116 w 1432238"/>
              <a:gd name="connsiteY14" fmla="*/ 491460 h 1657939"/>
              <a:gd name="connsiteX15" fmla="*/ 1046804 w 1432238"/>
              <a:gd name="connsiteY15" fmla="*/ 0 h 1657939"/>
              <a:gd name="connsiteX0" fmla="*/ 1046804 w 1432238"/>
              <a:gd name="connsiteY0" fmla="*/ 0 h 1657939"/>
              <a:gd name="connsiteX1" fmla="*/ 751836 w 1432238"/>
              <a:gd name="connsiteY1" fmla="*/ 231673 h 1657939"/>
              <a:gd name="connsiteX2" fmla="*/ 467315 w 1432238"/>
              <a:gd name="connsiteY2" fmla="*/ 511431 h 1657939"/>
              <a:gd name="connsiteX3" fmla="*/ 261759 w 1432238"/>
              <a:gd name="connsiteY3" fmla="*/ 796874 h 1657939"/>
              <a:gd name="connsiteX4" fmla="*/ 115659 w 1432238"/>
              <a:gd name="connsiteY4" fmla="*/ 1116576 h 1657939"/>
              <a:gd name="connsiteX5" fmla="*/ 20409 w 1432238"/>
              <a:gd name="connsiteY5" fmla="*/ 1548734 h 1657939"/>
              <a:gd name="connsiteX6" fmla="*/ 528330 w 1432238"/>
              <a:gd name="connsiteY6" fmla="*/ 1615436 h 1657939"/>
              <a:gd name="connsiteX7" fmla="*/ 727562 w 1432238"/>
              <a:gd name="connsiteY7" fmla="*/ 1612413 h 1657939"/>
              <a:gd name="connsiteX8" fmla="*/ 884571 w 1432238"/>
              <a:gd name="connsiteY8" fmla="*/ 1639990 h 1657939"/>
              <a:gd name="connsiteX9" fmla="*/ 1341771 w 1432238"/>
              <a:gd name="connsiteY9" fmla="*/ 1651819 h 1657939"/>
              <a:gd name="connsiteX10" fmla="*/ 1425125 w 1432238"/>
              <a:gd name="connsiteY10" fmla="*/ 1540021 h 1657939"/>
              <a:gd name="connsiteX11" fmla="*/ 1420737 w 1432238"/>
              <a:gd name="connsiteY11" fmla="*/ 1560025 h 1657939"/>
              <a:gd name="connsiteX12" fmla="*/ 1371268 w 1432238"/>
              <a:gd name="connsiteY12" fmla="*/ 1135626 h 1657939"/>
              <a:gd name="connsiteX13" fmla="*/ 1289845 w 1432238"/>
              <a:gd name="connsiteY13" fmla="*/ 805478 h 1657939"/>
              <a:gd name="connsiteX14" fmla="*/ 1206116 w 1432238"/>
              <a:gd name="connsiteY14" fmla="*/ 491460 h 1657939"/>
              <a:gd name="connsiteX15" fmla="*/ 1046804 w 1432238"/>
              <a:gd name="connsiteY15" fmla="*/ 0 h 1657939"/>
              <a:gd name="connsiteX0" fmla="*/ 1046804 w 1432238"/>
              <a:gd name="connsiteY0" fmla="*/ 0 h 1657939"/>
              <a:gd name="connsiteX1" fmla="*/ 751836 w 1432238"/>
              <a:gd name="connsiteY1" fmla="*/ 231673 h 1657939"/>
              <a:gd name="connsiteX2" fmla="*/ 467315 w 1432238"/>
              <a:gd name="connsiteY2" fmla="*/ 511431 h 1657939"/>
              <a:gd name="connsiteX3" fmla="*/ 261759 w 1432238"/>
              <a:gd name="connsiteY3" fmla="*/ 796874 h 1657939"/>
              <a:gd name="connsiteX4" fmla="*/ 115659 w 1432238"/>
              <a:gd name="connsiteY4" fmla="*/ 1116576 h 1657939"/>
              <a:gd name="connsiteX5" fmla="*/ 20409 w 1432238"/>
              <a:gd name="connsiteY5" fmla="*/ 1548734 h 1657939"/>
              <a:gd name="connsiteX6" fmla="*/ 528330 w 1432238"/>
              <a:gd name="connsiteY6" fmla="*/ 1615436 h 1657939"/>
              <a:gd name="connsiteX7" fmla="*/ 727562 w 1432238"/>
              <a:gd name="connsiteY7" fmla="*/ 1612413 h 1657939"/>
              <a:gd name="connsiteX8" fmla="*/ 884571 w 1432238"/>
              <a:gd name="connsiteY8" fmla="*/ 1639990 h 1657939"/>
              <a:gd name="connsiteX9" fmla="*/ 1341771 w 1432238"/>
              <a:gd name="connsiteY9" fmla="*/ 1651819 h 1657939"/>
              <a:gd name="connsiteX10" fmla="*/ 1425125 w 1432238"/>
              <a:gd name="connsiteY10" fmla="*/ 1540021 h 1657939"/>
              <a:gd name="connsiteX11" fmla="*/ 1420737 w 1432238"/>
              <a:gd name="connsiteY11" fmla="*/ 1560025 h 1657939"/>
              <a:gd name="connsiteX12" fmla="*/ 1371268 w 1432238"/>
              <a:gd name="connsiteY12" fmla="*/ 1135626 h 1657939"/>
              <a:gd name="connsiteX13" fmla="*/ 1289845 w 1432238"/>
              <a:gd name="connsiteY13" fmla="*/ 805478 h 1657939"/>
              <a:gd name="connsiteX14" fmla="*/ 1213259 w 1432238"/>
              <a:gd name="connsiteY14" fmla="*/ 491460 h 1657939"/>
              <a:gd name="connsiteX15" fmla="*/ 1046804 w 1432238"/>
              <a:gd name="connsiteY15" fmla="*/ 0 h 1657939"/>
              <a:gd name="connsiteX0" fmla="*/ 1046804 w 1432238"/>
              <a:gd name="connsiteY0" fmla="*/ 0 h 1657862"/>
              <a:gd name="connsiteX1" fmla="*/ 751836 w 1432238"/>
              <a:gd name="connsiteY1" fmla="*/ 231673 h 1657862"/>
              <a:gd name="connsiteX2" fmla="*/ 467315 w 1432238"/>
              <a:gd name="connsiteY2" fmla="*/ 511431 h 1657862"/>
              <a:gd name="connsiteX3" fmla="*/ 261759 w 1432238"/>
              <a:gd name="connsiteY3" fmla="*/ 796874 h 1657862"/>
              <a:gd name="connsiteX4" fmla="*/ 115659 w 1432238"/>
              <a:gd name="connsiteY4" fmla="*/ 1116576 h 1657862"/>
              <a:gd name="connsiteX5" fmla="*/ 20409 w 1432238"/>
              <a:gd name="connsiteY5" fmla="*/ 1548734 h 1657862"/>
              <a:gd name="connsiteX6" fmla="*/ 528330 w 1432238"/>
              <a:gd name="connsiteY6" fmla="*/ 1615436 h 1657862"/>
              <a:gd name="connsiteX7" fmla="*/ 884571 w 1432238"/>
              <a:gd name="connsiteY7" fmla="*/ 1639990 h 1657862"/>
              <a:gd name="connsiteX8" fmla="*/ 1341771 w 1432238"/>
              <a:gd name="connsiteY8" fmla="*/ 1651819 h 1657862"/>
              <a:gd name="connsiteX9" fmla="*/ 1425125 w 1432238"/>
              <a:gd name="connsiteY9" fmla="*/ 1540021 h 1657862"/>
              <a:gd name="connsiteX10" fmla="*/ 1420737 w 1432238"/>
              <a:gd name="connsiteY10" fmla="*/ 1560025 h 1657862"/>
              <a:gd name="connsiteX11" fmla="*/ 1371268 w 1432238"/>
              <a:gd name="connsiteY11" fmla="*/ 1135626 h 1657862"/>
              <a:gd name="connsiteX12" fmla="*/ 1289845 w 1432238"/>
              <a:gd name="connsiteY12" fmla="*/ 805478 h 1657862"/>
              <a:gd name="connsiteX13" fmla="*/ 1213259 w 1432238"/>
              <a:gd name="connsiteY13" fmla="*/ 491460 h 1657862"/>
              <a:gd name="connsiteX14" fmla="*/ 1046804 w 1432238"/>
              <a:gd name="connsiteY14" fmla="*/ 0 h 1657862"/>
              <a:gd name="connsiteX0" fmla="*/ 1046804 w 1432238"/>
              <a:gd name="connsiteY0" fmla="*/ 0 h 1657862"/>
              <a:gd name="connsiteX1" fmla="*/ 751836 w 1432238"/>
              <a:gd name="connsiteY1" fmla="*/ 231673 h 1657862"/>
              <a:gd name="connsiteX2" fmla="*/ 467315 w 1432238"/>
              <a:gd name="connsiteY2" fmla="*/ 511431 h 1657862"/>
              <a:gd name="connsiteX3" fmla="*/ 261759 w 1432238"/>
              <a:gd name="connsiteY3" fmla="*/ 796874 h 1657862"/>
              <a:gd name="connsiteX4" fmla="*/ 115659 w 1432238"/>
              <a:gd name="connsiteY4" fmla="*/ 1116576 h 1657862"/>
              <a:gd name="connsiteX5" fmla="*/ 20409 w 1432238"/>
              <a:gd name="connsiteY5" fmla="*/ 1548734 h 1657862"/>
              <a:gd name="connsiteX6" fmla="*/ 528330 w 1432238"/>
              <a:gd name="connsiteY6" fmla="*/ 1615436 h 1657862"/>
              <a:gd name="connsiteX7" fmla="*/ 884571 w 1432238"/>
              <a:gd name="connsiteY7" fmla="*/ 1639990 h 1657862"/>
              <a:gd name="connsiteX8" fmla="*/ 1341771 w 1432238"/>
              <a:gd name="connsiteY8" fmla="*/ 1651819 h 1657862"/>
              <a:gd name="connsiteX9" fmla="*/ 1425125 w 1432238"/>
              <a:gd name="connsiteY9" fmla="*/ 1540021 h 1657862"/>
              <a:gd name="connsiteX10" fmla="*/ 1420737 w 1432238"/>
              <a:gd name="connsiteY10" fmla="*/ 1560025 h 1657862"/>
              <a:gd name="connsiteX11" fmla="*/ 1371268 w 1432238"/>
              <a:gd name="connsiteY11" fmla="*/ 1135626 h 1657862"/>
              <a:gd name="connsiteX12" fmla="*/ 1289845 w 1432238"/>
              <a:gd name="connsiteY12" fmla="*/ 805478 h 1657862"/>
              <a:gd name="connsiteX13" fmla="*/ 1213259 w 1432238"/>
              <a:gd name="connsiteY13" fmla="*/ 491460 h 1657862"/>
              <a:gd name="connsiteX14" fmla="*/ 1046804 w 1432238"/>
              <a:gd name="connsiteY14" fmla="*/ 0 h 1657862"/>
              <a:gd name="connsiteX0" fmla="*/ 1071235 w 1456669"/>
              <a:gd name="connsiteY0" fmla="*/ 0 h 1659983"/>
              <a:gd name="connsiteX1" fmla="*/ 776267 w 1456669"/>
              <a:gd name="connsiteY1" fmla="*/ 231673 h 1659983"/>
              <a:gd name="connsiteX2" fmla="*/ 491746 w 1456669"/>
              <a:gd name="connsiteY2" fmla="*/ 511431 h 1659983"/>
              <a:gd name="connsiteX3" fmla="*/ 286190 w 1456669"/>
              <a:gd name="connsiteY3" fmla="*/ 796874 h 1659983"/>
              <a:gd name="connsiteX4" fmla="*/ 140090 w 1456669"/>
              <a:gd name="connsiteY4" fmla="*/ 1116576 h 1659983"/>
              <a:gd name="connsiteX5" fmla="*/ 44840 w 1456669"/>
              <a:gd name="connsiteY5" fmla="*/ 1548734 h 1659983"/>
              <a:gd name="connsiteX6" fmla="*/ 909002 w 1456669"/>
              <a:gd name="connsiteY6" fmla="*/ 1639990 h 1659983"/>
              <a:gd name="connsiteX7" fmla="*/ 1366202 w 1456669"/>
              <a:gd name="connsiteY7" fmla="*/ 1651819 h 1659983"/>
              <a:gd name="connsiteX8" fmla="*/ 1449556 w 1456669"/>
              <a:gd name="connsiteY8" fmla="*/ 1540021 h 1659983"/>
              <a:gd name="connsiteX9" fmla="*/ 1445168 w 1456669"/>
              <a:gd name="connsiteY9" fmla="*/ 1560025 h 1659983"/>
              <a:gd name="connsiteX10" fmla="*/ 1395699 w 1456669"/>
              <a:gd name="connsiteY10" fmla="*/ 1135626 h 1659983"/>
              <a:gd name="connsiteX11" fmla="*/ 1314276 w 1456669"/>
              <a:gd name="connsiteY11" fmla="*/ 805478 h 1659983"/>
              <a:gd name="connsiteX12" fmla="*/ 1237690 w 1456669"/>
              <a:gd name="connsiteY12" fmla="*/ 491460 h 1659983"/>
              <a:gd name="connsiteX13" fmla="*/ 1071235 w 1456669"/>
              <a:gd name="connsiteY13" fmla="*/ 0 h 1659983"/>
              <a:gd name="connsiteX0" fmla="*/ 1071235 w 1456669"/>
              <a:gd name="connsiteY0" fmla="*/ 0 h 1658242"/>
              <a:gd name="connsiteX1" fmla="*/ 776267 w 1456669"/>
              <a:gd name="connsiteY1" fmla="*/ 231673 h 1658242"/>
              <a:gd name="connsiteX2" fmla="*/ 491746 w 1456669"/>
              <a:gd name="connsiteY2" fmla="*/ 511431 h 1658242"/>
              <a:gd name="connsiteX3" fmla="*/ 286190 w 1456669"/>
              <a:gd name="connsiteY3" fmla="*/ 796874 h 1658242"/>
              <a:gd name="connsiteX4" fmla="*/ 140090 w 1456669"/>
              <a:gd name="connsiteY4" fmla="*/ 1116576 h 1658242"/>
              <a:gd name="connsiteX5" fmla="*/ 44840 w 1456669"/>
              <a:gd name="connsiteY5" fmla="*/ 1601121 h 1658242"/>
              <a:gd name="connsiteX6" fmla="*/ 909002 w 1456669"/>
              <a:gd name="connsiteY6" fmla="*/ 1639990 h 1658242"/>
              <a:gd name="connsiteX7" fmla="*/ 1366202 w 1456669"/>
              <a:gd name="connsiteY7" fmla="*/ 1651819 h 1658242"/>
              <a:gd name="connsiteX8" fmla="*/ 1449556 w 1456669"/>
              <a:gd name="connsiteY8" fmla="*/ 1540021 h 1658242"/>
              <a:gd name="connsiteX9" fmla="*/ 1445168 w 1456669"/>
              <a:gd name="connsiteY9" fmla="*/ 1560025 h 1658242"/>
              <a:gd name="connsiteX10" fmla="*/ 1395699 w 1456669"/>
              <a:gd name="connsiteY10" fmla="*/ 1135626 h 1658242"/>
              <a:gd name="connsiteX11" fmla="*/ 1314276 w 1456669"/>
              <a:gd name="connsiteY11" fmla="*/ 805478 h 1658242"/>
              <a:gd name="connsiteX12" fmla="*/ 1237690 w 1456669"/>
              <a:gd name="connsiteY12" fmla="*/ 491460 h 1658242"/>
              <a:gd name="connsiteX13" fmla="*/ 1071235 w 1456669"/>
              <a:gd name="connsiteY13" fmla="*/ 0 h 1658242"/>
              <a:gd name="connsiteX0" fmla="*/ 1040345 w 1425779"/>
              <a:gd name="connsiteY0" fmla="*/ 0 h 1668572"/>
              <a:gd name="connsiteX1" fmla="*/ 745377 w 1425779"/>
              <a:gd name="connsiteY1" fmla="*/ 231673 h 1668572"/>
              <a:gd name="connsiteX2" fmla="*/ 460856 w 1425779"/>
              <a:gd name="connsiteY2" fmla="*/ 511431 h 1668572"/>
              <a:gd name="connsiteX3" fmla="*/ 255300 w 1425779"/>
              <a:gd name="connsiteY3" fmla="*/ 796874 h 1668572"/>
              <a:gd name="connsiteX4" fmla="*/ 109200 w 1425779"/>
              <a:gd name="connsiteY4" fmla="*/ 1116576 h 1668572"/>
              <a:gd name="connsiteX5" fmla="*/ 13950 w 1425779"/>
              <a:gd name="connsiteY5" fmla="*/ 1601121 h 1668572"/>
              <a:gd name="connsiteX6" fmla="*/ 878112 w 1425779"/>
              <a:gd name="connsiteY6" fmla="*/ 1639990 h 1668572"/>
              <a:gd name="connsiteX7" fmla="*/ 1335312 w 1425779"/>
              <a:gd name="connsiteY7" fmla="*/ 1651819 h 1668572"/>
              <a:gd name="connsiteX8" fmla="*/ 1418666 w 1425779"/>
              <a:gd name="connsiteY8" fmla="*/ 1540021 h 1668572"/>
              <a:gd name="connsiteX9" fmla="*/ 1414278 w 1425779"/>
              <a:gd name="connsiteY9" fmla="*/ 1560025 h 1668572"/>
              <a:gd name="connsiteX10" fmla="*/ 1364809 w 1425779"/>
              <a:gd name="connsiteY10" fmla="*/ 1135626 h 1668572"/>
              <a:gd name="connsiteX11" fmla="*/ 1283386 w 1425779"/>
              <a:gd name="connsiteY11" fmla="*/ 805478 h 1668572"/>
              <a:gd name="connsiteX12" fmla="*/ 1206800 w 1425779"/>
              <a:gd name="connsiteY12" fmla="*/ 491460 h 1668572"/>
              <a:gd name="connsiteX13" fmla="*/ 1040345 w 1425779"/>
              <a:gd name="connsiteY13" fmla="*/ 0 h 1668572"/>
              <a:gd name="connsiteX0" fmla="*/ 1040345 w 1425779"/>
              <a:gd name="connsiteY0" fmla="*/ 0 h 1668572"/>
              <a:gd name="connsiteX1" fmla="*/ 745377 w 1425779"/>
              <a:gd name="connsiteY1" fmla="*/ 231673 h 1668572"/>
              <a:gd name="connsiteX2" fmla="*/ 460856 w 1425779"/>
              <a:gd name="connsiteY2" fmla="*/ 511431 h 1668572"/>
              <a:gd name="connsiteX3" fmla="*/ 255300 w 1425779"/>
              <a:gd name="connsiteY3" fmla="*/ 796874 h 1668572"/>
              <a:gd name="connsiteX4" fmla="*/ 109200 w 1425779"/>
              <a:gd name="connsiteY4" fmla="*/ 1116576 h 1668572"/>
              <a:gd name="connsiteX5" fmla="*/ 13950 w 1425779"/>
              <a:gd name="connsiteY5" fmla="*/ 1601121 h 1668572"/>
              <a:gd name="connsiteX6" fmla="*/ 878112 w 1425779"/>
              <a:gd name="connsiteY6" fmla="*/ 1639990 h 1668572"/>
              <a:gd name="connsiteX7" fmla="*/ 1335312 w 1425779"/>
              <a:gd name="connsiteY7" fmla="*/ 1651819 h 1668572"/>
              <a:gd name="connsiteX8" fmla="*/ 1418666 w 1425779"/>
              <a:gd name="connsiteY8" fmla="*/ 1540021 h 1668572"/>
              <a:gd name="connsiteX9" fmla="*/ 1414278 w 1425779"/>
              <a:gd name="connsiteY9" fmla="*/ 1560025 h 1668572"/>
              <a:gd name="connsiteX10" fmla="*/ 1364809 w 1425779"/>
              <a:gd name="connsiteY10" fmla="*/ 1135626 h 1668572"/>
              <a:gd name="connsiteX11" fmla="*/ 1283386 w 1425779"/>
              <a:gd name="connsiteY11" fmla="*/ 805478 h 1668572"/>
              <a:gd name="connsiteX12" fmla="*/ 1206800 w 1425779"/>
              <a:gd name="connsiteY12" fmla="*/ 491460 h 1668572"/>
              <a:gd name="connsiteX13" fmla="*/ 1040345 w 1425779"/>
              <a:gd name="connsiteY13" fmla="*/ 0 h 1668572"/>
              <a:gd name="connsiteX0" fmla="*/ 1040345 w 1425779"/>
              <a:gd name="connsiteY0" fmla="*/ 0 h 1658242"/>
              <a:gd name="connsiteX1" fmla="*/ 745377 w 1425779"/>
              <a:gd name="connsiteY1" fmla="*/ 231673 h 1658242"/>
              <a:gd name="connsiteX2" fmla="*/ 460856 w 1425779"/>
              <a:gd name="connsiteY2" fmla="*/ 511431 h 1658242"/>
              <a:gd name="connsiteX3" fmla="*/ 255300 w 1425779"/>
              <a:gd name="connsiteY3" fmla="*/ 796874 h 1658242"/>
              <a:gd name="connsiteX4" fmla="*/ 109200 w 1425779"/>
              <a:gd name="connsiteY4" fmla="*/ 1116576 h 1658242"/>
              <a:gd name="connsiteX5" fmla="*/ 13950 w 1425779"/>
              <a:gd name="connsiteY5" fmla="*/ 1601121 h 1658242"/>
              <a:gd name="connsiteX6" fmla="*/ 878112 w 1425779"/>
              <a:gd name="connsiteY6" fmla="*/ 1639990 h 1658242"/>
              <a:gd name="connsiteX7" fmla="*/ 1335312 w 1425779"/>
              <a:gd name="connsiteY7" fmla="*/ 1651819 h 1658242"/>
              <a:gd name="connsiteX8" fmla="*/ 1418666 w 1425779"/>
              <a:gd name="connsiteY8" fmla="*/ 1540021 h 1658242"/>
              <a:gd name="connsiteX9" fmla="*/ 1414278 w 1425779"/>
              <a:gd name="connsiteY9" fmla="*/ 1560025 h 1658242"/>
              <a:gd name="connsiteX10" fmla="*/ 1364809 w 1425779"/>
              <a:gd name="connsiteY10" fmla="*/ 1135626 h 1658242"/>
              <a:gd name="connsiteX11" fmla="*/ 1283386 w 1425779"/>
              <a:gd name="connsiteY11" fmla="*/ 805478 h 1658242"/>
              <a:gd name="connsiteX12" fmla="*/ 1206800 w 1425779"/>
              <a:gd name="connsiteY12" fmla="*/ 491460 h 1658242"/>
              <a:gd name="connsiteX13" fmla="*/ 1040345 w 1425779"/>
              <a:gd name="connsiteY13" fmla="*/ 0 h 1658242"/>
              <a:gd name="connsiteX0" fmla="*/ 1026619 w 1412053"/>
              <a:gd name="connsiteY0" fmla="*/ 0 h 1658242"/>
              <a:gd name="connsiteX1" fmla="*/ 731651 w 1412053"/>
              <a:gd name="connsiteY1" fmla="*/ 231673 h 1658242"/>
              <a:gd name="connsiteX2" fmla="*/ 447130 w 1412053"/>
              <a:gd name="connsiteY2" fmla="*/ 511431 h 1658242"/>
              <a:gd name="connsiteX3" fmla="*/ 241574 w 1412053"/>
              <a:gd name="connsiteY3" fmla="*/ 796874 h 1658242"/>
              <a:gd name="connsiteX4" fmla="*/ 95474 w 1412053"/>
              <a:gd name="connsiteY4" fmla="*/ 1116576 h 1658242"/>
              <a:gd name="connsiteX5" fmla="*/ 224 w 1412053"/>
              <a:gd name="connsiteY5" fmla="*/ 1601121 h 1658242"/>
              <a:gd name="connsiteX6" fmla="*/ 864386 w 1412053"/>
              <a:gd name="connsiteY6" fmla="*/ 1639990 h 1658242"/>
              <a:gd name="connsiteX7" fmla="*/ 1321586 w 1412053"/>
              <a:gd name="connsiteY7" fmla="*/ 1651819 h 1658242"/>
              <a:gd name="connsiteX8" fmla="*/ 1404940 w 1412053"/>
              <a:gd name="connsiteY8" fmla="*/ 1540021 h 1658242"/>
              <a:gd name="connsiteX9" fmla="*/ 1400552 w 1412053"/>
              <a:gd name="connsiteY9" fmla="*/ 1560025 h 1658242"/>
              <a:gd name="connsiteX10" fmla="*/ 1351083 w 1412053"/>
              <a:gd name="connsiteY10" fmla="*/ 1135626 h 1658242"/>
              <a:gd name="connsiteX11" fmla="*/ 1269660 w 1412053"/>
              <a:gd name="connsiteY11" fmla="*/ 805478 h 1658242"/>
              <a:gd name="connsiteX12" fmla="*/ 1193074 w 1412053"/>
              <a:gd name="connsiteY12" fmla="*/ 491460 h 1658242"/>
              <a:gd name="connsiteX13" fmla="*/ 1026619 w 1412053"/>
              <a:gd name="connsiteY13" fmla="*/ 0 h 1658242"/>
              <a:gd name="connsiteX0" fmla="*/ 1050378 w 1435812"/>
              <a:gd name="connsiteY0" fmla="*/ 0 h 1658516"/>
              <a:gd name="connsiteX1" fmla="*/ 755410 w 1435812"/>
              <a:gd name="connsiteY1" fmla="*/ 231673 h 1658516"/>
              <a:gd name="connsiteX2" fmla="*/ 470889 w 1435812"/>
              <a:gd name="connsiteY2" fmla="*/ 511431 h 1658516"/>
              <a:gd name="connsiteX3" fmla="*/ 265333 w 1435812"/>
              <a:gd name="connsiteY3" fmla="*/ 796874 h 1658516"/>
              <a:gd name="connsiteX4" fmla="*/ 119233 w 1435812"/>
              <a:gd name="connsiteY4" fmla="*/ 1116576 h 1658516"/>
              <a:gd name="connsiteX5" fmla="*/ 170 w 1435812"/>
              <a:gd name="connsiteY5" fmla="*/ 1591596 h 1658516"/>
              <a:gd name="connsiteX6" fmla="*/ 888145 w 1435812"/>
              <a:gd name="connsiteY6" fmla="*/ 1639990 h 1658516"/>
              <a:gd name="connsiteX7" fmla="*/ 1345345 w 1435812"/>
              <a:gd name="connsiteY7" fmla="*/ 1651819 h 1658516"/>
              <a:gd name="connsiteX8" fmla="*/ 1428699 w 1435812"/>
              <a:gd name="connsiteY8" fmla="*/ 1540021 h 1658516"/>
              <a:gd name="connsiteX9" fmla="*/ 1424311 w 1435812"/>
              <a:gd name="connsiteY9" fmla="*/ 1560025 h 1658516"/>
              <a:gd name="connsiteX10" fmla="*/ 1374842 w 1435812"/>
              <a:gd name="connsiteY10" fmla="*/ 1135626 h 1658516"/>
              <a:gd name="connsiteX11" fmla="*/ 1293419 w 1435812"/>
              <a:gd name="connsiteY11" fmla="*/ 805478 h 1658516"/>
              <a:gd name="connsiteX12" fmla="*/ 1216833 w 1435812"/>
              <a:gd name="connsiteY12" fmla="*/ 491460 h 1658516"/>
              <a:gd name="connsiteX13" fmla="*/ 1050378 w 1435812"/>
              <a:gd name="connsiteY13" fmla="*/ 0 h 1658516"/>
              <a:gd name="connsiteX0" fmla="*/ 1055132 w 1440566"/>
              <a:gd name="connsiteY0" fmla="*/ 0 h 1657985"/>
              <a:gd name="connsiteX1" fmla="*/ 760164 w 1440566"/>
              <a:gd name="connsiteY1" fmla="*/ 231673 h 1657985"/>
              <a:gd name="connsiteX2" fmla="*/ 475643 w 1440566"/>
              <a:gd name="connsiteY2" fmla="*/ 511431 h 1657985"/>
              <a:gd name="connsiteX3" fmla="*/ 270087 w 1440566"/>
              <a:gd name="connsiteY3" fmla="*/ 796874 h 1657985"/>
              <a:gd name="connsiteX4" fmla="*/ 123987 w 1440566"/>
              <a:gd name="connsiteY4" fmla="*/ 1116576 h 1657985"/>
              <a:gd name="connsiteX5" fmla="*/ 162 w 1440566"/>
              <a:gd name="connsiteY5" fmla="*/ 1610646 h 1657985"/>
              <a:gd name="connsiteX6" fmla="*/ 892899 w 1440566"/>
              <a:gd name="connsiteY6" fmla="*/ 1639990 h 1657985"/>
              <a:gd name="connsiteX7" fmla="*/ 1350099 w 1440566"/>
              <a:gd name="connsiteY7" fmla="*/ 1651819 h 1657985"/>
              <a:gd name="connsiteX8" fmla="*/ 1433453 w 1440566"/>
              <a:gd name="connsiteY8" fmla="*/ 1540021 h 1657985"/>
              <a:gd name="connsiteX9" fmla="*/ 1429065 w 1440566"/>
              <a:gd name="connsiteY9" fmla="*/ 1560025 h 1657985"/>
              <a:gd name="connsiteX10" fmla="*/ 1379596 w 1440566"/>
              <a:gd name="connsiteY10" fmla="*/ 1135626 h 1657985"/>
              <a:gd name="connsiteX11" fmla="*/ 1298173 w 1440566"/>
              <a:gd name="connsiteY11" fmla="*/ 805478 h 1657985"/>
              <a:gd name="connsiteX12" fmla="*/ 1221587 w 1440566"/>
              <a:gd name="connsiteY12" fmla="*/ 491460 h 1657985"/>
              <a:gd name="connsiteX13" fmla="*/ 1055132 w 1440566"/>
              <a:gd name="connsiteY13" fmla="*/ 0 h 165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0566" h="1657985">
                <a:moveTo>
                  <a:pt x="1055132" y="0"/>
                </a:moveTo>
                <a:cubicBezTo>
                  <a:pt x="954351" y="82345"/>
                  <a:pt x="856745" y="146435"/>
                  <a:pt x="760164" y="231673"/>
                </a:cubicBezTo>
                <a:cubicBezTo>
                  <a:pt x="663583" y="316911"/>
                  <a:pt x="557322" y="417231"/>
                  <a:pt x="475643" y="511431"/>
                </a:cubicBezTo>
                <a:cubicBezTo>
                  <a:pt x="393964" y="605631"/>
                  <a:pt x="328696" y="696017"/>
                  <a:pt x="270087" y="796874"/>
                </a:cubicBezTo>
                <a:cubicBezTo>
                  <a:pt x="211478" y="897732"/>
                  <a:pt x="168975" y="980947"/>
                  <a:pt x="123987" y="1116576"/>
                </a:cubicBezTo>
                <a:cubicBezTo>
                  <a:pt x="78999" y="1252205"/>
                  <a:pt x="-4165" y="1480547"/>
                  <a:pt x="162" y="1610646"/>
                </a:cubicBezTo>
                <a:cubicBezTo>
                  <a:pt x="328339" y="1645495"/>
                  <a:pt x="667910" y="1633128"/>
                  <a:pt x="892899" y="1639990"/>
                </a:cubicBezTo>
                <a:cubicBezTo>
                  <a:pt x="1117888" y="1646852"/>
                  <a:pt x="1260007" y="1668480"/>
                  <a:pt x="1350099" y="1651819"/>
                </a:cubicBezTo>
                <a:cubicBezTo>
                  <a:pt x="1440191" y="1635158"/>
                  <a:pt x="1419498" y="1559289"/>
                  <a:pt x="1433453" y="1540021"/>
                </a:cubicBezTo>
                <a:cubicBezTo>
                  <a:pt x="1447408" y="1520753"/>
                  <a:pt x="1438041" y="1627424"/>
                  <a:pt x="1429065" y="1560025"/>
                </a:cubicBezTo>
                <a:cubicBezTo>
                  <a:pt x="1420089" y="1492626"/>
                  <a:pt x="1401411" y="1261384"/>
                  <a:pt x="1379596" y="1135626"/>
                </a:cubicBezTo>
                <a:cubicBezTo>
                  <a:pt x="1357781" y="1009868"/>
                  <a:pt x="1315379" y="913633"/>
                  <a:pt x="1298173" y="805478"/>
                </a:cubicBezTo>
                <a:cubicBezTo>
                  <a:pt x="1261917" y="659223"/>
                  <a:pt x="1259611" y="625347"/>
                  <a:pt x="1221587" y="491460"/>
                </a:cubicBezTo>
                <a:cubicBezTo>
                  <a:pt x="1168483" y="327640"/>
                  <a:pt x="1155861" y="249545"/>
                  <a:pt x="1055132" y="0"/>
                </a:cubicBezTo>
                <a:close/>
              </a:path>
            </a:pathLst>
          </a:cu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a:latin typeface="Arial" panose="020B0604020202020204" pitchFamily="34" charset="0"/>
              <a:cs typeface="Arial" panose="020B0604020202020204" pitchFamily="34" charset="0"/>
            </a:endParaRPr>
          </a:p>
        </p:txBody>
      </p:sp>
      <p:sp>
        <p:nvSpPr>
          <p:cNvPr id="60" name="Rektangel 59"/>
          <p:cNvSpPr/>
          <p:nvPr/>
        </p:nvSpPr>
        <p:spPr>
          <a:xfrm>
            <a:off x="197910" y="3018064"/>
            <a:ext cx="3531606" cy="3416320"/>
          </a:xfrm>
          <a:prstGeom prst="rect">
            <a:avLst/>
          </a:prstGeom>
        </p:spPr>
        <p:txBody>
          <a:bodyPr wrap="square">
            <a:spAutoFit/>
          </a:bodyPr>
          <a:lstStyle/>
          <a:p>
            <a:pPr marL="285750" indent="-285750">
              <a:buFont typeface="Arial" panose="020B0604020202020204" pitchFamily="34" charset="0"/>
              <a:buChar char="•"/>
            </a:pPr>
            <a:r>
              <a:rPr lang="da-DK" dirty="0">
                <a:latin typeface="Arial" panose="020B0604020202020204" pitchFamily="34" charset="0"/>
                <a:cs typeface="Arial" panose="020B0604020202020204" pitchFamily="34" charset="0"/>
              </a:rPr>
              <a:t>Opløste sulfider optræder i flere former, nemlig: </a:t>
            </a:r>
          </a:p>
          <a:p>
            <a:pPr marL="268288"/>
            <a:r>
              <a:rPr lang="da-DK" dirty="0">
                <a:latin typeface="Arial" panose="020B0604020202020204" pitchFamily="34" charset="0"/>
                <a:cs typeface="Arial" panose="020B0604020202020204" pitchFamily="34" charset="0"/>
              </a:rPr>
              <a:t> H</a:t>
            </a:r>
            <a:r>
              <a:rPr lang="da-DK" baseline="-25000" dirty="0">
                <a:latin typeface="Arial" panose="020B0604020202020204" pitchFamily="34" charset="0"/>
                <a:cs typeface="Arial" panose="020B0604020202020204" pitchFamily="34" charset="0"/>
              </a:rPr>
              <a:t>2</a:t>
            </a:r>
            <a:r>
              <a:rPr lang="da-DK" dirty="0">
                <a:latin typeface="Arial" panose="020B0604020202020204" pitchFamily="34" charset="0"/>
                <a:cs typeface="Arial" panose="020B0604020202020204" pitchFamily="34" charset="0"/>
              </a:rPr>
              <a:t>S, HS</a:t>
            </a:r>
            <a:r>
              <a:rPr lang="da-DK" baseline="50000" dirty="0">
                <a:latin typeface="Arial" panose="020B0604020202020204" pitchFamily="34" charset="0"/>
                <a:cs typeface="Arial" panose="020B0604020202020204" pitchFamily="34" charset="0"/>
              </a:rPr>
              <a:t>-</a:t>
            </a:r>
            <a:r>
              <a:rPr lang="da-DK" dirty="0">
                <a:latin typeface="Arial" panose="020B0604020202020204" pitchFamily="34" charset="0"/>
                <a:cs typeface="Arial" panose="020B0604020202020204" pitchFamily="34" charset="0"/>
              </a:rPr>
              <a:t> og S</a:t>
            </a:r>
            <a:r>
              <a:rPr lang="da-DK" baseline="50000" dirty="0">
                <a:latin typeface="Arial" panose="020B0604020202020204" pitchFamily="34" charset="0"/>
                <a:cs typeface="Arial" panose="020B0604020202020204" pitchFamily="34" charset="0"/>
              </a:rPr>
              <a:t>2-</a:t>
            </a:r>
            <a:r>
              <a:rPr lang="da-DK" dirty="0">
                <a:latin typeface="Arial" panose="020B0604020202020204" pitchFamily="34" charset="0"/>
                <a:cs typeface="Arial" panose="020B0604020202020204" pitchFamily="34" charset="0"/>
              </a:rPr>
              <a:t>.</a:t>
            </a:r>
          </a:p>
          <a:p>
            <a:pPr marL="285750" indent="-285750">
              <a:buFont typeface="Arial" panose="020B0604020202020204" pitchFamily="34" charset="0"/>
              <a:buChar char="•"/>
            </a:pPr>
            <a:r>
              <a:rPr lang="da-DK" dirty="0">
                <a:latin typeface="Arial" panose="020B0604020202020204" pitchFamily="34" charset="0"/>
                <a:cs typeface="Arial" panose="020B0604020202020204" pitchFamily="34" charset="0"/>
              </a:rPr>
              <a:t>Tilstanden/formen er afhængig af pH </a:t>
            </a:r>
          </a:p>
          <a:p>
            <a:pPr marL="285750" indent="-285750">
              <a:buFont typeface="Arial" panose="020B0604020202020204" pitchFamily="34" charset="0"/>
              <a:buChar char="•"/>
            </a:pPr>
            <a:r>
              <a:rPr lang="da-DK" dirty="0">
                <a:latin typeface="Arial" panose="020B0604020202020204" pitchFamily="34" charset="0"/>
                <a:cs typeface="Arial" panose="020B0604020202020204" pitchFamily="34" charset="0"/>
              </a:rPr>
              <a:t>I praksis er S</a:t>
            </a:r>
            <a:r>
              <a:rPr lang="da-DK" baseline="50000" dirty="0">
                <a:latin typeface="Arial" panose="020B0604020202020204" pitchFamily="34" charset="0"/>
                <a:cs typeface="Arial" panose="020B0604020202020204" pitchFamily="34" charset="0"/>
              </a:rPr>
              <a:t>2-</a:t>
            </a:r>
            <a:r>
              <a:rPr lang="da-DK" dirty="0">
                <a:latin typeface="Arial" panose="020B0604020202020204" pitchFamily="34" charset="0"/>
                <a:cs typeface="Arial" panose="020B0604020202020204" pitchFamily="34" charset="0"/>
              </a:rPr>
              <a:t> ikke interessant, da det forudsætter pH &gt; ca. 12 </a:t>
            </a:r>
          </a:p>
          <a:p>
            <a:pPr marL="285750" indent="-285750">
              <a:buFont typeface="Arial" panose="020B0604020202020204" pitchFamily="34" charset="0"/>
              <a:buChar char="•"/>
            </a:pPr>
            <a:r>
              <a:rPr lang="da-DK" dirty="0">
                <a:latin typeface="Arial" panose="020B0604020202020204" pitchFamily="34" charset="0"/>
                <a:cs typeface="Arial" panose="020B0604020202020204" pitchFamily="34" charset="0"/>
              </a:rPr>
              <a:t>H</a:t>
            </a:r>
            <a:r>
              <a:rPr lang="da-DK" baseline="-25000" dirty="0">
                <a:latin typeface="Arial" panose="020B0604020202020204" pitchFamily="34" charset="0"/>
                <a:cs typeface="Arial" panose="020B0604020202020204" pitchFamily="34" charset="0"/>
              </a:rPr>
              <a:t>2</a:t>
            </a:r>
            <a:r>
              <a:rPr lang="da-DK" dirty="0">
                <a:latin typeface="Arial" panose="020B0604020202020204" pitchFamily="34" charset="0"/>
                <a:cs typeface="Arial" panose="020B0604020202020204" pitchFamily="34" charset="0"/>
              </a:rPr>
              <a:t>S er den mest reducerede form for svovl, da det ikke kan optage flere elektroner</a:t>
            </a:r>
          </a:p>
          <a:p>
            <a:pPr marL="285750" indent="-285750">
              <a:buFont typeface="Arial" panose="020B0604020202020204" pitchFamily="34" charset="0"/>
              <a:buChar char="•"/>
            </a:pPr>
            <a:endParaRPr lang="da-DK" dirty="0">
              <a:latin typeface="Arial" panose="020B0604020202020204" pitchFamily="34" charset="0"/>
              <a:cs typeface="Arial" panose="020B0604020202020204" pitchFamily="34" charset="0"/>
            </a:endParaRPr>
          </a:p>
        </p:txBody>
      </p:sp>
      <p:sp>
        <p:nvSpPr>
          <p:cNvPr id="61" name="Tekstboks 60"/>
          <p:cNvSpPr txBox="1"/>
          <p:nvPr/>
        </p:nvSpPr>
        <p:spPr>
          <a:xfrm>
            <a:off x="790074" y="1468032"/>
            <a:ext cx="907621"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H</a:t>
            </a:r>
            <a:r>
              <a:rPr lang="da-DK" sz="3200" baseline="-25000" dirty="0">
                <a:latin typeface="Arial" panose="020B0604020202020204" pitchFamily="34" charset="0"/>
                <a:cs typeface="Arial" panose="020B0604020202020204" pitchFamily="34" charset="0"/>
              </a:rPr>
              <a:t>2</a:t>
            </a:r>
            <a:r>
              <a:rPr lang="da-DK" sz="3200" dirty="0">
                <a:latin typeface="Arial" panose="020B0604020202020204" pitchFamily="34" charset="0"/>
                <a:cs typeface="Arial" panose="020B0604020202020204" pitchFamily="34" charset="0"/>
              </a:rPr>
              <a:t>S</a:t>
            </a:r>
            <a:endParaRPr lang="da-DK" sz="3200" baseline="60000" dirty="0">
              <a:latin typeface="Arial" panose="020B0604020202020204" pitchFamily="34" charset="0"/>
              <a:cs typeface="Arial" panose="020B0604020202020204" pitchFamily="34" charset="0"/>
            </a:endParaRPr>
          </a:p>
        </p:txBody>
      </p:sp>
      <p:grpSp>
        <p:nvGrpSpPr>
          <p:cNvPr id="62" name="Gruppe 61"/>
          <p:cNvGrpSpPr/>
          <p:nvPr/>
        </p:nvGrpSpPr>
        <p:grpSpPr>
          <a:xfrm>
            <a:off x="3390107" y="1462471"/>
            <a:ext cx="1616982" cy="595896"/>
            <a:chOff x="7418366" y="2620922"/>
            <a:chExt cx="1616982" cy="595896"/>
          </a:xfrm>
        </p:grpSpPr>
        <p:sp>
          <p:nvSpPr>
            <p:cNvPr id="63" name="Tekstboks 62"/>
            <p:cNvSpPr txBox="1"/>
            <p:nvPr/>
          </p:nvSpPr>
          <p:spPr>
            <a:xfrm>
              <a:off x="7418366" y="2628100"/>
              <a:ext cx="982961"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 2H</a:t>
              </a:r>
              <a:r>
                <a:rPr lang="da-DK" sz="3200" baseline="60000" dirty="0">
                  <a:latin typeface="Arial" panose="020B0604020202020204" pitchFamily="34" charset="0"/>
                  <a:cs typeface="Arial" panose="020B0604020202020204" pitchFamily="34" charset="0"/>
                </a:rPr>
                <a:t>+</a:t>
              </a:r>
            </a:p>
          </p:txBody>
        </p:sp>
        <p:sp>
          <p:nvSpPr>
            <p:cNvPr id="65" name="Tekstboks 64"/>
            <p:cNvSpPr txBox="1"/>
            <p:nvPr/>
          </p:nvSpPr>
          <p:spPr>
            <a:xfrm>
              <a:off x="8257571" y="2620922"/>
              <a:ext cx="777777"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S</a:t>
              </a:r>
              <a:r>
                <a:rPr lang="da-DK" sz="3200" baseline="60000" dirty="0">
                  <a:latin typeface="Arial" panose="020B0604020202020204" pitchFamily="34" charset="0"/>
                  <a:cs typeface="Arial" panose="020B0604020202020204" pitchFamily="34" charset="0"/>
                </a:rPr>
                <a:t>2- </a:t>
              </a:r>
            </a:p>
          </p:txBody>
        </p:sp>
        <p:sp>
          <p:nvSpPr>
            <p:cNvPr id="66" name="Tekstboks 65"/>
            <p:cNvSpPr txBox="1"/>
            <p:nvPr/>
          </p:nvSpPr>
          <p:spPr>
            <a:xfrm>
              <a:off x="7905745" y="2632043"/>
              <a:ext cx="652743"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 + </a:t>
              </a:r>
              <a:endParaRPr lang="da-DK" sz="3200" baseline="60000" dirty="0">
                <a:latin typeface="Arial" panose="020B0604020202020204" pitchFamily="34" charset="0"/>
                <a:cs typeface="Arial" panose="020B0604020202020204" pitchFamily="34" charset="0"/>
              </a:endParaRPr>
            </a:p>
          </p:txBody>
        </p:sp>
      </p:grpSp>
      <p:sp>
        <p:nvSpPr>
          <p:cNvPr id="67" name="Tekstboks 66"/>
          <p:cNvSpPr txBox="1"/>
          <p:nvPr/>
        </p:nvSpPr>
        <p:spPr>
          <a:xfrm>
            <a:off x="2536829" y="1476976"/>
            <a:ext cx="412292"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  </a:t>
            </a:r>
            <a:endParaRPr lang="da-DK" sz="3200" baseline="60000" dirty="0">
              <a:latin typeface="Arial" panose="020B0604020202020204" pitchFamily="34" charset="0"/>
              <a:cs typeface="Arial" panose="020B0604020202020204" pitchFamily="34" charset="0"/>
            </a:endParaRPr>
          </a:p>
        </p:txBody>
      </p:sp>
      <p:grpSp>
        <p:nvGrpSpPr>
          <p:cNvPr id="68" name="Gruppe 67"/>
          <p:cNvGrpSpPr/>
          <p:nvPr/>
        </p:nvGrpSpPr>
        <p:grpSpPr>
          <a:xfrm>
            <a:off x="1857385" y="1460080"/>
            <a:ext cx="1532722" cy="590799"/>
            <a:chOff x="6190399" y="2584392"/>
            <a:chExt cx="1532722" cy="590799"/>
          </a:xfrm>
        </p:grpSpPr>
        <p:sp>
          <p:nvSpPr>
            <p:cNvPr id="73" name="Tekstboks 72"/>
            <p:cNvSpPr txBox="1"/>
            <p:nvPr/>
          </p:nvSpPr>
          <p:spPr>
            <a:xfrm>
              <a:off x="6190399" y="2584392"/>
              <a:ext cx="846707"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HS</a:t>
              </a:r>
              <a:r>
                <a:rPr lang="da-DK" sz="3200" baseline="60000" dirty="0">
                  <a:latin typeface="Arial" panose="020B0604020202020204" pitchFamily="34" charset="0"/>
                  <a:cs typeface="Arial" panose="020B0604020202020204" pitchFamily="34" charset="0"/>
                </a:rPr>
                <a:t>-</a:t>
              </a:r>
            </a:p>
          </p:txBody>
        </p:sp>
        <p:sp>
          <p:nvSpPr>
            <p:cNvPr id="74" name="Tekstboks 73"/>
            <p:cNvSpPr txBox="1"/>
            <p:nvPr/>
          </p:nvSpPr>
          <p:spPr>
            <a:xfrm>
              <a:off x="6841148" y="2590416"/>
              <a:ext cx="881973"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+H</a:t>
              </a:r>
              <a:r>
                <a:rPr lang="da-DK" sz="3200" baseline="60000" dirty="0">
                  <a:latin typeface="Arial" panose="020B0604020202020204" pitchFamily="34" charset="0"/>
                  <a:cs typeface="Arial" panose="020B0604020202020204" pitchFamily="34" charset="0"/>
                </a:rPr>
                <a:t>+</a:t>
              </a:r>
            </a:p>
          </p:txBody>
        </p:sp>
      </p:grpSp>
      <p:grpSp>
        <p:nvGrpSpPr>
          <p:cNvPr id="75" name="Gruppe 74"/>
          <p:cNvGrpSpPr/>
          <p:nvPr/>
        </p:nvGrpSpPr>
        <p:grpSpPr>
          <a:xfrm>
            <a:off x="3264073" y="1708746"/>
            <a:ext cx="302342" cy="122039"/>
            <a:chOff x="6347249" y="2392561"/>
            <a:chExt cx="302342" cy="122039"/>
          </a:xfrm>
        </p:grpSpPr>
        <p:cxnSp>
          <p:nvCxnSpPr>
            <p:cNvPr id="76" name="Lige pilforbindelse 75"/>
            <p:cNvCxnSpPr/>
            <p:nvPr/>
          </p:nvCxnSpPr>
          <p:spPr>
            <a:xfrm>
              <a:off x="6348924" y="2392561"/>
              <a:ext cx="300667" cy="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77" name="Lige pilforbindelse 76"/>
            <p:cNvCxnSpPr/>
            <p:nvPr/>
          </p:nvCxnSpPr>
          <p:spPr>
            <a:xfrm flipH="1" flipV="1">
              <a:off x="6347249" y="2509838"/>
              <a:ext cx="302342" cy="4762"/>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grpSp>
      <p:grpSp>
        <p:nvGrpSpPr>
          <p:cNvPr id="78" name="Gruppe 77"/>
          <p:cNvGrpSpPr/>
          <p:nvPr/>
        </p:nvGrpSpPr>
        <p:grpSpPr>
          <a:xfrm>
            <a:off x="1617352" y="1699399"/>
            <a:ext cx="302342" cy="122039"/>
            <a:chOff x="6347249" y="2392561"/>
            <a:chExt cx="302342" cy="122039"/>
          </a:xfrm>
        </p:grpSpPr>
        <p:cxnSp>
          <p:nvCxnSpPr>
            <p:cNvPr id="79" name="Lige pilforbindelse 78"/>
            <p:cNvCxnSpPr/>
            <p:nvPr/>
          </p:nvCxnSpPr>
          <p:spPr>
            <a:xfrm>
              <a:off x="6348924" y="2392561"/>
              <a:ext cx="300667" cy="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80" name="Lige pilforbindelse 79"/>
            <p:cNvCxnSpPr/>
            <p:nvPr/>
          </p:nvCxnSpPr>
          <p:spPr>
            <a:xfrm flipH="1" flipV="1">
              <a:off x="6347249" y="2509838"/>
              <a:ext cx="302342" cy="4762"/>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grpSp>
      <p:sp>
        <p:nvSpPr>
          <p:cNvPr id="81" name="Ellipse 80"/>
          <p:cNvSpPr/>
          <p:nvPr/>
        </p:nvSpPr>
        <p:spPr>
          <a:xfrm>
            <a:off x="247649" y="1222310"/>
            <a:ext cx="4990001" cy="927779"/>
          </a:xfrm>
          <a:prstGeom prst="ellipse">
            <a:avLst/>
          </a:prstGeom>
          <a:noFill/>
          <a:ln w="4762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8" name="Kombinationstegning 97"/>
          <p:cNvSpPr/>
          <p:nvPr/>
        </p:nvSpPr>
        <p:spPr>
          <a:xfrm>
            <a:off x="5312273" y="1747631"/>
            <a:ext cx="1784452" cy="4563496"/>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34498 w 624489"/>
              <a:gd name="connsiteY24" fmla="*/ 1724569 h 1990005"/>
              <a:gd name="connsiteX25" fmla="*/ 75409 w 624489"/>
              <a:gd name="connsiteY25"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34498 w 624489"/>
              <a:gd name="connsiteY23" fmla="*/ 1724569 h 1990005"/>
              <a:gd name="connsiteX24" fmla="*/ 75409 w 624489"/>
              <a:gd name="connsiteY24"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373817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73595 w 624489"/>
              <a:gd name="connsiteY17" fmla="*/ 678492 h 1990005"/>
              <a:gd name="connsiteX18" fmla="*/ 204551 w 624489"/>
              <a:gd name="connsiteY18" fmla="*/ 1002342 h 1990005"/>
              <a:gd name="connsiteX19" fmla="*/ 190264 w 624489"/>
              <a:gd name="connsiteY19" fmla="*/ 1409030 h 1990005"/>
              <a:gd name="connsiteX20" fmla="*/ 134498 w 624489"/>
              <a:gd name="connsiteY20" fmla="*/ 1724569 h 1990005"/>
              <a:gd name="connsiteX21" fmla="*/ 75409 w 624489"/>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5064 w 624202"/>
              <a:gd name="connsiteY10" fmla="*/ 319636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1372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75409 w 624202"/>
              <a:gd name="connsiteY21" fmla="*/ 1932796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93734 w 624202"/>
              <a:gd name="connsiteY21" fmla="*/ 1939010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4498 w 624202"/>
              <a:gd name="connsiteY20" fmla="*/ 1724569 h 1990005"/>
              <a:gd name="connsiteX21" fmla="*/ 93734 w 624202"/>
              <a:gd name="connsiteY21" fmla="*/ 1939010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8163 w 624202"/>
              <a:gd name="connsiteY20" fmla="*/ 1732855 h 1990005"/>
              <a:gd name="connsiteX21" fmla="*/ 93734 w 624202"/>
              <a:gd name="connsiteY21" fmla="*/ 1939010 h 1990005"/>
              <a:gd name="connsiteX0" fmla="*/ 267604 w 624202"/>
              <a:gd name="connsiteY0" fmla="*/ 1977582 h 2038435"/>
              <a:gd name="connsiteX1" fmla="*/ 511190 w 624202"/>
              <a:gd name="connsiteY1" fmla="*/ 1980552 h 2038435"/>
              <a:gd name="connsiteX2" fmla="*/ 549390 w 624202"/>
              <a:gd name="connsiteY2" fmla="*/ 1827628 h 2038435"/>
              <a:gd name="connsiteX3" fmla="*/ 600138 w 624202"/>
              <a:gd name="connsiteY3" fmla="*/ 1503749 h 2038435"/>
              <a:gd name="connsiteX4" fmla="*/ 617726 w 624202"/>
              <a:gd name="connsiteY4" fmla="*/ 1314250 h 2038435"/>
              <a:gd name="connsiteX5" fmla="*/ 623495 w 624202"/>
              <a:gd name="connsiteY5" fmla="*/ 1137349 h 2038435"/>
              <a:gd name="connsiteX6" fmla="*/ 618734 w 624202"/>
              <a:gd name="connsiteY6" fmla="*/ 915413 h 2038435"/>
              <a:gd name="connsiteX7" fmla="*/ 575682 w 624202"/>
              <a:gd name="connsiteY7" fmla="*/ 639152 h 2038435"/>
              <a:gd name="connsiteX8" fmla="*/ 549490 w 624202"/>
              <a:gd name="connsiteY8" fmla="*/ 511913 h 2038435"/>
              <a:gd name="connsiteX9" fmla="*/ 523837 w 624202"/>
              <a:gd name="connsiteY9" fmla="*/ 410153 h 2038435"/>
              <a:gd name="connsiteX10" fmla="*/ 497080 w 624202"/>
              <a:gd name="connsiteY10" fmla="*/ 320672 h 2038435"/>
              <a:gd name="connsiteX11" fmla="*/ 465403 w 624202"/>
              <a:gd name="connsiteY11" fmla="*/ 204941 h 2038435"/>
              <a:gd name="connsiteX12" fmla="*/ 384296 w 624202"/>
              <a:gd name="connsiteY12" fmla="*/ 4944 h 2038435"/>
              <a:gd name="connsiteX13" fmla="*/ 226415 w 624202"/>
              <a:gd name="connsiteY13" fmla="*/ 5544 h 2038435"/>
              <a:gd name="connsiteX14" fmla="*/ 0 w 624202"/>
              <a:gd name="connsiteY14" fmla="*/ 64767 h 2038435"/>
              <a:gd name="connsiteX15" fmla="*/ 75963 w 624202"/>
              <a:gd name="connsiteY15" fmla="*/ 240342 h 2038435"/>
              <a:gd name="connsiteX16" fmla="*/ 114063 w 624202"/>
              <a:gd name="connsiteY16" fmla="*/ 383217 h 2038435"/>
              <a:gd name="connsiteX17" fmla="*/ 173595 w 624202"/>
              <a:gd name="connsiteY17" fmla="*/ 678492 h 2038435"/>
              <a:gd name="connsiteX18" fmla="*/ 204551 w 624202"/>
              <a:gd name="connsiteY18" fmla="*/ 1002342 h 2038435"/>
              <a:gd name="connsiteX19" fmla="*/ 190264 w 624202"/>
              <a:gd name="connsiteY19" fmla="*/ 1409030 h 2038435"/>
              <a:gd name="connsiteX20" fmla="*/ 138163 w 624202"/>
              <a:gd name="connsiteY20" fmla="*/ 1732855 h 2038435"/>
              <a:gd name="connsiteX21" fmla="*/ 82739 w 624202"/>
              <a:gd name="connsiteY21" fmla="*/ 2038435 h 2038435"/>
              <a:gd name="connsiteX0" fmla="*/ 267604 w 624202"/>
              <a:gd name="connsiteY0" fmla="*/ 1977582 h 2038435"/>
              <a:gd name="connsiteX1" fmla="*/ 511190 w 624202"/>
              <a:gd name="connsiteY1" fmla="*/ 1980552 h 2038435"/>
              <a:gd name="connsiteX2" fmla="*/ 549390 w 624202"/>
              <a:gd name="connsiteY2" fmla="*/ 1827628 h 2038435"/>
              <a:gd name="connsiteX3" fmla="*/ 600138 w 624202"/>
              <a:gd name="connsiteY3" fmla="*/ 1503749 h 2038435"/>
              <a:gd name="connsiteX4" fmla="*/ 617726 w 624202"/>
              <a:gd name="connsiteY4" fmla="*/ 1314250 h 2038435"/>
              <a:gd name="connsiteX5" fmla="*/ 623495 w 624202"/>
              <a:gd name="connsiteY5" fmla="*/ 1137349 h 2038435"/>
              <a:gd name="connsiteX6" fmla="*/ 618734 w 624202"/>
              <a:gd name="connsiteY6" fmla="*/ 915413 h 2038435"/>
              <a:gd name="connsiteX7" fmla="*/ 575682 w 624202"/>
              <a:gd name="connsiteY7" fmla="*/ 639152 h 2038435"/>
              <a:gd name="connsiteX8" fmla="*/ 549490 w 624202"/>
              <a:gd name="connsiteY8" fmla="*/ 511913 h 2038435"/>
              <a:gd name="connsiteX9" fmla="*/ 523837 w 624202"/>
              <a:gd name="connsiteY9" fmla="*/ 410153 h 2038435"/>
              <a:gd name="connsiteX10" fmla="*/ 497080 w 624202"/>
              <a:gd name="connsiteY10" fmla="*/ 320672 h 2038435"/>
              <a:gd name="connsiteX11" fmla="*/ 465403 w 624202"/>
              <a:gd name="connsiteY11" fmla="*/ 204941 h 2038435"/>
              <a:gd name="connsiteX12" fmla="*/ 384296 w 624202"/>
              <a:gd name="connsiteY12" fmla="*/ 4944 h 2038435"/>
              <a:gd name="connsiteX13" fmla="*/ 226415 w 624202"/>
              <a:gd name="connsiteY13" fmla="*/ 5544 h 2038435"/>
              <a:gd name="connsiteX14" fmla="*/ 0 w 624202"/>
              <a:gd name="connsiteY14" fmla="*/ 64767 h 2038435"/>
              <a:gd name="connsiteX15" fmla="*/ 75963 w 624202"/>
              <a:gd name="connsiteY15" fmla="*/ 240342 h 2038435"/>
              <a:gd name="connsiteX16" fmla="*/ 114063 w 624202"/>
              <a:gd name="connsiteY16" fmla="*/ 383217 h 2038435"/>
              <a:gd name="connsiteX17" fmla="*/ 173595 w 624202"/>
              <a:gd name="connsiteY17" fmla="*/ 678492 h 2038435"/>
              <a:gd name="connsiteX18" fmla="*/ 204551 w 624202"/>
              <a:gd name="connsiteY18" fmla="*/ 1002342 h 2038435"/>
              <a:gd name="connsiteX19" fmla="*/ 190264 w 624202"/>
              <a:gd name="connsiteY19" fmla="*/ 1409030 h 2038435"/>
              <a:gd name="connsiteX20" fmla="*/ 138163 w 624202"/>
              <a:gd name="connsiteY20" fmla="*/ 1732855 h 2038435"/>
              <a:gd name="connsiteX21" fmla="*/ 82739 w 624202"/>
              <a:gd name="connsiteY21" fmla="*/ 2038435 h 2038435"/>
              <a:gd name="connsiteX0" fmla="*/ 267604 w 624202"/>
              <a:gd name="connsiteY0" fmla="*/ 1977582 h 2038435"/>
              <a:gd name="connsiteX1" fmla="*/ 511190 w 624202"/>
              <a:gd name="connsiteY1" fmla="*/ 1980552 h 2038435"/>
              <a:gd name="connsiteX2" fmla="*/ 549390 w 624202"/>
              <a:gd name="connsiteY2" fmla="*/ 1827628 h 2038435"/>
              <a:gd name="connsiteX3" fmla="*/ 600138 w 624202"/>
              <a:gd name="connsiteY3" fmla="*/ 1503749 h 2038435"/>
              <a:gd name="connsiteX4" fmla="*/ 617726 w 624202"/>
              <a:gd name="connsiteY4" fmla="*/ 1314250 h 2038435"/>
              <a:gd name="connsiteX5" fmla="*/ 623495 w 624202"/>
              <a:gd name="connsiteY5" fmla="*/ 1137349 h 2038435"/>
              <a:gd name="connsiteX6" fmla="*/ 618734 w 624202"/>
              <a:gd name="connsiteY6" fmla="*/ 915413 h 2038435"/>
              <a:gd name="connsiteX7" fmla="*/ 575682 w 624202"/>
              <a:gd name="connsiteY7" fmla="*/ 639152 h 2038435"/>
              <a:gd name="connsiteX8" fmla="*/ 549490 w 624202"/>
              <a:gd name="connsiteY8" fmla="*/ 511913 h 2038435"/>
              <a:gd name="connsiteX9" fmla="*/ 523837 w 624202"/>
              <a:gd name="connsiteY9" fmla="*/ 410153 h 2038435"/>
              <a:gd name="connsiteX10" fmla="*/ 497080 w 624202"/>
              <a:gd name="connsiteY10" fmla="*/ 320672 h 2038435"/>
              <a:gd name="connsiteX11" fmla="*/ 465403 w 624202"/>
              <a:gd name="connsiteY11" fmla="*/ 204941 h 2038435"/>
              <a:gd name="connsiteX12" fmla="*/ 384296 w 624202"/>
              <a:gd name="connsiteY12" fmla="*/ 4944 h 2038435"/>
              <a:gd name="connsiteX13" fmla="*/ 226415 w 624202"/>
              <a:gd name="connsiteY13" fmla="*/ 5544 h 2038435"/>
              <a:gd name="connsiteX14" fmla="*/ 0 w 624202"/>
              <a:gd name="connsiteY14" fmla="*/ 64767 h 2038435"/>
              <a:gd name="connsiteX15" fmla="*/ 75963 w 624202"/>
              <a:gd name="connsiteY15" fmla="*/ 240342 h 2038435"/>
              <a:gd name="connsiteX16" fmla="*/ 114063 w 624202"/>
              <a:gd name="connsiteY16" fmla="*/ 383217 h 2038435"/>
              <a:gd name="connsiteX17" fmla="*/ 173595 w 624202"/>
              <a:gd name="connsiteY17" fmla="*/ 678492 h 2038435"/>
              <a:gd name="connsiteX18" fmla="*/ 204551 w 624202"/>
              <a:gd name="connsiteY18" fmla="*/ 1002342 h 2038435"/>
              <a:gd name="connsiteX19" fmla="*/ 190264 w 624202"/>
              <a:gd name="connsiteY19" fmla="*/ 1409030 h 2038435"/>
              <a:gd name="connsiteX20" fmla="*/ 138163 w 624202"/>
              <a:gd name="connsiteY20" fmla="*/ 1732855 h 2038435"/>
              <a:gd name="connsiteX21" fmla="*/ 82739 w 624202"/>
              <a:gd name="connsiteY21" fmla="*/ 2038435 h 2038435"/>
              <a:gd name="connsiteX0" fmla="*/ 271395 w 627993"/>
              <a:gd name="connsiteY0" fmla="*/ 1977582 h 2019793"/>
              <a:gd name="connsiteX1" fmla="*/ 514981 w 627993"/>
              <a:gd name="connsiteY1" fmla="*/ 1980552 h 2019793"/>
              <a:gd name="connsiteX2" fmla="*/ 553181 w 627993"/>
              <a:gd name="connsiteY2" fmla="*/ 1827628 h 2019793"/>
              <a:gd name="connsiteX3" fmla="*/ 603929 w 627993"/>
              <a:gd name="connsiteY3" fmla="*/ 1503749 h 2019793"/>
              <a:gd name="connsiteX4" fmla="*/ 621517 w 627993"/>
              <a:gd name="connsiteY4" fmla="*/ 1314250 h 2019793"/>
              <a:gd name="connsiteX5" fmla="*/ 627286 w 627993"/>
              <a:gd name="connsiteY5" fmla="*/ 1137349 h 2019793"/>
              <a:gd name="connsiteX6" fmla="*/ 622525 w 627993"/>
              <a:gd name="connsiteY6" fmla="*/ 915413 h 2019793"/>
              <a:gd name="connsiteX7" fmla="*/ 579473 w 627993"/>
              <a:gd name="connsiteY7" fmla="*/ 639152 h 2019793"/>
              <a:gd name="connsiteX8" fmla="*/ 553281 w 627993"/>
              <a:gd name="connsiteY8" fmla="*/ 511913 h 2019793"/>
              <a:gd name="connsiteX9" fmla="*/ 527628 w 627993"/>
              <a:gd name="connsiteY9" fmla="*/ 410153 h 2019793"/>
              <a:gd name="connsiteX10" fmla="*/ 500871 w 627993"/>
              <a:gd name="connsiteY10" fmla="*/ 320672 h 2019793"/>
              <a:gd name="connsiteX11" fmla="*/ 469194 w 627993"/>
              <a:gd name="connsiteY11" fmla="*/ 204941 h 2019793"/>
              <a:gd name="connsiteX12" fmla="*/ 388087 w 627993"/>
              <a:gd name="connsiteY12" fmla="*/ 4944 h 2019793"/>
              <a:gd name="connsiteX13" fmla="*/ 230206 w 627993"/>
              <a:gd name="connsiteY13" fmla="*/ 5544 h 2019793"/>
              <a:gd name="connsiteX14" fmla="*/ 3791 w 627993"/>
              <a:gd name="connsiteY14" fmla="*/ 64767 h 2019793"/>
              <a:gd name="connsiteX15" fmla="*/ 79754 w 627993"/>
              <a:gd name="connsiteY15" fmla="*/ 240342 h 2019793"/>
              <a:gd name="connsiteX16" fmla="*/ 117854 w 627993"/>
              <a:gd name="connsiteY16" fmla="*/ 383217 h 2019793"/>
              <a:gd name="connsiteX17" fmla="*/ 177386 w 627993"/>
              <a:gd name="connsiteY17" fmla="*/ 678492 h 2019793"/>
              <a:gd name="connsiteX18" fmla="*/ 208342 w 627993"/>
              <a:gd name="connsiteY18" fmla="*/ 1002342 h 2019793"/>
              <a:gd name="connsiteX19" fmla="*/ 194055 w 627993"/>
              <a:gd name="connsiteY19" fmla="*/ 1409030 h 2019793"/>
              <a:gd name="connsiteX20" fmla="*/ 141954 w 627993"/>
              <a:gd name="connsiteY20" fmla="*/ 1732855 h 2019793"/>
              <a:gd name="connsiteX21" fmla="*/ 42550 w 627993"/>
              <a:gd name="connsiteY21" fmla="*/ 2019793 h 2019793"/>
              <a:gd name="connsiteX0" fmla="*/ 271395 w 627993"/>
              <a:gd name="connsiteY0" fmla="*/ 1977582 h 2040422"/>
              <a:gd name="connsiteX1" fmla="*/ 514981 w 627993"/>
              <a:gd name="connsiteY1" fmla="*/ 1980552 h 2040422"/>
              <a:gd name="connsiteX2" fmla="*/ 553181 w 627993"/>
              <a:gd name="connsiteY2" fmla="*/ 1827628 h 2040422"/>
              <a:gd name="connsiteX3" fmla="*/ 603929 w 627993"/>
              <a:gd name="connsiteY3" fmla="*/ 1503749 h 2040422"/>
              <a:gd name="connsiteX4" fmla="*/ 621517 w 627993"/>
              <a:gd name="connsiteY4" fmla="*/ 1314250 h 2040422"/>
              <a:gd name="connsiteX5" fmla="*/ 627286 w 627993"/>
              <a:gd name="connsiteY5" fmla="*/ 1137349 h 2040422"/>
              <a:gd name="connsiteX6" fmla="*/ 622525 w 627993"/>
              <a:gd name="connsiteY6" fmla="*/ 915413 h 2040422"/>
              <a:gd name="connsiteX7" fmla="*/ 579473 w 627993"/>
              <a:gd name="connsiteY7" fmla="*/ 639152 h 2040422"/>
              <a:gd name="connsiteX8" fmla="*/ 553281 w 627993"/>
              <a:gd name="connsiteY8" fmla="*/ 511913 h 2040422"/>
              <a:gd name="connsiteX9" fmla="*/ 527628 w 627993"/>
              <a:gd name="connsiteY9" fmla="*/ 410153 h 2040422"/>
              <a:gd name="connsiteX10" fmla="*/ 500871 w 627993"/>
              <a:gd name="connsiteY10" fmla="*/ 320672 h 2040422"/>
              <a:gd name="connsiteX11" fmla="*/ 469194 w 627993"/>
              <a:gd name="connsiteY11" fmla="*/ 204941 h 2040422"/>
              <a:gd name="connsiteX12" fmla="*/ 388087 w 627993"/>
              <a:gd name="connsiteY12" fmla="*/ 4944 h 2040422"/>
              <a:gd name="connsiteX13" fmla="*/ 230206 w 627993"/>
              <a:gd name="connsiteY13" fmla="*/ 5544 h 2040422"/>
              <a:gd name="connsiteX14" fmla="*/ 3791 w 627993"/>
              <a:gd name="connsiteY14" fmla="*/ 64767 h 2040422"/>
              <a:gd name="connsiteX15" fmla="*/ 79754 w 627993"/>
              <a:gd name="connsiteY15" fmla="*/ 240342 h 2040422"/>
              <a:gd name="connsiteX16" fmla="*/ 117854 w 627993"/>
              <a:gd name="connsiteY16" fmla="*/ 383217 h 2040422"/>
              <a:gd name="connsiteX17" fmla="*/ 177386 w 627993"/>
              <a:gd name="connsiteY17" fmla="*/ 678492 h 2040422"/>
              <a:gd name="connsiteX18" fmla="*/ 208342 w 627993"/>
              <a:gd name="connsiteY18" fmla="*/ 1002342 h 2040422"/>
              <a:gd name="connsiteX19" fmla="*/ 194055 w 627993"/>
              <a:gd name="connsiteY19" fmla="*/ 1409030 h 2040422"/>
              <a:gd name="connsiteX20" fmla="*/ 141954 w 627993"/>
              <a:gd name="connsiteY20" fmla="*/ 1732855 h 2040422"/>
              <a:gd name="connsiteX21" fmla="*/ 42550 w 627993"/>
              <a:gd name="connsiteY21" fmla="*/ 2019793 h 2040422"/>
              <a:gd name="connsiteX22" fmla="*/ 43246 w 627993"/>
              <a:gd name="connsiteY22" fmla="*/ 2017577 h 2040422"/>
              <a:gd name="connsiteX0" fmla="*/ 323440 w 680038"/>
              <a:gd name="connsiteY0" fmla="*/ 1977582 h 2033769"/>
              <a:gd name="connsiteX1" fmla="*/ 567026 w 680038"/>
              <a:gd name="connsiteY1" fmla="*/ 1980552 h 2033769"/>
              <a:gd name="connsiteX2" fmla="*/ 605226 w 680038"/>
              <a:gd name="connsiteY2" fmla="*/ 1827628 h 2033769"/>
              <a:gd name="connsiteX3" fmla="*/ 655974 w 680038"/>
              <a:gd name="connsiteY3" fmla="*/ 1503749 h 2033769"/>
              <a:gd name="connsiteX4" fmla="*/ 673562 w 680038"/>
              <a:gd name="connsiteY4" fmla="*/ 1314250 h 2033769"/>
              <a:gd name="connsiteX5" fmla="*/ 679331 w 680038"/>
              <a:gd name="connsiteY5" fmla="*/ 1137349 h 2033769"/>
              <a:gd name="connsiteX6" fmla="*/ 674570 w 680038"/>
              <a:gd name="connsiteY6" fmla="*/ 915413 h 2033769"/>
              <a:gd name="connsiteX7" fmla="*/ 631518 w 680038"/>
              <a:gd name="connsiteY7" fmla="*/ 639152 h 2033769"/>
              <a:gd name="connsiteX8" fmla="*/ 605326 w 680038"/>
              <a:gd name="connsiteY8" fmla="*/ 511913 h 2033769"/>
              <a:gd name="connsiteX9" fmla="*/ 579673 w 680038"/>
              <a:gd name="connsiteY9" fmla="*/ 410153 h 2033769"/>
              <a:gd name="connsiteX10" fmla="*/ 552916 w 680038"/>
              <a:gd name="connsiteY10" fmla="*/ 320672 h 2033769"/>
              <a:gd name="connsiteX11" fmla="*/ 521239 w 680038"/>
              <a:gd name="connsiteY11" fmla="*/ 204941 h 2033769"/>
              <a:gd name="connsiteX12" fmla="*/ 440132 w 680038"/>
              <a:gd name="connsiteY12" fmla="*/ 4944 h 2033769"/>
              <a:gd name="connsiteX13" fmla="*/ 282251 w 680038"/>
              <a:gd name="connsiteY13" fmla="*/ 5544 h 2033769"/>
              <a:gd name="connsiteX14" fmla="*/ 55836 w 680038"/>
              <a:gd name="connsiteY14" fmla="*/ 64767 h 2033769"/>
              <a:gd name="connsiteX15" fmla="*/ 131799 w 680038"/>
              <a:gd name="connsiteY15" fmla="*/ 240342 h 2033769"/>
              <a:gd name="connsiteX16" fmla="*/ 169899 w 680038"/>
              <a:gd name="connsiteY16" fmla="*/ 383217 h 2033769"/>
              <a:gd name="connsiteX17" fmla="*/ 229431 w 680038"/>
              <a:gd name="connsiteY17" fmla="*/ 678492 h 2033769"/>
              <a:gd name="connsiteX18" fmla="*/ 260387 w 680038"/>
              <a:gd name="connsiteY18" fmla="*/ 1002342 h 2033769"/>
              <a:gd name="connsiteX19" fmla="*/ 246100 w 680038"/>
              <a:gd name="connsiteY19" fmla="*/ 1409030 h 2033769"/>
              <a:gd name="connsiteX20" fmla="*/ 193999 w 680038"/>
              <a:gd name="connsiteY20" fmla="*/ 1732855 h 2033769"/>
              <a:gd name="connsiteX21" fmla="*/ 94595 w 680038"/>
              <a:gd name="connsiteY21" fmla="*/ 2019793 h 2033769"/>
              <a:gd name="connsiteX22" fmla="*/ 0 w 680038"/>
              <a:gd name="connsiteY22" fmla="*/ 1978221 h 2033769"/>
              <a:gd name="connsiteX0" fmla="*/ 271396 w 627994"/>
              <a:gd name="connsiteY0" fmla="*/ 1977582 h 2053703"/>
              <a:gd name="connsiteX1" fmla="*/ 514982 w 627994"/>
              <a:gd name="connsiteY1" fmla="*/ 1980552 h 2053703"/>
              <a:gd name="connsiteX2" fmla="*/ 553182 w 627994"/>
              <a:gd name="connsiteY2" fmla="*/ 1827628 h 2053703"/>
              <a:gd name="connsiteX3" fmla="*/ 603930 w 627994"/>
              <a:gd name="connsiteY3" fmla="*/ 1503749 h 2053703"/>
              <a:gd name="connsiteX4" fmla="*/ 621518 w 627994"/>
              <a:gd name="connsiteY4" fmla="*/ 1314250 h 2053703"/>
              <a:gd name="connsiteX5" fmla="*/ 627287 w 627994"/>
              <a:gd name="connsiteY5" fmla="*/ 1137349 h 2053703"/>
              <a:gd name="connsiteX6" fmla="*/ 622526 w 627994"/>
              <a:gd name="connsiteY6" fmla="*/ 915413 h 2053703"/>
              <a:gd name="connsiteX7" fmla="*/ 579474 w 627994"/>
              <a:gd name="connsiteY7" fmla="*/ 639152 h 2053703"/>
              <a:gd name="connsiteX8" fmla="*/ 553282 w 627994"/>
              <a:gd name="connsiteY8" fmla="*/ 511913 h 2053703"/>
              <a:gd name="connsiteX9" fmla="*/ 527629 w 627994"/>
              <a:gd name="connsiteY9" fmla="*/ 410153 h 2053703"/>
              <a:gd name="connsiteX10" fmla="*/ 500872 w 627994"/>
              <a:gd name="connsiteY10" fmla="*/ 320672 h 2053703"/>
              <a:gd name="connsiteX11" fmla="*/ 469195 w 627994"/>
              <a:gd name="connsiteY11" fmla="*/ 204941 h 2053703"/>
              <a:gd name="connsiteX12" fmla="*/ 388088 w 627994"/>
              <a:gd name="connsiteY12" fmla="*/ 4944 h 2053703"/>
              <a:gd name="connsiteX13" fmla="*/ 230207 w 627994"/>
              <a:gd name="connsiteY13" fmla="*/ 5544 h 2053703"/>
              <a:gd name="connsiteX14" fmla="*/ 3792 w 627994"/>
              <a:gd name="connsiteY14" fmla="*/ 64767 h 2053703"/>
              <a:gd name="connsiteX15" fmla="*/ 79755 w 627994"/>
              <a:gd name="connsiteY15" fmla="*/ 240342 h 2053703"/>
              <a:gd name="connsiteX16" fmla="*/ 117855 w 627994"/>
              <a:gd name="connsiteY16" fmla="*/ 383217 h 2053703"/>
              <a:gd name="connsiteX17" fmla="*/ 177387 w 627994"/>
              <a:gd name="connsiteY17" fmla="*/ 678492 h 2053703"/>
              <a:gd name="connsiteX18" fmla="*/ 208343 w 627994"/>
              <a:gd name="connsiteY18" fmla="*/ 1002342 h 2053703"/>
              <a:gd name="connsiteX19" fmla="*/ 194056 w 627994"/>
              <a:gd name="connsiteY19" fmla="*/ 1409030 h 2053703"/>
              <a:gd name="connsiteX20" fmla="*/ 141955 w 627994"/>
              <a:gd name="connsiteY20" fmla="*/ 1732855 h 2053703"/>
              <a:gd name="connsiteX21" fmla="*/ 42551 w 627994"/>
              <a:gd name="connsiteY21" fmla="*/ 2019793 h 2053703"/>
              <a:gd name="connsiteX22" fmla="*/ 171523 w 627994"/>
              <a:gd name="connsiteY22" fmla="*/ 2050719 h 2053703"/>
              <a:gd name="connsiteX0" fmla="*/ 276142 w 632740"/>
              <a:gd name="connsiteY0" fmla="*/ 1977582 h 2052380"/>
              <a:gd name="connsiteX1" fmla="*/ 519728 w 632740"/>
              <a:gd name="connsiteY1" fmla="*/ 1980552 h 2052380"/>
              <a:gd name="connsiteX2" fmla="*/ 557928 w 632740"/>
              <a:gd name="connsiteY2" fmla="*/ 1827628 h 2052380"/>
              <a:gd name="connsiteX3" fmla="*/ 608676 w 632740"/>
              <a:gd name="connsiteY3" fmla="*/ 1503749 h 2052380"/>
              <a:gd name="connsiteX4" fmla="*/ 626264 w 632740"/>
              <a:gd name="connsiteY4" fmla="*/ 1314250 h 2052380"/>
              <a:gd name="connsiteX5" fmla="*/ 632033 w 632740"/>
              <a:gd name="connsiteY5" fmla="*/ 1137349 h 2052380"/>
              <a:gd name="connsiteX6" fmla="*/ 627272 w 632740"/>
              <a:gd name="connsiteY6" fmla="*/ 915413 h 2052380"/>
              <a:gd name="connsiteX7" fmla="*/ 584220 w 632740"/>
              <a:gd name="connsiteY7" fmla="*/ 639152 h 2052380"/>
              <a:gd name="connsiteX8" fmla="*/ 558028 w 632740"/>
              <a:gd name="connsiteY8" fmla="*/ 511913 h 2052380"/>
              <a:gd name="connsiteX9" fmla="*/ 532375 w 632740"/>
              <a:gd name="connsiteY9" fmla="*/ 410153 h 2052380"/>
              <a:gd name="connsiteX10" fmla="*/ 505618 w 632740"/>
              <a:gd name="connsiteY10" fmla="*/ 320672 h 2052380"/>
              <a:gd name="connsiteX11" fmla="*/ 473941 w 632740"/>
              <a:gd name="connsiteY11" fmla="*/ 204941 h 2052380"/>
              <a:gd name="connsiteX12" fmla="*/ 392834 w 632740"/>
              <a:gd name="connsiteY12" fmla="*/ 4944 h 2052380"/>
              <a:gd name="connsiteX13" fmla="*/ 234953 w 632740"/>
              <a:gd name="connsiteY13" fmla="*/ 5544 h 2052380"/>
              <a:gd name="connsiteX14" fmla="*/ 8538 w 632740"/>
              <a:gd name="connsiteY14" fmla="*/ 64767 h 2052380"/>
              <a:gd name="connsiteX15" fmla="*/ 84501 w 632740"/>
              <a:gd name="connsiteY15" fmla="*/ 240342 h 2052380"/>
              <a:gd name="connsiteX16" fmla="*/ 122601 w 632740"/>
              <a:gd name="connsiteY16" fmla="*/ 383217 h 2052380"/>
              <a:gd name="connsiteX17" fmla="*/ 182133 w 632740"/>
              <a:gd name="connsiteY17" fmla="*/ 678492 h 2052380"/>
              <a:gd name="connsiteX18" fmla="*/ 213089 w 632740"/>
              <a:gd name="connsiteY18" fmla="*/ 1002342 h 2052380"/>
              <a:gd name="connsiteX19" fmla="*/ 198802 w 632740"/>
              <a:gd name="connsiteY19" fmla="*/ 1409030 h 2052380"/>
              <a:gd name="connsiteX20" fmla="*/ 146701 w 632740"/>
              <a:gd name="connsiteY20" fmla="*/ 1732855 h 2052380"/>
              <a:gd name="connsiteX21" fmla="*/ 41800 w 632740"/>
              <a:gd name="connsiteY21" fmla="*/ 2015650 h 2052380"/>
              <a:gd name="connsiteX22" fmla="*/ 176269 w 632740"/>
              <a:gd name="connsiteY22" fmla="*/ 2050719 h 2052380"/>
              <a:gd name="connsiteX0" fmla="*/ 276142 w 632740"/>
              <a:gd name="connsiteY0" fmla="*/ 1977582 h 2050719"/>
              <a:gd name="connsiteX1" fmla="*/ 519728 w 632740"/>
              <a:gd name="connsiteY1" fmla="*/ 1980552 h 2050719"/>
              <a:gd name="connsiteX2" fmla="*/ 557928 w 632740"/>
              <a:gd name="connsiteY2" fmla="*/ 1827628 h 2050719"/>
              <a:gd name="connsiteX3" fmla="*/ 608676 w 632740"/>
              <a:gd name="connsiteY3" fmla="*/ 1503749 h 2050719"/>
              <a:gd name="connsiteX4" fmla="*/ 626264 w 632740"/>
              <a:gd name="connsiteY4" fmla="*/ 1314250 h 2050719"/>
              <a:gd name="connsiteX5" fmla="*/ 632033 w 632740"/>
              <a:gd name="connsiteY5" fmla="*/ 1137349 h 2050719"/>
              <a:gd name="connsiteX6" fmla="*/ 627272 w 632740"/>
              <a:gd name="connsiteY6" fmla="*/ 915413 h 2050719"/>
              <a:gd name="connsiteX7" fmla="*/ 584220 w 632740"/>
              <a:gd name="connsiteY7" fmla="*/ 639152 h 2050719"/>
              <a:gd name="connsiteX8" fmla="*/ 558028 w 632740"/>
              <a:gd name="connsiteY8" fmla="*/ 511913 h 2050719"/>
              <a:gd name="connsiteX9" fmla="*/ 532375 w 632740"/>
              <a:gd name="connsiteY9" fmla="*/ 410153 h 2050719"/>
              <a:gd name="connsiteX10" fmla="*/ 505618 w 632740"/>
              <a:gd name="connsiteY10" fmla="*/ 320672 h 2050719"/>
              <a:gd name="connsiteX11" fmla="*/ 473941 w 632740"/>
              <a:gd name="connsiteY11" fmla="*/ 204941 h 2050719"/>
              <a:gd name="connsiteX12" fmla="*/ 392834 w 632740"/>
              <a:gd name="connsiteY12" fmla="*/ 4944 h 2050719"/>
              <a:gd name="connsiteX13" fmla="*/ 234953 w 632740"/>
              <a:gd name="connsiteY13" fmla="*/ 5544 h 2050719"/>
              <a:gd name="connsiteX14" fmla="*/ 8538 w 632740"/>
              <a:gd name="connsiteY14" fmla="*/ 64767 h 2050719"/>
              <a:gd name="connsiteX15" fmla="*/ 84501 w 632740"/>
              <a:gd name="connsiteY15" fmla="*/ 240342 h 2050719"/>
              <a:gd name="connsiteX16" fmla="*/ 122601 w 632740"/>
              <a:gd name="connsiteY16" fmla="*/ 383217 h 2050719"/>
              <a:gd name="connsiteX17" fmla="*/ 182133 w 632740"/>
              <a:gd name="connsiteY17" fmla="*/ 678492 h 2050719"/>
              <a:gd name="connsiteX18" fmla="*/ 213089 w 632740"/>
              <a:gd name="connsiteY18" fmla="*/ 1002342 h 2050719"/>
              <a:gd name="connsiteX19" fmla="*/ 198802 w 632740"/>
              <a:gd name="connsiteY19" fmla="*/ 1409030 h 2050719"/>
              <a:gd name="connsiteX20" fmla="*/ 146701 w 632740"/>
              <a:gd name="connsiteY20" fmla="*/ 1732855 h 2050719"/>
              <a:gd name="connsiteX21" fmla="*/ 41800 w 632740"/>
              <a:gd name="connsiteY21" fmla="*/ 2015650 h 2050719"/>
              <a:gd name="connsiteX22" fmla="*/ 176269 w 632740"/>
              <a:gd name="connsiteY22" fmla="*/ 2050719 h 2050719"/>
              <a:gd name="connsiteX0" fmla="*/ 267604 w 624202"/>
              <a:gd name="connsiteY0" fmla="*/ 1977582 h 2050719"/>
              <a:gd name="connsiteX1" fmla="*/ 511190 w 624202"/>
              <a:gd name="connsiteY1" fmla="*/ 1980552 h 2050719"/>
              <a:gd name="connsiteX2" fmla="*/ 549390 w 624202"/>
              <a:gd name="connsiteY2" fmla="*/ 1827628 h 2050719"/>
              <a:gd name="connsiteX3" fmla="*/ 600138 w 624202"/>
              <a:gd name="connsiteY3" fmla="*/ 1503749 h 2050719"/>
              <a:gd name="connsiteX4" fmla="*/ 617726 w 624202"/>
              <a:gd name="connsiteY4" fmla="*/ 1314250 h 2050719"/>
              <a:gd name="connsiteX5" fmla="*/ 623495 w 624202"/>
              <a:gd name="connsiteY5" fmla="*/ 1137349 h 2050719"/>
              <a:gd name="connsiteX6" fmla="*/ 618734 w 624202"/>
              <a:gd name="connsiteY6" fmla="*/ 915413 h 2050719"/>
              <a:gd name="connsiteX7" fmla="*/ 575682 w 624202"/>
              <a:gd name="connsiteY7" fmla="*/ 639152 h 2050719"/>
              <a:gd name="connsiteX8" fmla="*/ 549490 w 624202"/>
              <a:gd name="connsiteY8" fmla="*/ 511913 h 2050719"/>
              <a:gd name="connsiteX9" fmla="*/ 523837 w 624202"/>
              <a:gd name="connsiteY9" fmla="*/ 410153 h 2050719"/>
              <a:gd name="connsiteX10" fmla="*/ 497080 w 624202"/>
              <a:gd name="connsiteY10" fmla="*/ 320672 h 2050719"/>
              <a:gd name="connsiteX11" fmla="*/ 465403 w 624202"/>
              <a:gd name="connsiteY11" fmla="*/ 204941 h 2050719"/>
              <a:gd name="connsiteX12" fmla="*/ 384296 w 624202"/>
              <a:gd name="connsiteY12" fmla="*/ 4944 h 2050719"/>
              <a:gd name="connsiteX13" fmla="*/ 226415 w 624202"/>
              <a:gd name="connsiteY13" fmla="*/ 5544 h 2050719"/>
              <a:gd name="connsiteX14" fmla="*/ 0 w 624202"/>
              <a:gd name="connsiteY14" fmla="*/ 64767 h 2050719"/>
              <a:gd name="connsiteX15" fmla="*/ 75963 w 624202"/>
              <a:gd name="connsiteY15" fmla="*/ 240342 h 2050719"/>
              <a:gd name="connsiteX16" fmla="*/ 114063 w 624202"/>
              <a:gd name="connsiteY16" fmla="*/ 383217 h 2050719"/>
              <a:gd name="connsiteX17" fmla="*/ 173595 w 624202"/>
              <a:gd name="connsiteY17" fmla="*/ 678492 h 2050719"/>
              <a:gd name="connsiteX18" fmla="*/ 204551 w 624202"/>
              <a:gd name="connsiteY18" fmla="*/ 1002342 h 2050719"/>
              <a:gd name="connsiteX19" fmla="*/ 190264 w 624202"/>
              <a:gd name="connsiteY19" fmla="*/ 1409030 h 2050719"/>
              <a:gd name="connsiteX20" fmla="*/ 138163 w 624202"/>
              <a:gd name="connsiteY20" fmla="*/ 1732855 h 2050719"/>
              <a:gd name="connsiteX21" fmla="*/ 33262 w 624202"/>
              <a:gd name="connsiteY21" fmla="*/ 2015650 h 2050719"/>
              <a:gd name="connsiteX22" fmla="*/ 167731 w 624202"/>
              <a:gd name="connsiteY22" fmla="*/ 2050719 h 2050719"/>
              <a:gd name="connsiteX0" fmla="*/ 267604 w 624202"/>
              <a:gd name="connsiteY0" fmla="*/ 1977582 h 2050719"/>
              <a:gd name="connsiteX1" fmla="*/ 511190 w 624202"/>
              <a:gd name="connsiteY1" fmla="*/ 1980552 h 2050719"/>
              <a:gd name="connsiteX2" fmla="*/ 549390 w 624202"/>
              <a:gd name="connsiteY2" fmla="*/ 1827628 h 2050719"/>
              <a:gd name="connsiteX3" fmla="*/ 600138 w 624202"/>
              <a:gd name="connsiteY3" fmla="*/ 1503749 h 2050719"/>
              <a:gd name="connsiteX4" fmla="*/ 617726 w 624202"/>
              <a:gd name="connsiteY4" fmla="*/ 1314250 h 2050719"/>
              <a:gd name="connsiteX5" fmla="*/ 623495 w 624202"/>
              <a:gd name="connsiteY5" fmla="*/ 1137349 h 2050719"/>
              <a:gd name="connsiteX6" fmla="*/ 618734 w 624202"/>
              <a:gd name="connsiteY6" fmla="*/ 915413 h 2050719"/>
              <a:gd name="connsiteX7" fmla="*/ 575682 w 624202"/>
              <a:gd name="connsiteY7" fmla="*/ 639152 h 2050719"/>
              <a:gd name="connsiteX8" fmla="*/ 549490 w 624202"/>
              <a:gd name="connsiteY8" fmla="*/ 511913 h 2050719"/>
              <a:gd name="connsiteX9" fmla="*/ 523837 w 624202"/>
              <a:gd name="connsiteY9" fmla="*/ 410153 h 2050719"/>
              <a:gd name="connsiteX10" fmla="*/ 497080 w 624202"/>
              <a:gd name="connsiteY10" fmla="*/ 320672 h 2050719"/>
              <a:gd name="connsiteX11" fmla="*/ 465403 w 624202"/>
              <a:gd name="connsiteY11" fmla="*/ 204941 h 2050719"/>
              <a:gd name="connsiteX12" fmla="*/ 384296 w 624202"/>
              <a:gd name="connsiteY12" fmla="*/ 4944 h 2050719"/>
              <a:gd name="connsiteX13" fmla="*/ 226415 w 624202"/>
              <a:gd name="connsiteY13" fmla="*/ 5544 h 2050719"/>
              <a:gd name="connsiteX14" fmla="*/ 0 w 624202"/>
              <a:gd name="connsiteY14" fmla="*/ 64767 h 2050719"/>
              <a:gd name="connsiteX15" fmla="*/ 75963 w 624202"/>
              <a:gd name="connsiteY15" fmla="*/ 240342 h 2050719"/>
              <a:gd name="connsiteX16" fmla="*/ 114063 w 624202"/>
              <a:gd name="connsiteY16" fmla="*/ 383217 h 2050719"/>
              <a:gd name="connsiteX17" fmla="*/ 173595 w 624202"/>
              <a:gd name="connsiteY17" fmla="*/ 678492 h 2050719"/>
              <a:gd name="connsiteX18" fmla="*/ 204551 w 624202"/>
              <a:gd name="connsiteY18" fmla="*/ 1002342 h 2050719"/>
              <a:gd name="connsiteX19" fmla="*/ 190264 w 624202"/>
              <a:gd name="connsiteY19" fmla="*/ 1409030 h 2050719"/>
              <a:gd name="connsiteX20" fmla="*/ 138163 w 624202"/>
              <a:gd name="connsiteY20" fmla="*/ 1732855 h 2050719"/>
              <a:gd name="connsiteX21" fmla="*/ 91903 w 624202"/>
              <a:gd name="connsiteY21" fmla="*/ 1943153 h 2050719"/>
              <a:gd name="connsiteX22" fmla="*/ 167731 w 624202"/>
              <a:gd name="connsiteY22" fmla="*/ 2050719 h 2050719"/>
              <a:gd name="connsiteX0" fmla="*/ 267604 w 624202"/>
              <a:gd name="connsiteY0" fmla="*/ 1977582 h 2050719"/>
              <a:gd name="connsiteX1" fmla="*/ 511190 w 624202"/>
              <a:gd name="connsiteY1" fmla="*/ 1980552 h 2050719"/>
              <a:gd name="connsiteX2" fmla="*/ 549390 w 624202"/>
              <a:gd name="connsiteY2" fmla="*/ 1827628 h 2050719"/>
              <a:gd name="connsiteX3" fmla="*/ 600138 w 624202"/>
              <a:gd name="connsiteY3" fmla="*/ 1503749 h 2050719"/>
              <a:gd name="connsiteX4" fmla="*/ 617726 w 624202"/>
              <a:gd name="connsiteY4" fmla="*/ 1314250 h 2050719"/>
              <a:gd name="connsiteX5" fmla="*/ 623495 w 624202"/>
              <a:gd name="connsiteY5" fmla="*/ 1137349 h 2050719"/>
              <a:gd name="connsiteX6" fmla="*/ 618734 w 624202"/>
              <a:gd name="connsiteY6" fmla="*/ 915413 h 2050719"/>
              <a:gd name="connsiteX7" fmla="*/ 575682 w 624202"/>
              <a:gd name="connsiteY7" fmla="*/ 639152 h 2050719"/>
              <a:gd name="connsiteX8" fmla="*/ 549490 w 624202"/>
              <a:gd name="connsiteY8" fmla="*/ 511913 h 2050719"/>
              <a:gd name="connsiteX9" fmla="*/ 523837 w 624202"/>
              <a:gd name="connsiteY9" fmla="*/ 410153 h 2050719"/>
              <a:gd name="connsiteX10" fmla="*/ 497080 w 624202"/>
              <a:gd name="connsiteY10" fmla="*/ 320672 h 2050719"/>
              <a:gd name="connsiteX11" fmla="*/ 465403 w 624202"/>
              <a:gd name="connsiteY11" fmla="*/ 204941 h 2050719"/>
              <a:gd name="connsiteX12" fmla="*/ 384296 w 624202"/>
              <a:gd name="connsiteY12" fmla="*/ 4944 h 2050719"/>
              <a:gd name="connsiteX13" fmla="*/ 226415 w 624202"/>
              <a:gd name="connsiteY13" fmla="*/ 5544 h 2050719"/>
              <a:gd name="connsiteX14" fmla="*/ 0 w 624202"/>
              <a:gd name="connsiteY14" fmla="*/ 64767 h 2050719"/>
              <a:gd name="connsiteX15" fmla="*/ 75963 w 624202"/>
              <a:gd name="connsiteY15" fmla="*/ 240342 h 2050719"/>
              <a:gd name="connsiteX16" fmla="*/ 114063 w 624202"/>
              <a:gd name="connsiteY16" fmla="*/ 383217 h 2050719"/>
              <a:gd name="connsiteX17" fmla="*/ 173595 w 624202"/>
              <a:gd name="connsiteY17" fmla="*/ 678492 h 2050719"/>
              <a:gd name="connsiteX18" fmla="*/ 204551 w 624202"/>
              <a:gd name="connsiteY18" fmla="*/ 1002342 h 2050719"/>
              <a:gd name="connsiteX19" fmla="*/ 190264 w 624202"/>
              <a:gd name="connsiteY19" fmla="*/ 1409030 h 2050719"/>
              <a:gd name="connsiteX20" fmla="*/ 138163 w 624202"/>
              <a:gd name="connsiteY20" fmla="*/ 1732855 h 2050719"/>
              <a:gd name="connsiteX21" fmla="*/ 91903 w 624202"/>
              <a:gd name="connsiteY21" fmla="*/ 1943153 h 2050719"/>
              <a:gd name="connsiteX22" fmla="*/ 167731 w 624202"/>
              <a:gd name="connsiteY22" fmla="*/ 2050719 h 2050719"/>
              <a:gd name="connsiteX0" fmla="*/ 267604 w 624202"/>
              <a:gd name="connsiteY0" fmla="*/ 1977582 h 2050719"/>
              <a:gd name="connsiteX1" fmla="*/ 511190 w 624202"/>
              <a:gd name="connsiteY1" fmla="*/ 1980552 h 2050719"/>
              <a:gd name="connsiteX2" fmla="*/ 549390 w 624202"/>
              <a:gd name="connsiteY2" fmla="*/ 1827628 h 2050719"/>
              <a:gd name="connsiteX3" fmla="*/ 600138 w 624202"/>
              <a:gd name="connsiteY3" fmla="*/ 1503749 h 2050719"/>
              <a:gd name="connsiteX4" fmla="*/ 617726 w 624202"/>
              <a:gd name="connsiteY4" fmla="*/ 1314250 h 2050719"/>
              <a:gd name="connsiteX5" fmla="*/ 623495 w 624202"/>
              <a:gd name="connsiteY5" fmla="*/ 1137349 h 2050719"/>
              <a:gd name="connsiteX6" fmla="*/ 618734 w 624202"/>
              <a:gd name="connsiteY6" fmla="*/ 915413 h 2050719"/>
              <a:gd name="connsiteX7" fmla="*/ 575682 w 624202"/>
              <a:gd name="connsiteY7" fmla="*/ 639152 h 2050719"/>
              <a:gd name="connsiteX8" fmla="*/ 549490 w 624202"/>
              <a:gd name="connsiteY8" fmla="*/ 511913 h 2050719"/>
              <a:gd name="connsiteX9" fmla="*/ 523837 w 624202"/>
              <a:gd name="connsiteY9" fmla="*/ 410153 h 2050719"/>
              <a:gd name="connsiteX10" fmla="*/ 497080 w 624202"/>
              <a:gd name="connsiteY10" fmla="*/ 320672 h 2050719"/>
              <a:gd name="connsiteX11" fmla="*/ 465403 w 624202"/>
              <a:gd name="connsiteY11" fmla="*/ 204941 h 2050719"/>
              <a:gd name="connsiteX12" fmla="*/ 384296 w 624202"/>
              <a:gd name="connsiteY12" fmla="*/ 4944 h 2050719"/>
              <a:gd name="connsiteX13" fmla="*/ 226415 w 624202"/>
              <a:gd name="connsiteY13" fmla="*/ 5544 h 2050719"/>
              <a:gd name="connsiteX14" fmla="*/ 0 w 624202"/>
              <a:gd name="connsiteY14" fmla="*/ 64767 h 2050719"/>
              <a:gd name="connsiteX15" fmla="*/ 75963 w 624202"/>
              <a:gd name="connsiteY15" fmla="*/ 240342 h 2050719"/>
              <a:gd name="connsiteX16" fmla="*/ 114063 w 624202"/>
              <a:gd name="connsiteY16" fmla="*/ 383217 h 2050719"/>
              <a:gd name="connsiteX17" fmla="*/ 173595 w 624202"/>
              <a:gd name="connsiteY17" fmla="*/ 678492 h 2050719"/>
              <a:gd name="connsiteX18" fmla="*/ 204551 w 624202"/>
              <a:gd name="connsiteY18" fmla="*/ 1002342 h 2050719"/>
              <a:gd name="connsiteX19" fmla="*/ 190264 w 624202"/>
              <a:gd name="connsiteY19" fmla="*/ 1409030 h 2050719"/>
              <a:gd name="connsiteX20" fmla="*/ 138163 w 624202"/>
              <a:gd name="connsiteY20" fmla="*/ 1732855 h 2050719"/>
              <a:gd name="connsiteX21" fmla="*/ 91903 w 624202"/>
              <a:gd name="connsiteY21" fmla="*/ 1943153 h 2050719"/>
              <a:gd name="connsiteX22" fmla="*/ 167731 w 624202"/>
              <a:gd name="connsiteY22" fmla="*/ 2050719 h 2050719"/>
              <a:gd name="connsiteX0" fmla="*/ 267604 w 624202"/>
              <a:gd name="connsiteY0" fmla="*/ 1977582 h 2050719"/>
              <a:gd name="connsiteX1" fmla="*/ 511190 w 624202"/>
              <a:gd name="connsiteY1" fmla="*/ 1980552 h 2050719"/>
              <a:gd name="connsiteX2" fmla="*/ 549390 w 624202"/>
              <a:gd name="connsiteY2" fmla="*/ 1827628 h 2050719"/>
              <a:gd name="connsiteX3" fmla="*/ 600138 w 624202"/>
              <a:gd name="connsiteY3" fmla="*/ 1503749 h 2050719"/>
              <a:gd name="connsiteX4" fmla="*/ 617726 w 624202"/>
              <a:gd name="connsiteY4" fmla="*/ 1314250 h 2050719"/>
              <a:gd name="connsiteX5" fmla="*/ 623495 w 624202"/>
              <a:gd name="connsiteY5" fmla="*/ 1137349 h 2050719"/>
              <a:gd name="connsiteX6" fmla="*/ 618734 w 624202"/>
              <a:gd name="connsiteY6" fmla="*/ 915413 h 2050719"/>
              <a:gd name="connsiteX7" fmla="*/ 575682 w 624202"/>
              <a:gd name="connsiteY7" fmla="*/ 639152 h 2050719"/>
              <a:gd name="connsiteX8" fmla="*/ 549490 w 624202"/>
              <a:gd name="connsiteY8" fmla="*/ 511913 h 2050719"/>
              <a:gd name="connsiteX9" fmla="*/ 523837 w 624202"/>
              <a:gd name="connsiteY9" fmla="*/ 410153 h 2050719"/>
              <a:gd name="connsiteX10" fmla="*/ 497080 w 624202"/>
              <a:gd name="connsiteY10" fmla="*/ 320672 h 2050719"/>
              <a:gd name="connsiteX11" fmla="*/ 465403 w 624202"/>
              <a:gd name="connsiteY11" fmla="*/ 204941 h 2050719"/>
              <a:gd name="connsiteX12" fmla="*/ 384296 w 624202"/>
              <a:gd name="connsiteY12" fmla="*/ 4944 h 2050719"/>
              <a:gd name="connsiteX13" fmla="*/ 226415 w 624202"/>
              <a:gd name="connsiteY13" fmla="*/ 5544 h 2050719"/>
              <a:gd name="connsiteX14" fmla="*/ 0 w 624202"/>
              <a:gd name="connsiteY14" fmla="*/ 64767 h 2050719"/>
              <a:gd name="connsiteX15" fmla="*/ 75963 w 624202"/>
              <a:gd name="connsiteY15" fmla="*/ 240342 h 2050719"/>
              <a:gd name="connsiteX16" fmla="*/ 114063 w 624202"/>
              <a:gd name="connsiteY16" fmla="*/ 383217 h 2050719"/>
              <a:gd name="connsiteX17" fmla="*/ 173595 w 624202"/>
              <a:gd name="connsiteY17" fmla="*/ 678492 h 2050719"/>
              <a:gd name="connsiteX18" fmla="*/ 204551 w 624202"/>
              <a:gd name="connsiteY18" fmla="*/ 1002342 h 2050719"/>
              <a:gd name="connsiteX19" fmla="*/ 190264 w 624202"/>
              <a:gd name="connsiteY19" fmla="*/ 1409030 h 2050719"/>
              <a:gd name="connsiteX20" fmla="*/ 138163 w 624202"/>
              <a:gd name="connsiteY20" fmla="*/ 1732855 h 2050719"/>
              <a:gd name="connsiteX21" fmla="*/ 91903 w 624202"/>
              <a:gd name="connsiteY21" fmla="*/ 1943153 h 2050719"/>
              <a:gd name="connsiteX22" fmla="*/ 167731 w 624202"/>
              <a:gd name="connsiteY22" fmla="*/ 2050719 h 2050719"/>
              <a:gd name="connsiteX0" fmla="*/ 267604 w 624202"/>
              <a:gd name="connsiteY0" fmla="*/ 1977582 h 2050719"/>
              <a:gd name="connsiteX1" fmla="*/ 511190 w 624202"/>
              <a:gd name="connsiteY1" fmla="*/ 1980552 h 2050719"/>
              <a:gd name="connsiteX2" fmla="*/ 549390 w 624202"/>
              <a:gd name="connsiteY2" fmla="*/ 1827628 h 2050719"/>
              <a:gd name="connsiteX3" fmla="*/ 600138 w 624202"/>
              <a:gd name="connsiteY3" fmla="*/ 1503749 h 2050719"/>
              <a:gd name="connsiteX4" fmla="*/ 617726 w 624202"/>
              <a:gd name="connsiteY4" fmla="*/ 1314250 h 2050719"/>
              <a:gd name="connsiteX5" fmla="*/ 623495 w 624202"/>
              <a:gd name="connsiteY5" fmla="*/ 1137349 h 2050719"/>
              <a:gd name="connsiteX6" fmla="*/ 618734 w 624202"/>
              <a:gd name="connsiteY6" fmla="*/ 915413 h 2050719"/>
              <a:gd name="connsiteX7" fmla="*/ 575682 w 624202"/>
              <a:gd name="connsiteY7" fmla="*/ 639152 h 2050719"/>
              <a:gd name="connsiteX8" fmla="*/ 549490 w 624202"/>
              <a:gd name="connsiteY8" fmla="*/ 511913 h 2050719"/>
              <a:gd name="connsiteX9" fmla="*/ 523837 w 624202"/>
              <a:gd name="connsiteY9" fmla="*/ 410153 h 2050719"/>
              <a:gd name="connsiteX10" fmla="*/ 497080 w 624202"/>
              <a:gd name="connsiteY10" fmla="*/ 320672 h 2050719"/>
              <a:gd name="connsiteX11" fmla="*/ 465403 w 624202"/>
              <a:gd name="connsiteY11" fmla="*/ 204941 h 2050719"/>
              <a:gd name="connsiteX12" fmla="*/ 384296 w 624202"/>
              <a:gd name="connsiteY12" fmla="*/ 4944 h 2050719"/>
              <a:gd name="connsiteX13" fmla="*/ 226415 w 624202"/>
              <a:gd name="connsiteY13" fmla="*/ 5544 h 2050719"/>
              <a:gd name="connsiteX14" fmla="*/ 0 w 624202"/>
              <a:gd name="connsiteY14" fmla="*/ 64767 h 2050719"/>
              <a:gd name="connsiteX15" fmla="*/ 75963 w 624202"/>
              <a:gd name="connsiteY15" fmla="*/ 240342 h 2050719"/>
              <a:gd name="connsiteX16" fmla="*/ 114063 w 624202"/>
              <a:gd name="connsiteY16" fmla="*/ 383217 h 2050719"/>
              <a:gd name="connsiteX17" fmla="*/ 173595 w 624202"/>
              <a:gd name="connsiteY17" fmla="*/ 678492 h 2050719"/>
              <a:gd name="connsiteX18" fmla="*/ 204551 w 624202"/>
              <a:gd name="connsiteY18" fmla="*/ 1002342 h 2050719"/>
              <a:gd name="connsiteX19" fmla="*/ 190264 w 624202"/>
              <a:gd name="connsiteY19" fmla="*/ 1409030 h 2050719"/>
              <a:gd name="connsiteX20" fmla="*/ 138163 w 624202"/>
              <a:gd name="connsiteY20" fmla="*/ 1732855 h 2050719"/>
              <a:gd name="connsiteX21" fmla="*/ 91903 w 624202"/>
              <a:gd name="connsiteY21" fmla="*/ 1943153 h 2050719"/>
              <a:gd name="connsiteX22" fmla="*/ 167731 w 624202"/>
              <a:gd name="connsiteY22" fmla="*/ 2050719 h 2050719"/>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8163 w 624202"/>
              <a:gd name="connsiteY20" fmla="*/ 1732855 h 1990005"/>
              <a:gd name="connsiteX21" fmla="*/ 91903 w 624202"/>
              <a:gd name="connsiteY21" fmla="*/ 1943153 h 1990005"/>
              <a:gd name="connsiteX22" fmla="*/ 228204 w 624202"/>
              <a:gd name="connsiteY22" fmla="*/ 1936795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8163 w 624202"/>
              <a:gd name="connsiteY20" fmla="*/ 1732855 h 1990005"/>
              <a:gd name="connsiteX21" fmla="*/ 91903 w 624202"/>
              <a:gd name="connsiteY21" fmla="*/ 1943153 h 1990005"/>
              <a:gd name="connsiteX22" fmla="*/ 228204 w 624202"/>
              <a:gd name="connsiteY22" fmla="*/ 1936795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8163 w 624202"/>
              <a:gd name="connsiteY20" fmla="*/ 1732855 h 1990005"/>
              <a:gd name="connsiteX21" fmla="*/ 91903 w 624202"/>
              <a:gd name="connsiteY21" fmla="*/ 1943153 h 1990005"/>
              <a:gd name="connsiteX22" fmla="*/ 211711 w 624202"/>
              <a:gd name="connsiteY22" fmla="*/ 1974079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8163 w 624202"/>
              <a:gd name="connsiteY20" fmla="*/ 1732855 h 1990005"/>
              <a:gd name="connsiteX21" fmla="*/ 91903 w 624202"/>
              <a:gd name="connsiteY21" fmla="*/ 1943153 h 1990005"/>
              <a:gd name="connsiteX22" fmla="*/ 211711 w 624202"/>
              <a:gd name="connsiteY22" fmla="*/ 1974079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8163 w 624202"/>
              <a:gd name="connsiteY20" fmla="*/ 1732855 h 1990005"/>
              <a:gd name="connsiteX21" fmla="*/ 91903 w 624202"/>
              <a:gd name="connsiteY21" fmla="*/ 1943153 h 1990005"/>
              <a:gd name="connsiteX22" fmla="*/ 211711 w 624202"/>
              <a:gd name="connsiteY22" fmla="*/ 1974079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8163 w 624202"/>
              <a:gd name="connsiteY20" fmla="*/ 1732855 h 1990005"/>
              <a:gd name="connsiteX21" fmla="*/ 91903 w 624202"/>
              <a:gd name="connsiteY21" fmla="*/ 1943153 h 1990005"/>
              <a:gd name="connsiteX22" fmla="*/ 211711 w 624202"/>
              <a:gd name="connsiteY22" fmla="*/ 1974079 h 1990005"/>
              <a:gd name="connsiteX0" fmla="*/ 267604 w 624202"/>
              <a:gd name="connsiteY0" fmla="*/ 1977582 h 1990005"/>
              <a:gd name="connsiteX1" fmla="*/ 511190 w 624202"/>
              <a:gd name="connsiteY1" fmla="*/ 1980552 h 1990005"/>
              <a:gd name="connsiteX2" fmla="*/ 549390 w 624202"/>
              <a:gd name="connsiteY2" fmla="*/ 1827628 h 1990005"/>
              <a:gd name="connsiteX3" fmla="*/ 600138 w 624202"/>
              <a:gd name="connsiteY3" fmla="*/ 1503749 h 1990005"/>
              <a:gd name="connsiteX4" fmla="*/ 617726 w 624202"/>
              <a:gd name="connsiteY4" fmla="*/ 1314250 h 1990005"/>
              <a:gd name="connsiteX5" fmla="*/ 623495 w 624202"/>
              <a:gd name="connsiteY5" fmla="*/ 1137349 h 1990005"/>
              <a:gd name="connsiteX6" fmla="*/ 618734 w 624202"/>
              <a:gd name="connsiteY6" fmla="*/ 915413 h 1990005"/>
              <a:gd name="connsiteX7" fmla="*/ 575682 w 624202"/>
              <a:gd name="connsiteY7" fmla="*/ 639152 h 1990005"/>
              <a:gd name="connsiteX8" fmla="*/ 549490 w 624202"/>
              <a:gd name="connsiteY8" fmla="*/ 511913 h 1990005"/>
              <a:gd name="connsiteX9" fmla="*/ 523837 w 624202"/>
              <a:gd name="connsiteY9" fmla="*/ 410153 h 1990005"/>
              <a:gd name="connsiteX10" fmla="*/ 497080 w 624202"/>
              <a:gd name="connsiteY10" fmla="*/ 320672 h 1990005"/>
              <a:gd name="connsiteX11" fmla="*/ 465403 w 624202"/>
              <a:gd name="connsiteY11" fmla="*/ 204941 h 1990005"/>
              <a:gd name="connsiteX12" fmla="*/ 384296 w 624202"/>
              <a:gd name="connsiteY12" fmla="*/ 4944 h 1990005"/>
              <a:gd name="connsiteX13" fmla="*/ 226415 w 624202"/>
              <a:gd name="connsiteY13" fmla="*/ 5544 h 1990005"/>
              <a:gd name="connsiteX14" fmla="*/ 0 w 624202"/>
              <a:gd name="connsiteY14" fmla="*/ 64767 h 1990005"/>
              <a:gd name="connsiteX15" fmla="*/ 75963 w 624202"/>
              <a:gd name="connsiteY15" fmla="*/ 240342 h 1990005"/>
              <a:gd name="connsiteX16" fmla="*/ 114063 w 624202"/>
              <a:gd name="connsiteY16" fmla="*/ 383217 h 1990005"/>
              <a:gd name="connsiteX17" fmla="*/ 173595 w 624202"/>
              <a:gd name="connsiteY17" fmla="*/ 678492 h 1990005"/>
              <a:gd name="connsiteX18" fmla="*/ 204551 w 624202"/>
              <a:gd name="connsiteY18" fmla="*/ 1002342 h 1990005"/>
              <a:gd name="connsiteX19" fmla="*/ 190264 w 624202"/>
              <a:gd name="connsiteY19" fmla="*/ 1409030 h 1990005"/>
              <a:gd name="connsiteX20" fmla="*/ 138163 w 624202"/>
              <a:gd name="connsiteY20" fmla="*/ 1732855 h 1990005"/>
              <a:gd name="connsiteX21" fmla="*/ 91903 w 624202"/>
              <a:gd name="connsiteY21" fmla="*/ 1943153 h 1990005"/>
              <a:gd name="connsiteX22" fmla="*/ 211711 w 624202"/>
              <a:gd name="connsiteY22" fmla="*/ 1974079 h 1990005"/>
              <a:gd name="connsiteX0" fmla="*/ 267604 w 624202"/>
              <a:gd name="connsiteY0" fmla="*/ 1977582 h 1984790"/>
              <a:gd name="connsiteX1" fmla="*/ 514855 w 624202"/>
              <a:gd name="connsiteY1" fmla="*/ 1963982 h 1984790"/>
              <a:gd name="connsiteX2" fmla="*/ 549390 w 624202"/>
              <a:gd name="connsiteY2" fmla="*/ 1827628 h 1984790"/>
              <a:gd name="connsiteX3" fmla="*/ 600138 w 624202"/>
              <a:gd name="connsiteY3" fmla="*/ 1503749 h 1984790"/>
              <a:gd name="connsiteX4" fmla="*/ 617726 w 624202"/>
              <a:gd name="connsiteY4" fmla="*/ 1314250 h 1984790"/>
              <a:gd name="connsiteX5" fmla="*/ 623495 w 624202"/>
              <a:gd name="connsiteY5" fmla="*/ 1137349 h 1984790"/>
              <a:gd name="connsiteX6" fmla="*/ 618734 w 624202"/>
              <a:gd name="connsiteY6" fmla="*/ 915413 h 1984790"/>
              <a:gd name="connsiteX7" fmla="*/ 575682 w 624202"/>
              <a:gd name="connsiteY7" fmla="*/ 639152 h 1984790"/>
              <a:gd name="connsiteX8" fmla="*/ 549490 w 624202"/>
              <a:gd name="connsiteY8" fmla="*/ 511913 h 1984790"/>
              <a:gd name="connsiteX9" fmla="*/ 523837 w 624202"/>
              <a:gd name="connsiteY9" fmla="*/ 410153 h 1984790"/>
              <a:gd name="connsiteX10" fmla="*/ 497080 w 624202"/>
              <a:gd name="connsiteY10" fmla="*/ 320672 h 1984790"/>
              <a:gd name="connsiteX11" fmla="*/ 465403 w 624202"/>
              <a:gd name="connsiteY11" fmla="*/ 204941 h 1984790"/>
              <a:gd name="connsiteX12" fmla="*/ 384296 w 624202"/>
              <a:gd name="connsiteY12" fmla="*/ 4944 h 1984790"/>
              <a:gd name="connsiteX13" fmla="*/ 226415 w 624202"/>
              <a:gd name="connsiteY13" fmla="*/ 5544 h 1984790"/>
              <a:gd name="connsiteX14" fmla="*/ 0 w 624202"/>
              <a:gd name="connsiteY14" fmla="*/ 64767 h 1984790"/>
              <a:gd name="connsiteX15" fmla="*/ 75963 w 624202"/>
              <a:gd name="connsiteY15" fmla="*/ 240342 h 1984790"/>
              <a:gd name="connsiteX16" fmla="*/ 114063 w 624202"/>
              <a:gd name="connsiteY16" fmla="*/ 383217 h 1984790"/>
              <a:gd name="connsiteX17" fmla="*/ 173595 w 624202"/>
              <a:gd name="connsiteY17" fmla="*/ 678492 h 1984790"/>
              <a:gd name="connsiteX18" fmla="*/ 204551 w 624202"/>
              <a:gd name="connsiteY18" fmla="*/ 1002342 h 1984790"/>
              <a:gd name="connsiteX19" fmla="*/ 190264 w 624202"/>
              <a:gd name="connsiteY19" fmla="*/ 1409030 h 1984790"/>
              <a:gd name="connsiteX20" fmla="*/ 138163 w 624202"/>
              <a:gd name="connsiteY20" fmla="*/ 1732855 h 1984790"/>
              <a:gd name="connsiteX21" fmla="*/ 91903 w 624202"/>
              <a:gd name="connsiteY21" fmla="*/ 1943153 h 1984790"/>
              <a:gd name="connsiteX22" fmla="*/ 211711 w 624202"/>
              <a:gd name="connsiteY22" fmla="*/ 1974079 h 1984790"/>
              <a:gd name="connsiteX0" fmla="*/ 267604 w 624202"/>
              <a:gd name="connsiteY0" fmla="*/ 1977582 h 1984790"/>
              <a:gd name="connsiteX1" fmla="*/ 514855 w 624202"/>
              <a:gd name="connsiteY1" fmla="*/ 1963982 h 1984790"/>
              <a:gd name="connsiteX2" fmla="*/ 549390 w 624202"/>
              <a:gd name="connsiteY2" fmla="*/ 1827628 h 1984790"/>
              <a:gd name="connsiteX3" fmla="*/ 600138 w 624202"/>
              <a:gd name="connsiteY3" fmla="*/ 1503749 h 1984790"/>
              <a:gd name="connsiteX4" fmla="*/ 617726 w 624202"/>
              <a:gd name="connsiteY4" fmla="*/ 1314250 h 1984790"/>
              <a:gd name="connsiteX5" fmla="*/ 623495 w 624202"/>
              <a:gd name="connsiteY5" fmla="*/ 1137349 h 1984790"/>
              <a:gd name="connsiteX6" fmla="*/ 618734 w 624202"/>
              <a:gd name="connsiteY6" fmla="*/ 915413 h 1984790"/>
              <a:gd name="connsiteX7" fmla="*/ 575682 w 624202"/>
              <a:gd name="connsiteY7" fmla="*/ 639152 h 1984790"/>
              <a:gd name="connsiteX8" fmla="*/ 549490 w 624202"/>
              <a:gd name="connsiteY8" fmla="*/ 511913 h 1984790"/>
              <a:gd name="connsiteX9" fmla="*/ 523837 w 624202"/>
              <a:gd name="connsiteY9" fmla="*/ 410153 h 1984790"/>
              <a:gd name="connsiteX10" fmla="*/ 497080 w 624202"/>
              <a:gd name="connsiteY10" fmla="*/ 320672 h 1984790"/>
              <a:gd name="connsiteX11" fmla="*/ 465403 w 624202"/>
              <a:gd name="connsiteY11" fmla="*/ 204941 h 1984790"/>
              <a:gd name="connsiteX12" fmla="*/ 384296 w 624202"/>
              <a:gd name="connsiteY12" fmla="*/ 4944 h 1984790"/>
              <a:gd name="connsiteX13" fmla="*/ 226415 w 624202"/>
              <a:gd name="connsiteY13" fmla="*/ 5544 h 1984790"/>
              <a:gd name="connsiteX14" fmla="*/ 0 w 624202"/>
              <a:gd name="connsiteY14" fmla="*/ 64767 h 1984790"/>
              <a:gd name="connsiteX15" fmla="*/ 75963 w 624202"/>
              <a:gd name="connsiteY15" fmla="*/ 240342 h 1984790"/>
              <a:gd name="connsiteX16" fmla="*/ 114063 w 624202"/>
              <a:gd name="connsiteY16" fmla="*/ 383217 h 1984790"/>
              <a:gd name="connsiteX17" fmla="*/ 173595 w 624202"/>
              <a:gd name="connsiteY17" fmla="*/ 678492 h 1984790"/>
              <a:gd name="connsiteX18" fmla="*/ 204551 w 624202"/>
              <a:gd name="connsiteY18" fmla="*/ 1002342 h 1984790"/>
              <a:gd name="connsiteX19" fmla="*/ 190264 w 624202"/>
              <a:gd name="connsiteY19" fmla="*/ 1409030 h 1984790"/>
              <a:gd name="connsiteX20" fmla="*/ 138163 w 624202"/>
              <a:gd name="connsiteY20" fmla="*/ 1732855 h 1984790"/>
              <a:gd name="connsiteX21" fmla="*/ 91903 w 624202"/>
              <a:gd name="connsiteY21" fmla="*/ 1943153 h 1984790"/>
              <a:gd name="connsiteX22" fmla="*/ 211711 w 624202"/>
              <a:gd name="connsiteY22" fmla="*/ 1974079 h 1984790"/>
              <a:gd name="connsiteX0" fmla="*/ 267604 w 624202"/>
              <a:gd name="connsiteY0" fmla="*/ 1977582 h 1984790"/>
              <a:gd name="connsiteX1" fmla="*/ 514855 w 624202"/>
              <a:gd name="connsiteY1" fmla="*/ 1963982 h 1984790"/>
              <a:gd name="connsiteX2" fmla="*/ 545725 w 624202"/>
              <a:gd name="connsiteY2" fmla="*/ 1827628 h 1984790"/>
              <a:gd name="connsiteX3" fmla="*/ 600138 w 624202"/>
              <a:gd name="connsiteY3" fmla="*/ 1503749 h 1984790"/>
              <a:gd name="connsiteX4" fmla="*/ 617726 w 624202"/>
              <a:gd name="connsiteY4" fmla="*/ 1314250 h 1984790"/>
              <a:gd name="connsiteX5" fmla="*/ 623495 w 624202"/>
              <a:gd name="connsiteY5" fmla="*/ 1137349 h 1984790"/>
              <a:gd name="connsiteX6" fmla="*/ 618734 w 624202"/>
              <a:gd name="connsiteY6" fmla="*/ 915413 h 1984790"/>
              <a:gd name="connsiteX7" fmla="*/ 575682 w 624202"/>
              <a:gd name="connsiteY7" fmla="*/ 639152 h 1984790"/>
              <a:gd name="connsiteX8" fmla="*/ 549490 w 624202"/>
              <a:gd name="connsiteY8" fmla="*/ 511913 h 1984790"/>
              <a:gd name="connsiteX9" fmla="*/ 523837 w 624202"/>
              <a:gd name="connsiteY9" fmla="*/ 410153 h 1984790"/>
              <a:gd name="connsiteX10" fmla="*/ 497080 w 624202"/>
              <a:gd name="connsiteY10" fmla="*/ 320672 h 1984790"/>
              <a:gd name="connsiteX11" fmla="*/ 465403 w 624202"/>
              <a:gd name="connsiteY11" fmla="*/ 204941 h 1984790"/>
              <a:gd name="connsiteX12" fmla="*/ 384296 w 624202"/>
              <a:gd name="connsiteY12" fmla="*/ 4944 h 1984790"/>
              <a:gd name="connsiteX13" fmla="*/ 226415 w 624202"/>
              <a:gd name="connsiteY13" fmla="*/ 5544 h 1984790"/>
              <a:gd name="connsiteX14" fmla="*/ 0 w 624202"/>
              <a:gd name="connsiteY14" fmla="*/ 64767 h 1984790"/>
              <a:gd name="connsiteX15" fmla="*/ 75963 w 624202"/>
              <a:gd name="connsiteY15" fmla="*/ 240342 h 1984790"/>
              <a:gd name="connsiteX16" fmla="*/ 114063 w 624202"/>
              <a:gd name="connsiteY16" fmla="*/ 383217 h 1984790"/>
              <a:gd name="connsiteX17" fmla="*/ 173595 w 624202"/>
              <a:gd name="connsiteY17" fmla="*/ 678492 h 1984790"/>
              <a:gd name="connsiteX18" fmla="*/ 204551 w 624202"/>
              <a:gd name="connsiteY18" fmla="*/ 1002342 h 1984790"/>
              <a:gd name="connsiteX19" fmla="*/ 190264 w 624202"/>
              <a:gd name="connsiteY19" fmla="*/ 1409030 h 1984790"/>
              <a:gd name="connsiteX20" fmla="*/ 138163 w 624202"/>
              <a:gd name="connsiteY20" fmla="*/ 1732855 h 1984790"/>
              <a:gd name="connsiteX21" fmla="*/ 91903 w 624202"/>
              <a:gd name="connsiteY21" fmla="*/ 1943153 h 1984790"/>
              <a:gd name="connsiteX22" fmla="*/ 211711 w 624202"/>
              <a:gd name="connsiteY22" fmla="*/ 1974079 h 1984790"/>
              <a:gd name="connsiteX0" fmla="*/ 267604 w 624202"/>
              <a:gd name="connsiteY0" fmla="*/ 1977582 h 1984790"/>
              <a:gd name="connsiteX1" fmla="*/ 514855 w 624202"/>
              <a:gd name="connsiteY1" fmla="*/ 1963982 h 1984790"/>
              <a:gd name="connsiteX2" fmla="*/ 545725 w 624202"/>
              <a:gd name="connsiteY2" fmla="*/ 1827628 h 1984790"/>
              <a:gd name="connsiteX3" fmla="*/ 600138 w 624202"/>
              <a:gd name="connsiteY3" fmla="*/ 1503749 h 1984790"/>
              <a:gd name="connsiteX4" fmla="*/ 617726 w 624202"/>
              <a:gd name="connsiteY4" fmla="*/ 1314250 h 1984790"/>
              <a:gd name="connsiteX5" fmla="*/ 623495 w 624202"/>
              <a:gd name="connsiteY5" fmla="*/ 1137349 h 1984790"/>
              <a:gd name="connsiteX6" fmla="*/ 618734 w 624202"/>
              <a:gd name="connsiteY6" fmla="*/ 915413 h 1984790"/>
              <a:gd name="connsiteX7" fmla="*/ 575682 w 624202"/>
              <a:gd name="connsiteY7" fmla="*/ 639152 h 1984790"/>
              <a:gd name="connsiteX8" fmla="*/ 549490 w 624202"/>
              <a:gd name="connsiteY8" fmla="*/ 511913 h 1984790"/>
              <a:gd name="connsiteX9" fmla="*/ 523837 w 624202"/>
              <a:gd name="connsiteY9" fmla="*/ 410153 h 1984790"/>
              <a:gd name="connsiteX10" fmla="*/ 497080 w 624202"/>
              <a:gd name="connsiteY10" fmla="*/ 320672 h 1984790"/>
              <a:gd name="connsiteX11" fmla="*/ 465403 w 624202"/>
              <a:gd name="connsiteY11" fmla="*/ 204941 h 1984790"/>
              <a:gd name="connsiteX12" fmla="*/ 384296 w 624202"/>
              <a:gd name="connsiteY12" fmla="*/ 4944 h 1984790"/>
              <a:gd name="connsiteX13" fmla="*/ 226415 w 624202"/>
              <a:gd name="connsiteY13" fmla="*/ 5544 h 1984790"/>
              <a:gd name="connsiteX14" fmla="*/ 0 w 624202"/>
              <a:gd name="connsiteY14" fmla="*/ 64767 h 1984790"/>
              <a:gd name="connsiteX15" fmla="*/ 75963 w 624202"/>
              <a:gd name="connsiteY15" fmla="*/ 240342 h 1984790"/>
              <a:gd name="connsiteX16" fmla="*/ 114063 w 624202"/>
              <a:gd name="connsiteY16" fmla="*/ 383217 h 1984790"/>
              <a:gd name="connsiteX17" fmla="*/ 173595 w 624202"/>
              <a:gd name="connsiteY17" fmla="*/ 678492 h 1984790"/>
              <a:gd name="connsiteX18" fmla="*/ 204551 w 624202"/>
              <a:gd name="connsiteY18" fmla="*/ 1002342 h 1984790"/>
              <a:gd name="connsiteX19" fmla="*/ 190264 w 624202"/>
              <a:gd name="connsiteY19" fmla="*/ 1409030 h 1984790"/>
              <a:gd name="connsiteX20" fmla="*/ 138163 w 624202"/>
              <a:gd name="connsiteY20" fmla="*/ 1732855 h 1984790"/>
              <a:gd name="connsiteX21" fmla="*/ 91903 w 624202"/>
              <a:gd name="connsiteY21" fmla="*/ 1943153 h 1984790"/>
              <a:gd name="connsiteX22" fmla="*/ 211711 w 624202"/>
              <a:gd name="connsiteY22" fmla="*/ 1974079 h 1984790"/>
              <a:gd name="connsiteX0" fmla="*/ 267604 w 624202"/>
              <a:gd name="connsiteY0" fmla="*/ 1977582 h 1984790"/>
              <a:gd name="connsiteX1" fmla="*/ 514855 w 624202"/>
              <a:gd name="connsiteY1" fmla="*/ 1963982 h 1984790"/>
              <a:gd name="connsiteX2" fmla="*/ 545725 w 624202"/>
              <a:gd name="connsiteY2" fmla="*/ 1827628 h 1984790"/>
              <a:gd name="connsiteX3" fmla="*/ 600138 w 624202"/>
              <a:gd name="connsiteY3" fmla="*/ 1503749 h 1984790"/>
              <a:gd name="connsiteX4" fmla="*/ 617726 w 624202"/>
              <a:gd name="connsiteY4" fmla="*/ 1314250 h 1984790"/>
              <a:gd name="connsiteX5" fmla="*/ 623495 w 624202"/>
              <a:gd name="connsiteY5" fmla="*/ 1137349 h 1984790"/>
              <a:gd name="connsiteX6" fmla="*/ 618734 w 624202"/>
              <a:gd name="connsiteY6" fmla="*/ 915413 h 1984790"/>
              <a:gd name="connsiteX7" fmla="*/ 575682 w 624202"/>
              <a:gd name="connsiteY7" fmla="*/ 639152 h 1984790"/>
              <a:gd name="connsiteX8" fmla="*/ 549490 w 624202"/>
              <a:gd name="connsiteY8" fmla="*/ 511913 h 1984790"/>
              <a:gd name="connsiteX9" fmla="*/ 523837 w 624202"/>
              <a:gd name="connsiteY9" fmla="*/ 410153 h 1984790"/>
              <a:gd name="connsiteX10" fmla="*/ 497080 w 624202"/>
              <a:gd name="connsiteY10" fmla="*/ 320672 h 1984790"/>
              <a:gd name="connsiteX11" fmla="*/ 465403 w 624202"/>
              <a:gd name="connsiteY11" fmla="*/ 204941 h 1984790"/>
              <a:gd name="connsiteX12" fmla="*/ 384296 w 624202"/>
              <a:gd name="connsiteY12" fmla="*/ 4944 h 1984790"/>
              <a:gd name="connsiteX13" fmla="*/ 226415 w 624202"/>
              <a:gd name="connsiteY13" fmla="*/ 5544 h 1984790"/>
              <a:gd name="connsiteX14" fmla="*/ 0 w 624202"/>
              <a:gd name="connsiteY14" fmla="*/ 64767 h 1984790"/>
              <a:gd name="connsiteX15" fmla="*/ 75963 w 624202"/>
              <a:gd name="connsiteY15" fmla="*/ 240342 h 1984790"/>
              <a:gd name="connsiteX16" fmla="*/ 114063 w 624202"/>
              <a:gd name="connsiteY16" fmla="*/ 383217 h 1984790"/>
              <a:gd name="connsiteX17" fmla="*/ 173595 w 624202"/>
              <a:gd name="connsiteY17" fmla="*/ 678492 h 1984790"/>
              <a:gd name="connsiteX18" fmla="*/ 204551 w 624202"/>
              <a:gd name="connsiteY18" fmla="*/ 1002342 h 1984790"/>
              <a:gd name="connsiteX19" fmla="*/ 190264 w 624202"/>
              <a:gd name="connsiteY19" fmla="*/ 1409030 h 1984790"/>
              <a:gd name="connsiteX20" fmla="*/ 138163 w 624202"/>
              <a:gd name="connsiteY20" fmla="*/ 1732855 h 1984790"/>
              <a:gd name="connsiteX21" fmla="*/ 91903 w 624202"/>
              <a:gd name="connsiteY21" fmla="*/ 1943153 h 1984790"/>
              <a:gd name="connsiteX22" fmla="*/ 211711 w 624202"/>
              <a:gd name="connsiteY22" fmla="*/ 1974079 h 1984790"/>
              <a:gd name="connsiteX0" fmla="*/ 267604 w 624202"/>
              <a:gd name="connsiteY0" fmla="*/ 1977582 h 1984790"/>
              <a:gd name="connsiteX1" fmla="*/ 514855 w 624202"/>
              <a:gd name="connsiteY1" fmla="*/ 1963982 h 1984790"/>
              <a:gd name="connsiteX2" fmla="*/ 545725 w 624202"/>
              <a:gd name="connsiteY2" fmla="*/ 1827628 h 1984790"/>
              <a:gd name="connsiteX3" fmla="*/ 600138 w 624202"/>
              <a:gd name="connsiteY3" fmla="*/ 1503749 h 1984790"/>
              <a:gd name="connsiteX4" fmla="*/ 617726 w 624202"/>
              <a:gd name="connsiteY4" fmla="*/ 1314250 h 1984790"/>
              <a:gd name="connsiteX5" fmla="*/ 623495 w 624202"/>
              <a:gd name="connsiteY5" fmla="*/ 1137349 h 1984790"/>
              <a:gd name="connsiteX6" fmla="*/ 618734 w 624202"/>
              <a:gd name="connsiteY6" fmla="*/ 915413 h 1984790"/>
              <a:gd name="connsiteX7" fmla="*/ 575682 w 624202"/>
              <a:gd name="connsiteY7" fmla="*/ 639152 h 1984790"/>
              <a:gd name="connsiteX8" fmla="*/ 549490 w 624202"/>
              <a:gd name="connsiteY8" fmla="*/ 511913 h 1984790"/>
              <a:gd name="connsiteX9" fmla="*/ 523837 w 624202"/>
              <a:gd name="connsiteY9" fmla="*/ 410153 h 1984790"/>
              <a:gd name="connsiteX10" fmla="*/ 497080 w 624202"/>
              <a:gd name="connsiteY10" fmla="*/ 320672 h 1984790"/>
              <a:gd name="connsiteX11" fmla="*/ 446162 w 624202"/>
              <a:gd name="connsiteY11" fmla="*/ 157300 h 1984790"/>
              <a:gd name="connsiteX12" fmla="*/ 384296 w 624202"/>
              <a:gd name="connsiteY12" fmla="*/ 4944 h 1984790"/>
              <a:gd name="connsiteX13" fmla="*/ 226415 w 624202"/>
              <a:gd name="connsiteY13" fmla="*/ 5544 h 1984790"/>
              <a:gd name="connsiteX14" fmla="*/ 0 w 624202"/>
              <a:gd name="connsiteY14" fmla="*/ 64767 h 1984790"/>
              <a:gd name="connsiteX15" fmla="*/ 75963 w 624202"/>
              <a:gd name="connsiteY15" fmla="*/ 240342 h 1984790"/>
              <a:gd name="connsiteX16" fmla="*/ 114063 w 624202"/>
              <a:gd name="connsiteY16" fmla="*/ 383217 h 1984790"/>
              <a:gd name="connsiteX17" fmla="*/ 173595 w 624202"/>
              <a:gd name="connsiteY17" fmla="*/ 678492 h 1984790"/>
              <a:gd name="connsiteX18" fmla="*/ 204551 w 624202"/>
              <a:gd name="connsiteY18" fmla="*/ 1002342 h 1984790"/>
              <a:gd name="connsiteX19" fmla="*/ 190264 w 624202"/>
              <a:gd name="connsiteY19" fmla="*/ 1409030 h 1984790"/>
              <a:gd name="connsiteX20" fmla="*/ 138163 w 624202"/>
              <a:gd name="connsiteY20" fmla="*/ 1732855 h 1984790"/>
              <a:gd name="connsiteX21" fmla="*/ 91903 w 624202"/>
              <a:gd name="connsiteY21" fmla="*/ 1943153 h 1984790"/>
              <a:gd name="connsiteX22" fmla="*/ 211711 w 624202"/>
              <a:gd name="connsiteY22" fmla="*/ 1974079 h 1984790"/>
              <a:gd name="connsiteX0" fmla="*/ 267604 w 624202"/>
              <a:gd name="connsiteY0" fmla="*/ 1977582 h 1984790"/>
              <a:gd name="connsiteX1" fmla="*/ 514855 w 624202"/>
              <a:gd name="connsiteY1" fmla="*/ 1963982 h 1984790"/>
              <a:gd name="connsiteX2" fmla="*/ 545725 w 624202"/>
              <a:gd name="connsiteY2" fmla="*/ 1827628 h 1984790"/>
              <a:gd name="connsiteX3" fmla="*/ 600138 w 624202"/>
              <a:gd name="connsiteY3" fmla="*/ 1503749 h 1984790"/>
              <a:gd name="connsiteX4" fmla="*/ 617726 w 624202"/>
              <a:gd name="connsiteY4" fmla="*/ 1314250 h 1984790"/>
              <a:gd name="connsiteX5" fmla="*/ 623495 w 624202"/>
              <a:gd name="connsiteY5" fmla="*/ 1137349 h 1984790"/>
              <a:gd name="connsiteX6" fmla="*/ 618734 w 624202"/>
              <a:gd name="connsiteY6" fmla="*/ 915413 h 1984790"/>
              <a:gd name="connsiteX7" fmla="*/ 575682 w 624202"/>
              <a:gd name="connsiteY7" fmla="*/ 639152 h 1984790"/>
              <a:gd name="connsiteX8" fmla="*/ 549490 w 624202"/>
              <a:gd name="connsiteY8" fmla="*/ 511913 h 1984790"/>
              <a:gd name="connsiteX9" fmla="*/ 523837 w 624202"/>
              <a:gd name="connsiteY9" fmla="*/ 410153 h 1984790"/>
              <a:gd name="connsiteX10" fmla="*/ 497080 w 624202"/>
              <a:gd name="connsiteY10" fmla="*/ 317565 h 1984790"/>
              <a:gd name="connsiteX11" fmla="*/ 446162 w 624202"/>
              <a:gd name="connsiteY11" fmla="*/ 157300 h 1984790"/>
              <a:gd name="connsiteX12" fmla="*/ 384296 w 624202"/>
              <a:gd name="connsiteY12" fmla="*/ 4944 h 1984790"/>
              <a:gd name="connsiteX13" fmla="*/ 226415 w 624202"/>
              <a:gd name="connsiteY13" fmla="*/ 5544 h 1984790"/>
              <a:gd name="connsiteX14" fmla="*/ 0 w 624202"/>
              <a:gd name="connsiteY14" fmla="*/ 64767 h 1984790"/>
              <a:gd name="connsiteX15" fmla="*/ 75963 w 624202"/>
              <a:gd name="connsiteY15" fmla="*/ 240342 h 1984790"/>
              <a:gd name="connsiteX16" fmla="*/ 114063 w 624202"/>
              <a:gd name="connsiteY16" fmla="*/ 383217 h 1984790"/>
              <a:gd name="connsiteX17" fmla="*/ 173595 w 624202"/>
              <a:gd name="connsiteY17" fmla="*/ 678492 h 1984790"/>
              <a:gd name="connsiteX18" fmla="*/ 204551 w 624202"/>
              <a:gd name="connsiteY18" fmla="*/ 1002342 h 1984790"/>
              <a:gd name="connsiteX19" fmla="*/ 190264 w 624202"/>
              <a:gd name="connsiteY19" fmla="*/ 1409030 h 1984790"/>
              <a:gd name="connsiteX20" fmla="*/ 138163 w 624202"/>
              <a:gd name="connsiteY20" fmla="*/ 1732855 h 1984790"/>
              <a:gd name="connsiteX21" fmla="*/ 91903 w 624202"/>
              <a:gd name="connsiteY21" fmla="*/ 1943153 h 1984790"/>
              <a:gd name="connsiteX22" fmla="*/ 211711 w 624202"/>
              <a:gd name="connsiteY22" fmla="*/ 1974079 h 198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202" h="1984790">
                <a:moveTo>
                  <a:pt x="267604" y="1977582"/>
                </a:moveTo>
                <a:cubicBezTo>
                  <a:pt x="317931" y="1995894"/>
                  <a:pt x="468227" y="1974820"/>
                  <a:pt x="514855" y="1963982"/>
                </a:cubicBezTo>
                <a:cubicBezTo>
                  <a:pt x="529416" y="1897218"/>
                  <a:pt x="530595" y="1903298"/>
                  <a:pt x="545725" y="1827628"/>
                </a:cubicBezTo>
                <a:cubicBezTo>
                  <a:pt x="560855" y="1751958"/>
                  <a:pt x="588138" y="1589312"/>
                  <a:pt x="600138" y="1503749"/>
                </a:cubicBezTo>
                <a:cubicBezTo>
                  <a:pt x="612138" y="1418186"/>
                  <a:pt x="613833" y="1375317"/>
                  <a:pt x="617726" y="1314250"/>
                </a:cubicBezTo>
                <a:cubicBezTo>
                  <a:pt x="621619" y="1253183"/>
                  <a:pt x="623327" y="1203822"/>
                  <a:pt x="623495" y="1137349"/>
                </a:cubicBezTo>
                <a:cubicBezTo>
                  <a:pt x="623663" y="1070876"/>
                  <a:pt x="626703" y="998446"/>
                  <a:pt x="618734" y="915413"/>
                </a:cubicBezTo>
                <a:cubicBezTo>
                  <a:pt x="610765" y="832380"/>
                  <a:pt x="587223" y="706402"/>
                  <a:pt x="575682" y="639152"/>
                </a:cubicBezTo>
                <a:cubicBezTo>
                  <a:pt x="564141" y="571902"/>
                  <a:pt x="558131" y="550080"/>
                  <a:pt x="549490" y="511913"/>
                </a:cubicBezTo>
                <a:cubicBezTo>
                  <a:pt x="540849" y="473747"/>
                  <a:pt x="532572" y="442544"/>
                  <a:pt x="523837" y="410153"/>
                </a:cubicBezTo>
                <a:cubicBezTo>
                  <a:pt x="515102" y="377762"/>
                  <a:pt x="510026" y="359707"/>
                  <a:pt x="497080" y="317565"/>
                </a:cubicBezTo>
                <a:cubicBezTo>
                  <a:pt x="484134" y="275423"/>
                  <a:pt x="464959" y="209403"/>
                  <a:pt x="446162" y="157300"/>
                </a:cubicBezTo>
                <a:cubicBezTo>
                  <a:pt x="427365" y="105197"/>
                  <a:pt x="415729" y="74771"/>
                  <a:pt x="384296" y="4944"/>
                </a:cubicBezTo>
                <a:cubicBezTo>
                  <a:pt x="322627" y="1400"/>
                  <a:pt x="290464" y="-4427"/>
                  <a:pt x="226415" y="5544"/>
                </a:cubicBezTo>
                <a:cubicBezTo>
                  <a:pt x="162366" y="15515"/>
                  <a:pt x="130232" y="25198"/>
                  <a:pt x="0" y="64767"/>
                </a:cubicBezTo>
                <a:cubicBezTo>
                  <a:pt x="35398" y="118400"/>
                  <a:pt x="56953" y="187267"/>
                  <a:pt x="75963" y="240342"/>
                </a:cubicBezTo>
                <a:cubicBezTo>
                  <a:pt x="94973" y="293417"/>
                  <a:pt x="97791" y="310192"/>
                  <a:pt x="114063" y="383217"/>
                </a:cubicBezTo>
                <a:cubicBezTo>
                  <a:pt x="130335" y="456242"/>
                  <a:pt x="158514" y="575304"/>
                  <a:pt x="173595" y="678492"/>
                </a:cubicBezTo>
                <a:cubicBezTo>
                  <a:pt x="183120" y="758661"/>
                  <a:pt x="201773" y="880586"/>
                  <a:pt x="204551" y="1002342"/>
                </a:cubicBezTo>
                <a:cubicBezTo>
                  <a:pt x="203757" y="1097905"/>
                  <a:pt x="201939" y="1288659"/>
                  <a:pt x="190264" y="1409030"/>
                </a:cubicBezTo>
                <a:cubicBezTo>
                  <a:pt x="179382" y="1494476"/>
                  <a:pt x="157305" y="1645561"/>
                  <a:pt x="138163" y="1732855"/>
                </a:cubicBezTo>
                <a:cubicBezTo>
                  <a:pt x="119021" y="1820149"/>
                  <a:pt x="116755" y="1849801"/>
                  <a:pt x="91903" y="1943153"/>
                </a:cubicBezTo>
                <a:cubicBezTo>
                  <a:pt x="205140" y="1974865"/>
                  <a:pt x="146120" y="1963080"/>
                  <a:pt x="211711" y="1974079"/>
                </a:cubicBezTo>
              </a:path>
            </a:pathLst>
          </a:custGeom>
          <a:gradFill flip="none" rotWithShape="1">
            <a:gsLst>
              <a:gs pos="0">
                <a:schemeClr val="bg2">
                  <a:lumMod val="50000"/>
                </a:schemeClr>
              </a:gs>
              <a:gs pos="100000">
                <a:schemeClr val="bg2">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99" name="Kombinationstegning 98"/>
          <p:cNvSpPr/>
          <p:nvPr/>
        </p:nvSpPr>
        <p:spPr>
          <a:xfrm>
            <a:off x="5047502" y="1906864"/>
            <a:ext cx="903436" cy="4342677"/>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9768 w 626653"/>
              <a:gd name="connsiteY0" fmla="*/ 1977582 h 1990005"/>
              <a:gd name="connsiteX1" fmla="*/ 513354 w 626653"/>
              <a:gd name="connsiteY1" fmla="*/ 1980552 h 1990005"/>
              <a:gd name="connsiteX2" fmla="*/ 551554 w 626653"/>
              <a:gd name="connsiteY2" fmla="*/ 1827628 h 1990005"/>
              <a:gd name="connsiteX3" fmla="*/ 602302 w 626653"/>
              <a:gd name="connsiteY3" fmla="*/ 1503749 h 1990005"/>
              <a:gd name="connsiteX4" fmla="*/ 619890 w 626653"/>
              <a:gd name="connsiteY4" fmla="*/ 1314250 h 1990005"/>
              <a:gd name="connsiteX5" fmla="*/ 625659 w 626653"/>
              <a:gd name="connsiteY5" fmla="*/ 1137349 h 1990005"/>
              <a:gd name="connsiteX6" fmla="*/ 620898 w 626653"/>
              <a:gd name="connsiteY6" fmla="*/ 915413 h 1990005"/>
              <a:gd name="connsiteX7" fmla="*/ 572807 w 626653"/>
              <a:gd name="connsiteY7" fmla="*/ 639152 h 1990005"/>
              <a:gd name="connsiteX8" fmla="*/ 523433 w 626653"/>
              <a:gd name="connsiteY8" fmla="*/ 420774 h 1990005"/>
              <a:gd name="connsiteX9" fmla="*/ 519954 w 626653"/>
              <a:gd name="connsiteY9" fmla="*/ 416367 h 1990005"/>
              <a:gd name="connsiteX10" fmla="*/ 497228 w 626653"/>
              <a:gd name="connsiteY10" fmla="*/ 319636 h 1990005"/>
              <a:gd name="connsiteX11" fmla="*/ 463536 w 626653"/>
              <a:gd name="connsiteY11" fmla="*/ 204941 h 1990005"/>
              <a:gd name="connsiteX12" fmla="*/ 386460 w 626653"/>
              <a:gd name="connsiteY12" fmla="*/ 4944 h 1990005"/>
              <a:gd name="connsiteX13" fmla="*/ 228579 w 626653"/>
              <a:gd name="connsiteY13" fmla="*/ 5544 h 1990005"/>
              <a:gd name="connsiteX14" fmla="*/ 2164 w 626653"/>
              <a:gd name="connsiteY14" fmla="*/ 64767 h 1990005"/>
              <a:gd name="connsiteX15" fmla="*/ 116227 w 626653"/>
              <a:gd name="connsiteY15" fmla="*/ 383217 h 1990005"/>
              <a:gd name="connsiteX16" fmla="*/ 149565 w 626653"/>
              <a:gd name="connsiteY16" fmla="*/ 521330 h 1990005"/>
              <a:gd name="connsiteX17" fmla="*/ 175759 w 626653"/>
              <a:gd name="connsiteY17" fmla="*/ 678492 h 1990005"/>
              <a:gd name="connsiteX18" fmla="*/ 197190 w 626653"/>
              <a:gd name="connsiteY18" fmla="*/ 835655 h 1990005"/>
              <a:gd name="connsiteX19" fmla="*/ 206715 w 626653"/>
              <a:gd name="connsiteY19" fmla="*/ 1002342 h 1990005"/>
              <a:gd name="connsiteX20" fmla="*/ 201952 w 626653"/>
              <a:gd name="connsiteY20" fmla="*/ 1211892 h 1990005"/>
              <a:gd name="connsiteX21" fmla="*/ 192428 w 626653"/>
              <a:gd name="connsiteY21" fmla="*/ 1373817 h 1990005"/>
              <a:gd name="connsiteX22" fmla="*/ 175758 w 626653"/>
              <a:gd name="connsiteY22" fmla="*/ 1526217 h 1990005"/>
              <a:gd name="connsiteX23" fmla="*/ 154327 w 626653"/>
              <a:gd name="connsiteY23" fmla="*/ 1650042 h 1990005"/>
              <a:gd name="connsiteX24" fmla="*/ 136662 w 626653"/>
              <a:gd name="connsiteY24" fmla="*/ 1724569 h 1990005"/>
              <a:gd name="connsiteX25" fmla="*/ 77573 w 626653"/>
              <a:gd name="connsiteY25" fmla="*/ 1932796 h 1990005"/>
              <a:gd name="connsiteX0" fmla="*/ 240098 w 596983"/>
              <a:gd name="connsiteY0" fmla="*/ 1985601 h 1998024"/>
              <a:gd name="connsiteX1" fmla="*/ 483684 w 596983"/>
              <a:gd name="connsiteY1" fmla="*/ 1988571 h 1998024"/>
              <a:gd name="connsiteX2" fmla="*/ 521884 w 596983"/>
              <a:gd name="connsiteY2" fmla="*/ 1835647 h 1998024"/>
              <a:gd name="connsiteX3" fmla="*/ 572632 w 596983"/>
              <a:gd name="connsiteY3" fmla="*/ 1511768 h 1998024"/>
              <a:gd name="connsiteX4" fmla="*/ 590220 w 596983"/>
              <a:gd name="connsiteY4" fmla="*/ 1322269 h 1998024"/>
              <a:gd name="connsiteX5" fmla="*/ 595989 w 596983"/>
              <a:gd name="connsiteY5" fmla="*/ 1145368 h 1998024"/>
              <a:gd name="connsiteX6" fmla="*/ 591228 w 596983"/>
              <a:gd name="connsiteY6" fmla="*/ 923432 h 1998024"/>
              <a:gd name="connsiteX7" fmla="*/ 543137 w 596983"/>
              <a:gd name="connsiteY7" fmla="*/ 647171 h 1998024"/>
              <a:gd name="connsiteX8" fmla="*/ 493763 w 596983"/>
              <a:gd name="connsiteY8" fmla="*/ 428793 h 1998024"/>
              <a:gd name="connsiteX9" fmla="*/ 490284 w 596983"/>
              <a:gd name="connsiteY9" fmla="*/ 424386 h 1998024"/>
              <a:gd name="connsiteX10" fmla="*/ 467558 w 596983"/>
              <a:gd name="connsiteY10" fmla="*/ 327655 h 1998024"/>
              <a:gd name="connsiteX11" fmla="*/ 433866 w 596983"/>
              <a:gd name="connsiteY11" fmla="*/ 212960 h 1998024"/>
              <a:gd name="connsiteX12" fmla="*/ 356790 w 596983"/>
              <a:gd name="connsiteY12" fmla="*/ 12963 h 1998024"/>
              <a:gd name="connsiteX13" fmla="*/ 198909 w 596983"/>
              <a:gd name="connsiteY13" fmla="*/ 13563 h 1998024"/>
              <a:gd name="connsiteX14" fmla="*/ 2731 w 596983"/>
              <a:gd name="connsiteY14" fmla="*/ 182567 h 1998024"/>
              <a:gd name="connsiteX15" fmla="*/ 86557 w 596983"/>
              <a:gd name="connsiteY15" fmla="*/ 391236 h 1998024"/>
              <a:gd name="connsiteX16" fmla="*/ 119895 w 596983"/>
              <a:gd name="connsiteY16" fmla="*/ 529349 h 1998024"/>
              <a:gd name="connsiteX17" fmla="*/ 146089 w 596983"/>
              <a:gd name="connsiteY17" fmla="*/ 686511 h 1998024"/>
              <a:gd name="connsiteX18" fmla="*/ 167520 w 596983"/>
              <a:gd name="connsiteY18" fmla="*/ 843674 h 1998024"/>
              <a:gd name="connsiteX19" fmla="*/ 177045 w 596983"/>
              <a:gd name="connsiteY19" fmla="*/ 1010361 h 1998024"/>
              <a:gd name="connsiteX20" fmla="*/ 172282 w 596983"/>
              <a:gd name="connsiteY20" fmla="*/ 1219911 h 1998024"/>
              <a:gd name="connsiteX21" fmla="*/ 162758 w 596983"/>
              <a:gd name="connsiteY21" fmla="*/ 1381836 h 1998024"/>
              <a:gd name="connsiteX22" fmla="*/ 146088 w 596983"/>
              <a:gd name="connsiteY22" fmla="*/ 1534236 h 1998024"/>
              <a:gd name="connsiteX23" fmla="*/ 124657 w 596983"/>
              <a:gd name="connsiteY23" fmla="*/ 1658061 h 1998024"/>
              <a:gd name="connsiteX24" fmla="*/ 106992 w 596983"/>
              <a:gd name="connsiteY24" fmla="*/ 1732588 h 1998024"/>
              <a:gd name="connsiteX25" fmla="*/ 47903 w 596983"/>
              <a:gd name="connsiteY25" fmla="*/ 1940815 h 1998024"/>
              <a:gd name="connsiteX0" fmla="*/ 240098 w 596983"/>
              <a:gd name="connsiteY0" fmla="*/ 1972927 h 1985350"/>
              <a:gd name="connsiteX1" fmla="*/ 483684 w 596983"/>
              <a:gd name="connsiteY1" fmla="*/ 1975897 h 1985350"/>
              <a:gd name="connsiteX2" fmla="*/ 521884 w 596983"/>
              <a:gd name="connsiteY2" fmla="*/ 1822973 h 1985350"/>
              <a:gd name="connsiteX3" fmla="*/ 572632 w 596983"/>
              <a:gd name="connsiteY3" fmla="*/ 1499094 h 1985350"/>
              <a:gd name="connsiteX4" fmla="*/ 590220 w 596983"/>
              <a:gd name="connsiteY4" fmla="*/ 1309595 h 1985350"/>
              <a:gd name="connsiteX5" fmla="*/ 595989 w 596983"/>
              <a:gd name="connsiteY5" fmla="*/ 1132694 h 1985350"/>
              <a:gd name="connsiteX6" fmla="*/ 591228 w 596983"/>
              <a:gd name="connsiteY6" fmla="*/ 910758 h 1985350"/>
              <a:gd name="connsiteX7" fmla="*/ 543137 w 596983"/>
              <a:gd name="connsiteY7" fmla="*/ 634497 h 1985350"/>
              <a:gd name="connsiteX8" fmla="*/ 493763 w 596983"/>
              <a:gd name="connsiteY8" fmla="*/ 416119 h 1985350"/>
              <a:gd name="connsiteX9" fmla="*/ 490284 w 596983"/>
              <a:gd name="connsiteY9" fmla="*/ 411712 h 1985350"/>
              <a:gd name="connsiteX10" fmla="*/ 467558 w 596983"/>
              <a:gd name="connsiteY10" fmla="*/ 314981 h 1985350"/>
              <a:gd name="connsiteX11" fmla="*/ 433866 w 596983"/>
              <a:gd name="connsiteY11" fmla="*/ 200286 h 1985350"/>
              <a:gd name="connsiteX12" fmla="*/ 356790 w 596983"/>
              <a:gd name="connsiteY12" fmla="*/ 289 h 1985350"/>
              <a:gd name="connsiteX13" fmla="*/ 182783 w 596983"/>
              <a:gd name="connsiteY13" fmla="*/ 54744 h 1985350"/>
              <a:gd name="connsiteX14" fmla="*/ 2731 w 596983"/>
              <a:gd name="connsiteY14" fmla="*/ 169893 h 1985350"/>
              <a:gd name="connsiteX15" fmla="*/ 86557 w 596983"/>
              <a:gd name="connsiteY15" fmla="*/ 378562 h 1985350"/>
              <a:gd name="connsiteX16" fmla="*/ 119895 w 596983"/>
              <a:gd name="connsiteY16" fmla="*/ 516675 h 1985350"/>
              <a:gd name="connsiteX17" fmla="*/ 146089 w 596983"/>
              <a:gd name="connsiteY17" fmla="*/ 673837 h 1985350"/>
              <a:gd name="connsiteX18" fmla="*/ 167520 w 596983"/>
              <a:gd name="connsiteY18" fmla="*/ 831000 h 1985350"/>
              <a:gd name="connsiteX19" fmla="*/ 177045 w 596983"/>
              <a:gd name="connsiteY19" fmla="*/ 997687 h 1985350"/>
              <a:gd name="connsiteX20" fmla="*/ 172282 w 596983"/>
              <a:gd name="connsiteY20" fmla="*/ 1207237 h 1985350"/>
              <a:gd name="connsiteX21" fmla="*/ 162758 w 596983"/>
              <a:gd name="connsiteY21" fmla="*/ 1369162 h 1985350"/>
              <a:gd name="connsiteX22" fmla="*/ 146088 w 596983"/>
              <a:gd name="connsiteY22" fmla="*/ 1521562 h 1985350"/>
              <a:gd name="connsiteX23" fmla="*/ 124657 w 596983"/>
              <a:gd name="connsiteY23" fmla="*/ 1645387 h 1985350"/>
              <a:gd name="connsiteX24" fmla="*/ 106992 w 596983"/>
              <a:gd name="connsiteY24" fmla="*/ 1719914 h 1985350"/>
              <a:gd name="connsiteX25" fmla="*/ 47903 w 596983"/>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5351 w 592236"/>
              <a:gd name="connsiteY0" fmla="*/ 1972945 h 1985368"/>
              <a:gd name="connsiteX1" fmla="*/ 478937 w 592236"/>
              <a:gd name="connsiteY1" fmla="*/ 1975915 h 1985368"/>
              <a:gd name="connsiteX2" fmla="*/ 517137 w 592236"/>
              <a:gd name="connsiteY2" fmla="*/ 1822991 h 1985368"/>
              <a:gd name="connsiteX3" fmla="*/ 567885 w 592236"/>
              <a:gd name="connsiteY3" fmla="*/ 1499112 h 1985368"/>
              <a:gd name="connsiteX4" fmla="*/ 585473 w 592236"/>
              <a:gd name="connsiteY4" fmla="*/ 1309613 h 1985368"/>
              <a:gd name="connsiteX5" fmla="*/ 591242 w 592236"/>
              <a:gd name="connsiteY5" fmla="*/ 1132712 h 1985368"/>
              <a:gd name="connsiteX6" fmla="*/ 586481 w 592236"/>
              <a:gd name="connsiteY6" fmla="*/ 910776 h 1985368"/>
              <a:gd name="connsiteX7" fmla="*/ 538390 w 592236"/>
              <a:gd name="connsiteY7" fmla="*/ 634515 h 1985368"/>
              <a:gd name="connsiteX8" fmla="*/ 489016 w 592236"/>
              <a:gd name="connsiteY8" fmla="*/ 416137 h 1985368"/>
              <a:gd name="connsiteX9" fmla="*/ 485537 w 592236"/>
              <a:gd name="connsiteY9" fmla="*/ 411730 h 1985368"/>
              <a:gd name="connsiteX10" fmla="*/ 462811 w 592236"/>
              <a:gd name="connsiteY10" fmla="*/ 314999 h 1985368"/>
              <a:gd name="connsiteX11" fmla="*/ 429119 w 592236"/>
              <a:gd name="connsiteY11" fmla="*/ 200304 h 1985368"/>
              <a:gd name="connsiteX12" fmla="*/ 352043 w 592236"/>
              <a:gd name="connsiteY12" fmla="*/ 307 h 1985368"/>
              <a:gd name="connsiteX13" fmla="*/ 178036 w 592236"/>
              <a:gd name="connsiteY13" fmla="*/ 54762 h 1985368"/>
              <a:gd name="connsiteX14" fmla="*/ 0 w 592236"/>
              <a:gd name="connsiteY14" fmla="*/ 182339 h 1985368"/>
              <a:gd name="connsiteX15" fmla="*/ 81810 w 592236"/>
              <a:gd name="connsiteY15" fmla="*/ 378580 h 1985368"/>
              <a:gd name="connsiteX16" fmla="*/ 115148 w 592236"/>
              <a:gd name="connsiteY16" fmla="*/ 516693 h 1985368"/>
              <a:gd name="connsiteX17" fmla="*/ 141342 w 592236"/>
              <a:gd name="connsiteY17" fmla="*/ 673855 h 1985368"/>
              <a:gd name="connsiteX18" fmla="*/ 162773 w 592236"/>
              <a:gd name="connsiteY18" fmla="*/ 831018 h 1985368"/>
              <a:gd name="connsiteX19" fmla="*/ 172298 w 592236"/>
              <a:gd name="connsiteY19" fmla="*/ 997705 h 1985368"/>
              <a:gd name="connsiteX20" fmla="*/ 167535 w 592236"/>
              <a:gd name="connsiteY20" fmla="*/ 1207255 h 1985368"/>
              <a:gd name="connsiteX21" fmla="*/ 158011 w 592236"/>
              <a:gd name="connsiteY21" fmla="*/ 1369180 h 1985368"/>
              <a:gd name="connsiteX22" fmla="*/ 141341 w 592236"/>
              <a:gd name="connsiteY22" fmla="*/ 1521580 h 1985368"/>
              <a:gd name="connsiteX23" fmla="*/ 119910 w 592236"/>
              <a:gd name="connsiteY23" fmla="*/ 1645405 h 1985368"/>
              <a:gd name="connsiteX24" fmla="*/ 102245 w 592236"/>
              <a:gd name="connsiteY24" fmla="*/ 1719932 h 1985368"/>
              <a:gd name="connsiteX25" fmla="*/ 43156 w 592236"/>
              <a:gd name="connsiteY25" fmla="*/ 1928159 h 1985368"/>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208718 w 719144"/>
              <a:gd name="connsiteY15" fmla="*/ 378455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139496 w 719144"/>
              <a:gd name="connsiteY15" fmla="*/ 274888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8357 h 1990780"/>
              <a:gd name="connsiteX1" fmla="*/ 605845 w 719144"/>
              <a:gd name="connsiteY1" fmla="*/ 1981327 h 1990780"/>
              <a:gd name="connsiteX2" fmla="*/ 644045 w 719144"/>
              <a:gd name="connsiteY2" fmla="*/ 1828403 h 1990780"/>
              <a:gd name="connsiteX3" fmla="*/ 694793 w 719144"/>
              <a:gd name="connsiteY3" fmla="*/ 1504524 h 1990780"/>
              <a:gd name="connsiteX4" fmla="*/ 712381 w 719144"/>
              <a:gd name="connsiteY4" fmla="*/ 1315025 h 1990780"/>
              <a:gd name="connsiteX5" fmla="*/ 718150 w 719144"/>
              <a:gd name="connsiteY5" fmla="*/ 1138124 h 1990780"/>
              <a:gd name="connsiteX6" fmla="*/ 713389 w 719144"/>
              <a:gd name="connsiteY6" fmla="*/ 916188 h 1990780"/>
              <a:gd name="connsiteX7" fmla="*/ 665298 w 719144"/>
              <a:gd name="connsiteY7" fmla="*/ 639927 h 1990780"/>
              <a:gd name="connsiteX8" fmla="*/ 615924 w 719144"/>
              <a:gd name="connsiteY8" fmla="*/ 421549 h 1990780"/>
              <a:gd name="connsiteX9" fmla="*/ 612445 w 719144"/>
              <a:gd name="connsiteY9" fmla="*/ 417142 h 1990780"/>
              <a:gd name="connsiteX10" fmla="*/ 589719 w 719144"/>
              <a:gd name="connsiteY10" fmla="*/ 320411 h 1990780"/>
              <a:gd name="connsiteX11" fmla="*/ 556027 w 719144"/>
              <a:gd name="connsiteY11" fmla="*/ 205716 h 1990780"/>
              <a:gd name="connsiteX12" fmla="*/ 478951 w 719144"/>
              <a:gd name="connsiteY12" fmla="*/ 5719 h 1990780"/>
              <a:gd name="connsiteX13" fmla="*/ 251105 w 719144"/>
              <a:gd name="connsiteY13" fmla="*/ 4247 h 1990780"/>
              <a:gd name="connsiteX14" fmla="*/ 0 w 719144"/>
              <a:gd name="connsiteY14" fmla="*/ 57257 h 1990780"/>
              <a:gd name="connsiteX15" fmla="*/ 139496 w 719144"/>
              <a:gd name="connsiteY15" fmla="*/ 280425 h 1990780"/>
              <a:gd name="connsiteX16" fmla="*/ 242056 w 719144"/>
              <a:gd name="connsiteY16" fmla="*/ 522105 h 1990780"/>
              <a:gd name="connsiteX17" fmla="*/ 268250 w 719144"/>
              <a:gd name="connsiteY17" fmla="*/ 679267 h 1990780"/>
              <a:gd name="connsiteX18" fmla="*/ 289681 w 719144"/>
              <a:gd name="connsiteY18" fmla="*/ 836430 h 1990780"/>
              <a:gd name="connsiteX19" fmla="*/ 299206 w 719144"/>
              <a:gd name="connsiteY19" fmla="*/ 1003117 h 1990780"/>
              <a:gd name="connsiteX20" fmla="*/ 294443 w 719144"/>
              <a:gd name="connsiteY20" fmla="*/ 1212667 h 1990780"/>
              <a:gd name="connsiteX21" fmla="*/ 284919 w 719144"/>
              <a:gd name="connsiteY21" fmla="*/ 1374592 h 1990780"/>
              <a:gd name="connsiteX22" fmla="*/ 268249 w 719144"/>
              <a:gd name="connsiteY22" fmla="*/ 1526992 h 1990780"/>
              <a:gd name="connsiteX23" fmla="*/ 246818 w 719144"/>
              <a:gd name="connsiteY23" fmla="*/ 1650817 h 1990780"/>
              <a:gd name="connsiteX24" fmla="*/ 229153 w 719144"/>
              <a:gd name="connsiteY24" fmla="*/ 1725344 h 1990780"/>
              <a:gd name="connsiteX25" fmla="*/ 170064 w 719144"/>
              <a:gd name="connsiteY25" fmla="*/ 1933571 h 1990780"/>
              <a:gd name="connsiteX0" fmla="*/ 374493 w 731378"/>
              <a:gd name="connsiteY0" fmla="*/ 1981464 h 1993887"/>
              <a:gd name="connsiteX1" fmla="*/ 618079 w 731378"/>
              <a:gd name="connsiteY1" fmla="*/ 1984434 h 1993887"/>
              <a:gd name="connsiteX2" fmla="*/ 656279 w 731378"/>
              <a:gd name="connsiteY2" fmla="*/ 1831510 h 1993887"/>
              <a:gd name="connsiteX3" fmla="*/ 707027 w 731378"/>
              <a:gd name="connsiteY3" fmla="*/ 1507631 h 1993887"/>
              <a:gd name="connsiteX4" fmla="*/ 724615 w 731378"/>
              <a:gd name="connsiteY4" fmla="*/ 1318132 h 1993887"/>
              <a:gd name="connsiteX5" fmla="*/ 730384 w 731378"/>
              <a:gd name="connsiteY5" fmla="*/ 1141231 h 1993887"/>
              <a:gd name="connsiteX6" fmla="*/ 725623 w 731378"/>
              <a:gd name="connsiteY6" fmla="*/ 919295 h 1993887"/>
              <a:gd name="connsiteX7" fmla="*/ 677532 w 731378"/>
              <a:gd name="connsiteY7" fmla="*/ 643034 h 1993887"/>
              <a:gd name="connsiteX8" fmla="*/ 628158 w 731378"/>
              <a:gd name="connsiteY8" fmla="*/ 424656 h 1993887"/>
              <a:gd name="connsiteX9" fmla="*/ 624679 w 731378"/>
              <a:gd name="connsiteY9" fmla="*/ 420249 h 1993887"/>
              <a:gd name="connsiteX10" fmla="*/ 601953 w 731378"/>
              <a:gd name="connsiteY10" fmla="*/ 323518 h 1993887"/>
              <a:gd name="connsiteX11" fmla="*/ 568261 w 731378"/>
              <a:gd name="connsiteY11" fmla="*/ 208823 h 1993887"/>
              <a:gd name="connsiteX12" fmla="*/ 491185 w 731378"/>
              <a:gd name="connsiteY12" fmla="*/ 8826 h 1993887"/>
              <a:gd name="connsiteX13" fmla="*/ 12234 w 731378"/>
              <a:gd name="connsiteY13" fmla="*/ 60364 h 1993887"/>
              <a:gd name="connsiteX14" fmla="*/ 151730 w 731378"/>
              <a:gd name="connsiteY14" fmla="*/ 283532 h 1993887"/>
              <a:gd name="connsiteX15" fmla="*/ 254290 w 731378"/>
              <a:gd name="connsiteY15" fmla="*/ 525212 h 1993887"/>
              <a:gd name="connsiteX16" fmla="*/ 280484 w 731378"/>
              <a:gd name="connsiteY16" fmla="*/ 682374 h 1993887"/>
              <a:gd name="connsiteX17" fmla="*/ 301915 w 731378"/>
              <a:gd name="connsiteY17" fmla="*/ 839537 h 1993887"/>
              <a:gd name="connsiteX18" fmla="*/ 311440 w 731378"/>
              <a:gd name="connsiteY18" fmla="*/ 1006224 h 1993887"/>
              <a:gd name="connsiteX19" fmla="*/ 306677 w 731378"/>
              <a:gd name="connsiteY19" fmla="*/ 1215774 h 1993887"/>
              <a:gd name="connsiteX20" fmla="*/ 297153 w 731378"/>
              <a:gd name="connsiteY20" fmla="*/ 1377699 h 1993887"/>
              <a:gd name="connsiteX21" fmla="*/ 280483 w 731378"/>
              <a:gd name="connsiteY21" fmla="*/ 1530099 h 1993887"/>
              <a:gd name="connsiteX22" fmla="*/ 259052 w 731378"/>
              <a:gd name="connsiteY22" fmla="*/ 1653924 h 1993887"/>
              <a:gd name="connsiteX23" fmla="*/ 241387 w 731378"/>
              <a:gd name="connsiteY23" fmla="*/ 1728451 h 1993887"/>
              <a:gd name="connsiteX24" fmla="*/ 182298 w 731378"/>
              <a:gd name="connsiteY24" fmla="*/ 1936678 h 1993887"/>
              <a:gd name="connsiteX0" fmla="*/ 362259 w 719144"/>
              <a:gd name="connsiteY0" fmla="*/ 1981464 h 1993887"/>
              <a:gd name="connsiteX1" fmla="*/ 605845 w 719144"/>
              <a:gd name="connsiteY1" fmla="*/ 1984434 h 1993887"/>
              <a:gd name="connsiteX2" fmla="*/ 644045 w 719144"/>
              <a:gd name="connsiteY2" fmla="*/ 1831510 h 1993887"/>
              <a:gd name="connsiteX3" fmla="*/ 694793 w 719144"/>
              <a:gd name="connsiteY3" fmla="*/ 1507631 h 1993887"/>
              <a:gd name="connsiteX4" fmla="*/ 712381 w 719144"/>
              <a:gd name="connsiteY4" fmla="*/ 1318132 h 1993887"/>
              <a:gd name="connsiteX5" fmla="*/ 718150 w 719144"/>
              <a:gd name="connsiteY5" fmla="*/ 1141231 h 1993887"/>
              <a:gd name="connsiteX6" fmla="*/ 713389 w 719144"/>
              <a:gd name="connsiteY6" fmla="*/ 919295 h 1993887"/>
              <a:gd name="connsiteX7" fmla="*/ 665298 w 719144"/>
              <a:gd name="connsiteY7" fmla="*/ 643034 h 1993887"/>
              <a:gd name="connsiteX8" fmla="*/ 615924 w 719144"/>
              <a:gd name="connsiteY8" fmla="*/ 424656 h 1993887"/>
              <a:gd name="connsiteX9" fmla="*/ 612445 w 719144"/>
              <a:gd name="connsiteY9" fmla="*/ 420249 h 1993887"/>
              <a:gd name="connsiteX10" fmla="*/ 589719 w 719144"/>
              <a:gd name="connsiteY10" fmla="*/ 323518 h 1993887"/>
              <a:gd name="connsiteX11" fmla="*/ 556027 w 719144"/>
              <a:gd name="connsiteY11" fmla="*/ 208823 h 1993887"/>
              <a:gd name="connsiteX12" fmla="*/ 478951 w 719144"/>
              <a:gd name="connsiteY12" fmla="*/ 8826 h 1993887"/>
              <a:gd name="connsiteX13" fmla="*/ 0 w 719144"/>
              <a:gd name="connsiteY13" fmla="*/ 60364 h 1993887"/>
              <a:gd name="connsiteX14" fmla="*/ 139496 w 719144"/>
              <a:gd name="connsiteY14" fmla="*/ 283532 h 1993887"/>
              <a:gd name="connsiteX15" fmla="*/ 242056 w 719144"/>
              <a:gd name="connsiteY15" fmla="*/ 525212 h 1993887"/>
              <a:gd name="connsiteX16" fmla="*/ 268250 w 719144"/>
              <a:gd name="connsiteY16" fmla="*/ 682374 h 1993887"/>
              <a:gd name="connsiteX17" fmla="*/ 289681 w 719144"/>
              <a:gd name="connsiteY17" fmla="*/ 839537 h 1993887"/>
              <a:gd name="connsiteX18" fmla="*/ 299206 w 719144"/>
              <a:gd name="connsiteY18" fmla="*/ 1006224 h 1993887"/>
              <a:gd name="connsiteX19" fmla="*/ 294443 w 719144"/>
              <a:gd name="connsiteY19" fmla="*/ 1215774 h 1993887"/>
              <a:gd name="connsiteX20" fmla="*/ 284919 w 719144"/>
              <a:gd name="connsiteY20" fmla="*/ 1377699 h 1993887"/>
              <a:gd name="connsiteX21" fmla="*/ 268249 w 719144"/>
              <a:gd name="connsiteY21" fmla="*/ 1530099 h 1993887"/>
              <a:gd name="connsiteX22" fmla="*/ 246818 w 719144"/>
              <a:gd name="connsiteY22" fmla="*/ 1653924 h 1993887"/>
              <a:gd name="connsiteX23" fmla="*/ 229153 w 719144"/>
              <a:gd name="connsiteY23" fmla="*/ 1728451 h 1993887"/>
              <a:gd name="connsiteX24" fmla="*/ 170064 w 719144"/>
              <a:gd name="connsiteY24" fmla="*/ 1936678 h 1993887"/>
              <a:gd name="connsiteX0" fmla="*/ 362259 w 719144"/>
              <a:gd name="connsiteY0" fmla="*/ 1980207 h 1992630"/>
              <a:gd name="connsiteX1" fmla="*/ 605845 w 719144"/>
              <a:gd name="connsiteY1" fmla="*/ 1983177 h 1992630"/>
              <a:gd name="connsiteX2" fmla="*/ 644045 w 719144"/>
              <a:gd name="connsiteY2" fmla="*/ 1830253 h 1992630"/>
              <a:gd name="connsiteX3" fmla="*/ 694793 w 719144"/>
              <a:gd name="connsiteY3" fmla="*/ 1506374 h 1992630"/>
              <a:gd name="connsiteX4" fmla="*/ 712381 w 719144"/>
              <a:gd name="connsiteY4" fmla="*/ 1316875 h 1992630"/>
              <a:gd name="connsiteX5" fmla="*/ 718150 w 719144"/>
              <a:gd name="connsiteY5" fmla="*/ 1139974 h 1992630"/>
              <a:gd name="connsiteX6" fmla="*/ 713389 w 719144"/>
              <a:gd name="connsiteY6" fmla="*/ 918038 h 1992630"/>
              <a:gd name="connsiteX7" fmla="*/ 665298 w 719144"/>
              <a:gd name="connsiteY7" fmla="*/ 641777 h 1992630"/>
              <a:gd name="connsiteX8" fmla="*/ 615924 w 719144"/>
              <a:gd name="connsiteY8" fmla="*/ 423399 h 1992630"/>
              <a:gd name="connsiteX9" fmla="*/ 612445 w 719144"/>
              <a:gd name="connsiteY9" fmla="*/ 418992 h 1992630"/>
              <a:gd name="connsiteX10" fmla="*/ 589719 w 719144"/>
              <a:gd name="connsiteY10" fmla="*/ 322261 h 1992630"/>
              <a:gd name="connsiteX11" fmla="*/ 556027 w 719144"/>
              <a:gd name="connsiteY11" fmla="*/ 207566 h 1992630"/>
              <a:gd name="connsiteX12" fmla="*/ 478951 w 719144"/>
              <a:gd name="connsiteY12" fmla="*/ 7569 h 1992630"/>
              <a:gd name="connsiteX13" fmla="*/ 0 w 719144"/>
              <a:gd name="connsiteY13" fmla="*/ 59107 h 1992630"/>
              <a:gd name="connsiteX14" fmla="*/ 139496 w 719144"/>
              <a:gd name="connsiteY14" fmla="*/ 282275 h 1992630"/>
              <a:gd name="connsiteX15" fmla="*/ 242056 w 719144"/>
              <a:gd name="connsiteY15" fmla="*/ 523955 h 1992630"/>
              <a:gd name="connsiteX16" fmla="*/ 268250 w 719144"/>
              <a:gd name="connsiteY16" fmla="*/ 681117 h 1992630"/>
              <a:gd name="connsiteX17" fmla="*/ 289681 w 719144"/>
              <a:gd name="connsiteY17" fmla="*/ 838280 h 1992630"/>
              <a:gd name="connsiteX18" fmla="*/ 299206 w 719144"/>
              <a:gd name="connsiteY18" fmla="*/ 1004967 h 1992630"/>
              <a:gd name="connsiteX19" fmla="*/ 294443 w 719144"/>
              <a:gd name="connsiteY19" fmla="*/ 1214517 h 1992630"/>
              <a:gd name="connsiteX20" fmla="*/ 284919 w 719144"/>
              <a:gd name="connsiteY20" fmla="*/ 1376442 h 1992630"/>
              <a:gd name="connsiteX21" fmla="*/ 268249 w 719144"/>
              <a:gd name="connsiteY21" fmla="*/ 1528842 h 1992630"/>
              <a:gd name="connsiteX22" fmla="*/ 246818 w 719144"/>
              <a:gd name="connsiteY22" fmla="*/ 1652667 h 1992630"/>
              <a:gd name="connsiteX23" fmla="*/ 229153 w 719144"/>
              <a:gd name="connsiteY23" fmla="*/ 1727194 h 1992630"/>
              <a:gd name="connsiteX24" fmla="*/ 170064 w 719144"/>
              <a:gd name="connsiteY24" fmla="*/ 1935421 h 1992630"/>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556027 w 719144"/>
              <a:gd name="connsiteY11" fmla="*/ 220663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31607 w 719144"/>
              <a:gd name="connsiteY24" fmla="*/ 1826309 h 2005727"/>
              <a:gd name="connsiteX0" fmla="*/ 366105 w 719144"/>
              <a:gd name="connsiteY0" fmla="*/ 1908379 h 1997274"/>
              <a:gd name="connsiteX1" fmla="*/ 605845 w 719144"/>
              <a:gd name="connsiteY1" fmla="*/ 1996274 h 1997274"/>
              <a:gd name="connsiteX2" fmla="*/ 644045 w 719144"/>
              <a:gd name="connsiteY2" fmla="*/ 1843350 h 1997274"/>
              <a:gd name="connsiteX3" fmla="*/ 694793 w 719144"/>
              <a:gd name="connsiteY3" fmla="*/ 1519471 h 1997274"/>
              <a:gd name="connsiteX4" fmla="*/ 712381 w 719144"/>
              <a:gd name="connsiteY4" fmla="*/ 1329972 h 1997274"/>
              <a:gd name="connsiteX5" fmla="*/ 718150 w 719144"/>
              <a:gd name="connsiteY5" fmla="*/ 1153071 h 1997274"/>
              <a:gd name="connsiteX6" fmla="*/ 713389 w 719144"/>
              <a:gd name="connsiteY6" fmla="*/ 931135 h 1997274"/>
              <a:gd name="connsiteX7" fmla="*/ 665298 w 719144"/>
              <a:gd name="connsiteY7" fmla="*/ 654874 h 1997274"/>
              <a:gd name="connsiteX8" fmla="*/ 615924 w 719144"/>
              <a:gd name="connsiteY8" fmla="*/ 436496 h 1997274"/>
              <a:gd name="connsiteX9" fmla="*/ 612445 w 719144"/>
              <a:gd name="connsiteY9" fmla="*/ 432089 h 1997274"/>
              <a:gd name="connsiteX10" fmla="*/ 589719 w 719144"/>
              <a:gd name="connsiteY10" fmla="*/ 335358 h 1997274"/>
              <a:gd name="connsiteX11" fmla="*/ 444502 w 719144"/>
              <a:gd name="connsiteY11" fmla="*/ 222735 h 1997274"/>
              <a:gd name="connsiteX12" fmla="*/ 302050 w 719144"/>
              <a:gd name="connsiteY12" fmla="*/ 6167 h 1997274"/>
              <a:gd name="connsiteX13" fmla="*/ 0 w 719144"/>
              <a:gd name="connsiteY13" fmla="*/ 72204 h 1997274"/>
              <a:gd name="connsiteX14" fmla="*/ 139496 w 719144"/>
              <a:gd name="connsiteY14" fmla="*/ 295372 h 1997274"/>
              <a:gd name="connsiteX15" fmla="*/ 242056 w 719144"/>
              <a:gd name="connsiteY15" fmla="*/ 537052 h 1997274"/>
              <a:gd name="connsiteX16" fmla="*/ 268250 w 719144"/>
              <a:gd name="connsiteY16" fmla="*/ 694214 h 1997274"/>
              <a:gd name="connsiteX17" fmla="*/ 289681 w 719144"/>
              <a:gd name="connsiteY17" fmla="*/ 851377 h 1997274"/>
              <a:gd name="connsiteX18" fmla="*/ 299206 w 719144"/>
              <a:gd name="connsiteY18" fmla="*/ 1018064 h 1997274"/>
              <a:gd name="connsiteX19" fmla="*/ 294443 w 719144"/>
              <a:gd name="connsiteY19" fmla="*/ 1227614 h 1997274"/>
              <a:gd name="connsiteX20" fmla="*/ 284919 w 719144"/>
              <a:gd name="connsiteY20" fmla="*/ 1389539 h 1997274"/>
              <a:gd name="connsiteX21" fmla="*/ 268249 w 719144"/>
              <a:gd name="connsiteY21" fmla="*/ 1541939 h 1997274"/>
              <a:gd name="connsiteX22" fmla="*/ 246818 w 719144"/>
              <a:gd name="connsiteY22" fmla="*/ 1665764 h 1997274"/>
              <a:gd name="connsiteX23" fmla="*/ 229153 w 719144"/>
              <a:gd name="connsiteY23" fmla="*/ 1740291 h 1997274"/>
              <a:gd name="connsiteX24" fmla="*/ 131607 w 719144"/>
              <a:gd name="connsiteY24" fmla="*/ 1826309 h 1997274"/>
              <a:gd name="connsiteX0" fmla="*/ 366105 w 719144"/>
              <a:gd name="connsiteY0" fmla="*/ 1908379 h 1932021"/>
              <a:gd name="connsiteX1" fmla="*/ 644302 w 719144"/>
              <a:gd name="connsiteY1" fmla="*/ 1927920 h 1932021"/>
              <a:gd name="connsiteX2" fmla="*/ 644045 w 719144"/>
              <a:gd name="connsiteY2" fmla="*/ 1843350 h 1932021"/>
              <a:gd name="connsiteX3" fmla="*/ 694793 w 719144"/>
              <a:gd name="connsiteY3" fmla="*/ 1519471 h 1932021"/>
              <a:gd name="connsiteX4" fmla="*/ 712381 w 719144"/>
              <a:gd name="connsiteY4" fmla="*/ 1329972 h 1932021"/>
              <a:gd name="connsiteX5" fmla="*/ 718150 w 719144"/>
              <a:gd name="connsiteY5" fmla="*/ 1153071 h 1932021"/>
              <a:gd name="connsiteX6" fmla="*/ 713389 w 719144"/>
              <a:gd name="connsiteY6" fmla="*/ 931135 h 1932021"/>
              <a:gd name="connsiteX7" fmla="*/ 665298 w 719144"/>
              <a:gd name="connsiteY7" fmla="*/ 654874 h 1932021"/>
              <a:gd name="connsiteX8" fmla="*/ 615924 w 719144"/>
              <a:gd name="connsiteY8" fmla="*/ 436496 h 1932021"/>
              <a:gd name="connsiteX9" fmla="*/ 612445 w 719144"/>
              <a:gd name="connsiteY9" fmla="*/ 432089 h 1932021"/>
              <a:gd name="connsiteX10" fmla="*/ 589719 w 719144"/>
              <a:gd name="connsiteY10" fmla="*/ 335358 h 1932021"/>
              <a:gd name="connsiteX11" fmla="*/ 444502 w 719144"/>
              <a:gd name="connsiteY11" fmla="*/ 222735 h 1932021"/>
              <a:gd name="connsiteX12" fmla="*/ 302050 w 719144"/>
              <a:gd name="connsiteY12" fmla="*/ 6167 h 1932021"/>
              <a:gd name="connsiteX13" fmla="*/ 0 w 719144"/>
              <a:gd name="connsiteY13" fmla="*/ 72204 h 1932021"/>
              <a:gd name="connsiteX14" fmla="*/ 139496 w 719144"/>
              <a:gd name="connsiteY14" fmla="*/ 295372 h 1932021"/>
              <a:gd name="connsiteX15" fmla="*/ 242056 w 719144"/>
              <a:gd name="connsiteY15" fmla="*/ 537052 h 1932021"/>
              <a:gd name="connsiteX16" fmla="*/ 268250 w 719144"/>
              <a:gd name="connsiteY16" fmla="*/ 694214 h 1932021"/>
              <a:gd name="connsiteX17" fmla="*/ 289681 w 719144"/>
              <a:gd name="connsiteY17" fmla="*/ 851377 h 1932021"/>
              <a:gd name="connsiteX18" fmla="*/ 299206 w 719144"/>
              <a:gd name="connsiteY18" fmla="*/ 1018064 h 1932021"/>
              <a:gd name="connsiteX19" fmla="*/ 294443 w 719144"/>
              <a:gd name="connsiteY19" fmla="*/ 1227614 h 1932021"/>
              <a:gd name="connsiteX20" fmla="*/ 284919 w 719144"/>
              <a:gd name="connsiteY20" fmla="*/ 1389539 h 1932021"/>
              <a:gd name="connsiteX21" fmla="*/ 268249 w 719144"/>
              <a:gd name="connsiteY21" fmla="*/ 1541939 h 1932021"/>
              <a:gd name="connsiteX22" fmla="*/ 246818 w 719144"/>
              <a:gd name="connsiteY22" fmla="*/ 1665764 h 1932021"/>
              <a:gd name="connsiteX23" fmla="*/ 229153 w 719144"/>
              <a:gd name="connsiteY23" fmla="*/ 1740291 h 1932021"/>
              <a:gd name="connsiteX24" fmla="*/ 131607 w 719144"/>
              <a:gd name="connsiteY24" fmla="*/ 1826309 h 1932021"/>
              <a:gd name="connsiteX0" fmla="*/ 369950 w 719144"/>
              <a:gd name="connsiteY0" fmla="*/ 1895951 h 1930587"/>
              <a:gd name="connsiteX1" fmla="*/ 644302 w 719144"/>
              <a:gd name="connsiteY1" fmla="*/ 1927920 h 1930587"/>
              <a:gd name="connsiteX2" fmla="*/ 644045 w 719144"/>
              <a:gd name="connsiteY2" fmla="*/ 1843350 h 1930587"/>
              <a:gd name="connsiteX3" fmla="*/ 694793 w 719144"/>
              <a:gd name="connsiteY3" fmla="*/ 1519471 h 1930587"/>
              <a:gd name="connsiteX4" fmla="*/ 712381 w 719144"/>
              <a:gd name="connsiteY4" fmla="*/ 1329972 h 1930587"/>
              <a:gd name="connsiteX5" fmla="*/ 718150 w 719144"/>
              <a:gd name="connsiteY5" fmla="*/ 1153071 h 1930587"/>
              <a:gd name="connsiteX6" fmla="*/ 713389 w 719144"/>
              <a:gd name="connsiteY6" fmla="*/ 931135 h 1930587"/>
              <a:gd name="connsiteX7" fmla="*/ 665298 w 719144"/>
              <a:gd name="connsiteY7" fmla="*/ 654874 h 1930587"/>
              <a:gd name="connsiteX8" fmla="*/ 615924 w 719144"/>
              <a:gd name="connsiteY8" fmla="*/ 436496 h 1930587"/>
              <a:gd name="connsiteX9" fmla="*/ 612445 w 719144"/>
              <a:gd name="connsiteY9" fmla="*/ 432089 h 1930587"/>
              <a:gd name="connsiteX10" fmla="*/ 589719 w 719144"/>
              <a:gd name="connsiteY10" fmla="*/ 335358 h 1930587"/>
              <a:gd name="connsiteX11" fmla="*/ 444502 w 719144"/>
              <a:gd name="connsiteY11" fmla="*/ 222735 h 1930587"/>
              <a:gd name="connsiteX12" fmla="*/ 302050 w 719144"/>
              <a:gd name="connsiteY12" fmla="*/ 6167 h 1930587"/>
              <a:gd name="connsiteX13" fmla="*/ 0 w 719144"/>
              <a:gd name="connsiteY13" fmla="*/ 72204 h 1930587"/>
              <a:gd name="connsiteX14" fmla="*/ 139496 w 719144"/>
              <a:gd name="connsiteY14" fmla="*/ 295372 h 1930587"/>
              <a:gd name="connsiteX15" fmla="*/ 242056 w 719144"/>
              <a:gd name="connsiteY15" fmla="*/ 537052 h 1930587"/>
              <a:gd name="connsiteX16" fmla="*/ 268250 w 719144"/>
              <a:gd name="connsiteY16" fmla="*/ 694214 h 1930587"/>
              <a:gd name="connsiteX17" fmla="*/ 289681 w 719144"/>
              <a:gd name="connsiteY17" fmla="*/ 851377 h 1930587"/>
              <a:gd name="connsiteX18" fmla="*/ 299206 w 719144"/>
              <a:gd name="connsiteY18" fmla="*/ 1018064 h 1930587"/>
              <a:gd name="connsiteX19" fmla="*/ 294443 w 719144"/>
              <a:gd name="connsiteY19" fmla="*/ 1227614 h 1930587"/>
              <a:gd name="connsiteX20" fmla="*/ 284919 w 719144"/>
              <a:gd name="connsiteY20" fmla="*/ 1389539 h 1930587"/>
              <a:gd name="connsiteX21" fmla="*/ 268249 w 719144"/>
              <a:gd name="connsiteY21" fmla="*/ 1541939 h 1930587"/>
              <a:gd name="connsiteX22" fmla="*/ 246818 w 719144"/>
              <a:gd name="connsiteY22" fmla="*/ 1665764 h 1930587"/>
              <a:gd name="connsiteX23" fmla="*/ 229153 w 719144"/>
              <a:gd name="connsiteY23" fmla="*/ 1740291 h 1930587"/>
              <a:gd name="connsiteX24" fmla="*/ 131607 w 719144"/>
              <a:gd name="connsiteY24" fmla="*/ 1826309 h 1930587"/>
              <a:gd name="connsiteX0" fmla="*/ 369950 w 719144"/>
              <a:gd name="connsiteY0" fmla="*/ 1895951 h 1924951"/>
              <a:gd name="connsiteX1" fmla="*/ 625074 w 719144"/>
              <a:gd name="connsiteY1" fmla="*/ 1921706 h 1924951"/>
              <a:gd name="connsiteX2" fmla="*/ 644045 w 719144"/>
              <a:gd name="connsiteY2" fmla="*/ 1843350 h 1924951"/>
              <a:gd name="connsiteX3" fmla="*/ 694793 w 719144"/>
              <a:gd name="connsiteY3" fmla="*/ 1519471 h 1924951"/>
              <a:gd name="connsiteX4" fmla="*/ 712381 w 719144"/>
              <a:gd name="connsiteY4" fmla="*/ 1329972 h 1924951"/>
              <a:gd name="connsiteX5" fmla="*/ 718150 w 719144"/>
              <a:gd name="connsiteY5" fmla="*/ 1153071 h 1924951"/>
              <a:gd name="connsiteX6" fmla="*/ 713389 w 719144"/>
              <a:gd name="connsiteY6" fmla="*/ 931135 h 1924951"/>
              <a:gd name="connsiteX7" fmla="*/ 665298 w 719144"/>
              <a:gd name="connsiteY7" fmla="*/ 654874 h 1924951"/>
              <a:gd name="connsiteX8" fmla="*/ 615924 w 719144"/>
              <a:gd name="connsiteY8" fmla="*/ 436496 h 1924951"/>
              <a:gd name="connsiteX9" fmla="*/ 612445 w 719144"/>
              <a:gd name="connsiteY9" fmla="*/ 432089 h 1924951"/>
              <a:gd name="connsiteX10" fmla="*/ 589719 w 719144"/>
              <a:gd name="connsiteY10" fmla="*/ 335358 h 1924951"/>
              <a:gd name="connsiteX11" fmla="*/ 444502 w 719144"/>
              <a:gd name="connsiteY11" fmla="*/ 222735 h 1924951"/>
              <a:gd name="connsiteX12" fmla="*/ 302050 w 719144"/>
              <a:gd name="connsiteY12" fmla="*/ 6167 h 1924951"/>
              <a:gd name="connsiteX13" fmla="*/ 0 w 719144"/>
              <a:gd name="connsiteY13" fmla="*/ 72204 h 1924951"/>
              <a:gd name="connsiteX14" fmla="*/ 139496 w 719144"/>
              <a:gd name="connsiteY14" fmla="*/ 295372 h 1924951"/>
              <a:gd name="connsiteX15" fmla="*/ 242056 w 719144"/>
              <a:gd name="connsiteY15" fmla="*/ 537052 h 1924951"/>
              <a:gd name="connsiteX16" fmla="*/ 268250 w 719144"/>
              <a:gd name="connsiteY16" fmla="*/ 694214 h 1924951"/>
              <a:gd name="connsiteX17" fmla="*/ 289681 w 719144"/>
              <a:gd name="connsiteY17" fmla="*/ 851377 h 1924951"/>
              <a:gd name="connsiteX18" fmla="*/ 299206 w 719144"/>
              <a:gd name="connsiteY18" fmla="*/ 1018064 h 1924951"/>
              <a:gd name="connsiteX19" fmla="*/ 294443 w 719144"/>
              <a:gd name="connsiteY19" fmla="*/ 1227614 h 1924951"/>
              <a:gd name="connsiteX20" fmla="*/ 284919 w 719144"/>
              <a:gd name="connsiteY20" fmla="*/ 1389539 h 1924951"/>
              <a:gd name="connsiteX21" fmla="*/ 268249 w 719144"/>
              <a:gd name="connsiteY21" fmla="*/ 1541939 h 1924951"/>
              <a:gd name="connsiteX22" fmla="*/ 246818 w 719144"/>
              <a:gd name="connsiteY22" fmla="*/ 1665764 h 1924951"/>
              <a:gd name="connsiteX23" fmla="*/ 229153 w 719144"/>
              <a:gd name="connsiteY23" fmla="*/ 1740291 h 1924951"/>
              <a:gd name="connsiteX24" fmla="*/ 131607 w 719144"/>
              <a:gd name="connsiteY24" fmla="*/ 1826309 h 1924951"/>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229153 w 719144"/>
              <a:gd name="connsiteY23" fmla="*/ 1740291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183005 w 719144"/>
              <a:gd name="connsiteY23" fmla="*/ 1713364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183005 w 719144"/>
              <a:gd name="connsiteY22" fmla="*/ 1713364 h 1924749"/>
              <a:gd name="connsiteX23" fmla="*/ 131607 w 719144"/>
              <a:gd name="connsiteY23"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183005 w 719144"/>
              <a:gd name="connsiteY21" fmla="*/ 1713364 h 1924749"/>
              <a:gd name="connsiteX22" fmla="*/ 131607 w 719144"/>
              <a:gd name="connsiteY22"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183005 w 719144"/>
              <a:gd name="connsiteY20" fmla="*/ 1713364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67610 w 719144"/>
              <a:gd name="connsiteY20" fmla="*/ 1471017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341509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341509 w 719144"/>
              <a:gd name="connsiteY17" fmla="*/ 1018064 h 1924749"/>
              <a:gd name="connsiteX18" fmla="*/ 267610 w 719144"/>
              <a:gd name="connsiteY18" fmla="*/ 1471017 h 1924749"/>
              <a:gd name="connsiteX19" fmla="*/ 104687 w 719144"/>
              <a:gd name="connsiteY19"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68250 w 719144"/>
              <a:gd name="connsiteY15" fmla="*/ 694214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444502 w 719144"/>
              <a:gd name="connsiteY10" fmla="*/ 222735 h 1924749"/>
              <a:gd name="connsiteX11" fmla="*/ 302050 w 719144"/>
              <a:gd name="connsiteY11" fmla="*/ 6167 h 1924749"/>
              <a:gd name="connsiteX12" fmla="*/ 0 w 719144"/>
              <a:gd name="connsiteY12" fmla="*/ 72204 h 1924749"/>
              <a:gd name="connsiteX13" fmla="*/ 139496 w 719144"/>
              <a:gd name="connsiteY13" fmla="*/ 295372 h 1924749"/>
              <a:gd name="connsiteX14" fmla="*/ 299016 w 719144"/>
              <a:gd name="connsiteY14" fmla="*/ 634145 h 1924749"/>
              <a:gd name="connsiteX15" fmla="*/ 341509 w 719144"/>
              <a:gd name="connsiteY15" fmla="*/ 1018064 h 1924749"/>
              <a:gd name="connsiteX16" fmla="*/ 267610 w 719144"/>
              <a:gd name="connsiteY16" fmla="*/ 1471017 h 1924749"/>
              <a:gd name="connsiteX17" fmla="*/ 104687 w 719144"/>
              <a:gd name="connsiteY17"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444502 w 719144"/>
              <a:gd name="connsiteY9" fmla="*/ 222735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302050 w 719144"/>
              <a:gd name="connsiteY9" fmla="*/ 6167 h 1924749"/>
              <a:gd name="connsiteX10" fmla="*/ 0 w 719144"/>
              <a:gd name="connsiteY10" fmla="*/ 72204 h 1924749"/>
              <a:gd name="connsiteX11" fmla="*/ 139496 w 719144"/>
              <a:gd name="connsiteY11" fmla="*/ 295372 h 1924749"/>
              <a:gd name="connsiteX12" fmla="*/ 299016 w 719144"/>
              <a:gd name="connsiteY12" fmla="*/ 634145 h 1924749"/>
              <a:gd name="connsiteX13" fmla="*/ 341509 w 719144"/>
              <a:gd name="connsiteY13" fmla="*/ 1018064 h 1924749"/>
              <a:gd name="connsiteX14" fmla="*/ 267610 w 719144"/>
              <a:gd name="connsiteY14" fmla="*/ 1471017 h 1924749"/>
              <a:gd name="connsiteX15" fmla="*/ 104687 w 719144"/>
              <a:gd name="connsiteY15"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442253 w 719144"/>
              <a:gd name="connsiteY9" fmla="*/ 254779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35013"/>
              <a:gd name="connsiteY0" fmla="*/ 1895951 h 1924749"/>
              <a:gd name="connsiteX1" fmla="*/ 625074 w 735013"/>
              <a:gd name="connsiteY1" fmla="*/ 1921706 h 1924749"/>
              <a:gd name="connsiteX2" fmla="*/ 644045 w 735013"/>
              <a:gd name="connsiteY2" fmla="*/ 1843350 h 1924749"/>
              <a:gd name="connsiteX3" fmla="*/ 694793 w 735013"/>
              <a:gd name="connsiteY3" fmla="*/ 1519471 h 1924749"/>
              <a:gd name="connsiteX4" fmla="*/ 712381 w 735013"/>
              <a:gd name="connsiteY4" fmla="*/ 1329972 h 1924749"/>
              <a:gd name="connsiteX5" fmla="*/ 718150 w 735013"/>
              <a:gd name="connsiteY5" fmla="*/ 1153071 h 1924749"/>
              <a:gd name="connsiteX6" fmla="*/ 713389 w 735013"/>
              <a:gd name="connsiteY6" fmla="*/ 931135 h 1924749"/>
              <a:gd name="connsiteX7" fmla="*/ 444502 w 735013"/>
              <a:gd name="connsiteY7" fmla="*/ 222735 h 1924749"/>
              <a:gd name="connsiteX8" fmla="*/ 442253 w 735013"/>
              <a:gd name="connsiteY8" fmla="*/ 254779 h 1924749"/>
              <a:gd name="connsiteX9" fmla="*/ 302050 w 735013"/>
              <a:gd name="connsiteY9" fmla="*/ 6167 h 1924749"/>
              <a:gd name="connsiteX10" fmla="*/ 0 w 735013"/>
              <a:gd name="connsiteY10" fmla="*/ 72204 h 1924749"/>
              <a:gd name="connsiteX11" fmla="*/ 139496 w 735013"/>
              <a:gd name="connsiteY11" fmla="*/ 295372 h 1924749"/>
              <a:gd name="connsiteX12" fmla="*/ 299016 w 735013"/>
              <a:gd name="connsiteY12" fmla="*/ 634145 h 1924749"/>
              <a:gd name="connsiteX13" fmla="*/ 341509 w 735013"/>
              <a:gd name="connsiteY13" fmla="*/ 1018064 h 1924749"/>
              <a:gd name="connsiteX14" fmla="*/ 267610 w 735013"/>
              <a:gd name="connsiteY14" fmla="*/ 1471017 h 1924749"/>
              <a:gd name="connsiteX15" fmla="*/ 104687 w 735013"/>
              <a:gd name="connsiteY15" fmla="*/ 1807667 h 1924749"/>
              <a:gd name="connsiteX0" fmla="*/ 369950 w 733664"/>
              <a:gd name="connsiteY0" fmla="*/ 1895951 h 1924749"/>
              <a:gd name="connsiteX1" fmla="*/ 625074 w 733664"/>
              <a:gd name="connsiteY1" fmla="*/ 1921706 h 1924749"/>
              <a:gd name="connsiteX2" fmla="*/ 644045 w 733664"/>
              <a:gd name="connsiteY2" fmla="*/ 1843350 h 1924749"/>
              <a:gd name="connsiteX3" fmla="*/ 694793 w 733664"/>
              <a:gd name="connsiteY3" fmla="*/ 1519471 h 1924749"/>
              <a:gd name="connsiteX4" fmla="*/ 712381 w 733664"/>
              <a:gd name="connsiteY4" fmla="*/ 1329972 h 1924749"/>
              <a:gd name="connsiteX5" fmla="*/ 713389 w 733664"/>
              <a:gd name="connsiteY5" fmla="*/ 931135 h 1924749"/>
              <a:gd name="connsiteX6" fmla="*/ 444502 w 733664"/>
              <a:gd name="connsiteY6" fmla="*/ 222735 h 1924749"/>
              <a:gd name="connsiteX7" fmla="*/ 442253 w 733664"/>
              <a:gd name="connsiteY7" fmla="*/ 254779 h 1924749"/>
              <a:gd name="connsiteX8" fmla="*/ 302050 w 733664"/>
              <a:gd name="connsiteY8" fmla="*/ 6167 h 1924749"/>
              <a:gd name="connsiteX9" fmla="*/ 0 w 733664"/>
              <a:gd name="connsiteY9" fmla="*/ 72204 h 1924749"/>
              <a:gd name="connsiteX10" fmla="*/ 139496 w 733664"/>
              <a:gd name="connsiteY10" fmla="*/ 295372 h 1924749"/>
              <a:gd name="connsiteX11" fmla="*/ 299016 w 733664"/>
              <a:gd name="connsiteY11" fmla="*/ 634145 h 1924749"/>
              <a:gd name="connsiteX12" fmla="*/ 341509 w 733664"/>
              <a:gd name="connsiteY12" fmla="*/ 1018064 h 1924749"/>
              <a:gd name="connsiteX13" fmla="*/ 267610 w 733664"/>
              <a:gd name="connsiteY13" fmla="*/ 1471017 h 1924749"/>
              <a:gd name="connsiteX14" fmla="*/ 104687 w 733664"/>
              <a:gd name="connsiteY14" fmla="*/ 1807667 h 1924749"/>
              <a:gd name="connsiteX0" fmla="*/ 369950 w 713250"/>
              <a:gd name="connsiteY0" fmla="*/ 1895951 h 1924749"/>
              <a:gd name="connsiteX1" fmla="*/ 625074 w 713250"/>
              <a:gd name="connsiteY1" fmla="*/ 1921706 h 1924749"/>
              <a:gd name="connsiteX2" fmla="*/ 644045 w 713250"/>
              <a:gd name="connsiteY2" fmla="*/ 1843350 h 1924749"/>
              <a:gd name="connsiteX3" fmla="*/ 694793 w 713250"/>
              <a:gd name="connsiteY3" fmla="*/ 1519471 h 1924749"/>
              <a:gd name="connsiteX4" fmla="*/ 712381 w 713250"/>
              <a:gd name="connsiteY4" fmla="*/ 1329972 h 1924749"/>
              <a:gd name="connsiteX5" fmla="*/ 671087 w 713250"/>
              <a:gd name="connsiteY5" fmla="*/ 933206 h 1924749"/>
              <a:gd name="connsiteX6" fmla="*/ 444502 w 713250"/>
              <a:gd name="connsiteY6" fmla="*/ 222735 h 1924749"/>
              <a:gd name="connsiteX7" fmla="*/ 442253 w 713250"/>
              <a:gd name="connsiteY7" fmla="*/ 254779 h 1924749"/>
              <a:gd name="connsiteX8" fmla="*/ 302050 w 713250"/>
              <a:gd name="connsiteY8" fmla="*/ 6167 h 1924749"/>
              <a:gd name="connsiteX9" fmla="*/ 0 w 713250"/>
              <a:gd name="connsiteY9" fmla="*/ 72204 h 1924749"/>
              <a:gd name="connsiteX10" fmla="*/ 139496 w 713250"/>
              <a:gd name="connsiteY10" fmla="*/ 295372 h 1924749"/>
              <a:gd name="connsiteX11" fmla="*/ 299016 w 713250"/>
              <a:gd name="connsiteY11" fmla="*/ 634145 h 1924749"/>
              <a:gd name="connsiteX12" fmla="*/ 341509 w 713250"/>
              <a:gd name="connsiteY12" fmla="*/ 1018064 h 1924749"/>
              <a:gd name="connsiteX13" fmla="*/ 267610 w 713250"/>
              <a:gd name="connsiteY13" fmla="*/ 1471017 h 1924749"/>
              <a:gd name="connsiteX14" fmla="*/ 104687 w 713250"/>
              <a:gd name="connsiteY14" fmla="*/ 1807667 h 1924749"/>
              <a:gd name="connsiteX0" fmla="*/ 369950 w 714394"/>
              <a:gd name="connsiteY0" fmla="*/ 1895951 h 1924749"/>
              <a:gd name="connsiteX1" fmla="*/ 625074 w 714394"/>
              <a:gd name="connsiteY1" fmla="*/ 1921706 h 1924749"/>
              <a:gd name="connsiteX2" fmla="*/ 644045 w 714394"/>
              <a:gd name="connsiteY2" fmla="*/ 1843350 h 1924749"/>
              <a:gd name="connsiteX3" fmla="*/ 694793 w 714394"/>
              <a:gd name="connsiteY3" fmla="*/ 1519471 h 1924749"/>
              <a:gd name="connsiteX4" fmla="*/ 712381 w 714394"/>
              <a:gd name="connsiteY4" fmla="*/ 1329972 h 1924749"/>
              <a:gd name="connsiteX5" fmla="*/ 651858 w 714394"/>
              <a:gd name="connsiteY5" fmla="*/ 933206 h 1924749"/>
              <a:gd name="connsiteX6" fmla="*/ 444502 w 714394"/>
              <a:gd name="connsiteY6" fmla="*/ 222735 h 1924749"/>
              <a:gd name="connsiteX7" fmla="*/ 442253 w 714394"/>
              <a:gd name="connsiteY7" fmla="*/ 254779 h 1924749"/>
              <a:gd name="connsiteX8" fmla="*/ 302050 w 714394"/>
              <a:gd name="connsiteY8" fmla="*/ 6167 h 1924749"/>
              <a:gd name="connsiteX9" fmla="*/ 0 w 714394"/>
              <a:gd name="connsiteY9" fmla="*/ 72204 h 1924749"/>
              <a:gd name="connsiteX10" fmla="*/ 139496 w 714394"/>
              <a:gd name="connsiteY10" fmla="*/ 295372 h 1924749"/>
              <a:gd name="connsiteX11" fmla="*/ 299016 w 714394"/>
              <a:gd name="connsiteY11" fmla="*/ 634145 h 1924749"/>
              <a:gd name="connsiteX12" fmla="*/ 341509 w 714394"/>
              <a:gd name="connsiteY12" fmla="*/ 1018064 h 1924749"/>
              <a:gd name="connsiteX13" fmla="*/ 267610 w 714394"/>
              <a:gd name="connsiteY13" fmla="*/ 1471017 h 1924749"/>
              <a:gd name="connsiteX14" fmla="*/ 104687 w 714394"/>
              <a:gd name="connsiteY14" fmla="*/ 1807667 h 1924749"/>
              <a:gd name="connsiteX0" fmla="*/ 369950 w 695036"/>
              <a:gd name="connsiteY0" fmla="*/ 1895951 h 1924749"/>
              <a:gd name="connsiteX1" fmla="*/ 625074 w 695036"/>
              <a:gd name="connsiteY1" fmla="*/ 1921706 h 1924749"/>
              <a:gd name="connsiteX2" fmla="*/ 644045 w 695036"/>
              <a:gd name="connsiteY2" fmla="*/ 1843350 h 1924749"/>
              <a:gd name="connsiteX3" fmla="*/ 694793 w 695036"/>
              <a:gd name="connsiteY3" fmla="*/ 1519471 h 1924749"/>
              <a:gd name="connsiteX4" fmla="*/ 651858 w 695036"/>
              <a:gd name="connsiteY4" fmla="*/ 933206 h 1924749"/>
              <a:gd name="connsiteX5" fmla="*/ 444502 w 695036"/>
              <a:gd name="connsiteY5" fmla="*/ 222735 h 1924749"/>
              <a:gd name="connsiteX6" fmla="*/ 442253 w 695036"/>
              <a:gd name="connsiteY6" fmla="*/ 254779 h 1924749"/>
              <a:gd name="connsiteX7" fmla="*/ 302050 w 695036"/>
              <a:gd name="connsiteY7" fmla="*/ 6167 h 1924749"/>
              <a:gd name="connsiteX8" fmla="*/ 0 w 695036"/>
              <a:gd name="connsiteY8" fmla="*/ 72204 h 1924749"/>
              <a:gd name="connsiteX9" fmla="*/ 139496 w 695036"/>
              <a:gd name="connsiteY9" fmla="*/ 295372 h 1924749"/>
              <a:gd name="connsiteX10" fmla="*/ 299016 w 695036"/>
              <a:gd name="connsiteY10" fmla="*/ 634145 h 1924749"/>
              <a:gd name="connsiteX11" fmla="*/ 341509 w 695036"/>
              <a:gd name="connsiteY11" fmla="*/ 1018064 h 1924749"/>
              <a:gd name="connsiteX12" fmla="*/ 267610 w 695036"/>
              <a:gd name="connsiteY12" fmla="*/ 1471017 h 1924749"/>
              <a:gd name="connsiteX13" fmla="*/ 104687 w 695036"/>
              <a:gd name="connsiteY13" fmla="*/ 1807667 h 1924749"/>
              <a:gd name="connsiteX0" fmla="*/ 369950 w 665685"/>
              <a:gd name="connsiteY0" fmla="*/ 1895951 h 1940452"/>
              <a:gd name="connsiteX1" fmla="*/ 625074 w 665685"/>
              <a:gd name="connsiteY1" fmla="*/ 1921706 h 1940452"/>
              <a:gd name="connsiteX2" fmla="*/ 644045 w 665685"/>
              <a:gd name="connsiteY2" fmla="*/ 1843350 h 1940452"/>
              <a:gd name="connsiteX3" fmla="*/ 651858 w 665685"/>
              <a:gd name="connsiteY3" fmla="*/ 933206 h 1940452"/>
              <a:gd name="connsiteX4" fmla="*/ 444502 w 665685"/>
              <a:gd name="connsiteY4" fmla="*/ 222735 h 1940452"/>
              <a:gd name="connsiteX5" fmla="*/ 442253 w 665685"/>
              <a:gd name="connsiteY5" fmla="*/ 254779 h 1940452"/>
              <a:gd name="connsiteX6" fmla="*/ 302050 w 665685"/>
              <a:gd name="connsiteY6" fmla="*/ 6167 h 1940452"/>
              <a:gd name="connsiteX7" fmla="*/ 0 w 665685"/>
              <a:gd name="connsiteY7" fmla="*/ 72204 h 1940452"/>
              <a:gd name="connsiteX8" fmla="*/ 139496 w 665685"/>
              <a:gd name="connsiteY8" fmla="*/ 295372 h 1940452"/>
              <a:gd name="connsiteX9" fmla="*/ 299016 w 665685"/>
              <a:gd name="connsiteY9" fmla="*/ 634145 h 1940452"/>
              <a:gd name="connsiteX10" fmla="*/ 341509 w 665685"/>
              <a:gd name="connsiteY10" fmla="*/ 1018064 h 1940452"/>
              <a:gd name="connsiteX11" fmla="*/ 267610 w 665685"/>
              <a:gd name="connsiteY11" fmla="*/ 1471017 h 1940452"/>
              <a:gd name="connsiteX12" fmla="*/ 104687 w 665685"/>
              <a:gd name="connsiteY12" fmla="*/ 1807667 h 1940452"/>
              <a:gd name="connsiteX0" fmla="*/ 369950 w 669002"/>
              <a:gd name="connsiteY0" fmla="*/ 1895951 h 1990111"/>
              <a:gd name="connsiteX1" fmla="*/ 625074 w 669002"/>
              <a:gd name="connsiteY1" fmla="*/ 1921706 h 1990111"/>
              <a:gd name="connsiteX2" fmla="*/ 651858 w 669002"/>
              <a:gd name="connsiteY2" fmla="*/ 933206 h 1990111"/>
              <a:gd name="connsiteX3" fmla="*/ 444502 w 669002"/>
              <a:gd name="connsiteY3" fmla="*/ 222735 h 1990111"/>
              <a:gd name="connsiteX4" fmla="*/ 442253 w 669002"/>
              <a:gd name="connsiteY4" fmla="*/ 254779 h 1990111"/>
              <a:gd name="connsiteX5" fmla="*/ 302050 w 669002"/>
              <a:gd name="connsiteY5" fmla="*/ 6167 h 1990111"/>
              <a:gd name="connsiteX6" fmla="*/ 0 w 669002"/>
              <a:gd name="connsiteY6" fmla="*/ 72204 h 1990111"/>
              <a:gd name="connsiteX7" fmla="*/ 139496 w 669002"/>
              <a:gd name="connsiteY7" fmla="*/ 295372 h 1990111"/>
              <a:gd name="connsiteX8" fmla="*/ 299016 w 669002"/>
              <a:gd name="connsiteY8" fmla="*/ 634145 h 1990111"/>
              <a:gd name="connsiteX9" fmla="*/ 341509 w 669002"/>
              <a:gd name="connsiteY9" fmla="*/ 1018064 h 1990111"/>
              <a:gd name="connsiteX10" fmla="*/ 267610 w 669002"/>
              <a:gd name="connsiteY10" fmla="*/ 1471017 h 1990111"/>
              <a:gd name="connsiteX11" fmla="*/ 104687 w 669002"/>
              <a:gd name="connsiteY11" fmla="*/ 1807667 h 1990111"/>
              <a:gd name="connsiteX0" fmla="*/ 369950 w 653515"/>
              <a:gd name="connsiteY0" fmla="*/ 1895951 h 1932969"/>
              <a:gd name="connsiteX1" fmla="*/ 532777 w 653515"/>
              <a:gd name="connsiteY1" fmla="*/ 1836781 h 1932969"/>
              <a:gd name="connsiteX2" fmla="*/ 651858 w 653515"/>
              <a:gd name="connsiteY2" fmla="*/ 933206 h 1932969"/>
              <a:gd name="connsiteX3" fmla="*/ 444502 w 653515"/>
              <a:gd name="connsiteY3" fmla="*/ 222735 h 1932969"/>
              <a:gd name="connsiteX4" fmla="*/ 442253 w 653515"/>
              <a:gd name="connsiteY4" fmla="*/ 254779 h 1932969"/>
              <a:gd name="connsiteX5" fmla="*/ 302050 w 653515"/>
              <a:gd name="connsiteY5" fmla="*/ 6167 h 1932969"/>
              <a:gd name="connsiteX6" fmla="*/ 0 w 653515"/>
              <a:gd name="connsiteY6" fmla="*/ 72204 h 1932969"/>
              <a:gd name="connsiteX7" fmla="*/ 139496 w 653515"/>
              <a:gd name="connsiteY7" fmla="*/ 295372 h 1932969"/>
              <a:gd name="connsiteX8" fmla="*/ 299016 w 653515"/>
              <a:gd name="connsiteY8" fmla="*/ 634145 h 1932969"/>
              <a:gd name="connsiteX9" fmla="*/ 341509 w 653515"/>
              <a:gd name="connsiteY9" fmla="*/ 1018064 h 1932969"/>
              <a:gd name="connsiteX10" fmla="*/ 267610 w 653515"/>
              <a:gd name="connsiteY10" fmla="*/ 1471017 h 1932969"/>
              <a:gd name="connsiteX11" fmla="*/ 104687 w 653515"/>
              <a:gd name="connsiteY11" fmla="*/ 1807667 h 1932969"/>
              <a:gd name="connsiteX0" fmla="*/ 369950 w 652456"/>
              <a:gd name="connsiteY0" fmla="*/ 1895951 h 1895951"/>
              <a:gd name="connsiteX1" fmla="*/ 651858 w 652456"/>
              <a:gd name="connsiteY1" fmla="*/ 933206 h 1895951"/>
              <a:gd name="connsiteX2" fmla="*/ 444502 w 652456"/>
              <a:gd name="connsiteY2" fmla="*/ 222735 h 1895951"/>
              <a:gd name="connsiteX3" fmla="*/ 442253 w 652456"/>
              <a:gd name="connsiteY3" fmla="*/ 254779 h 1895951"/>
              <a:gd name="connsiteX4" fmla="*/ 302050 w 652456"/>
              <a:gd name="connsiteY4" fmla="*/ 6167 h 1895951"/>
              <a:gd name="connsiteX5" fmla="*/ 0 w 652456"/>
              <a:gd name="connsiteY5" fmla="*/ 72204 h 1895951"/>
              <a:gd name="connsiteX6" fmla="*/ 139496 w 652456"/>
              <a:gd name="connsiteY6" fmla="*/ 295372 h 1895951"/>
              <a:gd name="connsiteX7" fmla="*/ 299016 w 652456"/>
              <a:gd name="connsiteY7" fmla="*/ 634145 h 1895951"/>
              <a:gd name="connsiteX8" fmla="*/ 341509 w 652456"/>
              <a:gd name="connsiteY8" fmla="*/ 1018064 h 1895951"/>
              <a:gd name="connsiteX9" fmla="*/ 267610 w 652456"/>
              <a:gd name="connsiteY9" fmla="*/ 1471017 h 1895951"/>
              <a:gd name="connsiteX10" fmla="*/ 104687 w 652456"/>
              <a:gd name="connsiteY10" fmla="*/ 1807667 h 1895951"/>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99016 w 651928"/>
              <a:gd name="connsiteY7" fmla="*/ 634145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43791 w 651928"/>
              <a:gd name="connsiteY9" fmla="*/ 1451774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22419 w 651928"/>
              <a:gd name="connsiteY8" fmla="*/ 1377275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16396 w 651928"/>
              <a:gd name="connsiteY7" fmla="*/ 657531 h 1887666"/>
              <a:gd name="connsiteX8" fmla="*/ 234329 w 651928"/>
              <a:gd name="connsiteY8" fmla="*/ 1305780 h 1887666"/>
              <a:gd name="connsiteX9" fmla="*/ 69332 w 651928"/>
              <a:gd name="connsiteY9" fmla="*/ 1804994 h 1887666"/>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296986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99705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4"/>
              <a:gd name="connsiteY0" fmla="*/ 1887208 h 1887208"/>
              <a:gd name="connsiteX1" fmla="*/ 686469 w 686534"/>
              <a:gd name="connsiteY1" fmla="*/ 932748 h 1887208"/>
              <a:gd name="connsiteX2" fmla="*/ 476864 w 686534"/>
              <a:gd name="connsiteY2" fmla="*/ 254321 h 1887208"/>
              <a:gd name="connsiteX3" fmla="*/ 336661 w 686534"/>
              <a:gd name="connsiteY3" fmla="*/ 5709 h 1887208"/>
              <a:gd name="connsiteX4" fmla="*/ 0 w 686534"/>
              <a:gd name="connsiteY4" fmla="*/ 77960 h 1887208"/>
              <a:gd name="connsiteX5" fmla="*/ 147187 w 686534"/>
              <a:gd name="connsiteY5" fmla="*/ 344627 h 1887208"/>
              <a:gd name="connsiteX6" fmla="*/ 270235 w 686534"/>
              <a:gd name="connsiteY6" fmla="*/ 657073 h 1887208"/>
              <a:gd name="connsiteX7" fmla="*/ 303551 w 686534"/>
              <a:gd name="connsiteY7" fmla="*/ 1127187 h 1887208"/>
              <a:gd name="connsiteX8" fmla="*/ 103943 w 686534"/>
              <a:gd name="connsiteY8" fmla="*/ 1804536 h 1887208"/>
              <a:gd name="connsiteX0" fmla="*/ 454555 w 686628"/>
              <a:gd name="connsiteY0" fmla="*/ 1887208 h 1887208"/>
              <a:gd name="connsiteX1" fmla="*/ 686469 w 686628"/>
              <a:gd name="connsiteY1" fmla="*/ 932748 h 1887208"/>
              <a:gd name="connsiteX2" fmla="*/ 488401 w 686628"/>
              <a:gd name="connsiteY2" fmla="*/ 254321 h 1887208"/>
              <a:gd name="connsiteX3" fmla="*/ 336661 w 686628"/>
              <a:gd name="connsiteY3" fmla="*/ 5709 h 1887208"/>
              <a:gd name="connsiteX4" fmla="*/ 0 w 686628"/>
              <a:gd name="connsiteY4" fmla="*/ 77960 h 1887208"/>
              <a:gd name="connsiteX5" fmla="*/ 147187 w 686628"/>
              <a:gd name="connsiteY5" fmla="*/ 344627 h 1887208"/>
              <a:gd name="connsiteX6" fmla="*/ 270235 w 686628"/>
              <a:gd name="connsiteY6" fmla="*/ 657073 h 1887208"/>
              <a:gd name="connsiteX7" fmla="*/ 303551 w 686628"/>
              <a:gd name="connsiteY7" fmla="*/ 1127187 h 1887208"/>
              <a:gd name="connsiteX8" fmla="*/ 103943 w 686628"/>
              <a:gd name="connsiteY8" fmla="*/ 1804536 h 1887208"/>
              <a:gd name="connsiteX0" fmla="*/ 454555 w 686975"/>
              <a:gd name="connsiteY0" fmla="*/ 1887208 h 1887208"/>
              <a:gd name="connsiteX1" fmla="*/ 686469 w 686975"/>
              <a:gd name="connsiteY1" fmla="*/ 932748 h 1887208"/>
              <a:gd name="connsiteX2" fmla="*/ 511475 w 686975"/>
              <a:gd name="connsiteY2" fmla="*/ 254321 h 1887208"/>
              <a:gd name="connsiteX3" fmla="*/ 336661 w 686975"/>
              <a:gd name="connsiteY3" fmla="*/ 5709 h 1887208"/>
              <a:gd name="connsiteX4" fmla="*/ 0 w 686975"/>
              <a:gd name="connsiteY4" fmla="*/ 77960 h 1887208"/>
              <a:gd name="connsiteX5" fmla="*/ 147187 w 686975"/>
              <a:gd name="connsiteY5" fmla="*/ 344627 h 1887208"/>
              <a:gd name="connsiteX6" fmla="*/ 270235 w 686975"/>
              <a:gd name="connsiteY6" fmla="*/ 657073 h 1887208"/>
              <a:gd name="connsiteX7" fmla="*/ 303551 w 686975"/>
              <a:gd name="connsiteY7" fmla="*/ 1127187 h 1887208"/>
              <a:gd name="connsiteX8" fmla="*/ 103943 w 686975"/>
              <a:gd name="connsiteY8" fmla="*/ 1804536 h 1887208"/>
              <a:gd name="connsiteX0" fmla="*/ 454555 w 688815"/>
              <a:gd name="connsiteY0" fmla="*/ 1887208 h 1887208"/>
              <a:gd name="connsiteX1" fmla="*/ 601912 w 688815"/>
              <a:gd name="connsiteY1" fmla="*/ 1335160 h 1887208"/>
              <a:gd name="connsiteX2" fmla="*/ 686469 w 688815"/>
              <a:gd name="connsiteY2" fmla="*/ 932748 h 1887208"/>
              <a:gd name="connsiteX3" fmla="*/ 511475 w 688815"/>
              <a:gd name="connsiteY3" fmla="*/ 254321 h 1887208"/>
              <a:gd name="connsiteX4" fmla="*/ 336661 w 688815"/>
              <a:gd name="connsiteY4" fmla="*/ 5709 h 1887208"/>
              <a:gd name="connsiteX5" fmla="*/ 0 w 688815"/>
              <a:gd name="connsiteY5" fmla="*/ 77960 h 1887208"/>
              <a:gd name="connsiteX6" fmla="*/ 147187 w 688815"/>
              <a:gd name="connsiteY6" fmla="*/ 344627 h 1887208"/>
              <a:gd name="connsiteX7" fmla="*/ 270235 w 688815"/>
              <a:gd name="connsiteY7" fmla="*/ 657073 h 1887208"/>
              <a:gd name="connsiteX8" fmla="*/ 303551 w 688815"/>
              <a:gd name="connsiteY8" fmla="*/ 1127187 h 1887208"/>
              <a:gd name="connsiteX9" fmla="*/ 103943 w 688815"/>
              <a:gd name="connsiteY9" fmla="*/ 1804536 h 1887208"/>
              <a:gd name="connsiteX0" fmla="*/ 454555 w 689851"/>
              <a:gd name="connsiteY0" fmla="*/ 1887208 h 1887208"/>
              <a:gd name="connsiteX1" fmla="*/ 613821 w 689851"/>
              <a:gd name="connsiteY1" fmla="*/ 1412134 h 1887208"/>
              <a:gd name="connsiteX2" fmla="*/ 686469 w 689851"/>
              <a:gd name="connsiteY2" fmla="*/ 932748 h 1887208"/>
              <a:gd name="connsiteX3" fmla="*/ 511475 w 689851"/>
              <a:gd name="connsiteY3" fmla="*/ 254321 h 1887208"/>
              <a:gd name="connsiteX4" fmla="*/ 336661 w 689851"/>
              <a:gd name="connsiteY4" fmla="*/ 5709 h 1887208"/>
              <a:gd name="connsiteX5" fmla="*/ 0 w 689851"/>
              <a:gd name="connsiteY5" fmla="*/ 77960 h 1887208"/>
              <a:gd name="connsiteX6" fmla="*/ 147187 w 689851"/>
              <a:gd name="connsiteY6" fmla="*/ 344627 h 1887208"/>
              <a:gd name="connsiteX7" fmla="*/ 270235 w 689851"/>
              <a:gd name="connsiteY7" fmla="*/ 657073 h 1887208"/>
              <a:gd name="connsiteX8" fmla="*/ 303551 w 689851"/>
              <a:gd name="connsiteY8" fmla="*/ 1127187 h 1887208"/>
              <a:gd name="connsiteX9" fmla="*/ 103943 w 689851"/>
              <a:gd name="connsiteY9" fmla="*/ 1804536 h 1887208"/>
              <a:gd name="connsiteX0" fmla="*/ 454555 w 699754"/>
              <a:gd name="connsiteY0" fmla="*/ 1887208 h 1887208"/>
              <a:gd name="connsiteX1" fmla="*/ 661458 w 699754"/>
              <a:gd name="connsiteY1" fmla="*/ 1418548 h 1887208"/>
              <a:gd name="connsiteX2" fmla="*/ 686469 w 699754"/>
              <a:gd name="connsiteY2" fmla="*/ 932748 h 1887208"/>
              <a:gd name="connsiteX3" fmla="*/ 511475 w 699754"/>
              <a:gd name="connsiteY3" fmla="*/ 254321 h 1887208"/>
              <a:gd name="connsiteX4" fmla="*/ 336661 w 699754"/>
              <a:gd name="connsiteY4" fmla="*/ 5709 h 1887208"/>
              <a:gd name="connsiteX5" fmla="*/ 0 w 699754"/>
              <a:gd name="connsiteY5" fmla="*/ 77960 h 1887208"/>
              <a:gd name="connsiteX6" fmla="*/ 147187 w 699754"/>
              <a:gd name="connsiteY6" fmla="*/ 344627 h 1887208"/>
              <a:gd name="connsiteX7" fmla="*/ 270235 w 699754"/>
              <a:gd name="connsiteY7" fmla="*/ 657073 h 1887208"/>
              <a:gd name="connsiteX8" fmla="*/ 303551 w 699754"/>
              <a:gd name="connsiteY8" fmla="*/ 1127187 h 1887208"/>
              <a:gd name="connsiteX9" fmla="*/ 103943 w 699754"/>
              <a:gd name="connsiteY9" fmla="*/ 1804536 h 1887208"/>
              <a:gd name="connsiteX0" fmla="*/ 454555 w 691374"/>
              <a:gd name="connsiteY0" fmla="*/ 1887208 h 1887208"/>
              <a:gd name="connsiteX1" fmla="*/ 661458 w 691374"/>
              <a:gd name="connsiteY1" fmla="*/ 1418548 h 1887208"/>
              <a:gd name="connsiteX2" fmla="*/ 686469 w 691374"/>
              <a:gd name="connsiteY2" fmla="*/ 932748 h 1887208"/>
              <a:gd name="connsiteX3" fmla="*/ 625730 w 691374"/>
              <a:gd name="connsiteY3" fmla="*/ 552595 h 1887208"/>
              <a:gd name="connsiteX4" fmla="*/ 511475 w 691374"/>
              <a:gd name="connsiteY4" fmla="*/ 254321 h 1887208"/>
              <a:gd name="connsiteX5" fmla="*/ 336661 w 691374"/>
              <a:gd name="connsiteY5" fmla="*/ 5709 h 1887208"/>
              <a:gd name="connsiteX6" fmla="*/ 0 w 691374"/>
              <a:gd name="connsiteY6" fmla="*/ 77960 h 1887208"/>
              <a:gd name="connsiteX7" fmla="*/ 147187 w 691374"/>
              <a:gd name="connsiteY7" fmla="*/ 344627 h 1887208"/>
              <a:gd name="connsiteX8" fmla="*/ 270235 w 691374"/>
              <a:gd name="connsiteY8" fmla="*/ 657073 h 1887208"/>
              <a:gd name="connsiteX9" fmla="*/ 303551 w 691374"/>
              <a:gd name="connsiteY9" fmla="*/ 1127187 h 1887208"/>
              <a:gd name="connsiteX10" fmla="*/ 103943 w 691374"/>
              <a:gd name="connsiteY10" fmla="*/ 1804536 h 1887208"/>
              <a:gd name="connsiteX0" fmla="*/ 454555 w 688804"/>
              <a:gd name="connsiteY0" fmla="*/ 1887208 h 1887208"/>
              <a:gd name="connsiteX1" fmla="*/ 661458 w 688804"/>
              <a:gd name="connsiteY1" fmla="*/ 1418548 h 1887208"/>
              <a:gd name="connsiteX2" fmla="*/ 686469 w 688804"/>
              <a:gd name="connsiteY2" fmla="*/ 932748 h 1887208"/>
              <a:gd name="connsiteX3" fmla="*/ 661457 w 688804"/>
              <a:gd name="connsiteY3" fmla="*/ 559009 h 1887208"/>
              <a:gd name="connsiteX4" fmla="*/ 511475 w 688804"/>
              <a:gd name="connsiteY4" fmla="*/ 254321 h 1887208"/>
              <a:gd name="connsiteX5" fmla="*/ 336661 w 688804"/>
              <a:gd name="connsiteY5" fmla="*/ 5709 h 1887208"/>
              <a:gd name="connsiteX6" fmla="*/ 0 w 688804"/>
              <a:gd name="connsiteY6" fmla="*/ 77960 h 1887208"/>
              <a:gd name="connsiteX7" fmla="*/ 147187 w 688804"/>
              <a:gd name="connsiteY7" fmla="*/ 344627 h 1887208"/>
              <a:gd name="connsiteX8" fmla="*/ 270235 w 688804"/>
              <a:gd name="connsiteY8" fmla="*/ 657073 h 1887208"/>
              <a:gd name="connsiteX9" fmla="*/ 303551 w 688804"/>
              <a:gd name="connsiteY9" fmla="*/ 1127187 h 1887208"/>
              <a:gd name="connsiteX10" fmla="*/ 103943 w 688804"/>
              <a:gd name="connsiteY10" fmla="*/ 1804536 h 1887208"/>
              <a:gd name="connsiteX0" fmla="*/ 454555 w 710287"/>
              <a:gd name="connsiteY0" fmla="*/ 1887208 h 1887208"/>
              <a:gd name="connsiteX1" fmla="*/ 661458 w 710287"/>
              <a:gd name="connsiteY1" fmla="*/ 1418548 h 1887208"/>
              <a:gd name="connsiteX2" fmla="*/ 710287 w 710287"/>
              <a:gd name="connsiteY2" fmla="*/ 932748 h 1887208"/>
              <a:gd name="connsiteX3" fmla="*/ 661457 w 710287"/>
              <a:gd name="connsiteY3" fmla="*/ 559009 h 1887208"/>
              <a:gd name="connsiteX4" fmla="*/ 511475 w 710287"/>
              <a:gd name="connsiteY4" fmla="*/ 254321 h 1887208"/>
              <a:gd name="connsiteX5" fmla="*/ 336661 w 710287"/>
              <a:gd name="connsiteY5" fmla="*/ 5709 h 1887208"/>
              <a:gd name="connsiteX6" fmla="*/ 0 w 710287"/>
              <a:gd name="connsiteY6" fmla="*/ 77960 h 1887208"/>
              <a:gd name="connsiteX7" fmla="*/ 147187 w 710287"/>
              <a:gd name="connsiteY7" fmla="*/ 344627 h 1887208"/>
              <a:gd name="connsiteX8" fmla="*/ 270235 w 710287"/>
              <a:gd name="connsiteY8" fmla="*/ 657073 h 1887208"/>
              <a:gd name="connsiteX9" fmla="*/ 303551 w 710287"/>
              <a:gd name="connsiteY9" fmla="*/ 1127187 h 1887208"/>
              <a:gd name="connsiteX10" fmla="*/ 103943 w 710287"/>
              <a:gd name="connsiteY10" fmla="*/ 1804536 h 1887208"/>
              <a:gd name="connsiteX0" fmla="*/ 454555 w 710287"/>
              <a:gd name="connsiteY0" fmla="*/ 1887208 h 1906992"/>
              <a:gd name="connsiteX1" fmla="*/ 482819 w 710287"/>
              <a:gd name="connsiteY1" fmla="*/ 1867561 h 1906992"/>
              <a:gd name="connsiteX2" fmla="*/ 661458 w 710287"/>
              <a:gd name="connsiteY2" fmla="*/ 1418548 h 1906992"/>
              <a:gd name="connsiteX3" fmla="*/ 710287 w 710287"/>
              <a:gd name="connsiteY3" fmla="*/ 932748 h 1906992"/>
              <a:gd name="connsiteX4" fmla="*/ 661457 w 710287"/>
              <a:gd name="connsiteY4" fmla="*/ 559009 h 1906992"/>
              <a:gd name="connsiteX5" fmla="*/ 511475 w 710287"/>
              <a:gd name="connsiteY5" fmla="*/ 254321 h 1906992"/>
              <a:gd name="connsiteX6" fmla="*/ 336661 w 710287"/>
              <a:gd name="connsiteY6" fmla="*/ 5709 h 1906992"/>
              <a:gd name="connsiteX7" fmla="*/ 0 w 710287"/>
              <a:gd name="connsiteY7" fmla="*/ 77960 h 1906992"/>
              <a:gd name="connsiteX8" fmla="*/ 147187 w 710287"/>
              <a:gd name="connsiteY8" fmla="*/ 344627 h 1906992"/>
              <a:gd name="connsiteX9" fmla="*/ 270235 w 710287"/>
              <a:gd name="connsiteY9" fmla="*/ 657073 h 1906992"/>
              <a:gd name="connsiteX10" fmla="*/ 303551 w 710287"/>
              <a:gd name="connsiteY10" fmla="*/ 1127187 h 1906992"/>
              <a:gd name="connsiteX11" fmla="*/ 103943 w 710287"/>
              <a:gd name="connsiteY11" fmla="*/ 1804536 h 1906992"/>
              <a:gd name="connsiteX0" fmla="*/ 454555 w 710287"/>
              <a:gd name="connsiteY0" fmla="*/ 1881499 h 1901283"/>
              <a:gd name="connsiteX1" fmla="*/ 482819 w 710287"/>
              <a:gd name="connsiteY1" fmla="*/ 1861852 h 1901283"/>
              <a:gd name="connsiteX2" fmla="*/ 661458 w 710287"/>
              <a:gd name="connsiteY2" fmla="*/ 1412839 h 1901283"/>
              <a:gd name="connsiteX3" fmla="*/ 710287 w 710287"/>
              <a:gd name="connsiteY3" fmla="*/ 927039 h 1901283"/>
              <a:gd name="connsiteX4" fmla="*/ 661457 w 710287"/>
              <a:gd name="connsiteY4" fmla="*/ 553300 h 1901283"/>
              <a:gd name="connsiteX5" fmla="*/ 511475 w 710287"/>
              <a:gd name="connsiteY5" fmla="*/ 248612 h 1901283"/>
              <a:gd name="connsiteX6" fmla="*/ 336661 w 710287"/>
              <a:gd name="connsiteY6" fmla="*/ 0 h 1901283"/>
              <a:gd name="connsiteX7" fmla="*/ 0 w 710287"/>
              <a:gd name="connsiteY7" fmla="*/ 72251 h 1901283"/>
              <a:gd name="connsiteX8" fmla="*/ 147187 w 710287"/>
              <a:gd name="connsiteY8" fmla="*/ 338918 h 1901283"/>
              <a:gd name="connsiteX9" fmla="*/ 270235 w 710287"/>
              <a:gd name="connsiteY9" fmla="*/ 651364 h 1901283"/>
              <a:gd name="connsiteX10" fmla="*/ 303551 w 710287"/>
              <a:gd name="connsiteY10" fmla="*/ 1121478 h 1901283"/>
              <a:gd name="connsiteX11" fmla="*/ 103943 w 710287"/>
              <a:gd name="connsiteY11" fmla="*/ 1798827 h 1901283"/>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 name="connsiteX0" fmla="*/ 454555 w 710287"/>
              <a:gd name="connsiteY0" fmla="*/ 1888748 h 1908532"/>
              <a:gd name="connsiteX1" fmla="*/ 482819 w 710287"/>
              <a:gd name="connsiteY1" fmla="*/ 1869101 h 1908532"/>
              <a:gd name="connsiteX2" fmla="*/ 661458 w 710287"/>
              <a:gd name="connsiteY2" fmla="*/ 1420088 h 1908532"/>
              <a:gd name="connsiteX3" fmla="*/ 710287 w 710287"/>
              <a:gd name="connsiteY3" fmla="*/ 934288 h 1908532"/>
              <a:gd name="connsiteX4" fmla="*/ 661457 w 710287"/>
              <a:gd name="connsiteY4" fmla="*/ 560549 h 1908532"/>
              <a:gd name="connsiteX5" fmla="*/ 511475 w 710287"/>
              <a:gd name="connsiteY5" fmla="*/ 255861 h 1908532"/>
              <a:gd name="connsiteX6" fmla="*/ 328969 w 710287"/>
              <a:gd name="connsiteY6" fmla="*/ 0 h 1908532"/>
              <a:gd name="connsiteX7" fmla="*/ 0 w 710287"/>
              <a:gd name="connsiteY7" fmla="*/ 79500 h 1908532"/>
              <a:gd name="connsiteX8" fmla="*/ 147187 w 710287"/>
              <a:gd name="connsiteY8" fmla="*/ 346167 h 1908532"/>
              <a:gd name="connsiteX9" fmla="*/ 270235 w 710287"/>
              <a:gd name="connsiteY9" fmla="*/ 658613 h 1908532"/>
              <a:gd name="connsiteX10" fmla="*/ 303551 w 710287"/>
              <a:gd name="connsiteY10" fmla="*/ 1128727 h 1908532"/>
              <a:gd name="connsiteX11" fmla="*/ 103943 w 710287"/>
              <a:gd name="connsiteY11" fmla="*/ 1806076 h 1908532"/>
              <a:gd name="connsiteX0" fmla="*/ 454555 w 729516"/>
              <a:gd name="connsiteY0" fmla="*/ 1888748 h 1908532"/>
              <a:gd name="connsiteX1" fmla="*/ 482819 w 729516"/>
              <a:gd name="connsiteY1" fmla="*/ 1869101 h 1908532"/>
              <a:gd name="connsiteX2" fmla="*/ 661458 w 729516"/>
              <a:gd name="connsiteY2" fmla="*/ 1420088 h 1908532"/>
              <a:gd name="connsiteX3" fmla="*/ 729516 w 729516"/>
              <a:gd name="connsiteY3" fmla="*/ 934288 h 1908532"/>
              <a:gd name="connsiteX4" fmla="*/ 661457 w 729516"/>
              <a:gd name="connsiteY4" fmla="*/ 560549 h 1908532"/>
              <a:gd name="connsiteX5" fmla="*/ 511475 w 729516"/>
              <a:gd name="connsiteY5" fmla="*/ 255861 h 1908532"/>
              <a:gd name="connsiteX6" fmla="*/ 328969 w 729516"/>
              <a:gd name="connsiteY6" fmla="*/ 0 h 1908532"/>
              <a:gd name="connsiteX7" fmla="*/ 0 w 729516"/>
              <a:gd name="connsiteY7" fmla="*/ 79500 h 1908532"/>
              <a:gd name="connsiteX8" fmla="*/ 147187 w 729516"/>
              <a:gd name="connsiteY8" fmla="*/ 346167 h 1908532"/>
              <a:gd name="connsiteX9" fmla="*/ 270235 w 729516"/>
              <a:gd name="connsiteY9" fmla="*/ 658613 h 1908532"/>
              <a:gd name="connsiteX10" fmla="*/ 303551 w 729516"/>
              <a:gd name="connsiteY10" fmla="*/ 1128727 h 1908532"/>
              <a:gd name="connsiteX11" fmla="*/ 103943 w 729516"/>
              <a:gd name="connsiteY11" fmla="*/ 1806076 h 1908532"/>
              <a:gd name="connsiteX0" fmla="*/ 454555 w 729516"/>
              <a:gd name="connsiteY0" fmla="*/ 1888748 h 1888748"/>
              <a:gd name="connsiteX1" fmla="*/ 482819 w 729516"/>
              <a:gd name="connsiteY1" fmla="*/ 1869101 h 1888748"/>
              <a:gd name="connsiteX2" fmla="*/ 661458 w 729516"/>
              <a:gd name="connsiteY2" fmla="*/ 1420088 h 1888748"/>
              <a:gd name="connsiteX3" fmla="*/ 729516 w 729516"/>
              <a:gd name="connsiteY3" fmla="*/ 934288 h 1888748"/>
              <a:gd name="connsiteX4" fmla="*/ 661457 w 729516"/>
              <a:gd name="connsiteY4" fmla="*/ 560549 h 1888748"/>
              <a:gd name="connsiteX5" fmla="*/ 511475 w 729516"/>
              <a:gd name="connsiteY5" fmla="*/ 255861 h 1888748"/>
              <a:gd name="connsiteX6" fmla="*/ 328969 w 729516"/>
              <a:gd name="connsiteY6" fmla="*/ 0 h 1888748"/>
              <a:gd name="connsiteX7" fmla="*/ 0 w 729516"/>
              <a:gd name="connsiteY7" fmla="*/ 79500 h 1888748"/>
              <a:gd name="connsiteX8" fmla="*/ 147187 w 729516"/>
              <a:gd name="connsiteY8" fmla="*/ 346167 h 1888748"/>
              <a:gd name="connsiteX9" fmla="*/ 270235 w 729516"/>
              <a:gd name="connsiteY9" fmla="*/ 658613 h 1888748"/>
              <a:gd name="connsiteX10" fmla="*/ 303551 w 729516"/>
              <a:gd name="connsiteY10" fmla="*/ 1128727 h 1888748"/>
              <a:gd name="connsiteX11" fmla="*/ 103943 w 729516"/>
              <a:gd name="connsiteY11" fmla="*/ 1806076 h 1888748"/>
              <a:gd name="connsiteX0" fmla="*/ 454555 w 729516"/>
              <a:gd name="connsiteY0" fmla="*/ 1888748 h 1888748"/>
              <a:gd name="connsiteX1" fmla="*/ 482819 w 729516"/>
              <a:gd name="connsiteY1" fmla="*/ 1869101 h 1888748"/>
              <a:gd name="connsiteX2" fmla="*/ 661458 w 729516"/>
              <a:gd name="connsiteY2" fmla="*/ 1420088 h 1888748"/>
              <a:gd name="connsiteX3" fmla="*/ 729516 w 729516"/>
              <a:gd name="connsiteY3" fmla="*/ 934288 h 1888748"/>
              <a:gd name="connsiteX4" fmla="*/ 661457 w 729516"/>
              <a:gd name="connsiteY4" fmla="*/ 560549 h 1888748"/>
              <a:gd name="connsiteX5" fmla="*/ 511475 w 729516"/>
              <a:gd name="connsiteY5" fmla="*/ 255861 h 1888748"/>
              <a:gd name="connsiteX6" fmla="*/ 328969 w 729516"/>
              <a:gd name="connsiteY6" fmla="*/ 0 h 1888748"/>
              <a:gd name="connsiteX7" fmla="*/ 0 w 729516"/>
              <a:gd name="connsiteY7" fmla="*/ 79500 h 1888748"/>
              <a:gd name="connsiteX8" fmla="*/ 147187 w 729516"/>
              <a:gd name="connsiteY8" fmla="*/ 346167 h 1888748"/>
              <a:gd name="connsiteX9" fmla="*/ 270235 w 729516"/>
              <a:gd name="connsiteY9" fmla="*/ 658613 h 1888748"/>
              <a:gd name="connsiteX10" fmla="*/ 303551 w 729516"/>
              <a:gd name="connsiteY10" fmla="*/ 1128727 h 1888748"/>
              <a:gd name="connsiteX11" fmla="*/ 103943 w 729516"/>
              <a:gd name="connsiteY11" fmla="*/ 1806076 h 1888748"/>
              <a:gd name="connsiteX0" fmla="*/ 454555 w 729516"/>
              <a:gd name="connsiteY0" fmla="*/ 1888748 h 1888748"/>
              <a:gd name="connsiteX1" fmla="*/ 482819 w 729516"/>
              <a:gd name="connsiteY1" fmla="*/ 1869101 h 1888748"/>
              <a:gd name="connsiteX2" fmla="*/ 661458 w 729516"/>
              <a:gd name="connsiteY2" fmla="*/ 1420088 h 1888748"/>
              <a:gd name="connsiteX3" fmla="*/ 729516 w 729516"/>
              <a:gd name="connsiteY3" fmla="*/ 934288 h 1888748"/>
              <a:gd name="connsiteX4" fmla="*/ 661457 w 729516"/>
              <a:gd name="connsiteY4" fmla="*/ 560549 h 1888748"/>
              <a:gd name="connsiteX5" fmla="*/ 511475 w 729516"/>
              <a:gd name="connsiteY5" fmla="*/ 255861 h 1888748"/>
              <a:gd name="connsiteX6" fmla="*/ 328969 w 729516"/>
              <a:gd name="connsiteY6" fmla="*/ 0 h 1888748"/>
              <a:gd name="connsiteX7" fmla="*/ 0 w 729516"/>
              <a:gd name="connsiteY7" fmla="*/ 79500 h 1888748"/>
              <a:gd name="connsiteX8" fmla="*/ 147187 w 729516"/>
              <a:gd name="connsiteY8" fmla="*/ 346167 h 1888748"/>
              <a:gd name="connsiteX9" fmla="*/ 270235 w 729516"/>
              <a:gd name="connsiteY9" fmla="*/ 658613 h 1888748"/>
              <a:gd name="connsiteX10" fmla="*/ 303551 w 729516"/>
              <a:gd name="connsiteY10" fmla="*/ 1128727 h 1888748"/>
              <a:gd name="connsiteX11" fmla="*/ 103943 w 729516"/>
              <a:gd name="connsiteY11" fmla="*/ 1806076 h 1888748"/>
              <a:gd name="connsiteX0" fmla="*/ 454555 w 729516"/>
              <a:gd name="connsiteY0" fmla="*/ 1888748 h 1888748"/>
              <a:gd name="connsiteX1" fmla="*/ 661458 w 729516"/>
              <a:gd name="connsiteY1" fmla="*/ 1420088 h 1888748"/>
              <a:gd name="connsiteX2" fmla="*/ 729516 w 729516"/>
              <a:gd name="connsiteY2" fmla="*/ 934288 h 1888748"/>
              <a:gd name="connsiteX3" fmla="*/ 661457 w 729516"/>
              <a:gd name="connsiteY3" fmla="*/ 560549 h 1888748"/>
              <a:gd name="connsiteX4" fmla="*/ 511475 w 729516"/>
              <a:gd name="connsiteY4" fmla="*/ 255861 h 1888748"/>
              <a:gd name="connsiteX5" fmla="*/ 328969 w 729516"/>
              <a:gd name="connsiteY5" fmla="*/ 0 h 1888748"/>
              <a:gd name="connsiteX6" fmla="*/ 0 w 729516"/>
              <a:gd name="connsiteY6" fmla="*/ 79500 h 1888748"/>
              <a:gd name="connsiteX7" fmla="*/ 147187 w 729516"/>
              <a:gd name="connsiteY7" fmla="*/ 346167 h 1888748"/>
              <a:gd name="connsiteX8" fmla="*/ 270235 w 729516"/>
              <a:gd name="connsiteY8" fmla="*/ 658613 h 1888748"/>
              <a:gd name="connsiteX9" fmla="*/ 303551 w 729516"/>
              <a:gd name="connsiteY9" fmla="*/ 1128727 h 1888748"/>
              <a:gd name="connsiteX10" fmla="*/ 103943 w 729516"/>
              <a:gd name="connsiteY10" fmla="*/ 1806076 h 1888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9516" h="1888748">
                <a:moveTo>
                  <a:pt x="454555" y="1888748"/>
                </a:moveTo>
                <a:cubicBezTo>
                  <a:pt x="497660" y="1791111"/>
                  <a:pt x="615631" y="1579165"/>
                  <a:pt x="661458" y="1420088"/>
                </a:cubicBezTo>
                <a:cubicBezTo>
                  <a:pt x="707285" y="1261011"/>
                  <a:pt x="729516" y="1077544"/>
                  <a:pt x="729516" y="934288"/>
                </a:cubicBezTo>
                <a:cubicBezTo>
                  <a:pt x="729516" y="791032"/>
                  <a:pt x="697797" y="673620"/>
                  <a:pt x="661457" y="560549"/>
                </a:cubicBezTo>
                <a:cubicBezTo>
                  <a:pt x="625117" y="447478"/>
                  <a:pt x="559653" y="347009"/>
                  <a:pt x="511475" y="255861"/>
                </a:cubicBezTo>
                <a:cubicBezTo>
                  <a:pt x="487733" y="219766"/>
                  <a:pt x="362940" y="43203"/>
                  <a:pt x="328969" y="0"/>
                </a:cubicBezTo>
                <a:cubicBezTo>
                  <a:pt x="245912" y="12541"/>
                  <a:pt x="68114" y="44073"/>
                  <a:pt x="0" y="79500"/>
                </a:cubicBezTo>
                <a:cubicBezTo>
                  <a:pt x="39567" y="131498"/>
                  <a:pt x="102148" y="249648"/>
                  <a:pt x="147187" y="346167"/>
                </a:cubicBezTo>
                <a:cubicBezTo>
                  <a:pt x="192226" y="442686"/>
                  <a:pt x="244174" y="528186"/>
                  <a:pt x="270235" y="658613"/>
                </a:cubicBezTo>
                <a:cubicBezTo>
                  <a:pt x="296296" y="789040"/>
                  <a:pt x="315883" y="933341"/>
                  <a:pt x="303551" y="1128727"/>
                </a:cubicBezTo>
                <a:cubicBezTo>
                  <a:pt x="291219" y="1324113"/>
                  <a:pt x="193351" y="1629147"/>
                  <a:pt x="103943" y="1806076"/>
                </a:cubicBezTo>
              </a:path>
            </a:pathLst>
          </a:custGeom>
          <a:gradFill flip="none" rotWithShape="1">
            <a:gsLst>
              <a:gs pos="0">
                <a:srgbClr val="FF9900"/>
              </a:gs>
              <a:gs pos="100000">
                <a:srgbClr val="FFFF66"/>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43" name="Ellipse 142"/>
          <p:cNvSpPr/>
          <p:nvPr/>
        </p:nvSpPr>
        <p:spPr>
          <a:xfrm>
            <a:off x="3861783" y="1721484"/>
            <a:ext cx="4875303" cy="4621465"/>
          </a:xfrm>
          <a:prstGeom prst="ellipse">
            <a:avLst/>
          </a:prstGeom>
          <a:noFill/>
          <a:ln w="793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pic>
        <p:nvPicPr>
          <p:cNvPr id="105" name="Billede 10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6392214" y="3317121"/>
            <a:ext cx="202661" cy="202661"/>
          </a:xfrm>
          <a:prstGeom prst="rect">
            <a:avLst/>
          </a:prstGeom>
        </p:spPr>
      </p:pic>
      <p:pic>
        <p:nvPicPr>
          <p:cNvPr id="107" name="Billede 10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6306987" y="4290155"/>
            <a:ext cx="202661" cy="202661"/>
          </a:xfrm>
          <a:prstGeom prst="rect">
            <a:avLst/>
          </a:prstGeom>
        </p:spPr>
      </p:pic>
      <p:pic>
        <p:nvPicPr>
          <p:cNvPr id="112" name="Billede 11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5352852" y="3441031"/>
            <a:ext cx="202661" cy="202661"/>
          </a:xfrm>
          <a:prstGeom prst="rect">
            <a:avLst/>
          </a:prstGeom>
        </p:spPr>
      </p:pic>
      <p:pic>
        <p:nvPicPr>
          <p:cNvPr id="104" name="Billede 10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5364621" y="4633435"/>
            <a:ext cx="202661" cy="202661"/>
          </a:xfrm>
          <a:prstGeom prst="rect">
            <a:avLst/>
          </a:prstGeom>
        </p:spPr>
      </p:pic>
      <p:sp>
        <p:nvSpPr>
          <p:cNvPr id="153" name="Tekstboks 152"/>
          <p:cNvSpPr txBox="1"/>
          <p:nvPr/>
        </p:nvSpPr>
        <p:spPr>
          <a:xfrm>
            <a:off x="6230409" y="5359001"/>
            <a:ext cx="877163" cy="369332"/>
          </a:xfrm>
          <a:prstGeom prst="rect">
            <a:avLst/>
          </a:prstGeom>
          <a:noFill/>
        </p:spPr>
        <p:txBody>
          <a:bodyPr wrap="none" rtlCol="0">
            <a:spAutoFit/>
          </a:bodyPr>
          <a:lstStyle/>
          <a:p>
            <a:r>
              <a:rPr lang="da-DK" dirty="0">
                <a:solidFill>
                  <a:schemeClr val="bg1"/>
                </a:solidFill>
                <a:latin typeface="Arial" panose="020B0604020202020204" pitchFamily="34" charset="0"/>
                <a:cs typeface="Arial" panose="020B0604020202020204" pitchFamily="34" charset="0"/>
              </a:rPr>
              <a:t>Biofilm</a:t>
            </a:r>
          </a:p>
        </p:txBody>
      </p:sp>
      <p:cxnSp>
        <p:nvCxnSpPr>
          <p:cNvPr id="37906" name="Lige pilforbindelse 37905"/>
          <p:cNvCxnSpPr/>
          <p:nvPr/>
        </p:nvCxnSpPr>
        <p:spPr>
          <a:xfrm flipV="1">
            <a:off x="7075512" y="5541071"/>
            <a:ext cx="584969" cy="1299"/>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cxnSp>
        <p:nvCxnSpPr>
          <p:cNvPr id="37902" name="Lige pilforbindelse 37901"/>
          <p:cNvCxnSpPr/>
          <p:nvPr/>
        </p:nvCxnSpPr>
        <p:spPr>
          <a:xfrm flipH="1" flipV="1">
            <a:off x="5293992" y="5539772"/>
            <a:ext cx="948849" cy="1299"/>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cxnSp>
        <p:nvCxnSpPr>
          <p:cNvPr id="109" name="Lige pilforbindelse 108"/>
          <p:cNvCxnSpPr/>
          <p:nvPr/>
        </p:nvCxnSpPr>
        <p:spPr>
          <a:xfrm>
            <a:off x="5714168" y="1451799"/>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Tekstboks 109"/>
          <p:cNvSpPr txBox="1"/>
          <p:nvPr/>
        </p:nvSpPr>
        <p:spPr>
          <a:xfrm>
            <a:off x="4146123" y="1149740"/>
            <a:ext cx="2762296" cy="369332"/>
          </a:xfrm>
          <a:prstGeom prst="rect">
            <a:avLst/>
          </a:prstGeom>
          <a:noFill/>
        </p:spPr>
        <p:txBody>
          <a:bodyPr wrap="none" rtlCol="0">
            <a:spAutoFit/>
          </a:bodyPr>
          <a:lstStyle/>
          <a:p>
            <a:pPr algn="ctr"/>
            <a:r>
              <a:rPr lang="da-DK" dirty="0" err="1">
                <a:latin typeface="Arial" panose="020B0604020202020204" pitchFamily="34" charset="0"/>
                <a:cs typeface="Arial" panose="020B0604020202020204" pitchFamily="34" charset="0"/>
              </a:rPr>
              <a:t>Denitrificerende</a:t>
            </a:r>
            <a:r>
              <a:rPr lang="da-DK" dirty="0">
                <a:latin typeface="Arial" panose="020B0604020202020204" pitchFamily="34" charset="0"/>
                <a:cs typeface="Arial" panose="020B0604020202020204" pitchFamily="34" charset="0"/>
              </a:rPr>
              <a:t> bakterier</a:t>
            </a:r>
          </a:p>
        </p:txBody>
      </p:sp>
      <p:cxnSp>
        <p:nvCxnSpPr>
          <p:cNvPr id="27" name="Lige pilforbindelse 26"/>
          <p:cNvCxnSpPr/>
          <p:nvPr/>
        </p:nvCxnSpPr>
        <p:spPr>
          <a:xfrm>
            <a:off x="5056046" y="1812689"/>
            <a:ext cx="112793"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grpSp>
        <p:nvGrpSpPr>
          <p:cNvPr id="23" name="Gruppe 22"/>
          <p:cNvGrpSpPr/>
          <p:nvPr/>
        </p:nvGrpSpPr>
        <p:grpSpPr>
          <a:xfrm>
            <a:off x="6982736" y="1679339"/>
            <a:ext cx="141818" cy="496549"/>
            <a:chOff x="7051138" y="1702594"/>
            <a:chExt cx="141818" cy="496549"/>
          </a:xfrm>
        </p:grpSpPr>
        <p:cxnSp>
          <p:nvCxnSpPr>
            <p:cNvPr id="18" name="Lige forbindelse 17"/>
            <p:cNvCxnSpPr/>
            <p:nvPr/>
          </p:nvCxnSpPr>
          <p:spPr>
            <a:xfrm flipV="1">
              <a:off x="7153275" y="1702594"/>
              <a:ext cx="39681" cy="145029"/>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Lige pilforbindelse 8"/>
            <p:cNvCxnSpPr/>
            <p:nvPr/>
          </p:nvCxnSpPr>
          <p:spPr>
            <a:xfrm flipH="1">
              <a:off x="7051138" y="1835944"/>
              <a:ext cx="102137" cy="363199"/>
            </a:xfrm>
            <a:prstGeom prst="straightConnector1">
              <a:avLst/>
            </a:prstGeom>
            <a:ln w="12700">
              <a:solidFill>
                <a:schemeClr val="bg1"/>
              </a:solidFill>
              <a:tailEnd type="arrow"/>
            </a:ln>
          </p:spPr>
          <p:style>
            <a:lnRef idx="2">
              <a:schemeClr val="accent1"/>
            </a:lnRef>
            <a:fillRef idx="0">
              <a:schemeClr val="accent1"/>
            </a:fillRef>
            <a:effectRef idx="1">
              <a:schemeClr val="accent1"/>
            </a:effectRef>
            <a:fontRef idx="minor">
              <a:schemeClr val="tx1"/>
            </a:fontRef>
          </p:style>
        </p:cxnSp>
      </p:grpSp>
      <p:grpSp>
        <p:nvGrpSpPr>
          <p:cNvPr id="82" name="Gruppe 81"/>
          <p:cNvGrpSpPr/>
          <p:nvPr/>
        </p:nvGrpSpPr>
        <p:grpSpPr>
          <a:xfrm>
            <a:off x="7922683" y="5969484"/>
            <a:ext cx="682388" cy="888516"/>
            <a:chOff x="6759555" y="5907820"/>
            <a:chExt cx="682388" cy="888516"/>
          </a:xfrm>
        </p:grpSpPr>
        <p:sp>
          <p:nvSpPr>
            <p:cNvPr id="83" name="Rektangel 82"/>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84" name="Gruppe 83"/>
            <p:cNvGrpSpPr/>
            <p:nvPr/>
          </p:nvGrpSpPr>
          <p:grpSpPr>
            <a:xfrm>
              <a:off x="6971034" y="6173247"/>
              <a:ext cx="252884" cy="433386"/>
              <a:chOff x="5562062" y="5729288"/>
              <a:chExt cx="252884" cy="433386"/>
            </a:xfrm>
          </p:grpSpPr>
          <p:sp>
            <p:nvSpPr>
              <p:cNvPr id="85" name="Kombinationstegning 8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86" name="Kombinationstegning 8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87" name="Rektangel 86"/>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88" name="Kombinationstegning 87"/>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90" name="Gruppe 89"/>
          <p:cNvGrpSpPr/>
          <p:nvPr/>
        </p:nvGrpSpPr>
        <p:grpSpPr>
          <a:xfrm>
            <a:off x="7800874" y="6032257"/>
            <a:ext cx="682388" cy="888516"/>
            <a:chOff x="7994416" y="2802765"/>
            <a:chExt cx="682388" cy="888516"/>
          </a:xfrm>
        </p:grpSpPr>
        <p:sp>
          <p:nvSpPr>
            <p:cNvPr id="91" name="Rektangel 90"/>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92" name="Gruppe 91"/>
            <p:cNvGrpSpPr/>
            <p:nvPr/>
          </p:nvGrpSpPr>
          <p:grpSpPr>
            <a:xfrm>
              <a:off x="8127336" y="3036251"/>
              <a:ext cx="445253" cy="373349"/>
              <a:chOff x="7374328" y="5723244"/>
              <a:chExt cx="445253" cy="373349"/>
            </a:xfrm>
          </p:grpSpPr>
          <p:pic>
            <p:nvPicPr>
              <p:cNvPr id="9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4" name="Tekstboks 93"/>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95" name="Gruppe 94"/>
          <p:cNvGrpSpPr/>
          <p:nvPr/>
        </p:nvGrpSpPr>
        <p:grpSpPr>
          <a:xfrm>
            <a:off x="7783029" y="6115322"/>
            <a:ext cx="682388" cy="888516"/>
            <a:chOff x="6759555" y="5907820"/>
            <a:chExt cx="682388" cy="888516"/>
          </a:xfrm>
        </p:grpSpPr>
        <p:sp>
          <p:nvSpPr>
            <p:cNvPr id="96" name="Rektangel 95"/>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97" name="Gruppe 96"/>
            <p:cNvGrpSpPr/>
            <p:nvPr/>
          </p:nvGrpSpPr>
          <p:grpSpPr>
            <a:xfrm>
              <a:off x="6971034" y="6173247"/>
              <a:ext cx="252884" cy="433386"/>
              <a:chOff x="5562062" y="5729288"/>
              <a:chExt cx="252884" cy="433386"/>
            </a:xfrm>
          </p:grpSpPr>
          <p:sp>
            <p:nvSpPr>
              <p:cNvPr id="100" name="Kombinationstegning 99"/>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01" name="Kombinationstegning 100"/>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02" name="Rektangel 101"/>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03" name="Kombinationstegning 102"/>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111" name="Gruppe 110"/>
          <p:cNvGrpSpPr/>
          <p:nvPr/>
        </p:nvGrpSpPr>
        <p:grpSpPr>
          <a:xfrm>
            <a:off x="7759710" y="6135247"/>
            <a:ext cx="682388" cy="888516"/>
            <a:chOff x="7994416" y="2802765"/>
            <a:chExt cx="682388" cy="888516"/>
          </a:xfrm>
        </p:grpSpPr>
        <p:sp>
          <p:nvSpPr>
            <p:cNvPr id="113" name="Rektangel 112"/>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14" name="Gruppe 113"/>
            <p:cNvGrpSpPr/>
            <p:nvPr/>
          </p:nvGrpSpPr>
          <p:grpSpPr>
            <a:xfrm>
              <a:off x="8127336" y="3036251"/>
              <a:ext cx="445253" cy="373349"/>
              <a:chOff x="7374328" y="5723244"/>
              <a:chExt cx="445253" cy="373349"/>
            </a:xfrm>
          </p:grpSpPr>
          <p:pic>
            <p:nvPicPr>
              <p:cNvPr id="115"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6" name="Tekstboks 115"/>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117" name="Gruppe 116"/>
          <p:cNvGrpSpPr/>
          <p:nvPr/>
        </p:nvGrpSpPr>
        <p:grpSpPr>
          <a:xfrm>
            <a:off x="7735527" y="6176113"/>
            <a:ext cx="682388" cy="888516"/>
            <a:chOff x="6759555" y="5907820"/>
            <a:chExt cx="682388" cy="888516"/>
          </a:xfrm>
        </p:grpSpPr>
        <p:sp>
          <p:nvSpPr>
            <p:cNvPr id="119" name="Rektangel 11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20" name="Gruppe 119"/>
            <p:cNvGrpSpPr/>
            <p:nvPr/>
          </p:nvGrpSpPr>
          <p:grpSpPr>
            <a:xfrm>
              <a:off x="6971034" y="6173247"/>
              <a:ext cx="252884" cy="433386"/>
              <a:chOff x="5562062" y="5729288"/>
              <a:chExt cx="252884" cy="433386"/>
            </a:xfrm>
          </p:grpSpPr>
          <p:sp>
            <p:nvSpPr>
              <p:cNvPr id="122" name="Kombinationstegning 121"/>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23" name="Kombinationstegning 122"/>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28" name="Rektangel 127"/>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29" name="Kombinationstegning 128"/>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130" name="Gruppe 129"/>
          <p:cNvGrpSpPr/>
          <p:nvPr/>
        </p:nvGrpSpPr>
        <p:grpSpPr>
          <a:xfrm>
            <a:off x="7731553" y="6135247"/>
            <a:ext cx="682388" cy="888516"/>
            <a:chOff x="7994416" y="2802765"/>
            <a:chExt cx="682388" cy="888516"/>
          </a:xfrm>
        </p:grpSpPr>
        <p:sp>
          <p:nvSpPr>
            <p:cNvPr id="131" name="Rektangel 130"/>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32" name="Gruppe 131"/>
            <p:cNvGrpSpPr/>
            <p:nvPr/>
          </p:nvGrpSpPr>
          <p:grpSpPr>
            <a:xfrm>
              <a:off x="8127336" y="3036251"/>
              <a:ext cx="445253" cy="373349"/>
              <a:chOff x="7374328" y="5723244"/>
              <a:chExt cx="445253" cy="373349"/>
            </a:xfrm>
          </p:grpSpPr>
          <p:pic>
            <p:nvPicPr>
              <p:cNvPr id="13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4" name="Tekstboks 133"/>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3" name="Gruppe 2"/>
          <p:cNvGrpSpPr/>
          <p:nvPr/>
        </p:nvGrpSpPr>
        <p:grpSpPr>
          <a:xfrm>
            <a:off x="7659887" y="6128187"/>
            <a:ext cx="682388" cy="888516"/>
            <a:chOff x="6759555" y="5907820"/>
            <a:chExt cx="682388" cy="888516"/>
          </a:xfrm>
        </p:grpSpPr>
        <p:sp>
          <p:nvSpPr>
            <p:cNvPr id="39" name="Rektangel 3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4" name="Gruppe 33"/>
            <p:cNvGrpSpPr/>
            <p:nvPr/>
          </p:nvGrpSpPr>
          <p:grpSpPr>
            <a:xfrm>
              <a:off x="6971034" y="6173247"/>
              <a:ext cx="252884" cy="433386"/>
              <a:chOff x="5562062" y="5729288"/>
              <a:chExt cx="252884" cy="433386"/>
            </a:xfrm>
          </p:grpSpPr>
          <p:sp>
            <p:nvSpPr>
              <p:cNvPr id="35" name="Kombinationstegning 3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6" name="Kombinationstegning 3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7" name="Rektangel 36"/>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8" name="Kombinationstegning 37"/>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4" name="Gruppe 3"/>
          <p:cNvGrpSpPr/>
          <p:nvPr/>
        </p:nvGrpSpPr>
        <p:grpSpPr>
          <a:xfrm>
            <a:off x="7704658" y="6128187"/>
            <a:ext cx="682388" cy="888516"/>
            <a:chOff x="7994416" y="2802765"/>
            <a:chExt cx="682388" cy="888516"/>
          </a:xfrm>
        </p:grpSpPr>
        <p:sp>
          <p:nvSpPr>
            <p:cNvPr id="52" name="Rektangel 51"/>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1" name="Gruppe 30"/>
            <p:cNvGrpSpPr/>
            <p:nvPr/>
          </p:nvGrpSpPr>
          <p:grpSpPr>
            <a:xfrm>
              <a:off x="8127336" y="3036251"/>
              <a:ext cx="445253" cy="373349"/>
              <a:chOff x="7374328" y="5723244"/>
              <a:chExt cx="445253" cy="373349"/>
            </a:xfrm>
          </p:grpSpPr>
          <p:pic>
            <p:nvPicPr>
              <p:cNvPr id="32"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Tekstboks 32"/>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148" name="Gruppe 147"/>
          <p:cNvGrpSpPr/>
          <p:nvPr/>
        </p:nvGrpSpPr>
        <p:grpSpPr>
          <a:xfrm>
            <a:off x="7704658" y="6174309"/>
            <a:ext cx="682388" cy="888516"/>
            <a:chOff x="6759555" y="5907820"/>
            <a:chExt cx="682388" cy="888516"/>
          </a:xfrm>
        </p:grpSpPr>
        <p:sp>
          <p:nvSpPr>
            <p:cNvPr id="149" name="Rektangel 14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50" name="Gruppe 149"/>
            <p:cNvGrpSpPr/>
            <p:nvPr/>
          </p:nvGrpSpPr>
          <p:grpSpPr>
            <a:xfrm>
              <a:off x="6971034" y="6173247"/>
              <a:ext cx="252884" cy="433386"/>
              <a:chOff x="5562062" y="5729288"/>
              <a:chExt cx="252884" cy="433386"/>
            </a:xfrm>
          </p:grpSpPr>
          <p:sp>
            <p:nvSpPr>
              <p:cNvPr id="152" name="Kombinationstegning 151"/>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54" name="Kombinationstegning 153"/>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56" name="Rektangel 155"/>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57" name="Kombinationstegning 156"/>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158" name="Gruppe 157"/>
          <p:cNvGrpSpPr/>
          <p:nvPr/>
        </p:nvGrpSpPr>
        <p:grpSpPr>
          <a:xfrm>
            <a:off x="7613718" y="6184700"/>
            <a:ext cx="682388" cy="888516"/>
            <a:chOff x="7994416" y="2802765"/>
            <a:chExt cx="682388" cy="888516"/>
          </a:xfrm>
        </p:grpSpPr>
        <p:sp>
          <p:nvSpPr>
            <p:cNvPr id="159" name="Rektangel 158"/>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60" name="Gruppe 159"/>
            <p:cNvGrpSpPr/>
            <p:nvPr/>
          </p:nvGrpSpPr>
          <p:grpSpPr>
            <a:xfrm>
              <a:off x="8127336" y="3036251"/>
              <a:ext cx="445253" cy="373349"/>
              <a:chOff x="7374328" y="5723244"/>
              <a:chExt cx="445253" cy="373349"/>
            </a:xfrm>
          </p:grpSpPr>
          <p:pic>
            <p:nvPicPr>
              <p:cNvPr id="16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4" name="Tekstboks 163"/>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spTree>
    <p:extLst>
      <p:ext uri="{BB962C8B-B14F-4D97-AF65-F5344CB8AC3E}">
        <p14:creationId xmlns:p14="http://schemas.microsoft.com/office/powerpoint/2010/main" val="62672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2" fill="hold" grpId="0" nodeType="clickEffect">
                                  <p:stCondLst>
                                    <p:cond delay="0"/>
                                  </p:stCondLst>
                                  <p:childTnLst>
                                    <p:animEffect transition="out" filter="wipe(right)">
                                      <p:cBhvr>
                                        <p:cTn id="6" dur="5000"/>
                                        <p:tgtEl>
                                          <p:spTgt spid="98"/>
                                        </p:tgtEl>
                                      </p:cBhvr>
                                    </p:animEffect>
                                    <p:set>
                                      <p:cBhvr>
                                        <p:cTn id="7" dur="1" fill="hold">
                                          <p:stCondLst>
                                            <p:cond delay="4999"/>
                                          </p:stCondLst>
                                        </p:cTn>
                                        <p:tgtEl>
                                          <p:spTgt spid="98"/>
                                        </p:tgtEl>
                                        <p:attrNameLst>
                                          <p:attrName>style.visibility</p:attrName>
                                        </p:attrNameLst>
                                      </p:cBhvr>
                                      <p:to>
                                        <p:strVal val="hidden"/>
                                      </p:to>
                                    </p:set>
                                  </p:childTnLst>
                                </p:cTn>
                              </p:par>
                              <p:par>
                                <p:cTn id="8" presetID="1" presetClass="entr" presetSubtype="0" fill="hold" nodeType="withEffect">
                                  <p:stCondLst>
                                    <p:cond delay="0"/>
                                  </p:stCondLst>
                                  <p:childTnLst>
                                    <p:set>
                                      <p:cBhvr>
                                        <p:cTn id="9" dur="1" fill="hold">
                                          <p:stCondLst>
                                            <p:cond delay="0"/>
                                          </p:stCondLst>
                                        </p:cTn>
                                        <p:tgtEl>
                                          <p:spTgt spid="82"/>
                                        </p:tgtEl>
                                        <p:attrNameLst>
                                          <p:attrName>style.visibility</p:attrName>
                                        </p:attrNameLst>
                                      </p:cBhvr>
                                      <p:to>
                                        <p:strVal val="visible"/>
                                      </p:to>
                                    </p:set>
                                  </p:childTnLst>
                                </p:cTn>
                              </p:par>
                            </p:childTnLst>
                          </p:cTn>
                        </p:par>
                        <p:par>
                          <p:cTn id="10" fill="hold">
                            <p:stCondLst>
                              <p:cond delay="5000"/>
                            </p:stCondLst>
                            <p:childTnLst>
                              <p:par>
                                <p:cTn id="11" presetID="1" presetClass="exit" presetSubtype="0" fill="hold" nodeType="afterEffect">
                                  <p:stCondLst>
                                    <p:cond delay="0"/>
                                  </p:stCondLst>
                                  <p:childTnLst>
                                    <p:set>
                                      <p:cBhvr>
                                        <p:cTn id="12" dur="1" fill="hold">
                                          <p:stCondLst>
                                            <p:cond delay="0"/>
                                          </p:stCondLst>
                                        </p:cTn>
                                        <p:tgtEl>
                                          <p:spTgt spid="109"/>
                                        </p:tgtEl>
                                        <p:attrNameLst>
                                          <p:attrName>style.visibility</p:attrName>
                                        </p:attrNameLst>
                                      </p:cBhvr>
                                      <p:to>
                                        <p:strVal val="hidden"/>
                                      </p:to>
                                    </p:set>
                                  </p:childTnLst>
                                </p:cTn>
                              </p:par>
                            </p:childTnLst>
                          </p:cTn>
                        </p:par>
                        <p:par>
                          <p:cTn id="13" fill="hold">
                            <p:stCondLst>
                              <p:cond delay="5000"/>
                            </p:stCondLst>
                            <p:childTnLst>
                              <p:par>
                                <p:cTn id="14" presetID="1" presetClass="exit" presetSubtype="0" fill="hold" grpId="0" nodeType="afterEffect">
                                  <p:stCondLst>
                                    <p:cond delay="0"/>
                                  </p:stCondLst>
                                  <p:childTnLst>
                                    <p:set>
                                      <p:cBhvr>
                                        <p:cTn id="15" dur="1" fill="hold">
                                          <p:stCondLst>
                                            <p:cond delay="0"/>
                                          </p:stCondLst>
                                        </p:cTn>
                                        <p:tgtEl>
                                          <p:spTgt spid="110"/>
                                        </p:tgtEl>
                                        <p:attrNameLst>
                                          <p:attrName>style.visibility</p:attrName>
                                        </p:attrNameLst>
                                      </p:cBhvr>
                                      <p:to>
                                        <p:strVal val="hidden"/>
                                      </p:to>
                                    </p:set>
                                  </p:childTnLst>
                                </p:cTn>
                              </p:par>
                              <p:par>
                                <p:cTn id="16" presetID="22" presetClass="exit" presetSubtype="4" fill="hold" nodeType="withEffect">
                                  <p:stCondLst>
                                    <p:cond delay="0"/>
                                  </p:stCondLst>
                                  <p:childTnLst>
                                    <p:animEffect transition="out" filter="wipe(down)">
                                      <p:cBhvr>
                                        <p:cTn id="17" dur="500"/>
                                        <p:tgtEl>
                                          <p:spTgt spid="105"/>
                                        </p:tgtEl>
                                      </p:cBhvr>
                                    </p:animEffect>
                                    <p:set>
                                      <p:cBhvr>
                                        <p:cTn id="18" dur="1" fill="hold">
                                          <p:stCondLst>
                                            <p:cond delay="499"/>
                                          </p:stCondLst>
                                        </p:cTn>
                                        <p:tgtEl>
                                          <p:spTgt spid="105"/>
                                        </p:tgtEl>
                                        <p:attrNameLst>
                                          <p:attrName>style.visibility</p:attrName>
                                        </p:attrNameLst>
                                      </p:cBhvr>
                                      <p:to>
                                        <p:strVal val="hidden"/>
                                      </p:to>
                                    </p:set>
                                  </p:childTnLst>
                                </p:cTn>
                              </p:par>
                              <p:par>
                                <p:cTn id="19" presetID="22" presetClass="exit" presetSubtype="4" fill="hold" nodeType="withEffect">
                                  <p:stCondLst>
                                    <p:cond delay="0"/>
                                  </p:stCondLst>
                                  <p:childTnLst>
                                    <p:animEffect transition="out" filter="wipe(down)">
                                      <p:cBhvr>
                                        <p:cTn id="20" dur="500"/>
                                        <p:tgtEl>
                                          <p:spTgt spid="107"/>
                                        </p:tgtEl>
                                      </p:cBhvr>
                                    </p:animEffect>
                                    <p:set>
                                      <p:cBhvr>
                                        <p:cTn id="21" dur="1" fill="hold">
                                          <p:stCondLst>
                                            <p:cond delay="499"/>
                                          </p:stCondLst>
                                        </p:cTn>
                                        <p:tgtEl>
                                          <p:spTgt spid="107"/>
                                        </p:tgtEl>
                                        <p:attrNameLst>
                                          <p:attrName>style.visibility</p:attrName>
                                        </p:attrNameLst>
                                      </p:cBhvr>
                                      <p:to>
                                        <p:strVal val="hidden"/>
                                      </p:to>
                                    </p:set>
                                  </p:childTnLst>
                                </p:cTn>
                              </p:par>
                            </p:childTnLst>
                          </p:cTn>
                        </p:par>
                        <p:par>
                          <p:cTn id="22" fill="hold">
                            <p:stCondLst>
                              <p:cond delay="5500"/>
                            </p:stCondLst>
                            <p:childTnLst>
                              <p:par>
                                <p:cTn id="23" presetID="1" presetClass="entr" presetSubtype="0" fill="hold" nodeType="afterEffect">
                                  <p:stCondLst>
                                    <p:cond delay="0"/>
                                  </p:stCondLst>
                                  <p:childTnLst>
                                    <p:set>
                                      <p:cBhvr>
                                        <p:cTn id="24" dur="1" fill="hold">
                                          <p:stCondLst>
                                            <p:cond delay="0"/>
                                          </p:stCondLst>
                                        </p:cTn>
                                        <p:tgtEl>
                                          <p:spTgt spid="9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xit" presetSubtype="2" fill="hold" grpId="0" nodeType="clickEffect">
                                  <p:stCondLst>
                                    <p:cond delay="0"/>
                                  </p:stCondLst>
                                  <p:childTnLst>
                                    <p:animEffect transition="out" filter="wipe(right)">
                                      <p:cBhvr>
                                        <p:cTn id="28" dur="5000"/>
                                        <p:tgtEl>
                                          <p:spTgt spid="99"/>
                                        </p:tgtEl>
                                      </p:cBhvr>
                                    </p:animEffect>
                                    <p:set>
                                      <p:cBhvr>
                                        <p:cTn id="29" dur="1" fill="hold">
                                          <p:stCondLst>
                                            <p:cond delay="4999"/>
                                          </p:stCondLst>
                                        </p:cTn>
                                        <p:tgtEl>
                                          <p:spTgt spid="99"/>
                                        </p:tgtEl>
                                        <p:attrNameLst>
                                          <p:attrName>style.visibility</p:attrName>
                                        </p:attrNameLst>
                                      </p:cBhvr>
                                      <p:to>
                                        <p:strVal val="hidden"/>
                                      </p:to>
                                    </p:set>
                                  </p:childTnLst>
                                </p:cTn>
                              </p:par>
                              <p:par>
                                <p:cTn id="30" presetID="1" presetClass="entr" presetSubtype="0" fill="hold" nodeType="withEffect">
                                  <p:stCondLst>
                                    <p:cond delay="0"/>
                                  </p:stCondLst>
                                  <p:childTnLst>
                                    <p:set>
                                      <p:cBhvr>
                                        <p:cTn id="31" dur="1" fill="hold">
                                          <p:stCondLst>
                                            <p:cond delay="0"/>
                                          </p:stCondLst>
                                        </p:cTn>
                                        <p:tgtEl>
                                          <p:spTgt spid="95"/>
                                        </p:tgtEl>
                                        <p:attrNameLst>
                                          <p:attrName>style.visibility</p:attrName>
                                        </p:attrNameLst>
                                      </p:cBhvr>
                                      <p:to>
                                        <p:strVal val="visible"/>
                                      </p:to>
                                    </p:set>
                                  </p:childTnLst>
                                </p:cTn>
                              </p:par>
                            </p:childTnLst>
                          </p:cTn>
                        </p:par>
                        <p:par>
                          <p:cTn id="32" fill="hold">
                            <p:stCondLst>
                              <p:cond delay="5000"/>
                            </p:stCondLst>
                            <p:childTnLst>
                              <p:par>
                                <p:cTn id="33" presetID="1" presetClass="entr" presetSubtype="0" fill="hold" nodeType="afterEffect">
                                  <p:stCondLst>
                                    <p:cond delay="0"/>
                                  </p:stCondLst>
                                  <p:childTnLst>
                                    <p:set>
                                      <p:cBhvr>
                                        <p:cTn id="34" dur="1" fill="hold">
                                          <p:stCondLst>
                                            <p:cond delay="0"/>
                                          </p:stCondLst>
                                        </p:cTn>
                                        <p:tgtEl>
                                          <p:spTgt spid="11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xit" presetSubtype="2" fill="hold" grpId="0" nodeType="clickEffect">
                                  <p:stCondLst>
                                    <p:cond delay="0"/>
                                  </p:stCondLst>
                                  <p:childTnLst>
                                    <p:animEffect transition="out" filter="wipe(right)">
                                      <p:cBhvr>
                                        <p:cTn id="38" dur="5000"/>
                                        <p:tgtEl>
                                          <p:spTgt spid="69"/>
                                        </p:tgtEl>
                                      </p:cBhvr>
                                    </p:animEffect>
                                    <p:set>
                                      <p:cBhvr>
                                        <p:cTn id="39" dur="1" fill="hold">
                                          <p:stCondLst>
                                            <p:cond delay="4999"/>
                                          </p:stCondLst>
                                        </p:cTn>
                                        <p:tgtEl>
                                          <p:spTgt spid="69"/>
                                        </p:tgtEl>
                                        <p:attrNameLst>
                                          <p:attrName>style.visibility</p:attrName>
                                        </p:attrNameLst>
                                      </p:cBhvr>
                                      <p:to>
                                        <p:strVal val="hidden"/>
                                      </p:to>
                                    </p:set>
                                  </p:childTnLst>
                                </p:cTn>
                              </p:par>
                              <p:par>
                                <p:cTn id="40" presetID="1" presetClass="entr" presetSubtype="0" fill="hold" nodeType="withEffect">
                                  <p:stCondLst>
                                    <p:cond delay="0"/>
                                  </p:stCondLst>
                                  <p:childTnLst>
                                    <p:set>
                                      <p:cBhvr>
                                        <p:cTn id="41" dur="1" fill="hold">
                                          <p:stCondLst>
                                            <p:cond delay="0"/>
                                          </p:stCondLst>
                                        </p:cTn>
                                        <p:tgtEl>
                                          <p:spTgt spid="117"/>
                                        </p:tgtEl>
                                        <p:attrNameLst>
                                          <p:attrName>style.visibility</p:attrName>
                                        </p:attrNameLst>
                                      </p:cBhvr>
                                      <p:to>
                                        <p:strVal val="visible"/>
                                      </p:to>
                                    </p:set>
                                  </p:childTnLst>
                                </p:cTn>
                              </p:par>
                              <p:par>
                                <p:cTn id="42" presetID="22" presetClass="exit" presetSubtype="4" fill="hold" grpId="0" nodeType="withEffect">
                                  <p:stCondLst>
                                    <p:cond delay="0"/>
                                  </p:stCondLst>
                                  <p:childTnLst>
                                    <p:animEffect transition="out" filter="wipe(down)">
                                      <p:cBhvr>
                                        <p:cTn id="43" dur="500"/>
                                        <p:tgtEl>
                                          <p:spTgt spid="89"/>
                                        </p:tgtEl>
                                      </p:cBhvr>
                                    </p:animEffect>
                                    <p:set>
                                      <p:cBhvr>
                                        <p:cTn id="44" dur="1" fill="hold">
                                          <p:stCondLst>
                                            <p:cond delay="499"/>
                                          </p:stCondLst>
                                        </p:cTn>
                                        <p:tgtEl>
                                          <p:spTgt spid="89"/>
                                        </p:tgtEl>
                                        <p:attrNameLst>
                                          <p:attrName>style.visibility</p:attrName>
                                        </p:attrNameLst>
                                      </p:cBhvr>
                                      <p:to>
                                        <p:strVal val="hidden"/>
                                      </p:to>
                                    </p:set>
                                  </p:childTnLst>
                                </p:cTn>
                              </p:par>
                              <p:par>
                                <p:cTn id="45" presetID="22" presetClass="exit" presetSubtype="4" fill="hold" nodeType="withEffect">
                                  <p:stCondLst>
                                    <p:cond delay="0"/>
                                  </p:stCondLst>
                                  <p:childTnLst>
                                    <p:animEffect transition="out" filter="wipe(down)">
                                      <p:cBhvr>
                                        <p:cTn id="46" dur="500"/>
                                        <p:tgtEl>
                                          <p:spTgt spid="27"/>
                                        </p:tgtEl>
                                      </p:cBhvr>
                                    </p:animEffect>
                                    <p:set>
                                      <p:cBhvr>
                                        <p:cTn id="47" dur="1" fill="hold">
                                          <p:stCondLst>
                                            <p:cond delay="499"/>
                                          </p:stCondLst>
                                        </p:cTn>
                                        <p:tgtEl>
                                          <p:spTgt spid="27"/>
                                        </p:tgtEl>
                                        <p:attrNameLst>
                                          <p:attrName>style.visibility</p:attrName>
                                        </p:attrNameLst>
                                      </p:cBhvr>
                                      <p:to>
                                        <p:strVal val="hidden"/>
                                      </p:to>
                                    </p:set>
                                  </p:childTnLst>
                                </p:cTn>
                              </p:par>
                              <p:par>
                                <p:cTn id="48" presetID="22" presetClass="exit" presetSubtype="4" fill="hold" nodeType="withEffect">
                                  <p:stCondLst>
                                    <p:cond delay="0"/>
                                  </p:stCondLst>
                                  <p:childTnLst>
                                    <p:animEffect transition="out" filter="wipe(down)">
                                      <p:cBhvr>
                                        <p:cTn id="49" dur="500"/>
                                        <p:tgtEl>
                                          <p:spTgt spid="112"/>
                                        </p:tgtEl>
                                      </p:cBhvr>
                                    </p:animEffect>
                                    <p:set>
                                      <p:cBhvr>
                                        <p:cTn id="50" dur="1" fill="hold">
                                          <p:stCondLst>
                                            <p:cond delay="499"/>
                                          </p:stCondLst>
                                        </p:cTn>
                                        <p:tgtEl>
                                          <p:spTgt spid="112"/>
                                        </p:tgtEl>
                                        <p:attrNameLst>
                                          <p:attrName>style.visibility</p:attrName>
                                        </p:attrNameLst>
                                      </p:cBhvr>
                                      <p:to>
                                        <p:strVal val="hidden"/>
                                      </p:to>
                                    </p:set>
                                  </p:childTnLst>
                                </p:cTn>
                              </p:par>
                              <p:par>
                                <p:cTn id="51" presetID="22" presetClass="exit" presetSubtype="4" fill="hold" nodeType="withEffect">
                                  <p:stCondLst>
                                    <p:cond delay="0"/>
                                  </p:stCondLst>
                                  <p:childTnLst>
                                    <p:animEffect transition="out" filter="wipe(down)">
                                      <p:cBhvr>
                                        <p:cTn id="52" dur="500"/>
                                        <p:tgtEl>
                                          <p:spTgt spid="104"/>
                                        </p:tgtEl>
                                      </p:cBhvr>
                                    </p:animEffect>
                                    <p:set>
                                      <p:cBhvr>
                                        <p:cTn id="53" dur="1" fill="hold">
                                          <p:stCondLst>
                                            <p:cond delay="499"/>
                                          </p:stCondLst>
                                        </p:cTn>
                                        <p:tgtEl>
                                          <p:spTgt spid="104"/>
                                        </p:tgtEl>
                                        <p:attrNameLst>
                                          <p:attrName>style.visibility</p:attrName>
                                        </p:attrNameLst>
                                      </p:cBhvr>
                                      <p:to>
                                        <p:strVal val="hidden"/>
                                      </p:to>
                                    </p:set>
                                  </p:childTnLst>
                                </p:cTn>
                              </p:par>
                            </p:childTnLst>
                          </p:cTn>
                        </p:par>
                        <p:par>
                          <p:cTn id="54" fill="hold">
                            <p:stCondLst>
                              <p:cond delay="5000"/>
                            </p:stCondLst>
                            <p:childTnLst>
                              <p:par>
                                <p:cTn id="55" presetID="1" presetClass="entr" presetSubtype="0" fill="hold" nodeType="afterEffect">
                                  <p:stCondLst>
                                    <p:cond delay="0"/>
                                  </p:stCondLst>
                                  <p:childTnLst>
                                    <p:set>
                                      <p:cBhvr>
                                        <p:cTn id="56" dur="1" fill="hold">
                                          <p:stCondLst>
                                            <p:cond delay="0"/>
                                          </p:stCondLst>
                                        </p:cTn>
                                        <p:tgtEl>
                                          <p:spTgt spid="130"/>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22" presetClass="exit" presetSubtype="4" fill="hold" grpId="0" nodeType="clickEffect">
                                  <p:stCondLst>
                                    <p:cond delay="0"/>
                                  </p:stCondLst>
                                  <p:childTnLst>
                                    <p:animEffect transition="out" filter="wipe(down)">
                                      <p:cBhvr>
                                        <p:cTn id="60" dur="500"/>
                                        <p:tgtEl>
                                          <p:spTgt spid="118"/>
                                        </p:tgtEl>
                                      </p:cBhvr>
                                    </p:animEffect>
                                    <p:set>
                                      <p:cBhvr>
                                        <p:cTn id="61" dur="1" fill="hold">
                                          <p:stCondLst>
                                            <p:cond delay="499"/>
                                          </p:stCondLst>
                                        </p:cTn>
                                        <p:tgtEl>
                                          <p:spTgt spid="118"/>
                                        </p:tgtEl>
                                        <p:attrNameLst>
                                          <p:attrName>style.visibility</p:attrName>
                                        </p:attrNameLst>
                                      </p:cBhvr>
                                      <p:to>
                                        <p:strVal val="hidden"/>
                                      </p:to>
                                    </p:set>
                                  </p:childTnLst>
                                </p:cTn>
                              </p:par>
                              <p:par>
                                <p:cTn id="62" presetID="1" presetClass="entr" presetSubtype="0" fill="hold" nodeType="withEffect">
                                  <p:stCondLst>
                                    <p:cond delay="0"/>
                                  </p:stCondLst>
                                  <p:childTnLst>
                                    <p:set>
                                      <p:cBhvr>
                                        <p:cTn id="63" dur="1" fill="hold">
                                          <p:stCondLst>
                                            <p:cond delay="0"/>
                                          </p:stCondLst>
                                        </p:cTn>
                                        <p:tgtEl>
                                          <p:spTgt spid="3"/>
                                        </p:tgtEl>
                                        <p:attrNameLst>
                                          <p:attrName>style.visibility</p:attrName>
                                        </p:attrNameLst>
                                      </p:cBhvr>
                                      <p:to>
                                        <p:strVal val="visible"/>
                                      </p:to>
                                    </p:set>
                                  </p:childTnLst>
                                </p:cTn>
                              </p:par>
                            </p:childTnLst>
                          </p:cTn>
                        </p:par>
                        <p:par>
                          <p:cTn id="64" fill="hold">
                            <p:stCondLst>
                              <p:cond delay="500"/>
                            </p:stCondLst>
                            <p:childTnLst>
                              <p:par>
                                <p:cTn id="65" presetID="0" presetClass="path" presetSubtype="0" repeatCount="indefinite" accel="50000" decel="50000" fill="hold" nodeType="afterEffect">
                                  <p:stCondLst>
                                    <p:cond delay="0"/>
                                  </p:stCondLst>
                                  <p:childTnLst>
                                    <p:animMotion origin="layout" path="M 2.77778E-7 -4.07407E-6 C -0.00069 -0.01713 -0.00069 -0.02037 -0.00313 -0.03333 C -0.00174 -0.05601 -0.00104 -0.0662 0.00208 -0.08611 C 0.00868 -0.09699 0.02656 -0.10162 0.03646 -0.09861 C 0.0434 -0.09328 0.05312 -0.0743 0.06163 -0.06782 C 0.06389 -0.06689 0.08542 -0.05995 0.08767 -0.05949 C 0.09931 -0.05879 0.12274 -0.06921 0.1375 -0.075 C 0.14427 -0.07893 0.16545 -0.08773 0.17604 -0.09444 C 0.18299 -0.09907 0.19062 -0.11134 0.20104 -0.11527 C 0.2158 -0.11782 0.21979 -0.11805 0.23854 -0.11805 " pathEditMode="relative" rAng="0" ptsTypes="ffffffffff">
                                      <p:cBhvr>
                                        <p:cTn id="66" dur="5000" fill="hold"/>
                                        <p:tgtEl>
                                          <p:spTgt spid="121">
                                            <p:txEl>
                                              <p:pRg st="0" end="0"/>
                                            </p:txEl>
                                          </p:spTgt>
                                        </p:tgtEl>
                                        <p:attrNameLst>
                                          <p:attrName>ppt_x</p:attrName>
                                          <p:attrName>ppt_y</p:attrName>
                                        </p:attrNameLst>
                                      </p:cBhvr>
                                      <p:rCtr x="11771" y="-5903"/>
                                    </p:animMotion>
                                  </p:childTnLst>
                                </p:cTn>
                              </p:par>
                              <p:par>
                                <p:cTn id="67" presetID="0" presetClass="path" presetSubtype="0" repeatCount="indefinite" accel="50000" decel="50000" fill="hold" nodeType="withEffect">
                                  <p:stCondLst>
                                    <p:cond delay="0"/>
                                  </p:stCondLst>
                                  <p:childTnLst>
                                    <p:animMotion origin="layout" path="M 2.22222E-6 -3.33333E-6 C -0.00139 -0.00972 -0.00122 -0.03449 -0.00382 -0.04514 C -0.00226 -0.06134 -0.00156 -0.08055 0.00937 -0.09722 C 0.02048 -0.11319 0.04809 -0.10856 0.0625 -0.11527 C 0.07187 -0.1199 0.08507 -0.12893 0.09583 -0.1375 C 0.1026 -0.14421 0.12031 -0.15787 0.12708 -0.16643 C 0.12969 -0.17106 0.1309 -0.18356 0.13646 -0.18889 C 0.14357 -0.19514 0.15955 -0.20023 0.16979 -0.20416 C 0.18229 -0.20926 0.20052 -0.21666 0.21146 -0.21944 C 0.22378 -0.22291 0.23837 -0.22407 0.24375 -0.225 " pathEditMode="relative" rAng="0" ptsTypes="ffffffffff">
                                      <p:cBhvr>
                                        <p:cTn id="68" dur="5000" fill="hold"/>
                                        <p:tgtEl>
                                          <p:spTgt spid="155">
                                            <p:txEl>
                                              <p:pRg st="0" end="0"/>
                                            </p:txEl>
                                          </p:spTgt>
                                        </p:tgtEl>
                                        <p:attrNameLst>
                                          <p:attrName>ppt_x</p:attrName>
                                          <p:attrName>ppt_y</p:attrName>
                                        </p:attrNameLst>
                                      </p:cBhvr>
                                      <p:rCtr x="11997" y="-11250"/>
                                    </p:animMotion>
                                  </p:childTnLst>
                                </p:cTn>
                              </p:par>
                              <p:par>
                                <p:cTn id="69" presetID="0" presetClass="path" presetSubtype="0" repeatCount="indefinite" accel="50000" decel="50000" fill="hold" nodeType="withEffect">
                                  <p:stCondLst>
                                    <p:cond delay="1000"/>
                                  </p:stCondLst>
                                  <p:childTnLst>
                                    <p:animMotion origin="layout" path="M 0.00313 1.11111E-6 C 0.00643 -0.00046 0.01146 0.00231 0.01302 -0.00139 C 0.01511 -0.00579 0.0125 -0.01204 0.01077 -0.01667 C 0.01007 -0.01852 0.00782 -0.01852 0.00643 -0.01945 C 0.00278 -0.02222 0.00035 -0.02685 -0.00347 -0.02917 C -0.01076 -0.0331 -0.01823 -0.03403 -0.02569 -0.03611 C -0.02864 -0.03704 -0.03455 -0.03889 -0.03455 -0.03866 C -0.04166 -0.04769 -0.04184 -0.06181 -0.04462 -0.07361 C -0.04566 -0.08495 -0.04705 -0.09745 -0.05 -0.10833 C -0.04739 -0.1206 -0.04809 -0.11644 -0.04114 -0.12222 C -0.03871 -0.12708 -0.03646 -0.13727 -0.03125 -0.13889 C -0.02795 -0.13982 -0.02465 -0.13982 -0.02135 -0.14028 C -0.01979 -0.14074 -0.0184 -0.14144 -0.01684 -0.14167 C -0.01354 -0.14236 -0.01024 -0.14213 -0.00694 -0.14306 C -0.00052 -0.14491 0.00538 -0.1507 0.01077 -0.15417 C 0.01667 -0.15787 0.02431 -0.16088 0.03073 -0.1625 C 0.03611 -0.1669 0.03559 -0.16898 0.0375 -0.17639 C 0.03993 -0.18704 0.04306 -0.19745 0.04514 -0.20833 C 0.04653 -0.22245 0.04462 -0.23542 0.05295 -0.24583 C 0.05573 -0.2544 0.05573 -0.25556 0.06181 -0.25972 C 0.06424 -0.26134 0.0658 -0.26412 0.06841 -0.26528 C 0.07066 -0.2662 0.07518 -0.26806 0.07518 -0.26783 C 0.09497 -0.26759 0.12379 -0.28195 0.1349 -0.26111 C 0.14532 -0.26435 0.15625 -0.26389 0.16702 -0.26528 C 0.16736 -0.26528 0.21077 -0.2625 0.22917 -0.2625 " pathEditMode="relative" rAng="0" ptsTypes="ffffffffffffffffffffffffA">
                                      <p:cBhvr>
                                        <p:cTn id="70" dur="5000" fill="hold"/>
                                        <p:tgtEl>
                                          <p:spTgt spid="71">
                                            <p:txEl>
                                              <p:pRg st="0" end="0"/>
                                            </p:txEl>
                                          </p:spTgt>
                                        </p:tgtEl>
                                        <p:attrNameLst>
                                          <p:attrName>ppt_x</p:attrName>
                                          <p:attrName>ppt_y</p:attrName>
                                        </p:attrNameLst>
                                      </p:cBhvr>
                                      <p:rCtr x="8646" y="-13981"/>
                                    </p:animMotion>
                                  </p:childTnLst>
                                </p:cTn>
                              </p:par>
                              <p:par>
                                <p:cTn id="71" presetID="0" presetClass="path" presetSubtype="0" repeatCount="indefinite" accel="50000" decel="50000" fill="hold" nodeType="withEffect">
                                  <p:stCondLst>
                                    <p:cond delay="1000"/>
                                  </p:stCondLst>
                                  <p:childTnLst>
                                    <p:animMotion origin="layout" path="M 1.94444E-6 -3.7037E-6 C 0.00052 -0.0074 0.00885 -0.02291 0.01267 -0.0287 C 0.01805 -0.03611 0.01875 -0.03634 0.03229 -0.0449 C 0.0533 -0.06134 0.05955 -0.06203 0.08351 -0.07245 C 0.09861 -0.07453 0.11371 -0.06851 0.12083 -0.06967 C 0.12882 -0.0699 0.1368 -0.06967 0.14479 -0.06898 C 0.1533 -0.06412 0.16423 -0.05208 0.17187 -0.04051 C 0.1776 -0.03032 0.18455 -0.01226 0.19062 0.00024 C 0.19462 0.00787 0.20087 0.03079 0.20833 0.03426 C 0.22309 0.03287 0.22778 0.03403 0.23541 0.02107 C 0.24375 0.01042 0.24635 -0.01574 0.25278 -0.02523 C 0.25868 -0.02963 0.26719 -0.03611 0.27361 -0.03564 C 0.27535 -0.03356 0.28472 -0.02592 0.28715 -0.02592 " pathEditMode="relative" rAng="0" ptsTypes="fffffffffffff">
                                      <p:cBhvr>
                                        <p:cTn id="72" dur="5000" fill="hold"/>
                                        <p:tgtEl>
                                          <p:spTgt spid="70">
                                            <p:txEl>
                                              <p:pRg st="0" end="0"/>
                                            </p:txEl>
                                          </p:spTgt>
                                        </p:tgtEl>
                                        <p:attrNameLst>
                                          <p:attrName>ppt_x</p:attrName>
                                          <p:attrName>ppt_y</p:attrName>
                                        </p:attrNameLst>
                                      </p:cBhvr>
                                      <p:rCtr x="14358" y="-2014"/>
                                    </p:animMotion>
                                  </p:childTnLst>
                                </p:cTn>
                              </p:par>
                              <p:par>
                                <p:cTn id="73" presetID="1" presetClass="exit" presetSubtype="0" fill="hold" grpId="0" nodeType="withEffect">
                                  <p:stCondLst>
                                    <p:cond delay="5000"/>
                                  </p:stCondLst>
                                  <p:childTnLst>
                                    <p:set>
                                      <p:cBhvr>
                                        <p:cTn id="74" dur="1" fill="hold">
                                          <p:stCondLst>
                                            <p:cond delay="0"/>
                                          </p:stCondLst>
                                        </p:cTn>
                                        <p:tgtEl>
                                          <p:spTgt spid="6"/>
                                        </p:tgtEl>
                                        <p:attrNameLst>
                                          <p:attrName>style.visibility</p:attrName>
                                        </p:attrNameLst>
                                      </p:cBhvr>
                                      <p:to>
                                        <p:strVal val="hidden"/>
                                      </p:to>
                                    </p:set>
                                  </p:childTnLst>
                                </p:cTn>
                              </p:par>
                              <p:par>
                                <p:cTn id="75" presetID="0" presetClass="path" presetSubtype="0" repeatCount="indefinite" accel="50000" decel="50000" fill="hold" nodeType="withEffect">
                                  <p:stCondLst>
                                    <p:cond delay="5000"/>
                                  </p:stCondLst>
                                  <p:endCondLst>
                                    <p:cond evt="onNext" delay="0">
                                      <p:tgtEl>
                                        <p:sldTgt/>
                                      </p:tgtEl>
                                    </p:cond>
                                  </p:endCondLst>
                                  <p:childTnLst>
                                    <p:animMotion origin="layout" path="M 0.2533 0.17129 C 0.26128 0.17477 0.25781 0.16065 0.26476 0.15463 C 0.26875 0.13866 0.26597 0.14213 0.26024 0.12685 C 0.25798 0.1206 0.25764 0.12245 0.25191 0.11991 C 0.25087 0.11944 0.24878 0.11852 0.24878 0.11875 C 0.24253 0.11227 0.2401 0.11157 0.23212 0.11018 C 0.22048 0.11157 0.21267 0.11504 0.20191 0.11991 C 0.18767 0.12616 0.17205 0.12083 0.15712 0.12129 C 0.13281 0.13217 0.15816 0.12129 0.08732 0.12407 C 0.08264 0.1243 0.07517 0.12754 0.07066 0.12824 C 0.06666 0.13009 0.06493 0.13379 0.06128 0.13657 C 0.0526 0.14282 0.05521 0.14143 0.04774 0.14352 C 0.04323 0.14768 0.04496 0.15116 0.04149 0.15463 C 0.03385 0.1618 0.0158 0.16342 0.00712 0.16435 C 0.00295 0.16389 -0.00122 0.16412 -0.00538 0.16296 C -0.00868 0.16204 -0.01059 0.15185 -0.01059 0.15208 C -0.01129 0.12083 -0.01302 0.0956 -0.01059 0.06574 C -0.01163 0.01065 0.00712 0.01898 1.94444E-6 1.85185E-6 " pathEditMode="relative" rAng="0" ptsTypes="ffffffffffffffffff">
                                      <p:cBhvr>
                                        <p:cTn id="76" dur="5000" fill="hold"/>
                                        <p:tgtEl>
                                          <p:spTgt spid="126">
                                            <p:txEl>
                                              <p:pRg st="0" end="0"/>
                                            </p:txEl>
                                          </p:spTgt>
                                        </p:tgtEl>
                                        <p:attrNameLst>
                                          <p:attrName>ppt_x</p:attrName>
                                          <p:attrName>ppt_y</p:attrName>
                                        </p:attrNameLst>
                                      </p:cBhvr>
                                      <p:rCtr x="-12552" y="-8403"/>
                                    </p:animMotion>
                                  </p:childTnLst>
                                </p:cTn>
                              </p:par>
                              <p:par>
                                <p:cTn id="77" presetID="0" presetClass="path" presetSubtype="0" repeatCount="indefinite" accel="50000" decel="50000" fill="hold" nodeType="withEffect">
                                  <p:stCondLst>
                                    <p:cond delay="5000"/>
                                  </p:stCondLst>
                                  <p:childTnLst>
                                    <p:animMotion origin="layout" path="M 0.28559 0.08472 C 0.29079 0.08009 0.3 0.08565 0.30416 0.07824 C 0.30711 0.0713 0.30954 0.05417 0.30833 0.04213 C 0.30746 0.01713 0.30555 0.01019 0.28871 0.00278 C 0.27656 0.00185 0.24357 0.02431 0.23038 0.0375 C 0.22378 0.04931 0.20746 0.06574 0.20156 0.07755 C 0.19357 0.09421 0.18854 0.12685 0.18246 0.1375 C 0.17309 0.15232 0.1717 0.16412 0.16354 0.17685 C 0.16007 0.18796 0.14166 0.20764 0.1335 0.21389 C 0.12673 0.21898 0.11059 0.21806 0.11059 0.21829 C 0.09826 0.21759 0.07083 0.21181 0.05954 0.20972 C 0.03923 0.20741 0.00312 0.21945 -0.01129 0.20417 C -0.02414 0.17847 -0.02257 0.14746 -0.02691 0.11806 C -0.02657 0.09676 -0.02657 0.07546 -0.02587 0.05417 C -0.0257 0.04676 -0.02448 0.03982 -0.02066 0.03472 C -0.01841 0.0257 -0.01962 0.03195 -0.01962 0.01528 " pathEditMode="relative" rAng="0" ptsTypes="ffffffffffffffff">
                                      <p:cBhvr>
                                        <p:cTn id="78" dur="5000" fill="hold"/>
                                        <p:tgtEl>
                                          <p:spTgt spid="124">
                                            <p:txEl>
                                              <p:pRg st="0" end="0"/>
                                            </p:txEl>
                                          </p:spTgt>
                                        </p:tgtEl>
                                        <p:attrNameLst>
                                          <p:attrName>ppt_x</p:attrName>
                                          <p:attrName>ppt_y</p:attrName>
                                        </p:attrNameLst>
                                      </p:cBhvr>
                                      <p:rCtr x="-14427" y="2593"/>
                                    </p:animMotion>
                                  </p:childTnLst>
                                </p:cTn>
                              </p:par>
                              <p:par>
                                <p:cTn id="79" presetID="0" presetClass="path" presetSubtype="0" repeatCount="indefinite" accel="50000" decel="50000" fill="hold" nodeType="withEffect">
                                  <p:stCondLst>
                                    <p:cond delay="5000"/>
                                  </p:stCondLst>
                                  <p:childTnLst>
                                    <p:animMotion origin="layout" path="M 0.2474 0.10903 C 0.25469 0.11158 0.2665 0.11019 0.26928 0.12014 C 0.26997 0.12292 0.26146 0.14213 0.26146 0.14236 C 0.25348 0.15116 0.25035 0.16273 0.24115 0.17014 C 0.23646 0.17963 0.21806 0.18889 0.2099 0.19167 C 0.19914 0.19676 0.18542 0.19722 0.17622 0.2007 C 0.16424 0.20463 0.15608 0.21551 0.13768 0.21597 C 0.0908 0.21458 0.09827 0.21783 0.0658 0.20347 C 0.04948 0.19745 0.04914 0.18773 0.03959 0.17986 C 0.0323 0.17477 0.01598 0.1669 0.00851 0.15625 C 0.00296 0.14722 -0.00416 0.12801 -0.00503 0.11597 C -0.00364 0.10417 0.00053 0.09514 0.0033 0.08403 C 0.00521 0.0662 0.0099 0.0331 0.00226 0.02292 C 0.00122 0.00995 -0.00173 0.00903 -0.0026 0.00625 " pathEditMode="relative" rAng="0" ptsTypes="ffffffffffffff">
                                      <p:cBhvr>
                                        <p:cTn id="80" dur="5000" fill="hold"/>
                                        <p:tgtEl>
                                          <p:spTgt spid="127">
                                            <p:txEl>
                                              <p:pRg st="0" end="0"/>
                                            </p:txEl>
                                          </p:spTgt>
                                        </p:tgtEl>
                                        <p:attrNameLst>
                                          <p:attrName>ppt_x</p:attrName>
                                          <p:attrName>ppt_y</p:attrName>
                                        </p:attrNameLst>
                                      </p:cBhvr>
                                      <p:rCtr x="-11493" y="301"/>
                                    </p:animMotion>
                                  </p:childTnLst>
                                </p:cTn>
                              </p:par>
                              <p:par>
                                <p:cTn id="81" presetID="0" presetClass="path" presetSubtype="0" repeatCount="indefinite" accel="50000" decel="50000" fill="hold" nodeType="withEffect">
                                  <p:stCondLst>
                                    <p:cond delay="5000"/>
                                  </p:stCondLst>
                                  <p:childTnLst>
                                    <p:animMotion origin="layout" path="M 0.29896 0.18241 C 0.30174 0.18519 0.31146 0.18102 0.32188 0.19491 C 0.32084 0.21505 0.31355 0.23496 0.31355 0.23519 C 0.31025 0.24769 0.30417 0.25602 0.29323 0.26366 C 0.27657 0.26459 0.25955 0.27778 0.24289 0.27824 C 0.22987 0.28079 0.22292 0.27732 0.20886 0.27338 C 0.19757 0.26736 0.17448 0.26598 0.15851 0.25463 C 0.15122 0.24815 0.13299 0.22963 0.11893 0.22408 C 0.104 0.22315 0.08907 0.22338 0.07414 0.2213 C 0.06285 0.2176 0.06129 0.20903 0.05122 0.20186 C 0.04219 0.1963 0.02414 0.18797 0.01372 0.17824 C 0.00573 0.16968 -0.00572 0.15834 -0.01128 0.14352 C -0.01406 0.13264 -0.02083 0.1132 -0.01961 0.08936 C -0.02031 0.06389 -0.00434 0.02616 -0.00434 0.0007 " pathEditMode="relative" rAng="0" ptsTypes="ffffffffffffff">
                                      <p:cBhvr>
                                        <p:cTn id="82" dur="5000" fill="hold"/>
                                        <p:tgtEl>
                                          <p:spTgt spid="125">
                                            <p:txEl>
                                              <p:pRg st="0" end="0"/>
                                            </p:txEl>
                                          </p:spTgt>
                                        </p:tgtEl>
                                        <p:attrNameLst>
                                          <p:attrName>ppt_x</p:attrName>
                                          <p:attrName>ppt_y</p:attrName>
                                        </p:attrNameLst>
                                      </p:cBhvr>
                                      <p:rCtr x="-14844" y="-4167"/>
                                    </p:animMotion>
                                  </p:childTnLst>
                                </p:cTn>
                              </p:par>
                              <p:par>
                                <p:cTn id="83" presetID="0" presetClass="path" presetSubtype="0" repeatCount="indefinite" accel="50000" decel="50000" fill="hold" nodeType="withEffect">
                                  <p:stCondLst>
                                    <p:cond delay="5000"/>
                                  </p:stCondLst>
                                  <p:childTnLst>
                                    <p:animMotion origin="layout" path="M 0.27153 0.34884 C 0.28125 0.34838 0.28628 0.33611 0.29549 0.33148 C 0.3099 0.3243 0.28594 0.33287 0.30278 0.32731 C 0.30521 0.31782 0.30417 0.30764 0.30174 0.29814 C 0.29983 0.27963 0.30122 0.27476 0.28819 0.27037 C 0.28663 0.26713 0.28351 0.26527 0.28194 0.26203 C 0.28073 0.25949 0.28142 0.25578 0.27986 0.2537 C 0.2724 0.24375 0.26302 0.23842 0.25278 0.23564 C 0.2467 0.22963 0.23958 0.22708 0.23299 0.22176 C 0.22917 0.22222 0.22535 0.22222 0.22153 0.22314 C 0.21997 0.22361 0.21892 0.22546 0.21736 0.22592 C 0.20573 0.22986 0.19149 0.22916 0.17986 0.23009 C 0.15538 0.24305 0.16493 0.23703 0.1184 0.23842 C 0.10139 0.24606 0.08247 0.24398 0.06424 0.24537 C 0.04705 0.24814 0.03108 0.24259 0.01424 0.2412 C 0.0092 0.23889 0.00382 0.23726 -0.00139 0.23564 C -0.0059 0.23171 -0.00955 0.22708 -0.01389 0.22314 C -0.03316 0.18449 -0.02413 0.12939 -0.01597 0.08564 C -0.01458 0.06458 0.00851 0.02963 0.00851 0.00856 " pathEditMode="relative" rAng="0" ptsTypes="fffffffffffffffffff">
                                      <p:cBhvr>
                                        <p:cTn id="84" dur="5000" fill="hold"/>
                                        <p:tgtEl>
                                          <p:spTgt spid="72">
                                            <p:txEl>
                                              <p:pRg st="0" end="0"/>
                                            </p:txEl>
                                          </p:spTgt>
                                        </p:tgtEl>
                                        <p:attrNameLst>
                                          <p:attrName>ppt_x</p:attrName>
                                          <p:attrName>ppt_y</p:attrName>
                                        </p:attrNameLst>
                                      </p:cBhvr>
                                      <p:rCtr x="-13316" y="-17014"/>
                                    </p:animMotion>
                                  </p:childTnLst>
                                </p:cTn>
                              </p:par>
                              <p:par>
                                <p:cTn id="85" presetID="0" presetClass="path" presetSubtype="0" repeatCount="indefinite" accel="50000" decel="50000" fill="hold" nodeType="withEffect">
                                  <p:stCondLst>
                                    <p:cond delay="5000"/>
                                  </p:stCondLst>
                                  <p:childTnLst>
                                    <p:animMotion origin="layout" path="M 0.2908 0.21112 C 0.29618 0.20625 0.30365 0.21968 0.30955 0.22223 C 0.31111 0.22848 0.30539 0.24375 0.30695 0.25 C 0.30035 0.26227 0.2757 0.25903 0.26424 0.26181 C 0.25452 0.26389 0.21702 0.25186 0.20851 0.25556 C 0.18316 0.2551 0.19479 0.24838 0.16945 0.24653 C 0.15556 0.23658 0.14254 0.23033 0.13403 0.21806 C 0.12882 0.21112 0.11927 0.18287 0.11841 0.17292 C 0.1191 0.12547 0.11684 0.11112 0.11997 0.06459 C 0.11945 0.05024 0.12483 0.00579 0.12257 -0.00625 C 0.1191 -0.025 0.10365 -0.0324 0.09236 -0.04236 C 0.06424 -0.0375 0.06545 -0.01319 0.05591 -0.00208 C 0.04827 0.00625 0.04341 0.0169 0.03507 0.02431 C 0.01146 0.02338 0.02986 0.022 0.01146 0.01945 C 0.00677 0.00996 0.00087 0.01088 0.00087 -0.003 " pathEditMode="relative" rAng="0" ptsTypes="fffffffffffffff">
                                      <p:cBhvr>
                                        <p:cTn id="86" dur="5000" fill="hold"/>
                                        <p:tgtEl>
                                          <p:spTgt spid="64">
                                            <p:txEl>
                                              <p:pRg st="0" end="0"/>
                                            </p:txEl>
                                          </p:spTgt>
                                        </p:tgtEl>
                                        <p:attrNameLst>
                                          <p:attrName>ppt_x</p:attrName>
                                          <p:attrName>ppt_y</p:attrName>
                                        </p:attrNameLst>
                                      </p:cBhvr>
                                      <p:rCtr x="-13490" y="-10046"/>
                                    </p:animMotion>
                                  </p:childTnLst>
                                </p:cTn>
                              </p:par>
                              <p:par>
                                <p:cTn id="87" presetID="0" presetClass="path" presetSubtype="0" repeatCount="indefinite" accel="50000" decel="50000" fill="hold" nodeType="withEffect">
                                  <p:stCondLst>
                                    <p:cond delay="5000"/>
                                  </p:stCondLst>
                                  <p:childTnLst>
                                    <p:animMotion origin="layout" path="M 0.32552 0.05486 C 0.32864 0.05578 0.33038 0.05694 0.33333 0.05902 C 0.33402 0.05949 0.3342 0.06064 0.33489 0.06111 C 0.33663 0.06227 0.33871 0.06227 0.34062 0.06319 C 0.34323 0.06666 0.34375 0.07152 0.34635 0.075 C 0.346 0.08125 0.346 0.09236 0.34427 0.09861 C 0.34392 0.10023 0.34062 0.10046 0.3401 0.10069 C 0.33836 0.10416 0.33802 0.10949 0.33698 0.11111 C 0.3342 0.11574 0.3283 0.12291 0.32395 0.1243 C 0.32135 0.12523 0.31875 0.12523 0.31614 0.12569 C 0.29409 0.12523 0.27031 0.12338 0.24791 0.12639 C 0.24027 0.12986 0.23316 0.13009 0.225 0.13125 C 0.22257 0.13217 0.22014 0.13287 0.2177 0.13402 C 0.21475 0.13703 0.20677 0.13819 0.20677 0.13842 C 0.20069 0.14143 0.19618 0.14189 0.18958 0.14236 C 0.18281 0.14166 0.17656 0.14213 0.16979 0.14305 C 0.16371 0.14838 0.15781 0.15139 0.15052 0.15347 C 0.14323 0.15833 0.13507 0.1574 0.12708 0.15833 C 0.12448 0.16018 0.12517 0.15995 0.12187 0.16041 C 0.11823 0.16088 0.11093 0.1618 0.11093 0.16203 C 0.10573 0.16319 0.09531 0.16389 0.09531 0.16412 C 0.09132 0.16574 0.08698 0.1662 0.08281 0.16666 C 0.0776 0.17129 0.075 0.17037 0.0677 0.17083 C 0.05364 0.17291 0.06145 0.17199 0.04427 0.17291 C 0.04045 0.17453 0.04218 0.17361 0.03906 0.17569 C 0.03125 0.17546 0.02343 0.17569 0.01562 0.175 C 0.01389 0.17477 0.01198 0.17129 0.00989 0.17083 C 0.00486 0.16759 0.00086 0.16898 -0.00417 0.17083 C -0.01094 0.16967 -0.00938 0.16689 -0.01459 0.16458 C -0.01754 0.16157 -0.0191 0.15972 -0.02032 0.15486 C -0.02049 0.15301 -0.02049 0.15115 -0.02084 0.1493 C -0.02101 0.14791 -0.02188 0.14514 -0.02188 0.14537 C -0.02136 0.12407 -0.02049 0.1081 -0.01927 0.0868 C -0.0191 0.0824 -0.01806 0.08194 -0.01615 0.07777 C -0.0158 0.07708 -0.01511 0.07569 -0.01511 0.07592 C -0.01389 0.0662 -0.01216 0.05555 -0.0099 0.04652 C -0.0092 0.03842 -0.0066 0.02708 -0.00313 0.02014 " pathEditMode="relative" rAng="0" ptsTypes="fffffffffffffffffffffffffffffffffffff">
                                      <p:cBhvr>
                                        <p:cTn id="88" dur="5000" fill="hold"/>
                                        <p:tgtEl>
                                          <p:spTgt spid="59">
                                            <p:txEl>
                                              <p:pRg st="0" end="0"/>
                                            </p:txEl>
                                          </p:spTgt>
                                        </p:tgtEl>
                                        <p:attrNameLst>
                                          <p:attrName>ppt_x</p:attrName>
                                          <p:attrName>ppt_y</p:attrName>
                                        </p:attrNameLst>
                                      </p:cBhvr>
                                      <p:rCtr x="-16337" y="4306"/>
                                    </p:animMotion>
                                  </p:childTnLst>
                                </p:cTn>
                              </p:par>
                              <p:par>
                                <p:cTn id="89" presetID="0" presetClass="path" presetSubtype="0" repeatCount="indefinite" accel="50000" decel="50000" fill="hold" nodeType="withEffect">
                                  <p:stCondLst>
                                    <p:cond delay="5000"/>
                                  </p:stCondLst>
                                  <p:childTnLst>
                                    <p:animMotion origin="layout" path="M 0.24792 0.23681 C 0.25573 0.23635 0.2592 0.23889 0.26302 0.23125 C 0.26354 0.22639 0.26302 0.22639 0.26458 0.22292 C 0.26528 0.22153 0.26667 0.21875 0.26667 0.21875 C 0.26719 0.2088 0.26736 0.20834 0.26354 0.20139 C 0.26215 0.19236 0.25156 0.19144 0.24583 0.18959 C 0.24115 0.19005 0.23646 0.18982 0.23177 0.19098 C 0.23108 0.19121 0.23125 0.19306 0.23073 0.19375 C 0.22986 0.19537 0.22882 0.19676 0.2276 0.19792 C 0.225 0.20047 0.22274 0.20093 0.21979 0.20209 C 0.2158 0.20533 0.21215 0.20602 0.20781 0.20764 C 0.20625 0.20811 0.20313 0.20973 0.20313 0.20973 C 0.19705 0.21783 0.19271 0.21736 0.18385 0.21806 C 0.17587 0.21945 0.1684 0.22223 0.16042 0.22292 C 0.15677 0.22385 0.15451 0.22686 0.15104 0.22778 C 0.1408 0.23056 0.14757 0.22917 0.13021 0.22986 C 0.12656 0.23102 0.12188 0.23148 0.11875 0.23473 C 0.11788 0.23542 0.11736 0.23658 0.11667 0.2375 C 0.11615 0.23797 0.11563 0.23843 0.1151 0.23889 C 0.11267 0.23866 0.11007 0.23912 0.10781 0.2382 C 0.10608 0.2375 0.10573 0.23403 0.10417 0.23264 C 0.10191 0.23056 0.09861 0.23148 0.09583 0.23125 C 0.0901 0.22986 0.08455 0.22963 0.07865 0.22917 C 0.07622 0.22824 0.07344 0.22801 0.07135 0.2257 C 0.06944 0.22361 0.06875 0.2213 0.06667 0.21945 C 0.06458 0.21783 0.06215 0.2169 0.0599 0.21598 C 0.05816 0.21528 0.05816 0.21389 0.05677 0.2125 C 0.05295 0.20903 0.04826 0.20787 0.04427 0.20486 C 0.04167 0.20278 0.03819 0.19815 0.03594 0.19723 C 0.03403 0.19352 0.02969 0.19236 0.02656 0.19167 C 0.02361 0.18658 0.02552 0.18519 0.02396 0.17848 C 0.02361 0.17686 0.01962 0.17431 0.01875 0.17292 C 0.01736 0.17061 0.01632 0.16783 0.01458 0.16598 C 0.00972 0.16111 0.00052 0.15394 -0.00312 0.14653 C -0.00469 0.13588 -0.00625 0.12408 -0.00885 0.11389 C -0.0092 0.10811 -0.00972 0.10232 -0.01198 0.09723 C -0.01319 0.09445 -0.01424 0.09306 -0.0151 0.09028 C -0.01649 0.08542 -0.01719 0.0794 -0.01771 0.07431 C -0.01701 0.06667 -0.01667 0.06042 -0.01458 0.05348 C -0.01389 0.04699 -0.01215 0.03959 -0.00937 0.03403 C -0.00851 0.02963 -0.00816 0.025 -0.00677 0.02084 C -0.00556 0.0169 -0.0059 0.02084 -0.00521 0.01667 C -0.00451 0.01227 -0.00503 0.0125 -0.00365 0.00834 C -0.0026 0.0051 4.16667E-6 0.00301 4.16667E-6 -7.40741E-7 " pathEditMode="relative" ptsTypes="fffffffffffffffffffffffffffffffffffffffffffA">
                                      <p:cBhvr>
                                        <p:cTn id="90" dur="5000" fill="hold"/>
                                        <p:tgtEl>
                                          <p:spTgt spid="162">
                                            <p:txEl>
                                              <p:pRg st="0" end="0"/>
                                            </p:txEl>
                                          </p:spTgt>
                                        </p:tgtEl>
                                        <p:attrNameLst>
                                          <p:attrName>ppt_x</p:attrName>
                                          <p:attrName>ppt_y</p:attrName>
                                        </p:attrNameLst>
                                      </p:cBhvr>
                                    </p:animMotion>
                                  </p:childTnLst>
                                </p:cTn>
                              </p:par>
                              <p:par>
                                <p:cTn id="91" presetID="0" presetClass="path" presetSubtype="0" repeatCount="indefinite" accel="50000" decel="50000" fill="hold" nodeType="withEffect">
                                  <p:stCondLst>
                                    <p:cond delay="5000"/>
                                  </p:stCondLst>
                                  <p:childTnLst>
                                    <p:animMotion origin="layout" path="M 0.33715 -0.00139 C 0.34427 -0.00787 0.34149 -0.00486 0.34601 -0.00972 C 0.34705 -0.01273 0.34861 -0.01435 0.34965 -0.01736 C 0.35018 -0.02245 0.35052 -0.02778 0.35174 -0.03264 C 0.35295 -0.0463 0.35417 -0.07361 0.34184 -0.07917 C 0.33108 -0.07824 0.33715 -0.0787 0.33143 -0.07361 C 0.32934 -0.06551 0.32274 -0.06065 0.31893 -0.05417 C 0.3184 -0.0507 0.31615 -0.03958 0.31372 -0.0375 C 0.3059 -0.03102 0.30278 -0.03079 0.2934 -0.02917 C 0.28854 -0.025 0.26893 -0.02894 0.26268 -0.02917 C 0.2533 -0.02894 0.24375 -0.02639 0.23455 -0.02917 C 0.22795 -0.03125 0.22465 -0.03982 0.21893 -0.04306 C 0.21059 -0.04769 0.20052 -0.04583 0.19184 -0.04653 C 0.18281 -0.0456 0.18108 -0.04699 0.17518 -0.04306 C 0.17361 -0.03658 0.1684 -0.03658 0.16424 -0.03542 C 0.15764 -0.03102 0.15955 -0.02917 0.1559 -0.02222 C 0.15365 -0.01783 0.15018 -0.01366 0.14809 -0.00903 C 0.14601 -0.0044 0.14479 0.0044 0.14132 0.00764 C 0.13577 0.01273 0.13594 0.01111 0.13038 0.01667 C 0.12639 0.0206 0.12257 0.02592 0.11788 0.02847 C 0.10955 0.03333 0.10035 0.03518 0.09184 0.03889 C 0.08542 0.04167 0.07743 0.05139 0.07101 0.05278 C 0.06684 0.0537 0.06268 0.05347 0.05851 0.05417 C 0.05278 0.05671 0.04653 0.05602 0.0408 0.05625 C 0.03229 0.05903 0.03264 0.05648 0.02674 0.05208 C 0.02465 0.05046 0.02153 0.05046 0.01945 0.05 C 0.01632 0.0493 0.01372 0.04676 0.01059 0.04583 C 0.00781 0.04352 0.0092 0.04051 0.01007 0.0368 C 0.0099 0.03565 0.01007 0.03426 0.00955 0.03333 C 0.00886 0.03194 0.00643 0.03055 0.00643 0.03055 C 0.00469 0.02708 0.00399 0.02523 0.00122 0.02292 C -1.38889E-6 0.0206 -0.00017 0.01852 -0.00087 0.01597 C -0.00017 0.00486 -0.00035 0.01042 -0.00035 -0.0007 " pathEditMode="relative" ptsTypes="ffffffffffffffffffffffffffffffffA">
                                      <p:cBhvr>
                                        <p:cTn id="92" dur="5000" fill="hold"/>
                                        <p:tgtEl>
                                          <p:spTgt spid="57">
                                            <p:txEl>
                                              <p:pRg st="0" end="0"/>
                                            </p:txEl>
                                          </p:spTgt>
                                        </p:tgtEl>
                                        <p:attrNameLst>
                                          <p:attrName>ppt_x</p:attrName>
                                          <p:attrName>ppt_y</p:attrName>
                                        </p:attrNameLst>
                                      </p:cBhvr>
                                    </p:animMotion>
                                  </p:childTnLst>
                                </p:cTn>
                              </p:par>
                              <p:par>
                                <p:cTn id="93" presetID="0" presetClass="path" presetSubtype="0" repeatCount="indefinite" accel="50000" decel="50000" fill="hold" nodeType="withEffect">
                                  <p:stCondLst>
                                    <p:cond delay="5000"/>
                                  </p:stCondLst>
                                  <p:childTnLst>
                                    <p:animMotion origin="layout" path="M 0.3 0.13195 C 0.30313 0.13126 0.30573 0.13079 0.30834 0.12848 C 0.30955 0.12385 0.30851 0.11922 0.30782 0.11459 C 0.31164 0.11297 0.31025 0.11228 0.3125 0.11528 C 0.3132 0.11783 0.31424 0.12061 0.31511 0.12292 C 0.31563 0.12431 0.31719 0.12709 0.31719 0.12709 C 0.31789 0.13103 0.31858 0.13496 0.31928 0.1389 C 0.31945 0.14329 0.32014 0.14769 0.3198 0.15209 C 0.31962 0.15487 0.31112 0.172 0.30834 0.17292 C 0.30608 0.17385 0.29757 0.17431 0.29688 0.17431 C 0.28872 0.17709 0.28091 0.17987 0.2724 0.18056 C 0.26667 0.1838 0.26407 0.18612 0.25938 0.19028 C 0.25643 0.19306 0.25191 0.19306 0.24844 0.19376 C 0.24202 0.19353 0.23559 0.19353 0.22917 0.19306 C 0.22448 0.19283 0.21945 0.19005 0.21459 0.18959 C 0.21129 0.18843 0.21077 0.18635 0.20886 0.18265 C 0.20764 0.18033 0.20434 0.17871 0.20261 0.17709 C 0.2007 0.17223 0.20053 0.16667 0.19896 0.16181 C 0.19757 0.15765 0.19618 0.15348 0.1948 0.14931 C 0.19428 0.14769 0.1875 0.1382 0.18594 0.13542 C 0.18421 0.12501 0.18039 0.11667 0.17761 0.10695 C 0.17622 0.10209 0.17535 0.09607 0.17188 0.09306 C 0.16928 0.08519 0.16598 0.07755 0.1625 0.07015 C 0.16094 0.06667 0.15521 0.06413 0.15261 0.06251 C 0.14948 0.06042 0.14757 0.05765 0.1448 0.05487 C 0.14289 0.047 0.13559 0.04561 0.13021 0.04376 C 0.12448 0.03866 0.11702 0.04214 0.11042 0.04237 C 0.10764 0.04329 0.10487 0.04422 0.10209 0.04515 C 0.09931 0.04885 0.09966 0.04885 0.09688 0.0514 C 0.09584 0.05232 0.0948 0.05325 0.09375 0.05417 C 0.09323 0.05464 0.09219 0.05556 0.09219 0.05556 C 0.08976 0.06042 0.08629 0.06042 0.0823 0.06181 C 0.075 0.06459 0.06702 0.06621 0.05938 0.06737 C 0.05695 0.06829 0.05695 0.06991 0.05469 0.07084 C 0.05209 0.07362 0.04132 0.07964 0.03803 0.08056 C 0.03091 0.08033 0.02379 0.08079 0.01667 0.07987 C 0.01563 0.07964 0.01511 0.07454 0.01511 0.07431 C 0.01441 0.072 0.01337 0.06968 0.0125 0.06737 C 0.00903 0.05834 0.00452 0.05024 0.00261 0.04028 C 0.00226 0.03612 0.00296 0.02732 -0.00052 0.0257 C -0.00069 0.02292 -0.00156 0.02015 -0.00156 0.01737 C -0.00156 0.01112 -1.94444E-6 0.00603 -1.94444E-6 6.2963E-6 " pathEditMode="relative" ptsTypes="fffffffffffffffffffffffffffffffffffffffffA">
                                      <p:cBhvr>
                                        <p:cTn id="94" dur="5000" fill="hold"/>
                                        <p:tgtEl>
                                          <p:spTgt spid="163">
                                            <p:txEl>
                                              <p:pRg st="0" end="0"/>
                                            </p:txEl>
                                          </p:spTgt>
                                        </p:tgtEl>
                                        <p:attrNameLst>
                                          <p:attrName>ppt_x</p:attrName>
                                          <p:attrName>ppt_y</p:attrName>
                                        </p:attrNameLst>
                                      </p:cBhvr>
                                    </p:animMotion>
                                  </p:childTnLst>
                                </p:cTn>
                              </p:par>
                            </p:childTnLst>
                          </p:cTn>
                        </p:par>
                        <p:par>
                          <p:cTn id="95" fill="hold">
                            <p:stCondLst>
                              <p:cond delay="10500"/>
                            </p:stCondLst>
                            <p:childTnLst>
                              <p:par>
                                <p:cTn id="96" presetID="1" presetClass="entr" presetSubtype="0" fill="hold" nodeType="afterEffect">
                                  <p:stCondLst>
                                    <p:cond delay="10000"/>
                                  </p:stCondLst>
                                  <p:childTnLst>
                                    <p:set>
                                      <p:cBhvr>
                                        <p:cTn id="97" dur="1" fill="hold">
                                          <p:stCondLst>
                                            <p:cond delay="0"/>
                                          </p:stCondLst>
                                        </p:cTn>
                                        <p:tgtEl>
                                          <p:spTgt spid="4"/>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2000"/>
                                  </p:stCondLst>
                                  <p:childTnLst>
                                    <p:set>
                                      <p:cBhvr>
                                        <p:cTn id="101" dur="1" fill="hold">
                                          <p:stCondLst>
                                            <p:cond delay="0"/>
                                          </p:stCondLst>
                                        </p:cTn>
                                        <p:tgtEl>
                                          <p:spTgt spid="62"/>
                                        </p:tgtEl>
                                        <p:attrNameLst>
                                          <p:attrName>style.visibility</p:attrName>
                                        </p:attrNameLst>
                                      </p:cBhvr>
                                      <p:to>
                                        <p:strVal val="visible"/>
                                      </p:to>
                                    </p:set>
                                    <p:animEffect transition="in" filter="wipe(down)">
                                      <p:cBhvr>
                                        <p:cTn id="102" dur="1000"/>
                                        <p:tgtEl>
                                          <p:spTgt spid="62"/>
                                        </p:tgtEl>
                                      </p:cBhvr>
                                    </p:animEffect>
                                  </p:childTnLst>
                                </p:cTn>
                              </p:par>
                              <p:par>
                                <p:cTn id="103" presetID="1" presetClass="entr" presetSubtype="0" fill="hold" nodeType="withEffect">
                                  <p:stCondLst>
                                    <p:cond delay="0"/>
                                  </p:stCondLst>
                                  <p:childTnLst>
                                    <p:set>
                                      <p:cBhvr>
                                        <p:cTn id="104" dur="1" fill="hold">
                                          <p:stCondLst>
                                            <p:cond delay="0"/>
                                          </p:stCondLst>
                                        </p:cTn>
                                        <p:tgtEl>
                                          <p:spTgt spid="148"/>
                                        </p:tgtEl>
                                        <p:attrNameLst>
                                          <p:attrName>style.visibility</p:attrName>
                                        </p:attrNameLst>
                                      </p:cBhvr>
                                      <p:to>
                                        <p:strVal val="visible"/>
                                      </p:to>
                                    </p:set>
                                  </p:childTnLst>
                                </p:cTn>
                              </p:par>
                            </p:childTnLst>
                          </p:cTn>
                        </p:par>
                        <p:par>
                          <p:cTn id="105" fill="hold">
                            <p:stCondLst>
                              <p:cond delay="3000"/>
                            </p:stCondLst>
                            <p:childTnLst>
                              <p:par>
                                <p:cTn id="106" presetID="1" presetClass="entr" presetSubtype="0" fill="hold" nodeType="afterEffect">
                                  <p:stCondLst>
                                    <p:cond delay="0"/>
                                  </p:stCondLst>
                                  <p:childTnLst>
                                    <p:set>
                                      <p:cBhvr>
                                        <p:cTn id="107" dur="1" fill="hold">
                                          <p:stCondLst>
                                            <p:cond delay="0"/>
                                          </p:stCondLst>
                                        </p:cTn>
                                        <p:tgtEl>
                                          <p:spTgt spid="75"/>
                                        </p:tgtEl>
                                        <p:attrNameLst>
                                          <p:attrName>style.visibility</p:attrName>
                                        </p:attrNameLst>
                                      </p:cBhvr>
                                      <p:to>
                                        <p:strVal val="visible"/>
                                      </p:to>
                                    </p:set>
                                  </p:childTnLst>
                                </p:cTn>
                              </p:par>
                            </p:childTnLst>
                          </p:cTn>
                        </p:par>
                        <p:par>
                          <p:cTn id="108" fill="hold">
                            <p:stCondLst>
                              <p:cond delay="3000"/>
                            </p:stCondLst>
                            <p:childTnLst>
                              <p:par>
                                <p:cTn id="109" presetID="22" presetClass="entr" presetSubtype="4" fill="hold" nodeType="afterEffect">
                                  <p:stCondLst>
                                    <p:cond delay="0"/>
                                  </p:stCondLst>
                                  <p:childTnLst>
                                    <p:set>
                                      <p:cBhvr>
                                        <p:cTn id="110" dur="1" fill="hold">
                                          <p:stCondLst>
                                            <p:cond delay="0"/>
                                          </p:stCondLst>
                                        </p:cTn>
                                        <p:tgtEl>
                                          <p:spTgt spid="68"/>
                                        </p:tgtEl>
                                        <p:attrNameLst>
                                          <p:attrName>style.visibility</p:attrName>
                                        </p:attrNameLst>
                                      </p:cBhvr>
                                      <p:to>
                                        <p:strVal val="visible"/>
                                      </p:to>
                                    </p:set>
                                    <p:animEffect transition="in" filter="wipe(down)">
                                      <p:cBhvr>
                                        <p:cTn id="111" dur="2000"/>
                                        <p:tgtEl>
                                          <p:spTgt spid="68"/>
                                        </p:tgtEl>
                                      </p:cBhvr>
                                    </p:animEffect>
                                  </p:childTnLst>
                                </p:cTn>
                              </p:par>
                            </p:childTnLst>
                          </p:cTn>
                        </p:par>
                        <p:par>
                          <p:cTn id="112" fill="hold">
                            <p:stCondLst>
                              <p:cond delay="5000"/>
                            </p:stCondLst>
                            <p:childTnLst>
                              <p:par>
                                <p:cTn id="113" presetID="1" presetClass="entr" presetSubtype="0" fill="hold" nodeType="afterEffect">
                                  <p:stCondLst>
                                    <p:cond delay="0"/>
                                  </p:stCondLst>
                                  <p:childTnLst>
                                    <p:set>
                                      <p:cBhvr>
                                        <p:cTn id="114" dur="1" fill="hold">
                                          <p:stCondLst>
                                            <p:cond delay="0"/>
                                          </p:stCondLst>
                                        </p:cTn>
                                        <p:tgtEl>
                                          <p:spTgt spid="78"/>
                                        </p:tgtEl>
                                        <p:attrNameLst>
                                          <p:attrName>style.visibility</p:attrName>
                                        </p:attrNameLst>
                                      </p:cBhvr>
                                      <p:to>
                                        <p:strVal val="visible"/>
                                      </p:to>
                                    </p:set>
                                  </p:childTnLst>
                                </p:cTn>
                              </p:par>
                              <p:par>
                                <p:cTn id="115" presetID="22" presetClass="entr" presetSubtype="4" fill="hold" nodeType="withEffect">
                                  <p:stCondLst>
                                    <p:cond delay="0"/>
                                  </p:stCondLst>
                                  <p:childTnLst>
                                    <p:set>
                                      <p:cBhvr>
                                        <p:cTn id="116" dur="1" fill="hold">
                                          <p:stCondLst>
                                            <p:cond delay="0"/>
                                          </p:stCondLst>
                                        </p:cTn>
                                        <p:tgtEl>
                                          <p:spTgt spid="61">
                                            <p:txEl>
                                              <p:pRg st="0" end="0"/>
                                            </p:txEl>
                                          </p:spTgt>
                                        </p:tgtEl>
                                        <p:attrNameLst>
                                          <p:attrName>style.visibility</p:attrName>
                                        </p:attrNameLst>
                                      </p:cBhvr>
                                      <p:to>
                                        <p:strVal val="visible"/>
                                      </p:to>
                                    </p:set>
                                    <p:animEffect transition="in" filter="wipe(down)">
                                      <p:cBhvr>
                                        <p:cTn id="117" dur="2000"/>
                                        <p:tgtEl>
                                          <p:spTgt spid="61">
                                            <p:txEl>
                                              <p:pRg st="0" end="0"/>
                                            </p:txEl>
                                          </p:spTgt>
                                        </p:tgtEl>
                                      </p:cBhvr>
                                    </p:animEffect>
                                  </p:childTnLst>
                                </p:cTn>
                              </p:par>
                              <p:par>
                                <p:cTn id="118" presetID="22" presetClass="entr" presetSubtype="1" fill="hold" nodeType="withEffect">
                                  <p:stCondLst>
                                    <p:cond delay="0"/>
                                  </p:stCondLst>
                                  <p:childTnLst>
                                    <p:set>
                                      <p:cBhvr>
                                        <p:cTn id="119" dur="1" fill="hold">
                                          <p:stCondLst>
                                            <p:cond delay="0"/>
                                          </p:stCondLst>
                                        </p:cTn>
                                        <p:tgtEl>
                                          <p:spTgt spid="60">
                                            <p:txEl>
                                              <p:pRg st="0" end="0"/>
                                            </p:txEl>
                                          </p:spTgt>
                                        </p:tgtEl>
                                        <p:attrNameLst>
                                          <p:attrName>style.visibility</p:attrName>
                                        </p:attrNameLst>
                                      </p:cBhvr>
                                      <p:to>
                                        <p:strVal val="visible"/>
                                      </p:to>
                                    </p:set>
                                    <p:animEffect transition="in" filter="wipe(up)">
                                      <p:cBhvr>
                                        <p:cTn id="120" dur="3000"/>
                                        <p:tgtEl>
                                          <p:spTgt spid="60">
                                            <p:txEl>
                                              <p:pRg st="0" end="0"/>
                                            </p:txEl>
                                          </p:spTgt>
                                        </p:tgtEl>
                                      </p:cBhvr>
                                    </p:animEffect>
                                  </p:childTnLst>
                                </p:cTn>
                              </p:par>
                            </p:childTnLst>
                          </p:cTn>
                        </p:par>
                        <p:par>
                          <p:cTn id="121" fill="hold">
                            <p:stCondLst>
                              <p:cond delay="8000"/>
                            </p:stCondLst>
                            <p:childTnLst>
                              <p:par>
                                <p:cTn id="122" presetID="22" presetClass="entr" presetSubtype="1" fill="hold" nodeType="afterEffect">
                                  <p:stCondLst>
                                    <p:cond delay="0"/>
                                  </p:stCondLst>
                                  <p:childTnLst>
                                    <p:set>
                                      <p:cBhvr>
                                        <p:cTn id="123" dur="1" fill="hold">
                                          <p:stCondLst>
                                            <p:cond delay="0"/>
                                          </p:stCondLst>
                                        </p:cTn>
                                        <p:tgtEl>
                                          <p:spTgt spid="60">
                                            <p:txEl>
                                              <p:pRg st="1" end="1"/>
                                            </p:txEl>
                                          </p:spTgt>
                                        </p:tgtEl>
                                        <p:attrNameLst>
                                          <p:attrName>style.visibility</p:attrName>
                                        </p:attrNameLst>
                                      </p:cBhvr>
                                      <p:to>
                                        <p:strVal val="visible"/>
                                      </p:to>
                                    </p:set>
                                    <p:animEffect transition="in" filter="wipe(up)">
                                      <p:cBhvr>
                                        <p:cTn id="124" dur="3000"/>
                                        <p:tgtEl>
                                          <p:spTgt spid="60">
                                            <p:txEl>
                                              <p:pRg st="1" end="1"/>
                                            </p:txEl>
                                          </p:spTgt>
                                        </p:tgtEl>
                                      </p:cBhvr>
                                    </p:animEffect>
                                  </p:childTnLst>
                                </p:cTn>
                              </p:par>
                            </p:childTnLst>
                          </p:cTn>
                        </p:par>
                        <p:par>
                          <p:cTn id="125" fill="hold">
                            <p:stCondLst>
                              <p:cond delay="11000"/>
                            </p:stCondLst>
                            <p:childTnLst>
                              <p:par>
                                <p:cTn id="126" presetID="22" presetClass="entr" presetSubtype="4" fill="hold" grpId="0" nodeType="afterEffect">
                                  <p:stCondLst>
                                    <p:cond delay="0"/>
                                  </p:stCondLst>
                                  <p:childTnLst>
                                    <p:set>
                                      <p:cBhvr>
                                        <p:cTn id="127" dur="1" fill="hold">
                                          <p:stCondLst>
                                            <p:cond delay="0"/>
                                          </p:stCondLst>
                                        </p:cTn>
                                        <p:tgtEl>
                                          <p:spTgt spid="81"/>
                                        </p:tgtEl>
                                        <p:attrNameLst>
                                          <p:attrName>style.visibility</p:attrName>
                                        </p:attrNameLst>
                                      </p:cBhvr>
                                      <p:to>
                                        <p:strVal val="visible"/>
                                      </p:to>
                                    </p:set>
                                    <p:animEffect transition="in" filter="wipe(down)">
                                      <p:cBhvr>
                                        <p:cTn id="128" dur="500"/>
                                        <p:tgtEl>
                                          <p:spTgt spid="81"/>
                                        </p:tgtEl>
                                      </p:cBhvr>
                                    </p:animEffect>
                                  </p:childTnLst>
                                </p:cTn>
                              </p:par>
                            </p:childTnLst>
                          </p:cTn>
                        </p:par>
                        <p:par>
                          <p:cTn id="129" fill="hold">
                            <p:stCondLst>
                              <p:cond delay="11500"/>
                            </p:stCondLst>
                            <p:childTnLst>
                              <p:par>
                                <p:cTn id="130" presetID="1" presetClass="entr" presetSubtype="0" fill="hold" nodeType="afterEffect">
                                  <p:stCondLst>
                                    <p:cond delay="0"/>
                                  </p:stCondLst>
                                  <p:childTnLst>
                                    <p:set>
                                      <p:cBhvr>
                                        <p:cTn id="131" dur="1" fill="hold">
                                          <p:stCondLst>
                                            <p:cond delay="0"/>
                                          </p:stCondLst>
                                        </p:cTn>
                                        <p:tgtEl>
                                          <p:spTgt spid="158"/>
                                        </p:tgtEl>
                                        <p:attrNameLst>
                                          <p:attrName>style.visibility</p:attrName>
                                        </p:attrNameLst>
                                      </p:cBhvr>
                                      <p:to>
                                        <p:strVal val="visible"/>
                                      </p:to>
                                    </p:set>
                                  </p:childTnLst>
                                </p:cTn>
                              </p:par>
                            </p:childTnLst>
                          </p:cTn>
                        </p:par>
                      </p:childTnLst>
                    </p:cTn>
                  </p:par>
                  <p:par>
                    <p:cTn id="132" fill="hold">
                      <p:stCondLst>
                        <p:cond delay="indefinite"/>
                      </p:stCondLst>
                      <p:childTnLst>
                        <p:par>
                          <p:cTn id="133" fill="hold">
                            <p:stCondLst>
                              <p:cond delay="0"/>
                            </p:stCondLst>
                            <p:childTnLst>
                              <p:par>
                                <p:cTn id="134" presetID="22" presetClass="entr" presetSubtype="1" fill="hold" nodeType="clickEffect">
                                  <p:stCondLst>
                                    <p:cond delay="0"/>
                                  </p:stCondLst>
                                  <p:childTnLst>
                                    <p:set>
                                      <p:cBhvr>
                                        <p:cTn id="135" dur="1" fill="hold">
                                          <p:stCondLst>
                                            <p:cond delay="0"/>
                                          </p:stCondLst>
                                        </p:cTn>
                                        <p:tgtEl>
                                          <p:spTgt spid="60">
                                            <p:txEl>
                                              <p:pRg st="2" end="2"/>
                                            </p:txEl>
                                          </p:spTgt>
                                        </p:tgtEl>
                                        <p:attrNameLst>
                                          <p:attrName>style.visibility</p:attrName>
                                        </p:attrNameLst>
                                      </p:cBhvr>
                                      <p:to>
                                        <p:strVal val="visible"/>
                                      </p:to>
                                    </p:set>
                                    <p:animEffect transition="in" filter="wipe(up)">
                                      <p:cBhvr>
                                        <p:cTn id="136" dur="3000"/>
                                        <p:tgtEl>
                                          <p:spTgt spid="60">
                                            <p:txEl>
                                              <p:pRg st="2" end="2"/>
                                            </p:txEl>
                                          </p:spTgt>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1" fill="hold" nodeType="clickEffect">
                                  <p:stCondLst>
                                    <p:cond delay="0"/>
                                  </p:stCondLst>
                                  <p:childTnLst>
                                    <p:set>
                                      <p:cBhvr>
                                        <p:cTn id="140" dur="1" fill="hold">
                                          <p:stCondLst>
                                            <p:cond delay="0"/>
                                          </p:stCondLst>
                                        </p:cTn>
                                        <p:tgtEl>
                                          <p:spTgt spid="60">
                                            <p:txEl>
                                              <p:pRg st="4" end="4"/>
                                            </p:txEl>
                                          </p:spTgt>
                                        </p:tgtEl>
                                        <p:attrNameLst>
                                          <p:attrName>style.visibility</p:attrName>
                                        </p:attrNameLst>
                                      </p:cBhvr>
                                      <p:to>
                                        <p:strVal val="visible"/>
                                      </p:to>
                                    </p:set>
                                    <p:animEffect transition="in" filter="wipe(up)">
                                      <p:cBhvr>
                                        <p:cTn id="141" dur="3000"/>
                                        <p:tgtEl>
                                          <p:spTgt spid="60">
                                            <p:txEl>
                                              <p:pRg st="4" end="4"/>
                                            </p:txEl>
                                          </p:spTgt>
                                        </p:tgtEl>
                                      </p:cBhvr>
                                    </p:animEffect>
                                  </p:childTnLst>
                                </p:cTn>
                              </p:par>
                            </p:childTnLst>
                          </p:cTn>
                        </p:par>
                      </p:childTnLst>
                    </p:cTn>
                  </p:par>
                  <p:par>
                    <p:cTn id="142" fill="hold">
                      <p:stCondLst>
                        <p:cond delay="indefinite"/>
                      </p:stCondLst>
                      <p:childTnLst>
                        <p:par>
                          <p:cTn id="143" fill="hold">
                            <p:stCondLst>
                              <p:cond delay="0"/>
                            </p:stCondLst>
                            <p:childTnLst>
                              <p:par>
                                <p:cTn id="144" presetID="22" presetClass="entr" presetSubtype="1" fill="hold" nodeType="clickEffect">
                                  <p:stCondLst>
                                    <p:cond delay="0"/>
                                  </p:stCondLst>
                                  <p:childTnLst>
                                    <p:set>
                                      <p:cBhvr>
                                        <p:cTn id="145" dur="1" fill="hold">
                                          <p:stCondLst>
                                            <p:cond delay="0"/>
                                          </p:stCondLst>
                                        </p:cTn>
                                        <p:tgtEl>
                                          <p:spTgt spid="60">
                                            <p:txEl>
                                              <p:pRg st="3" end="3"/>
                                            </p:txEl>
                                          </p:spTgt>
                                        </p:tgtEl>
                                        <p:attrNameLst>
                                          <p:attrName>style.visibility</p:attrName>
                                        </p:attrNameLst>
                                      </p:cBhvr>
                                      <p:to>
                                        <p:strVal val="visible"/>
                                      </p:to>
                                    </p:set>
                                    <p:animEffect transition="in" filter="wipe(up)">
                                      <p:cBhvr>
                                        <p:cTn id="146" dur="3000"/>
                                        <p:tgtEl>
                                          <p:spTgt spid="6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69" grpId="0" animBg="1"/>
      <p:bldP spid="118" grpId="0" animBg="1"/>
      <p:bldP spid="6" grpId="0" animBg="1"/>
      <p:bldP spid="81" grpId="0" animBg="1"/>
      <p:bldP spid="98" grpId="0" animBg="1"/>
      <p:bldP spid="99" grpId="0" animBg="1"/>
      <p:bldP spid="11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224395" y="230175"/>
            <a:ext cx="8748000" cy="972172"/>
          </a:xfrm>
        </p:spPr>
        <p:txBody>
          <a:bodyPr lIns="0" rIns="0">
            <a:normAutofit fontScale="90000"/>
          </a:bodyPr>
          <a:lstStyle/>
          <a:p>
            <a:r>
              <a:rPr lang="da-DK" dirty="0">
                <a:cs typeface="Arial" panose="020B0604020202020204" pitchFamily="34" charset="0"/>
              </a:rPr>
              <a:t>Anaerobe forhold - sulfat reducerende bakterier statisk</a:t>
            </a:r>
          </a:p>
        </p:txBody>
      </p:sp>
      <p:sp>
        <p:nvSpPr>
          <p:cNvPr id="7" name="Pladsholder til sidefod 6"/>
          <p:cNvSpPr>
            <a:spLocks noGrp="1"/>
          </p:cNvSpPr>
          <p:nvPr>
            <p:ph type="ftr" sz="quarter" idx="3"/>
          </p:nvPr>
        </p:nvSpPr>
        <p:spPr>
          <a:xfrm>
            <a:off x="602885" y="6400065"/>
            <a:ext cx="6490080"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22</a:t>
            </a:fld>
            <a:endParaRPr lang="fr-FR" dirty="0">
              <a:cs typeface="Arial" panose="020B0604020202020204" pitchFamily="34" charset="0"/>
            </a:endParaRPr>
          </a:p>
        </p:txBody>
      </p:sp>
      <p:sp>
        <p:nvSpPr>
          <p:cNvPr id="37894" name="Kombinationstegning 37893"/>
          <p:cNvSpPr/>
          <p:nvPr/>
        </p:nvSpPr>
        <p:spPr>
          <a:xfrm>
            <a:off x="3637974" y="1980203"/>
            <a:ext cx="1753031" cy="4127625"/>
          </a:xfrm>
          <a:custGeom>
            <a:avLst/>
            <a:gdLst>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093330 w 1162563"/>
              <a:gd name="connsiteY17" fmla="*/ 1847587 h 2031086"/>
              <a:gd name="connsiteX18" fmla="*/ 1138574 w 1162563"/>
              <a:gd name="connsiteY18" fmla="*/ 1630894 h 2031086"/>
              <a:gd name="connsiteX19" fmla="*/ 1157624 w 1162563"/>
              <a:gd name="connsiteY19" fmla="*/ 1416581 h 2031086"/>
              <a:gd name="connsiteX20" fmla="*/ 1162387 w 1162563"/>
              <a:gd name="connsiteY20" fmla="*/ 1130831 h 2031086"/>
              <a:gd name="connsiteX21" fmla="*/ 1157624 w 1162563"/>
              <a:gd name="connsiteY21" fmla="*/ 854606 h 2031086"/>
              <a:gd name="connsiteX22" fmla="*/ 1124287 w 1162563"/>
              <a:gd name="connsiteY22" fmla="*/ 711731 h 2031086"/>
              <a:gd name="connsiteX23" fmla="*/ 1052849 w 1162563"/>
              <a:gd name="connsiteY23" fmla="*/ 397406 h 2031086"/>
              <a:gd name="connsiteX24" fmla="*/ 971887 w 1162563"/>
              <a:gd name="connsiteY24" fmla="*/ 187856 h 2031086"/>
              <a:gd name="connsiteX25" fmla="*/ 948074 w 1162563"/>
              <a:gd name="connsiteY25" fmla="*/ 106894 h 2031086"/>
              <a:gd name="connsiteX26" fmla="*/ 886162 w 1162563"/>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1256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6606 w 1153007"/>
              <a:gd name="connsiteY0" fmla="*/ 6881 h 2031086"/>
              <a:gd name="connsiteX1" fmla="*/ 776593 w 1153007"/>
              <a:gd name="connsiteY1" fmla="*/ 16406 h 2031086"/>
              <a:gd name="connsiteX2" fmla="*/ 614668 w 1153007"/>
              <a:gd name="connsiteY2" fmla="*/ 78319 h 2031086"/>
              <a:gd name="connsiteX3" fmla="*/ 414643 w 1153007"/>
              <a:gd name="connsiteY3" fmla="*/ 197381 h 2031086"/>
              <a:gd name="connsiteX4" fmla="*/ 224143 w 1153007"/>
              <a:gd name="connsiteY4" fmla="*/ 397406 h 2031086"/>
              <a:gd name="connsiteX5" fmla="*/ 133656 w 1153007"/>
              <a:gd name="connsiteY5" fmla="*/ 521231 h 2031086"/>
              <a:gd name="connsiteX6" fmla="*/ 78887 w 1153007"/>
              <a:gd name="connsiteY6" fmla="*/ 728400 h 2031086"/>
              <a:gd name="connsiteX7" fmla="*/ 2687 w 1153007"/>
              <a:gd name="connsiteY7" fmla="*/ 1009388 h 2031086"/>
              <a:gd name="connsiteX8" fmla="*/ 24118 w 1153007"/>
              <a:gd name="connsiteY8" fmla="*/ 1235606 h 2031086"/>
              <a:gd name="connsiteX9" fmla="*/ 90793 w 1153007"/>
              <a:gd name="connsiteY9" fmla="*/ 1426106 h 2031086"/>
              <a:gd name="connsiteX10" fmla="*/ 195568 w 1153007"/>
              <a:gd name="connsiteY10" fmla="*/ 1616606 h 2031086"/>
              <a:gd name="connsiteX11" fmla="*/ 319393 w 1153007"/>
              <a:gd name="connsiteY11" fmla="*/ 1749956 h 2031086"/>
              <a:gd name="connsiteX12" fmla="*/ 452743 w 1153007"/>
              <a:gd name="connsiteY12" fmla="*/ 1869019 h 2031086"/>
              <a:gd name="connsiteX13" fmla="*/ 586093 w 1153007"/>
              <a:gd name="connsiteY13" fmla="*/ 1949981 h 2031086"/>
              <a:gd name="connsiteX14" fmla="*/ 819456 w 1153007"/>
              <a:gd name="connsiteY14" fmla="*/ 2007131 h 2031086"/>
              <a:gd name="connsiteX15" fmla="*/ 1033768 w 1153007"/>
              <a:gd name="connsiteY15" fmla="*/ 2030944 h 2031086"/>
              <a:gd name="connsiteX16" fmla="*/ 1076631 w 1153007"/>
              <a:gd name="connsiteY16" fmla="*/ 1854731 h 2031086"/>
              <a:gd name="connsiteX17" fmla="*/ 1083774 w 1153007"/>
              <a:gd name="connsiteY17" fmla="*/ 1847587 h 2031086"/>
              <a:gd name="connsiteX18" fmla="*/ 1129018 w 1153007"/>
              <a:gd name="connsiteY18" fmla="*/ 1630894 h 2031086"/>
              <a:gd name="connsiteX19" fmla="*/ 1148068 w 1153007"/>
              <a:gd name="connsiteY19" fmla="*/ 1416581 h 2031086"/>
              <a:gd name="connsiteX20" fmla="*/ 1152831 w 1153007"/>
              <a:gd name="connsiteY20" fmla="*/ 1130831 h 2031086"/>
              <a:gd name="connsiteX21" fmla="*/ 1148068 w 1153007"/>
              <a:gd name="connsiteY21" fmla="*/ 854606 h 2031086"/>
              <a:gd name="connsiteX22" fmla="*/ 1114731 w 1153007"/>
              <a:gd name="connsiteY22" fmla="*/ 711731 h 2031086"/>
              <a:gd name="connsiteX23" fmla="*/ 1043293 w 1153007"/>
              <a:gd name="connsiteY23" fmla="*/ 397406 h 2031086"/>
              <a:gd name="connsiteX24" fmla="*/ 962331 w 1153007"/>
              <a:gd name="connsiteY24" fmla="*/ 187856 h 2031086"/>
              <a:gd name="connsiteX25" fmla="*/ 938518 w 1153007"/>
              <a:gd name="connsiteY25" fmla="*/ 106894 h 2031086"/>
              <a:gd name="connsiteX26" fmla="*/ 876606 w 1153007"/>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64937 w 1150914"/>
              <a:gd name="connsiteY12" fmla="*/ 1861875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81681 w 1150914"/>
              <a:gd name="connsiteY17" fmla="*/ 1847587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107875 w 1150914"/>
              <a:gd name="connsiteY17" fmla="*/ 1752336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7882"/>
              <a:gd name="connsiteY0" fmla="*/ 6881 h 2031110"/>
              <a:gd name="connsiteX1" fmla="*/ 774500 w 1157882"/>
              <a:gd name="connsiteY1" fmla="*/ 16406 h 2031110"/>
              <a:gd name="connsiteX2" fmla="*/ 612575 w 1157882"/>
              <a:gd name="connsiteY2" fmla="*/ 78319 h 2031110"/>
              <a:gd name="connsiteX3" fmla="*/ 412550 w 1157882"/>
              <a:gd name="connsiteY3" fmla="*/ 197381 h 2031110"/>
              <a:gd name="connsiteX4" fmla="*/ 222050 w 1157882"/>
              <a:gd name="connsiteY4" fmla="*/ 397406 h 2031110"/>
              <a:gd name="connsiteX5" fmla="*/ 131563 w 1157882"/>
              <a:gd name="connsiteY5" fmla="*/ 521231 h 2031110"/>
              <a:gd name="connsiteX6" fmla="*/ 41075 w 1157882"/>
              <a:gd name="connsiteY6" fmla="*/ 726018 h 2031110"/>
              <a:gd name="connsiteX7" fmla="*/ 594 w 1157882"/>
              <a:gd name="connsiteY7" fmla="*/ 1009388 h 2031110"/>
              <a:gd name="connsiteX8" fmla="*/ 22025 w 1157882"/>
              <a:gd name="connsiteY8" fmla="*/ 1235606 h 2031110"/>
              <a:gd name="connsiteX9" fmla="*/ 88700 w 1157882"/>
              <a:gd name="connsiteY9" fmla="*/ 1426106 h 2031110"/>
              <a:gd name="connsiteX10" fmla="*/ 198237 w 1157882"/>
              <a:gd name="connsiteY10" fmla="*/ 1614225 h 2031110"/>
              <a:gd name="connsiteX11" fmla="*/ 317300 w 1157882"/>
              <a:gd name="connsiteY11" fmla="*/ 1749956 h 2031110"/>
              <a:gd name="connsiteX12" fmla="*/ 464937 w 1157882"/>
              <a:gd name="connsiteY12" fmla="*/ 1861875 h 2031110"/>
              <a:gd name="connsiteX13" fmla="*/ 607813 w 1157882"/>
              <a:gd name="connsiteY13" fmla="*/ 1938075 h 2031110"/>
              <a:gd name="connsiteX14" fmla="*/ 817363 w 1157882"/>
              <a:gd name="connsiteY14" fmla="*/ 2007131 h 2031110"/>
              <a:gd name="connsiteX15" fmla="*/ 1031675 w 1157882"/>
              <a:gd name="connsiteY15" fmla="*/ 2030944 h 2031110"/>
              <a:gd name="connsiteX16" fmla="*/ 1081681 w 1157882"/>
              <a:gd name="connsiteY16" fmla="*/ 1854731 h 2031110"/>
              <a:gd name="connsiteX17" fmla="*/ 1107875 w 1157882"/>
              <a:gd name="connsiteY17" fmla="*/ 1752336 h 2031110"/>
              <a:gd name="connsiteX18" fmla="*/ 1126925 w 1157882"/>
              <a:gd name="connsiteY18" fmla="*/ 1630894 h 2031110"/>
              <a:gd name="connsiteX19" fmla="*/ 1145975 w 1157882"/>
              <a:gd name="connsiteY19" fmla="*/ 1416581 h 2031110"/>
              <a:gd name="connsiteX20" fmla="*/ 1157882 w 1157882"/>
              <a:gd name="connsiteY20" fmla="*/ 1130831 h 2031110"/>
              <a:gd name="connsiteX21" fmla="*/ 1145975 w 1157882"/>
              <a:gd name="connsiteY21" fmla="*/ 854606 h 2031110"/>
              <a:gd name="connsiteX22" fmla="*/ 1112638 w 1157882"/>
              <a:gd name="connsiteY22" fmla="*/ 711731 h 2031110"/>
              <a:gd name="connsiteX23" fmla="*/ 1041200 w 1157882"/>
              <a:gd name="connsiteY23" fmla="*/ 397406 h 2031110"/>
              <a:gd name="connsiteX24" fmla="*/ 960238 w 1157882"/>
              <a:gd name="connsiteY24" fmla="*/ 187856 h 2031110"/>
              <a:gd name="connsiteX25" fmla="*/ 936425 w 1157882"/>
              <a:gd name="connsiteY25" fmla="*/ 106894 h 2031110"/>
              <a:gd name="connsiteX26" fmla="*/ 874513 w 1157882"/>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12638 w 1157897"/>
              <a:gd name="connsiteY22" fmla="*/ 711731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0 h 2033754"/>
              <a:gd name="connsiteX1" fmla="*/ 774500 w 1157897"/>
              <a:gd name="connsiteY1" fmla="*/ 19050 h 2033754"/>
              <a:gd name="connsiteX2" fmla="*/ 612575 w 1157897"/>
              <a:gd name="connsiteY2" fmla="*/ 80963 h 2033754"/>
              <a:gd name="connsiteX3" fmla="*/ 412550 w 1157897"/>
              <a:gd name="connsiteY3" fmla="*/ 200025 h 2033754"/>
              <a:gd name="connsiteX4" fmla="*/ 222050 w 1157897"/>
              <a:gd name="connsiteY4" fmla="*/ 400050 h 2033754"/>
              <a:gd name="connsiteX5" fmla="*/ 131563 w 1157897"/>
              <a:gd name="connsiteY5" fmla="*/ 523875 h 2033754"/>
              <a:gd name="connsiteX6" fmla="*/ 41075 w 1157897"/>
              <a:gd name="connsiteY6" fmla="*/ 728662 h 2033754"/>
              <a:gd name="connsiteX7" fmla="*/ 594 w 1157897"/>
              <a:gd name="connsiteY7" fmla="*/ 1012032 h 2033754"/>
              <a:gd name="connsiteX8" fmla="*/ 22025 w 1157897"/>
              <a:gd name="connsiteY8" fmla="*/ 1238250 h 2033754"/>
              <a:gd name="connsiteX9" fmla="*/ 88700 w 1157897"/>
              <a:gd name="connsiteY9" fmla="*/ 1428750 h 2033754"/>
              <a:gd name="connsiteX10" fmla="*/ 198237 w 1157897"/>
              <a:gd name="connsiteY10" fmla="*/ 1616869 h 2033754"/>
              <a:gd name="connsiteX11" fmla="*/ 317300 w 1157897"/>
              <a:gd name="connsiteY11" fmla="*/ 1752600 h 2033754"/>
              <a:gd name="connsiteX12" fmla="*/ 464937 w 1157897"/>
              <a:gd name="connsiteY12" fmla="*/ 1864519 h 2033754"/>
              <a:gd name="connsiteX13" fmla="*/ 607813 w 1157897"/>
              <a:gd name="connsiteY13" fmla="*/ 1940719 h 2033754"/>
              <a:gd name="connsiteX14" fmla="*/ 817363 w 1157897"/>
              <a:gd name="connsiteY14" fmla="*/ 2009775 h 2033754"/>
              <a:gd name="connsiteX15" fmla="*/ 1031675 w 1157897"/>
              <a:gd name="connsiteY15" fmla="*/ 2033588 h 2033754"/>
              <a:gd name="connsiteX16" fmla="*/ 1081681 w 1157897"/>
              <a:gd name="connsiteY16" fmla="*/ 1857375 h 2033754"/>
              <a:gd name="connsiteX17" fmla="*/ 1107875 w 1157897"/>
              <a:gd name="connsiteY17" fmla="*/ 1754980 h 2033754"/>
              <a:gd name="connsiteX18" fmla="*/ 1126925 w 1157897"/>
              <a:gd name="connsiteY18" fmla="*/ 1633538 h 2033754"/>
              <a:gd name="connsiteX19" fmla="*/ 1145975 w 1157897"/>
              <a:gd name="connsiteY19" fmla="*/ 1419225 h 2033754"/>
              <a:gd name="connsiteX20" fmla="*/ 1157882 w 1157897"/>
              <a:gd name="connsiteY20" fmla="*/ 1133475 h 2033754"/>
              <a:gd name="connsiteX21" fmla="*/ 1143594 w 1157897"/>
              <a:gd name="connsiteY21" fmla="*/ 862012 h 2033754"/>
              <a:gd name="connsiteX22" fmla="*/ 1103113 w 1157897"/>
              <a:gd name="connsiteY22" fmla="*/ 635794 h 2033754"/>
              <a:gd name="connsiteX23" fmla="*/ 1041200 w 1157897"/>
              <a:gd name="connsiteY23" fmla="*/ 400050 h 2033754"/>
              <a:gd name="connsiteX24" fmla="*/ 986432 w 1157897"/>
              <a:gd name="connsiteY24" fmla="*/ 240506 h 2033754"/>
              <a:gd name="connsiteX25" fmla="*/ 936425 w 1157897"/>
              <a:gd name="connsiteY25" fmla="*/ 109538 h 2033754"/>
              <a:gd name="connsiteX26" fmla="*/ 876895 w 1157897"/>
              <a:gd name="connsiteY26" fmla="*/ 0 h 2033754"/>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36337 w 1157897"/>
              <a:gd name="connsiteY4" fmla="*/ 366712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783251 w 1157897"/>
              <a:gd name="connsiteY0" fmla="*/ 54437 h 2014719"/>
              <a:gd name="connsiteX1" fmla="*/ 774500 w 1157897"/>
              <a:gd name="connsiteY1" fmla="*/ 15 h 2014719"/>
              <a:gd name="connsiteX2" fmla="*/ 612575 w 1157897"/>
              <a:gd name="connsiteY2" fmla="*/ 61928 h 2014719"/>
              <a:gd name="connsiteX3" fmla="*/ 412550 w 1157897"/>
              <a:gd name="connsiteY3" fmla="*/ 180990 h 2014719"/>
              <a:gd name="connsiteX4" fmla="*/ 236337 w 1157897"/>
              <a:gd name="connsiteY4" fmla="*/ 345296 h 2014719"/>
              <a:gd name="connsiteX5" fmla="*/ 131563 w 1157897"/>
              <a:gd name="connsiteY5" fmla="*/ 504840 h 2014719"/>
              <a:gd name="connsiteX6" fmla="*/ 41075 w 1157897"/>
              <a:gd name="connsiteY6" fmla="*/ 709627 h 2014719"/>
              <a:gd name="connsiteX7" fmla="*/ 594 w 1157897"/>
              <a:gd name="connsiteY7" fmla="*/ 992997 h 2014719"/>
              <a:gd name="connsiteX8" fmla="*/ 22025 w 1157897"/>
              <a:gd name="connsiteY8" fmla="*/ 1219215 h 2014719"/>
              <a:gd name="connsiteX9" fmla="*/ 88700 w 1157897"/>
              <a:gd name="connsiteY9" fmla="*/ 1409715 h 2014719"/>
              <a:gd name="connsiteX10" fmla="*/ 198237 w 1157897"/>
              <a:gd name="connsiteY10" fmla="*/ 1597834 h 2014719"/>
              <a:gd name="connsiteX11" fmla="*/ 317300 w 1157897"/>
              <a:gd name="connsiteY11" fmla="*/ 1733565 h 2014719"/>
              <a:gd name="connsiteX12" fmla="*/ 464937 w 1157897"/>
              <a:gd name="connsiteY12" fmla="*/ 1845484 h 2014719"/>
              <a:gd name="connsiteX13" fmla="*/ 607813 w 1157897"/>
              <a:gd name="connsiteY13" fmla="*/ 1921684 h 2014719"/>
              <a:gd name="connsiteX14" fmla="*/ 817363 w 1157897"/>
              <a:gd name="connsiteY14" fmla="*/ 1990740 h 2014719"/>
              <a:gd name="connsiteX15" fmla="*/ 1031675 w 1157897"/>
              <a:gd name="connsiteY15" fmla="*/ 2014553 h 2014719"/>
              <a:gd name="connsiteX16" fmla="*/ 1081681 w 1157897"/>
              <a:gd name="connsiteY16" fmla="*/ 1838340 h 2014719"/>
              <a:gd name="connsiteX17" fmla="*/ 1107875 w 1157897"/>
              <a:gd name="connsiteY17" fmla="*/ 1735945 h 2014719"/>
              <a:gd name="connsiteX18" fmla="*/ 1126925 w 1157897"/>
              <a:gd name="connsiteY18" fmla="*/ 1614503 h 2014719"/>
              <a:gd name="connsiteX19" fmla="*/ 1145975 w 1157897"/>
              <a:gd name="connsiteY19" fmla="*/ 1400190 h 2014719"/>
              <a:gd name="connsiteX20" fmla="*/ 1157882 w 1157897"/>
              <a:gd name="connsiteY20" fmla="*/ 1114440 h 2014719"/>
              <a:gd name="connsiteX21" fmla="*/ 1143594 w 1157897"/>
              <a:gd name="connsiteY21" fmla="*/ 842977 h 2014719"/>
              <a:gd name="connsiteX22" fmla="*/ 1103113 w 1157897"/>
              <a:gd name="connsiteY22" fmla="*/ 616759 h 2014719"/>
              <a:gd name="connsiteX23" fmla="*/ 1041200 w 1157897"/>
              <a:gd name="connsiteY23" fmla="*/ 381015 h 2014719"/>
              <a:gd name="connsiteX24" fmla="*/ 986432 w 1157897"/>
              <a:gd name="connsiteY24" fmla="*/ 221471 h 2014719"/>
              <a:gd name="connsiteX25" fmla="*/ 936425 w 1157897"/>
              <a:gd name="connsiteY25" fmla="*/ 90503 h 2014719"/>
              <a:gd name="connsiteX26" fmla="*/ 783251 w 1157897"/>
              <a:gd name="connsiteY26" fmla="*/ 54437 h 2014719"/>
              <a:gd name="connsiteX0" fmla="*/ 936425 w 1157897"/>
              <a:gd name="connsiteY0" fmla="*/ 90909 h 2015125"/>
              <a:gd name="connsiteX1" fmla="*/ 774500 w 1157897"/>
              <a:gd name="connsiteY1" fmla="*/ 421 h 2015125"/>
              <a:gd name="connsiteX2" fmla="*/ 612575 w 1157897"/>
              <a:gd name="connsiteY2" fmla="*/ 62334 h 2015125"/>
              <a:gd name="connsiteX3" fmla="*/ 412550 w 1157897"/>
              <a:gd name="connsiteY3" fmla="*/ 181396 h 2015125"/>
              <a:gd name="connsiteX4" fmla="*/ 236337 w 1157897"/>
              <a:gd name="connsiteY4" fmla="*/ 345702 h 2015125"/>
              <a:gd name="connsiteX5" fmla="*/ 131563 w 1157897"/>
              <a:gd name="connsiteY5" fmla="*/ 505246 h 2015125"/>
              <a:gd name="connsiteX6" fmla="*/ 41075 w 1157897"/>
              <a:gd name="connsiteY6" fmla="*/ 710033 h 2015125"/>
              <a:gd name="connsiteX7" fmla="*/ 594 w 1157897"/>
              <a:gd name="connsiteY7" fmla="*/ 993403 h 2015125"/>
              <a:gd name="connsiteX8" fmla="*/ 22025 w 1157897"/>
              <a:gd name="connsiteY8" fmla="*/ 1219621 h 2015125"/>
              <a:gd name="connsiteX9" fmla="*/ 88700 w 1157897"/>
              <a:gd name="connsiteY9" fmla="*/ 1410121 h 2015125"/>
              <a:gd name="connsiteX10" fmla="*/ 198237 w 1157897"/>
              <a:gd name="connsiteY10" fmla="*/ 1598240 h 2015125"/>
              <a:gd name="connsiteX11" fmla="*/ 317300 w 1157897"/>
              <a:gd name="connsiteY11" fmla="*/ 1733971 h 2015125"/>
              <a:gd name="connsiteX12" fmla="*/ 464937 w 1157897"/>
              <a:gd name="connsiteY12" fmla="*/ 1845890 h 2015125"/>
              <a:gd name="connsiteX13" fmla="*/ 607813 w 1157897"/>
              <a:gd name="connsiteY13" fmla="*/ 1922090 h 2015125"/>
              <a:gd name="connsiteX14" fmla="*/ 817363 w 1157897"/>
              <a:gd name="connsiteY14" fmla="*/ 1991146 h 2015125"/>
              <a:gd name="connsiteX15" fmla="*/ 1031675 w 1157897"/>
              <a:gd name="connsiteY15" fmla="*/ 2014959 h 2015125"/>
              <a:gd name="connsiteX16" fmla="*/ 1081681 w 1157897"/>
              <a:gd name="connsiteY16" fmla="*/ 1838746 h 2015125"/>
              <a:gd name="connsiteX17" fmla="*/ 1107875 w 1157897"/>
              <a:gd name="connsiteY17" fmla="*/ 1736351 h 2015125"/>
              <a:gd name="connsiteX18" fmla="*/ 1126925 w 1157897"/>
              <a:gd name="connsiteY18" fmla="*/ 1614909 h 2015125"/>
              <a:gd name="connsiteX19" fmla="*/ 1145975 w 1157897"/>
              <a:gd name="connsiteY19" fmla="*/ 1400596 h 2015125"/>
              <a:gd name="connsiteX20" fmla="*/ 1157882 w 1157897"/>
              <a:gd name="connsiteY20" fmla="*/ 1114846 h 2015125"/>
              <a:gd name="connsiteX21" fmla="*/ 1143594 w 1157897"/>
              <a:gd name="connsiteY21" fmla="*/ 843383 h 2015125"/>
              <a:gd name="connsiteX22" fmla="*/ 1103113 w 1157897"/>
              <a:gd name="connsiteY22" fmla="*/ 617165 h 2015125"/>
              <a:gd name="connsiteX23" fmla="*/ 1041200 w 1157897"/>
              <a:gd name="connsiteY23" fmla="*/ 381421 h 2015125"/>
              <a:gd name="connsiteX24" fmla="*/ 986432 w 1157897"/>
              <a:gd name="connsiteY24" fmla="*/ 221877 h 2015125"/>
              <a:gd name="connsiteX25" fmla="*/ 936425 w 1157897"/>
              <a:gd name="connsiteY25" fmla="*/ 90909 h 2015125"/>
              <a:gd name="connsiteX0" fmla="*/ 936425 w 1157897"/>
              <a:gd name="connsiteY0" fmla="*/ 34217 h 1958433"/>
              <a:gd name="connsiteX1" fmla="*/ 612575 w 1157897"/>
              <a:gd name="connsiteY1" fmla="*/ 5642 h 1958433"/>
              <a:gd name="connsiteX2" fmla="*/ 412550 w 1157897"/>
              <a:gd name="connsiteY2" fmla="*/ 124704 h 1958433"/>
              <a:gd name="connsiteX3" fmla="*/ 236337 w 1157897"/>
              <a:gd name="connsiteY3" fmla="*/ 289010 h 1958433"/>
              <a:gd name="connsiteX4" fmla="*/ 131563 w 1157897"/>
              <a:gd name="connsiteY4" fmla="*/ 448554 h 1958433"/>
              <a:gd name="connsiteX5" fmla="*/ 41075 w 1157897"/>
              <a:gd name="connsiteY5" fmla="*/ 653341 h 1958433"/>
              <a:gd name="connsiteX6" fmla="*/ 594 w 1157897"/>
              <a:gd name="connsiteY6" fmla="*/ 936711 h 1958433"/>
              <a:gd name="connsiteX7" fmla="*/ 22025 w 1157897"/>
              <a:gd name="connsiteY7" fmla="*/ 1162929 h 1958433"/>
              <a:gd name="connsiteX8" fmla="*/ 88700 w 1157897"/>
              <a:gd name="connsiteY8" fmla="*/ 1353429 h 1958433"/>
              <a:gd name="connsiteX9" fmla="*/ 198237 w 1157897"/>
              <a:gd name="connsiteY9" fmla="*/ 1541548 h 1958433"/>
              <a:gd name="connsiteX10" fmla="*/ 317300 w 1157897"/>
              <a:gd name="connsiteY10" fmla="*/ 1677279 h 1958433"/>
              <a:gd name="connsiteX11" fmla="*/ 464937 w 1157897"/>
              <a:gd name="connsiteY11" fmla="*/ 1789198 h 1958433"/>
              <a:gd name="connsiteX12" fmla="*/ 607813 w 1157897"/>
              <a:gd name="connsiteY12" fmla="*/ 1865398 h 1958433"/>
              <a:gd name="connsiteX13" fmla="*/ 817363 w 1157897"/>
              <a:gd name="connsiteY13" fmla="*/ 1934454 h 1958433"/>
              <a:gd name="connsiteX14" fmla="*/ 1031675 w 1157897"/>
              <a:gd name="connsiteY14" fmla="*/ 1958267 h 1958433"/>
              <a:gd name="connsiteX15" fmla="*/ 1081681 w 1157897"/>
              <a:gd name="connsiteY15" fmla="*/ 1782054 h 1958433"/>
              <a:gd name="connsiteX16" fmla="*/ 1107875 w 1157897"/>
              <a:gd name="connsiteY16" fmla="*/ 1679659 h 1958433"/>
              <a:gd name="connsiteX17" fmla="*/ 1126925 w 1157897"/>
              <a:gd name="connsiteY17" fmla="*/ 1558217 h 1958433"/>
              <a:gd name="connsiteX18" fmla="*/ 1145975 w 1157897"/>
              <a:gd name="connsiteY18" fmla="*/ 1343904 h 1958433"/>
              <a:gd name="connsiteX19" fmla="*/ 1157882 w 1157897"/>
              <a:gd name="connsiteY19" fmla="*/ 1058154 h 1958433"/>
              <a:gd name="connsiteX20" fmla="*/ 1143594 w 1157897"/>
              <a:gd name="connsiteY20" fmla="*/ 786691 h 1958433"/>
              <a:gd name="connsiteX21" fmla="*/ 1103113 w 1157897"/>
              <a:gd name="connsiteY21" fmla="*/ 560473 h 1958433"/>
              <a:gd name="connsiteX22" fmla="*/ 1041200 w 1157897"/>
              <a:gd name="connsiteY22" fmla="*/ 324729 h 1958433"/>
              <a:gd name="connsiteX23" fmla="*/ 986432 w 1157897"/>
              <a:gd name="connsiteY23" fmla="*/ 165185 h 1958433"/>
              <a:gd name="connsiteX24" fmla="*/ 936425 w 1157897"/>
              <a:gd name="connsiteY24" fmla="*/ 34217 h 1958433"/>
              <a:gd name="connsiteX0" fmla="*/ 936425 w 1157897"/>
              <a:gd name="connsiteY0" fmla="*/ 568 h 1924784"/>
              <a:gd name="connsiteX1" fmla="*/ 412550 w 1157897"/>
              <a:gd name="connsiteY1" fmla="*/ 91055 h 1924784"/>
              <a:gd name="connsiteX2" fmla="*/ 236337 w 1157897"/>
              <a:gd name="connsiteY2" fmla="*/ 255361 h 1924784"/>
              <a:gd name="connsiteX3" fmla="*/ 131563 w 1157897"/>
              <a:gd name="connsiteY3" fmla="*/ 414905 h 1924784"/>
              <a:gd name="connsiteX4" fmla="*/ 41075 w 1157897"/>
              <a:gd name="connsiteY4" fmla="*/ 619692 h 1924784"/>
              <a:gd name="connsiteX5" fmla="*/ 594 w 1157897"/>
              <a:gd name="connsiteY5" fmla="*/ 903062 h 1924784"/>
              <a:gd name="connsiteX6" fmla="*/ 22025 w 1157897"/>
              <a:gd name="connsiteY6" fmla="*/ 1129280 h 1924784"/>
              <a:gd name="connsiteX7" fmla="*/ 88700 w 1157897"/>
              <a:gd name="connsiteY7" fmla="*/ 1319780 h 1924784"/>
              <a:gd name="connsiteX8" fmla="*/ 198237 w 1157897"/>
              <a:gd name="connsiteY8" fmla="*/ 1507899 h 1924784"/>
              <a:gd name="connsiteX9" fmla="*/ 317300 w 1157897"/>
              <a:gd name="connsiteY9" fmla="*/ 1643630 h 1924784"/>
              <a:gd name="connsiteX10" fmla="*/ 464937 w 1157897"/>
              <a:gd name="connsiteY10" fmla="*/ 1755549 h 1924784"/>
              <a:gd name="connsiteX11" fmla="*/ 607813 w 1157897"/>
              <a:gd name="connsiteY11" fmla="*/ 1831749 h 1924784"/>
              <a:gd name="connsiteX12" fmla="*/ 817363 w 1157897"/>
              <a:gd name="connsiteY12" fmla="*/ 1900805 h 1924784"/>
              <a:gd name="connsiteX13" fmla="*/ 1031675 w 1157897"/>
              <a:gd name="connsiteY13" fmla="*/ 1924618 h 1924784"/>
              <a:gd name="connsiteX14" fmla="*/ 1081681 w 1157897"/>
              <a:gd name="connsiteY14" fmla="*/ 1748405 h 1924784"/>
              <a:gd name="connsiteX15" fmla="*/ 1107875 w 1157897"/>
              <a:gd name="connsiteY15" fmla="*/ 1646010 h 1924784"/>
              <a:gd name="connsiteX16" fmla="*/ 1126925 w 1157897"/>
              <a:gd name="connsiteY16" fmla="*/ 1524568 h 1924784"/>
              <a:gd name="connsiteX17" fmla="*/ 1145975 w 1157897"/>
              <a:gd name="connsiteY17" fmla="*/ 1310255 h 1924784"/>
              <a:gd name="connsiteX18" fmla="*/ 1157882 w 1157897"/>
              <a:gd name="connsiteY18" fmla="*/ 1024505 h 1924784"/>
              <a:gd name="connsiteX19" fmla="*/ 1143594 w 1157897"/>
              <a:gd name="connsiteY19" fmla="*/ 753042 h 1924784"/>
              <a:gd name="connsiteX20" fmla="*/ 1103113 w 1157897"/>
              <a:gd name="connsiteY20" fmla="*/ 526824 h 1924784"/>
              <a:gd name="connsiteX21" fmla="*/ 1041200 w 1157897"/>
              <a:gd name="connsiteY21" fmla="*/ 291080 h 1924784"/>
              <a:gd name="connsiteX22" fmla="*/ 986432 w 1157897"/>
              <a:gd name="connsiteY22" fmla="*/ 131536 h 1924784"/>
              <a:gd name="connsiteX23" fmla="*/ 936425 w 1157897"/>
              <a:gd name="connsiteY23" fmla="*/ 568 h 1924784"/>
              <a:gd name="connsiteX0" fmla="*/ 517145 w 1157897"/>
              <a:gd name="connsiteY0" fmla="*/ 949 h 1895666"/>
              <a:gd name="connsiteX1" fmla="*/ 412550 w 1157897"/>
              <a:gd name="connsiteY1" fmla="*/ 61937 h 1895666"/>
              <a:gd name="connsiteX2" fmla="*/ 236337 w 1157897"/>
              <a:gd name="connsiteY2" fmla="*/ 226243 h 1895666"/>
              <a:gd name="connsiteX3" fmla="*/ 131563 w 1157897"/>
              <a:gd name="connsiteY3" fmla="*/ 385787 h 1895666"/>
              <a:gd name="connsiteX4" fmla="*/ 41075 w 1157897"/>
              <a:gd name="connsiteY4" fmla="*/ 590574 h 1895666"/>
              <a:gd name="connsiteX5" fmla="*/ 594 w 1157897"/>
              <a:gd name="connsiteY5" fmla="*/ 873944 h 1895666"/>
              <a:gd name="connsiteX6" fmla="*/ 22025 w 1157897"/>
              <a:gd name="connsiteY6" fmla="*/ 1100162 h 1895666"/>
              <a:gd name="connsiteX7" fmla="*/ 88700 w 1157897"/>
              <a:gd name="connsiteY7" fmla="*/ 1290662 h 1895666"/>
              <a:gd name="connsiteX8" fmla="*/ 198237 w 1157897"/>
              <a:gd name="connsiteY8" fmla="*/ 1478781 h 1895666"/>
              <a:gd name="connsiteX9" fmla="*/ 317300 w 1157897"/>
              <a:gd name="connsiteY9" fmla="*/ 1614512 h 1895666"/>
              <a:gd name="connsiteX10" fmla="*/ 464937 w 1157897"/>
              <a:gd name="connsiteY10" fmla="*/ 1726431 h 1895666"/>
              <a:gd name="connsiteX11" fmla="*/ 607813 w 1157897"/>
              <a:gd name="connsiteY11" fmla="*/ 1802631 h 1895666"/>
              <a:gd name="connsiteX12" fmla="*/ 817363 w 1157897"/>
              <a:gd name="connsiteY12" fmla="*/ 1871687 h 1895666"/>
              <a:gd name="connsiteX13" fmla="*/ 1031675 w 1157897"/>
              <a:gd name="connsiteY13" fmla="*/ 1895500 h 1895666"/>
              <a:gd name="connsiteX14" fmla="*/ 1081681 w 1157897"/>
              <a:gd name="connsiteY14" fmla="*/ 1719287 h 1895666"/>
              <a:gd name="connsiteX15" fmla="*/ 1107875 w 1157897"/>
              <a:gd name="connsiteY15" fmla="*/ 1616892 h 1895666"/>
              <a:gd name="connsiteX16" fmla="*/ 1126925 w 1157897"/>
              <a:gd name="connsiteY16" fmla="*/ 1495450 h 1895666"/>
              <a:gd name="connsiteX17" fmla="*/ 1145975 w 1157897"/>
              <a:gd name="connsiteY17" fmla="*/ 1281137 h 1895666"/>
              <a:gd name="connsiteX18" fmla="*/ 1157882 w 1157897"/>
              <a:gd name="connsiteY18" fmla="*/ 995387 h 1895666"/>
              <a:gd name="connsiteX19" fmla="*/ 1143594 w 1157897"/>
              <a:gd name="connsiteY19" fmla="*/ 723924 h 1895666"/>
              <a:gd name="connsiteX20" fmla="*/ 1103113 w 1157897"/>
              <a:gd name="connsiteY20" fmla="*/ 497706 h 1895666"/>
              <a:gd name="connsiteX21" fmla="*/ 1041200 w 1157897"/>
              <a:gd name="connsiteY21" fmla="*/ 261962 h 1895666"/>
              <a:gd name="connsiteX22" fmla="*/ 986432 w 1157897"/>
              <a:gd name="connsiteY22" fmla="*/ 102418 h 1895666"/>
              <a:gd name="connsiteX23" fmla="*/ 517145 w 1157897"/>
              <a:gd name="connsiteY23" fmla="*/ 949 h 1895666"/>
              <a:gd name="connsiteX0" fmla="*/ 517145 w 1157897"/>
              <a:gd name="connsiteY0" fmla="*/ 10094 h 1904811"/>
              <a:gd name="connsiteX1" fmla="*/ 412550 w 1157897"/>
              <a:gd name="connsiteY1" fmla="*/ 71082 h 1904811"/>
              <a:gd name="connsiteX2" fmla="*/ 236337 w 1157897"/>
              <a:gd name="connsiteY2" fmla="*/ 235388 h 1904811"/>
              <a:gd name="connsiteX3" fmla="*/ 131563 w 1157897"/>
              <a:gd name="connsiteY3" fmla="*/ 394932 h 1904811"/>
              <a:gd name="connsiteX4" fmla="*/ 41075 w 1157897"/>
              <a:gd name="connsiteY4" fmla="*/ 599719 h 1904811"/>
              <a:gd name="connsiteX5" fmla="*/ 594 w 1157897"/>
              <a:gd name="connsiteY5" fmla="*/ 883089 h 1904811"/>
              <a:gd name="connsiteX6" fmla="*/ 22025 w 1157897"/>
              <a:gd name="connsiteY6" fmla="*/ 1109307 h 1904811"/>
              <a:gd name="connsiteX7" fmla="*/ 88700 w 1157897"/>
              <a:gd name="connsiteY7" fmla="*/ 1299807 h 1904811"/>
              <a:gd name="connsiteX8" fmla="*/ 198237 w 1157897"/>
              <a:gd name="connsiteY8" fmla="*/ 1487926 h 1904811"/>
              <a:gd name="connsiteX9" fmla="*/ 317300 w 1157897"/>
              <a:gd name="connsiteY9" fmla="*/ 1623657 h 1904811"/>
              <a:gd name="connsiteX10" fmla="*/ 464937 w 1157897"/>
              <a:gd name="connsiteY10" fmla="*/ 1735576 h 1904811"/>
              <a:gd name="connsiteX11" fmla="*/ 607813 w 1157897"/>
              <a:gd name="connsiteY11" fmla="*/ 1811776 h 1904811"/>
              <a:gd name="connsiteX12" fmla="*/ 817363 w 1157897"/>
              <a:gd name="connsiteY12" fmla="*/ 1880832 h 1904811"/>
              <a:gd name="connsiteX13" fmla="*/ 1031675 w 1157897"/>
              <a:gd name="connsiteY13" fmla="*/ 1904645 h 1904811"/>
              <a:gd name="connsiteX14" fmla="*/ 1081681 w 1157897"/>
              <a:gd name="connsiteY14" fmla="*/ 1728432 h 1904811"/>
              <a:gd name="connsiteX15" fmla="*/ 1107875 w 1157897"/>
              <a:gd name="connsiteY15" fmla="*/ 1626037 h 1904811"/>
              <a:gd name="connsiteX16" fmla="*/ 1126925 w 1157897"/>
              <a:gd name="connsiteY16" fmla="*/ 1504595 h 1904811"/>
              <a:gd name="connsiteX17" fmla="*/ 1145975 w 1157897"/>
              <a:gd name="connsiteY17" fmla="*/ 1290282 h 1904811"/>
              <a:gd name="connsiteX18" fmla="*/ 1157882 w 1157897"/>
              <a:gd name="connsiteY18" fmla="*/ 1004532 h 1904811"/>
              <a:gd name="connsiteX19" fmla="*/ 1143594 w 1157897"/>
              <a:gd name="connsiteY19" fmla="*/ 733069 h 1904811"/>
              <a:gd name="connsiteX20" fmla="*/ 1103113 w 1157897"/>
              <a:gd name="connsiteY20" fmla="*/ 506851 h 1904811"/>
              <a:gd name="connsiteX21" fmla="*/ 1041200 w 1157897"/>
              <a:gd name="connsiteY21" fmla="*/ 271107 h 1904811"/>
              <a:gd name="connsiteX22" fmla="*/ 517145 w 1157897"/>
              <a:gd name="connsiteY22" fmla="*/ 10094 h 1904811"/>
              <a:gd name="connsiteX0" fmla="*/ 517145 w 1157897"/>
              <a:gd name="connsiteY0" fmla="*/ 26432 h 1921149"/>
              <a:gd name="connsiteX1" fmla="*/ 412550 w 1157897"/>
              <a:gd name="connsiteY1" fmla="*/ 87420 h 1921149"/>
              <a:gd name="connsiteX2" fmla="*/ 236337 w 1157897"/>
              <a:gd name="connsiteY2" fmla="*/ 251726 h 1921149"/>
              <a:gd name="connsiteX3" fmla="*/ 131563 w 1157897"/>
              <a:gd name="connsiteY3" fmla="*/ 411270 h 1921149"/>
              <a:gd name="connsiteX4" fmla="*/ 41075 w 1157897"/>
              <a:gd name="connsiteY4" fmla="*/ 616057 h 1921149"/>
              <a:gd name="connsiteX5" fmla="*/ 594 w 1157897"/>
              <a:gd name="connsiteY5" fmla="*/ 899427 h 1921149"/>
              <a:gd name="connsiteX6" fmla="*/ 22025 w 1157897"/>
              <a:gd name="connsiteY6" fmla="*/ 1125645 h 1921149"/>
              <a:gd name="connsiteX7" fmla="*/ 88700 w 1157897"/>
              <a:gd name="connsiteY7" fmla="*/ 1316145 h 1921149"/>
              <a:gd name="connsiteX8" fmla="*/ 198237 w 1157897"/>
              <a:gd name="connsiteY8" fmla="*/ 1504264 h 1921149"/>
              <a:gd name="connsiteX9" fmla="*/ 317300 w 1157897"/>
              <a:gd name="connsiteY9" fmla="*/ 1639995 h 1921149"/>
              <a:gd name="connsiteX10" fmla="*/ 464937 w 1157897"/>
              <a:gd name="connsiteY10" fmla="*/ 1751914 h 1921149"/>
              <a:gd name="connsiteX11" fmla="*/ 607813 w 1157897"/>
              <a:gd name="connsiteY11" fmla="*/ 1828114 h 1921149"/>
              <a:gd name="connsiteX12" fmla="*/ 817363 w 1157897"/>
              <a:gd name="connsiteY12" fmla="*/ 1897170 h 1921149"/>
              <a:gd name="connsiteX13" fmla="*/ 1031675 w 1157897"/>
              <a:gd name="connsiteY13" fmla="*/ 1920983 h 1921149"/>
              <a:gd name="connsiteX14" fmla="*/ 1081681 w 1157897"/>
              <a:gd name="connsiteY14" fmla="*/ 1744770 h 1921149"/>
              <a:gd name="connsiteX15" fmla="*/ 1107875 w 1157897"/>
              <a:gd name="connsiteY15" fmla="*/ 1642375 h 1921149"/>
              <a:gd name="connsiteX16" fmla="*/ 1126925 w 1157897"/>
              <a:gd name="connsiteY16" fmla="*/ 1520933 h 1921149"/>
              <a:gd name="connsiteX17" fmla="*/ 1145975 w 1157897"/>
              <a:gd name="connsiteY17" fmla="*/ 1306620 h 1921149"/>
              <a:gd name="connsiteX18" fmla="*/ 1157882 w 1157897"/>
              <a:gd name="connsiteY18" fmla="*/ 1020870 h 1921149"/>
              <a:gd name="connsiteX19" fmla="*/ 1143594 w 1157897"/>
              <a:gd name="connsiteY19" fmla="*/ 749407 h 1921149"/>
              <a:gd name="connsiteX20" fmla="*/ 1103113 w 1157897"/>
              <a:gd name="connsiteY20" fmla="*/ 523189 h 1921149"/>
              <a:gd name="connsiteX21" fmla="*/ 517145 w 1157897"/>
              <a:gd name="connsiteY21" fmla="*/ 26432 h 1921149"/>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10636 h 1905353"/>
              <a:gd name="connsiteX1" fmla="*/ 412550 w 1187161"/>
              <a:gd name="connsiteY1" fmla="*/ 71624 h 1905353"/>
              <a:gd name="connsiteX2" fmla="*/ 236337 w 1187161"/>
              <a:gd name="connsiteY2" fmla="*/ 235930 h 1905353"/>
              <a:gd name="connsiteX3" fmla="*/ 131563 w 1187161"/>
              <a:gd name="connsiteY3" fmla="*/ 395474 h 1905353"/>
              <a:gd name="connsiteX4" fmla="*/ 41075 w 1187161"/>
              <a:gd name="connsiteY4" fmla="*/ 600261 h 1905353"/>
              <a:gd name="connsiteX5" fmla="*/ 594 w 1187161"/>
              <a:gd name="connsiteY5" fmla="*/ 883631 h 1905353"/>
              <a:gd name="connsiteX6" fmla="*/ 22025 w 1187161"/>
              <a:gd name="connsiteY6" fmla="*/ 1109849 h 1905353"/>
              <a:gd name="connsiteX7" fmla="*/ 88700 w 1187161"/>
              <a:gd name="connsiteY7" fmla="*/ 1300349 h 1905353"/>
              <a:gd name="connsiteX8" fmla="*/ 198237 w 1187161"/>
              <a:gd name="connsiteY8" fmla="*/ 1488468 h 1905353"/>
              <a:gd name="connsiteX9" fmla="*/ 317300 w 1187161"/>
              <a:gd name="connsiteY9" fmla="*/ 1624199 h 1905353"/>
              <a:gd name="connsiteX10" fmla="*/ 464937 w 1187161"/>
              <a:gd name="connsiteY10" fmla="*/ 1736118 h 1905353"/>
              <a:gd name="connsiteX11" fmla="*/ 607813 w 1187161"/>
              <a:gd name="connsiteY11" fmla="*/ 1812318 h 1905353"/>
              <a:gd name="connsiteX12" fmla="*/ 817363 w 1187161"/>
              <a:gd name="connsiteY12" fmla="*/ 1881374 h 1905353"/>
              <a:gd name="connsiteX13" fmla="*/ 1031675 w 1187161"/>
              <a:gd name="connsiteY13" fmla="*/ 1905187 h 1905353"/>
              <a:gd name="connsiteX14" fmla="*/ 1081681 w 1187161"/>
              <a:gd name="connsiteY14" fmla="*/ 1728974 h 1905353"/>
              <a:gd name="connsiteX15" fmla="*/ 1107875 w 1187161"/>
              <a:gd name="connsiteY15" fmla="*/ 1626579 h 1905353"/>
              <a:gd name="connsiteX16" fmla="*/ 1126925 w 1187161"/>
              <a:gd name="connsiteY16" fmla="*/ 1505137 h 1905353"/>
              <a:gd name="connsiteX17" fmla="*/ 1145975 w 1187161"/>
              <a:gd name="connsiteY17" fmla="*/ 1290824 h 1905353"/>
              <a:gd name="connsiteX18" fmla="*/ 1157882 w 1187161"/>
              <a:gd name="connsiteY18" fmla="*/ 1005074 h 1905353"/>
              <a:gd name="connsiteX19" fmla="*/ 1143594 w 1187161"/>
              <a:gd name="connsiteY19" fmla="*/ 733611 h 1905353"/>
              <a:gd name="connsiteX20" fmla="*/ 623360 w 1187161"/>
              <a:gd name="connsiteY20" fmla="*/ 279834 h 1905353"/>
              <a:gd name="connsiteX21" fmla="*/ 517145 w 1187161"/>
              <a:gd name="connsiteY21" fmla="*/ 10636 h 1905353"/>
              <a:gd name="connsiteX0" fmla="*/ 517145 w 1187161"/>
              <a:gd name="connsiteY0" fmla="*/ 0 h 1894717"/>
              <a:gd name="connsiteX1" fmla="*/ 412550 w 1187161"/>
              <a:gd name="connsiteY1" fmla="*/ 60988 h 1894717"/>
              <a:gd name="connsiteX2" fmla="*/ 236337 w 1187161"/>
              <a:gd name="connsiteY2" fmla="*/ 225294 h 1894717"/>
              <a:gd name="connsiteX3" fmla="*/ 131563 w 1187161"/>
              <a:gd name="connsiteY3" fmla="*/ 384838 h 1894717"/>
              <a:gd name="connsiteX4" fmla="*/ 41075 w 1187161"/>
              <a:gd name="connsiteY4" fmla="*/ 589625 h 1894717"/>
              <a:gd name="connsiteX5" fmla="*/ 594 w 1187161"/>
              <a:gd name="connsiteY5" fmla="*/ 872995 h 1894717"/>
              <a:gd name="connsiteX6" fmla="*/ 22025 w 1187161"/>
              <a:gd name="connsiteY6" fmla="*/ 1099213 h 1894717"/>
              <a:gd name="connsiteX7" fmla="*/ 88700 w 1187161"/>
              <a:gd name="connsiteY7" fmla="*/ 1289713 h 1894717"/>
              <a:gd name="connsiteX8" fmla="*/ 198237 w 1187161"/>
              <a:gd name="connsiteY8" fmla="*/ 1477832 h 1894717"/>
              <a:gd name="connsiteX9" fmla="*/ 317300 w 1187161"/>
              <a:gd name="connsiteY9" fmla="*/ 1613563 h 1894717"/>
              <a:gd name="connsiteX10" fmla="*/ 464937 w 1187161"/>
              <a:gd name="connsiteY10" fmla="*/ 1725482 h 1894717"/>
              <a:gd name="connsiteX11" fmla="*/ 607813 w 1187161"/>
              <a:gd name="connsiteY11" fmla="*/ 1801682 h 1894717"/>
              <a:gd name="connsiteX12" fmla="*/ 817363 w 1187161"/>
              <a:gd name="connsiteY12" fmla="*/ 1870738 h 1894717"/>
              <a:gd name="connsiteX13" fmla="*/ 1031675 w 1187161"/>
              <a:gd name="connsiteY13" fmla="*/ 1894551 h 1894717"/>
              <a:gd name="connsiteX14" fmla="*/ 1081681 w 1187161"/>
              <a:gd name="connsiteY14" fmla="*/ 1718338 h 1894717"/>
              <a:gd name="connsiteX15" fmla="*/ 1107875 w 1187161"/>
              <a:gd name="connsiteY15" fmla="*/ 1615943 h 1894717"/>
              <a:gd name="connsiteX16" fmla="*/ 1126925 w 1187161"/>
              <a:gd name="connsiteY16" fmla="*/ 1494501 h 1894717"/>
              <a:gd name="connsiteX17" fmla="*/ 1145975 w 1187161"/>
              <a:gd name="connsiteY17" fmla="*/ 1280188 h 1894717"/>
              <a:gd name="connsiteX18" fmla="*/ 1157882 w 1187161"/>
              <a:gd name="connsiteY18" fmla="*/ 994438 h 1894717"/>
              <a:gd name="connsiteX19" fmla="*/ 1143594 w 1187161"/>
              <a:gd name="connsiteY19" fmla="*/ 722975 h 1894717"/>
              <a:gd name="connsiteX20" fmla="*/ 623360 w 1187161"/>
              <a:gd name="connsiteY20" fmla="*/ 269198 h 1894717"/>
              <a:gd name="connsiteX21" fmla="*/ 517145 w 1187161"/>
              <a:gd name="connsiteY21" fmla="*/ 0 h 1894717"/>
              <a:gd name="connsiteX0" fmla="*/ 517145 w 1194757"/>
              <a:gd name="connsiteY0" fmla="*/ 0 h 1894717"/>
              <a:gd name="connsiteX1" fmla="*/ 412550 w 1194757"/>
              <a:gd name="connsiteY1" fmla="*/ 60988 h 1894717"/>
              <a:gd name="connsiteX2" fmla="*/ 236337 w 1194757"/>
              <a:gd name="connsiteY2" fmla="*/ 225294 h 1894717"/>
              <a:gd name="connsiteX3" fmla="*/ 131563 w 1194757"/>
              <a:gd name="connsiteY3" fmla="*/ 384838 h 1894717"/>
              <a:gd name="connsiteX4" fmla="*/ 41075 w 1194757"/>
              <a:gd name="connsiteY4" fmla="*/ 589625 h 1894717"/>
              <a:gd name="connsiteX5" fmla="*/ 594 w 1194757"/>
              <a:gd name="connsiteY5" fmla="*/ 872995 h 1894717"/>
              <a:gd name="connsiteX6" fmla="*/ 22025 w 1194757"/>
              <a:gd name="connsiteY6" fmla="*/ 1099213 h 1894717"/>
              <a:gd name="connsiteX7" fmla="*/ 88700 w 1194757"/>
              <a:gd name="connsiteY7" fmla="*/ 1289713 h 1894717"/>
              <a:gd name="connsiteX8" fmla="*/ 198237 w 1194757"/>
              <a:gd name="connsiteY8" fmla="*/ 1477832 h 1894717"/>
              <a:gd name="connsiteX9" fmla="*/ 317300 w 1194757"/>
              <a:gd name="connsiteY9" fmla="*/ 1613563 h 1894717"/>
              <a:gd name="connsiteX10" fmla="*/ 464937 w 1194757"/>
              <a:gd name="connsiteY10" fmla="*/ 1725482 h 1894717"/>
              <a:gd name="connsiteX11" fmla="*/ 607813 w 1194757"/>
              <a:gd name="connsiteY11" fmla="*/ 1801682 h 1894717"/>
              <a:gd name="connsiteX12" fmla="*/ 817363 w 1194757"/>
              <a:gd name="connsiteY12" fmla="*/ 1870738 h 1894717"/>
              <a:gd name="connsiteX13" fmla="*/ 1031675 w 1194757"/>
              <a:gd name="connsiteY13" fmla="*/ 1894551 h 1894717"/>
              <a:gd name="connsiteX14" fmla="*/ 1081681 w 1194757"/>
              <a:gd name="connsiteY14" fmla="*/ 1718338 h 1894717"/>
              <a:gd name="connsiteX15" fmla="*/ 1107875 w 1194757"/>
              <a:gd name="connsiteY15" fmla="*/ 1615943 h 1894717"/>
              <a:gd name="connsiteX16" fmla="*/ 1126925 w 1194757"/>
              <a:gd name="connsiteY16" fmla="*/ 1494501 h 1894717"/>
              <a:gd name="connsiteX17" fmla="*/ 1145975 w 1194757"/>
              <a:gd name="connsiteY17" fmla="*/ 1280188 h 1894717"/>
              <a:gd name="connsiteX18" fmla="*/ 1157882 w 1194757"/>
              <a:gd name="connsiteY18" fmla="*/ 994438 h 1894717"/>
              <a:gd name="connsiteX19" fmla="*/ 623360 w 1194757"/>
              <a:gd name="connsiteY19" fmla="*/ 269198 h 1894717"/>
              <a:gd name="connsiteX20" fmla="*/ 517145 w 1194757"/>
              <a:gd name="connsiteY20" fmla="*/ 0 h 1894717"/>
              <a:gd name="connsiteX0" fmla="*/ 517145 w 1173095"/>
              <a:gd name="connsiteY0" fmla="*/ 0 h 1894717"/>
              <a:gd name="connsiteX1" fmla="*/ 412550 w 1173095"/>
              <a:gd name="connsiteY1" fmla="*/ 60988 h 1894717"/>
              <a:gd name="connsiteX2" fmla="*/ 236337 w 1173095"/>
              <a:gd name="connsiteY2" fmla="*/ 225294 h 1894717"/>
              <a:gd name="connsiteX3" fmla="*/ 131563 w 1173095"/>
              <a:gd name="connsiteY3" fmla="*/ 384838 h 1894717"/>
              <a:gd name="connsiteX4" fmla="*/ 41075 w 1173095"/>
              <a:gd name="connsiteY4" fmla="*/ 589625 h 1894717"/>
              <a:gd name="connsiteX5" fmla="*/ 594 w 1173095"/>
              <a:gd name="connsiteY5" fmla="*/ 872995 h 1894717"/>
              <a:gd name="connsiteX6" fmla="*/ 22025 w 1173095"/>
              <a:gd name="connsiteY6" fmla="*/ 1099213 h 1894717"/>
              <a:gd name="connsiteX7" fmla="*/ 88700 w 1173095"/>
              <a:gd name="connsiteY7" fmla="*/ 1289713 h 1894717"/>
              <a:gd name="connsiteX8" fmla="*/ 198237 w 1173095"/>
              <a:gd name="connsiteY8" fmla="*/ 1477832 h 1894717"/>
              <a:gd name="connsiteX9" fmla="*/ 317300 w 1173095"/>
              <a:gd name="connsiteY9" fmla="*/ 1613563 h 1894717"/>
              <a:gd name="connsiteX10" fmla="*/ 464937 w 1173095"/>
              <a:gd name="connsiteY10" fmla="*/ 1725482 h 1894717"/>
              <a:gd name="connsiteX11" fmla="*/ 607813 w 1173095"/>
              <a:gd name="connsiteY11" fmla="*/ 1801682 h 1894717"/>
              <a:gd name="connsiteX12" fmla="*/ 817363 w 1173095"/>
              <a:gd name="connsiteY12" fmla="*/ 1870738 h 1894717"/>
              <a:gd name="connsiteX13" fmla="*/ 1031675 w 1173095"/>
              <a:gd name="connsiteY13" fmla="*/ 1894551 h 1894717"/>
              <a:gd name="connsiteX14" fmla="*/ 1081681 w 1173095"/>
              <a:gd name="connsiteY14" fmla="*/ 1718338 h 1894717"/>
              <a:gd name="connsiteX15" fmla="*/ 1107875 w 1173095"/>
              <a:gd name="connsiteY15" fmla="*/ 1615943 h 1894717"/>
              <a:gd name="connsiteX16" fmla="*/ 1126925 w 1173095"/>
              <a:gd name="connsiteY16" fmla="*/ 1494501 h 1894717"/>
              <a:gd name="connsiteX17" fmla="*/ 1145975 w 1173095"/>
              <a:gd name="connsiteY17" fmla="*/ 1280188 h 1894717"/>
              <a:gd name="connsiteX18" fmla="*/ 718444 w 1173095"/>
              <a:gd name="connsiteY18" fmla="*/ 809019 h 1894717"/>
              <a:gd name="connsiteX19" fmla="*/ 623360 w 1173095"/>
              <a:gd name="connsiteY19" fmla="*/ 269198 h 1894717"/>
              <a:gd name="connsiteX20" fmla="*/ 517145 w 1173095"/>
              <a:gd name="connsiteY20" fmla="*/ 0 h 1894717"/>
              <a:gd name="connsiteX0" fmla="*/ 517145 w 1153086"/>
              <a:gd name="connsiteY0" fmla="*/ 0 h 1894717"/>
              <a:gd name="connsiteX1" fmla="*/ 412550 w 1153086"/>
              <a:gd name="connsiteY1" fmla="*/ 60988 h 1894717"/>
              <a:gd name="connsiteX2" fmla="*/ 236337 w 1153086"/>
              <a:gd name="connsiteY2" fmla="*/ 225294 h 1894717"/>
              <a:gd name="connsiteX3" fmla="*/ 131563 w 1153086"/>
              <a:gd name="connsiteY3" fmla="*/ 384838 h 1894717"/>
              <a:gd name="connsiteX4" fmla="*/ 41075 w 1153086"/>
              <a:gd name="connsiteY4" fmla="*/ 589625 h 1894717"/>
              <a:gd name="connsiteX5" fmla="*/ 594 w 1153086"/>
              <a:gd name="connsiteY5" fmla="*/ 872995 h 1894717"/>
              <a:gd name="connsiteX6" fmla="*/ 22025 w 1153086"/>
              <a:gd name="connsiteY6" fmla="*/ 1099213 h 1894717"/>
              <a:gd name="connsiteX7" fmla="*/ 88700 w 1153086"/>
              <a:gd name="connsiteY7" fmla="*/ 1289713 h 1894717"/>
              <a:gd name="connsiteX8" fmla="*/ 198237 w 1153086"/>
              <a:gd name="connsiteY8" fmla="*/ 1477832 h 1894717"/>
              <a:gd name="connsiteX9" fmla="*/ 317300 w 1153086"/>
              <a:gd name="connsiteY9" fmla="*/ 1613563 h 1894717"/>
              <a:gd name="connsiteX10" fmla="*/ 464937 w 1153086"/>
              <a:gd name="connsiteY10" fmla="*/ 1725482 h 1894717"/>
              <a:gd name="connsiteX11" fmla="*/ 607813 w 1153086"/>
              <a:gd name="connsiteY11" fmla="*/ 1801682 h 1894717"/>
              <a:gd name="connsiteX12" fmla="*/ 817363 w 1153086"/>
              <a:gd name="connsiteY12" fmla="*/ 1870738 h 1894717"/>
              <a:gd name="connsiteX13" fmla="*/ 1031675 w 1153086"/>
              <a:gd name="connsiteY13" fmla="*/ 1894551 h 1894717"/>
              <a:gd name="connsiteX14" fmla="*/ 1081681 w 1153086"/>
              <a:gd name="connsiteY14" fmla="*/ 1718338 h 1894717"/>
              <a:gd name="connsiteX15" fmla="*/ 1107875 w 1153086"/>
              <a:gd name="connsiteY15" fmla="*/ 1615943 h 1894717"/>
              <a:gd name="connsiteX16" fmla="*/ 1126925 w 1153086"/>
              <a:gd name="connsiteY16" fmla="*/ 1494501 h 1894717"/>
              <a:gd name="connsiteX17" fmla="*/ 718444 w 1153086"/>
              <a:gd name="connsiteY17" fmla="*/ 809019 h 1894717"/>
              <a:gd name="connsiteX18" fmla="*/ 623360 w 1153086"/>
              <a:gd name="connsiteY18" fmla="*/ 269198 h 1894717"/>
              <a:gd name="connsiteX19" fmla="*/ 517145 w 1153086"/>
              <a:gd name="connsiteY19" fmla="*/ 0 h 1894717"/>
              <a:gd name="connsiteX0" fmla="*/ 517145 w 1133929"/>
              <a:gd name="connsiteY0" fmla="*/ 0 h 1894717"/>
              <a:gd name="connsiteX1" fmla="*/ 412550 w 1133929"/>
              <a:gd name="connsiteY1" fmla="*/ 60988 h 1894717"/>
              <a:gd name="connsiteX2" fmla="*/ 236337 w 1133929"/>
              <a:gd name="connsiteY2" fmla="*/ 225294 h 1894717"/>
              <a:gd name="connsiteX3" fmla="*/ 131563 w 1133929"/>
              <a:gd name="connsiteY3" fmla="*/ 384838 h 1894717"/>
              <a:gd name="connsiteX4" fmla="*/ 41075 w 1133929"/>
              <a:gd name="connsiteY4" fmla="*/ 589625 h 1894717"/>
              <a:gd name="connsiteX5" fmla="*/ 594 w 1133929"/>
              <a:gd name="connsiteY5" fmla="*/ 872995 h 1894717"/>
              <a:gd name="connsiteX6" fmla="*/ 22025 w 1133929"/>
              <a:gd name="connsiteY6" fmla="*/ 1099213 h 1894717"/>
              <a:gd name="connsiteX7" fmla="*/ 88700 w 1133929"/>
              <a:gd name="connsiteY7" fmla="*/ 1289713 h 1894717"/>
              <a:gd name="connsiteX8" fmla="*/ 198237 w 1133929"/>
              <a:gd name="connsiteY8" fmla="*/ 1477832 h 1894717"/>
              <a:gd name="connsiteX9" fmla="*/ 317300 w 1133929"/>
              <a:gd name="connsiteY9" fmla="*/ 1613563 h 1894717"/>
              <a:gd name="connsiteX10" fmla="*/ 464937 w 1133929"/>
              <a:gd name="connsiteY10" fmla="*/ 1725482 h 1894717"/>
              <a:gd name="connsiteX11" fmla="*/ 607813 w 1133929"/>
              <a:gd name="connsiteY11" fmla="*/ 1801682 h 1894717"/>
              <a:gd name="connsiteX12" fmla="*/ 817363 w 1133929"/>
              <a:gd name="connsiteY12" fmla="*/ 1870738 h 1894717"/>
              <a:gd name="connsiteX13" fmla="*/ 1031675 w 1133929"/>
              <a:gd name="connsiteY13" fmla="*/ 1894551 h 1894717"/>
              <a:gd name="connsiteX14" fmla="*/ 1081681 w 1133929"/>
              <a:gd name="connsiteY14" fmla="*/ 1718338 h 1894717"/>
              <a:gd name="connsiteX15" fmla="*/ 1107875 w 1133929"/>
              <a:gd name="connsiteY15" fmla="*/ 1615943 h 1894717"/>
              <a:gd name="connsiteX16" fmla="*/ 683456 w 1133929"/>
              <a:gd name="connsiteY16" fmla="*/ 1486073 h 1894717"/>
              <a:gd name="connsiteX17" fmla="*/ 718444 w 1133929"/>
              <a:gd name="connsiteY17" fmla="*/ 809019 h 1894717"/>
              <a:gd name="connsiteX18" fmla="*/ 623360 w 1133929"/>
              <a:gd name="connsiteY18" fmla="*/ 269198 h 1894717"/>
              <a:gd name="connsiteX19" fmla="*/ 517145 w 1133929"/>
              <a:gd name="connsiteY19" fmla="*/ 0 h 1894717"/>
              <a:gd name="connsiteX0" fmla="*/ 517145 w 1102379"/>
              <a:gd name="connsiteY0" fmla="*/ 0 h 1894717"/>
              <a:gd name="connsiteX1" fmla="*/ 412550 w 1102379"/>
              <a:gd name="connsiteY1" fmla="*/ 60988 h 1894717"/>
              <a:gd name="connsiteX2" fmla="*/ 236337 w 1102379"/>
              <a:gd name="connsiteY2" fmla="*/ 225294 h 1894717"/>
              <a:gd name="connsiteX3" fmla="*/ 131563 w 1102379"/>
              <a:gd name="connsiteY3" fmla="*/ 384838 h 1894717"/>
              <a:gd name="connsiteX4" fmla="*/ 41075 w 1102379"/>
              <a:gd name="connsiteY4" fmla="*/ 589625 h 1894717"/>
              <a:gd name="connsiteX5" fmla="*/ 594 w 1102379"/>
              <a:gd name="connsiteY5" fmla="*/ 872995 h 1894717"/>
              <a:gd name="connsiteX6" fmla="*/ 22025 w 1102379"/>
              <a:gd name="connsiteY6" fmla="*/ 1099213 h 1894717"/>
              <a:gd name="connsiteX7" fmla="*/ 88700 w 1102379"/>
              <a:gd name="connsiteY7" fmla="*/ 1289713 h 1894717"/>
              <a:gd name="connsiteX8" fmla="*/ 198237 w 1102379"/>
              <a:gd name="connsiteY8" fmla="*/ 1477832 h 1894717"/>
              <a:gd name="connsiteX9" fmla="*/ 317300 w 1102379"/>
              <a:gd name="connsiteY9" fmla="*/ 1613563 h 1894717"/>
              <a:gd name="connsiteX10" fmla="*/ 464937 w 1102379"/>
              <a:gd name="connsiteY10" fmla="*/ 1725482 h 1894717"/>
              <a:gd name="connsiteX11" fmla="*/ 607813 w 1102379"/>
              <a:gd name="connsiteY11" fmla="*/ 1801682 h 1894717"/>
              <a:gd name="connsiteX12" fmla="*/ 817363 w 1102379"/>
              <a:gd name="connsiteY12" fmla="*/ 1870738 h 1894717"/>
              <a:gd name="connsiteX13" fmla="*/ 1031675 w 1102379"/>
              <a:gd name="connsiteY13" fmla="*/ 1894551 h 1894717"/>
              <a:gd name="connsiteX14" fmla="*/ 1081681 w 1102379"/>
              <a:gd name="connsiteY14" fmla="*/ 1718338 h 1894717"/>
              <a:gd name="connsiteX15" fmla="*/ 683456 w 1102379"/>
              <a:gd name="connsiteY15" fmla="*/ 1486073 h 1894717"/>
              <a:gd name="connsiteX16" fmla="*/ 718444 w 1102379"/>
              <a:gd name="connsiteY16" fmla="*/ 809019 h 1894717"/>
              <a:gd name="connsiteX17" fmla="*/ 623360 w 1102379"/>
              <a:gd name="connsiteY17" fmla="*/ 269198 h 1894717"/>
              <a:gd name="connsiteX18" fmla="*/ 517145 w 1102379"/>
              <a:gd name="connsiteY18" fmla="*/ 0 h 1894717"/>
              <a:gd name="connsiteX0" fmla="*/ 517145 w 1031675"/>
              <a:gd name="connsiteY0" fmla="*/ 0 h 1894717"/>
              <a:gd name="connsiteX1" fmla="*/ 412550 w 1031675"/>
              <a:gd name="connsiteY1" fmla="*/ 60988 h 1894717"/>
              <a:gd name="connsiteX2" fmla="*/ 236337 w 1031675"/>
              <a:gd name="connsiteY2" fmla="*/ 225294 h 1894717"/>
              <a:gd name="connsiteX3" fmla="*/ 131563 w 1031675"/>
              <a:gd name="connsiteY3" fmla="*/ 384838 h 1894717"/>
              <a:gd name="connsiteX4" fmla="*/ 41075 w 1031675"/>
              <a:gd name="connsiteY4" fmla="*/ 589625 h 1894717"/>
              <a:gd name="connsiteX5" fmla="*/ 594 w 1031675"/>
              <a:gd name="connsiteY5" fmla="*/ 872995 h 1894717"/>
              <a:gd name="connsiteX6" fmla="*/ 22025 w 1031675"/>
              <a:gd name="connsiteY6" fmla="*/ 1099213 h 1894717"/>
              <a:gd name="connsiteX7" fmla="*/ 88700 w 1031675"/>
              <a:gd name="connsiteY7" fmla="*/ 1289713 h 1894717"/>
              <a:gd name="connsiteX8" fmla="*/ 198237 w 1031675"/>
              <a:gd name="connsiteY8" fmla="*/ 1477832 h 1894717"/>
              <a:gd name="connsiteX9" fmla="*/ 317300 w 1031675"/>
              <a:gd name="connsiteY9" fmla="*/ 1613563 h 1894717"/>
              <a:gd name="connsiteX10" fmla="*/ 464937 w 1031675"/>
              <a:gd name="connsiteY10" fmla="*/ 1725482 h 1894717"/>
              <a:gd name="connsiteX11" fmla="*/ 607813 w 1031675"/>
              <a:gd name="connsiteY11" fmla="*/ 1801682 h 1894717"/>
              <a:gd name="connsiteX12" fmla="*/ 817363 w 1031675"/>
              <a:gd name="connsiteY12" fmla="*/ 1870738 h 1894717"/>
              <a:gd name="connsiteX13" fmla="*/ 1031675 w 1031675"/>
              <a:gd name="connsiteY13" fmla="*/ 1894551 h 1894717"/>
              <a:gd name="connsiteX14" fmla="*/ 683456 w 1031675"/>
              <a:gd name="connsiteY14" fmla="*/ 1486073 h 1894717"/>
              <a:gd name="connsiteX15" fmla="*/ 718444 w 1031675"/>
              <a:gd name="connsiteY15" fmla="*/ 809019 h 1894717"/>
              <a:gd name="connsiteX16" fmla="*/ 623360 w 1031675"/>
              <a:gd name="connsiteY16" fmla="*/ 269198 h 1894717"/>
              <a:gd name="connsiteX17" fmla="*/ 517145 w 1031675"/>
              <a:gd name="connsiteY17" fmla="*/ 0 h 1894717"/>
              <a:gd name="connsiteX0" fmla="*/ 517145 w 818222"/>
              <a:gd name="connsiteY0" fmla="*/ 0 h 1886095"/>
              <a:gd name="connsiteX1" fmla="*/ 412550 w 818222"/>
              <a:gd name="connsiteY1" fmla="*/ 60988 h 1886095"/>
              <a:gd name="connsiteX2" fmla="*/ 236337 w 818222"/>
              <a:gd name="connsiteY2" fmla="*/ 225294 h 1886095"/>
              <a:gd name="connsiteX3" fmla="*/ 131563 w 818222"/>
              <a:gd name="connsiteY3" fmla="*/ 384838 h 1886095"/>
              <a:gd name="connsiteX4" fmla="*/ 41075 w 818222"/>
              <a:gd name="connsiteY4" fmla="*/ 589625 h 1886095"/>
              <a:gd name="connsiteX5" fmla="*/ 594 w 818222"/>
              <a:gd name="connsiteY5" fmla="*/ 872995 h 1886095"/>
              <a:gd name="connsiteX6" fmla="*/ 22025 w 818222"/>
              <a:gd name="connsiteY6" fmla="*/ 1099213 h 1886095"/>
              <a:gd name="connsiteX7" fmla="*/ 88700 w 818222"/>
              <a:gd name="connsiteY7" fmla="*/ 1289713 h 1886095"/>
              <a:gd name="connsiteX8" fmla="*/ 198237 w 818222"/>
              <a:gd name="connsiteY8" fmla="*/ 1477832 h 1886095"/>
              <a:gd name="connsiteX9" fmla="*/ 317300 w 818222"/>
              <a:gd name="connsiteY9" fmla="*/ 1613563 h 1886095"/>
              <a:gd name="connsiteX10" fmla="*/ 464937 w 818222"/>
              <a:gd name="connsiteY10" fmla="*/ 1725482 h 1886095"/>
              <a:gd name="connsiteX11" fmla="*/ 607813 w 818222"/>
              <a:gd name="connsiteY11" fmla="*/ 1801682 h 1886095"/>
              <a:gd name="connsiteX12" fmla="*/ 817363 w 818222"/>
              <a:gd name="connsiteY12" fmla="*/ 1870738 h 1886095"/>
              <a:gd name="connsiteX13" fmla="*/ 683456 w 818222"/>
              <a:gd name="connsiteY13" fmla="*/ 1486073 h 1886095"/>
              <a:gd name="connsiteX14" fmla="*/ 718444 w 818222"/>
              <a:gd name="connsiteY14" fmla="*/ 809019 h 1886095"/>
              <a:gd name="connsiteX15" fmla="*/ 623360 w 818222"/>
              <a:gd name="connsiteY15" fmla="*/ 269198 h 1886095"/>
              <a:gd name="connsiteX16" fmla="*/ 517145 w 818222"/>
              <a:gd name="connsiteY16" fmla="*/ 0 h 1886095"/>
              <a:gd name="connsiteX0" fmla="*/ 517145 w 719094"/>
              <a:gd name="connsiteY0" fmla="*/ 0 h 1812156"/>
              <a:gd name="connsiteX1" fmla="*/ 412550 w 719094"/>
              <a:gd name="connsiteY1" fmla="*/ 60988 h 1812156"/>
              <a:gd name="connsiteX2" fmla="*/ 236337 w 719094"/>
              <a:gd name="connsiteY2" fmla="*/ 225294 h 1812156"/>
              <a:gd name="connsiteX3" fmla="*/ 131563 w 719094"/>
              <a:gd name="connsiteY3" fmla="*/ 384838 h 1812156"/>
              <a:gd name="connsiteX4" fmla="*/ 41075 w 719094"/>
              <a:gd name="connsiteY4" fmla="*/ 589625 h 1812156"/>
              <a:gd name="connsiteX5" fmla="*/ 594 w 719094"/>
              <a:gd name="connsiteY5" fmla="*/ 872995 h 1812156"/>
              <a:gd name="connsiteX6" fmla="*/ 22025 w 719094"/>
              <a:gd name="connsiteY6" fmla="*/ 1099213 h 1812156"/>
              <a:gd name="connsiteX7" fmla="*/ 88700 w 719094"/>
              <a:gd name="connsiteY7" fmla="*/ 1289713 h 1812156"/>
              <a:gd name="connsiteX8" fmla="*/ 198237 w 719094"/>
              <a:gd name="connsiteY8" fmla="*/ 1477832 h 1812156"/>
              <a:gd name="connsiteX9" fmla="*/ 317300 w 719094"/>
              <a:gd name="connsiteY9" fmla="*/ 1613563 h 1812156"/>
              <a:gd name="connsiteX10" fmla="*/ 464937 w 719094"/>
              <a:gd name="connsiteY10" fmla="*/ 1725482 h 1812156"/>
              <a:gd name="connsiteX11" fmla="*/ 607813 w 719094"/>
              <a:gd name="connsiteY11" fmla="*/ 1801682 h 1812156"/>
              <a:gd name="connsiteX12" fmla="*/ 683456 w 719094"/>
              <a:gd name="connsiteY12" fmla="*/ 1486073 h 1812156"/>
              <a:gd name="connsiteX13" fmla="*/ 718444 w 719094"/>
              <a:gd name="connsiteY13" fmla="*/ 809019 h 1812156"/>
              <a:gd name="connsiteX14" fmla="*/ 623360 w 719094"/>
              <a:gd name="connsiteY14" fmla="*/ 269198 h 1812156"/>
              <a:gd name="connsiteX15" fmla="*/ 517145 w 719094"/>
              <a:gd name="connsiteY15" fmla="*/ 0 h 1812156"/>
              <a:gd name="connsiteX0" fmla="*/ 517145 w 720986"/>
              <a:gd name="connsiteY0" fmla="*/ 0 h 1812156"/>
              <a:gd name="connsiteX1" fmla="*/ 412550 w 720986"/>
              <a:gd name="connsiteY1" fmla="*/ 60988 h 1812156"/>
              <a:gd name="connsiteX2" fmla="*/ 236337 w 720986"/>
              <a:gd name="connsiteY2" fmla="*/ 225294 h 1812156"/>
              <a:gd name="connsiteX3" fmla="*/ 131563 w 720986"/>
              <a:gd name="connsiteY3" fmla="*/ 384838 h 1812156"/>
              <a:gd name="connsiteX4" fmla="*/ 41075 w 720986"/>
              <a:gd name="connsiteY4" fmla="*/ 589625 h 1812156"/>
              <a:gd name="connsiteX5" fmla="*/ 594 w 720986"/>
              <a:gd name="connsiteY5" fmla="*/ 872995 h 1812156"/>
              <a:gd name="connsiteX6" fmla="*/ 22025 w 720986"/>
              <a:gd name="connsiteY6" fmla="*/ 1099213 h 1812156"/>
              <a:gd name="connsiteX7" fmla="*/ 88700 w 720986"/>
              <a:gd name="connsiteY7" fmla="*/ 1289713 h 1812156"/>
              <a:gd name="connsiteX8" fmla="*/ 198237 w 720986"/>
              <a:gd name="connsiteY8" fmla="*/ 1477832 h 1812156"/>
              <a:gd name="connsiteX9" fmla="*/ 317300 w 720986"/>
              <a:gd name="connsiteY9" fmla="*/ 1613563 h 1812156"/>
              <a:gd name="connsiteX10" fmla="*/ 464937 w 720986"/>
              <a:gd name="connsiteY10" fmla="*/ 1725482 h 1812156"/>
              <a:gd name="connsiteX11" fmla="*/ 607813 w 720986"/>
              <a:gd name="connsiteY11" fmla="*/ 1801682 h 1812156"/>
              <a:gd name="connsiteX12" fmla="*/ 683456 w 720986"/>
              <a:gd name="connsiteY12" fmla="*/ 1486073 h 1812156"/>
              <a:gd name="connsiteX13" fmla="*/ 718444 w 720986"/>
              <a:gd name="connsiteY13" fmla="*/ 809019 h 1812156"/>
              <a:gd name="connsiteX14" fmla="*/ 623360 w 720986"/>
              <a:gd name="connsiteY14" fmla="*/ 269198 h 1812156"/>
              <a:gd name="connsiteX15" fmla="*/ 517145 w 720986"/>
              <a:gd name="connsiteY15" fmla="*/ 0 h 1812156"/>
              <a:gd name="connsiteX0" fmla="*/ 517145 w 718489"/>
              <a:gd name="connsiteY0" fmla="*/ 0 h 1812156"/>
              <a:gd name="connsiteX1" fmla="*/ 412550 w 718489"/>
              <a:gd name="connsiteY1" fmla="*/ 60988 h 1812156"/>
              <a:gd name="connsiteX2" fmla="*/ 236337 w 718489"/>
              <a:gd name="connsiteY2" fmla="*/ 225294 h 1812156"/>
              <a:gd name="connsiteX3" fmla="*/ 131563 w 718489"/>
              <a:gd name="connsiteY3" fmla="*/ 384838 h 1812156"/>
              <a:gd name="connsiteX4" fmla="*/ 41075 w 718489"/>
              <a:gd name="connsiteY4" fmla="*/ 589625 h 1812156"/>
              <a:gd name="connsiteX5" fmla="*/ 594 w 718489"/>
              <a:gd name="connsiteY5" fmla="*/ 872995 h 1812156"/>
              <a:gd name="connsiteX6" fmla="*/ 22025 w 718489"/>
              <a:gd name="connsiteY6" fmla="*/ 1099213 h 1812156"/>
              <a:gd name="connsiteX7" fmla="*/ 88700 w 718489"/>
              <a:gd name="connsiteY7" fmla="*/ 1289713 h 1812156"/>
              <a:gd name="connsiteX8" fmla="*/ 198237 w 718489"/>
              <a:gd name="connsiteY8" fmla="*/ 1477832 h 1812156"/>
              <a:gd name="connsiteX9" fmla="*/ 317300 w 718489"/>
              <a:gd name="connsiteY9" fmla="*/ 1613563 h 1812156"/>
              <a:gd name="connsiteX10" fmla="*/ 464937 w 718489"/>
              <a:gd name="connsiteY10" fmla="*/ 1725482 h 1812156"/>
              <a:gd name="connsiteX11" fmla="*/ 607813 w 718489"/>
              <a:gd name="connsiteY11" fmla="*/ 1801682 h 1812156"/>
              <a:gd name="connsiteX12" fmla="*/ 635078 w 718489"/>
              <a:gd name="connsiteY12" fmla="*/ 1486073 h 1812156"/>
              <a:gd name="connsiteX13" fmla="*/ 718444 w 718489"/>
              <a:gd name="connsiteY13" fmla="*/ 809019 h 1812156"/>
              <a:gd name="connsiteX14" fmla="*/ 623360 w 718489"/>
              <a:gd name="connsiteY14" fmla="*/ 269198 h 1812156"/>
              <a:gd name="connsiteX15" fmla="*/ 517145 w 718489"/>
              <a:gd name="connsiteY15" fmla="*/ 0 h 1812156"/>
              <a:gd name="connsiteX0" fmla="*/ 517145 w 718491"/>
              <a:gd name="connsiteY0" fmla="*/ 0 h 1800563"/>
              <a:gd name="connsiteX1" fmla="*/ 412550 w 718491"/>
              <a:gd name="connsiteY1" fmla="*/ 60988 h 1800563"/>
              <a:gd name="connsiteX2" fmla="*/ 236337 w 718491"/>
              <a:gd name="connsiteY2" fmla="*/ 225294 h 1800563"/>
              <a:gd name="connsiteX3" fmla="*/ 131563 w 718491"/>
              <a:gd name="connsiteY3" fmla="*/ 384838 h 1800563"/>
              <a:gd name="connsiteX4" fmla="*/ 41075 w 718491"/>
              <a:gd name="connsiteY4" fmla="*/ 589625 h 1800563"/>
              <a:gd name="connsiteX5" fmla="*/ 594 w 718491"/>
              <a:gd name="connsiteY5" fmla="*/ 872995 h 1800563"/>
              <a:gd name="connsiteX6" fmla="*/ 22025 w 718491"/>
              <a:gd name="connsiteY6" fmla="*/ 1099213 h 1800563"/>
              <a:gd name="connsiteX7" fmla="*/ 88700 w 718491"/>
              <a:gd name="connsiteY7" fmla="*/ 1289713 h 1800563"/>
              <a:gd name="connsiteX8" fmla="*/ 198237 w 718491"/>
              <a:gd name="connsiteY8" fmla="*/ 1477832 h 1800563"/>
              <a:gd name="connsiteX9" fmla="*/ 317300 w 718491"/>
              <a:gd name="connsiteY9" fmla="*/ 1613563 h 1800563"/>
              <a:gd name="connsiteX10" fmla="*/ 464937 w 718491"/>
              <a:gd name="connsiteY10" fmla="*/ 1725482 h 1800563"/>
              <a:gd name="connsiteX11" fmla="*/ 555403 w 718491"/>
              <a:gd name="connsiteY11" fmla="*/ 1789040 h 1800563"/>
              <a:gd name="connsiteX12" fmla="*/ 635078 w 718491"/>
              <a:gd name="connsiteY12" fmla="*/ 1486073 h 1800563"/>
              <a:gd name="connsiteX13" fmla="*/ 718444 w 718491"/>
              <a:gd name="connsiteY13" fmla="*/ 809019 h 1800563"/>
              <a:gd name="connsiteX14" fmla="*/ 623360 w 718491"/>
              <a:gd name="connsiteY14" fmla="*/ 269198 h 1800563"/>
              <a:gd name="connsiteX15" fmla="*/ 517145 w 718491"/>
              <a:gd name="connsiteY15" fmla="*/ 0 h 1800563"/>
              <a:gd name="connsiteX0" fmla="*/ 517145 w 678238"/>
              <a:gd name="connsiteY0" fmla="*/ 0 h 1800563"/>
              <a:gd name="connsiteX1" fmla="*/ 412550 w 678238"/>
              <a:gd name="connsiteY1" fmla="*/ 60988 h 1800563"/>
              <a:gd name="connsiteX2" fmla="*/ 236337 w 678238"/>
              <a:gd name="connsiteY2" fmla="*/ 225294 h 1800563"/>
              <a:gd name="connsiteX3" fmla="*/ 131563 w 678238"/>
              <a:gd name="connsiteY3" fmla="*/ 384838 h 1800563"/>
              <a:gd name="connsiteX4" fmla="*/ 41075 w 678238"/>
              <a:gd name="connsiteY4" fmla="*/ 589625 h 1800563"/>
              <a:gd name="connsiteX5" fmla="*/ 594 w 678238"/>
              <a:gd name="connsiteY5" fmla="*/ 872995 h 1800563"/>
              <a:gd name="connsiteX6" fmla="*/ 22025 w 678238"/>
              <a:gd name="connsiteY6" fmla="*/ 1099213 h 1800563"/>
              <a:gd name="connsiteX7" fmla="*/ 88700 w 678238"/>
              <a:gd name="connsiteY7" fmla="*/ 1289713 h 1800563"/>
              <a:gd name="connsiteX8" fmla="*/ 198237 w 678238"/>
              <a:gd name="connsiteY8" fmla="*/ 1477832 h 1800563"/>
              <a:gd name="connsiteX9" fmla="*/ 317300 w 678238"/>
              <a:gd name="connsiteY9" fmla="*/ 1613563 h 1800563"/>
              <a:gd name="connsiteX10" fmla="*/ 464937 w 678238"/>
              <a:gd name="connsiteY10" fmla="*/ 1725482 h 1800563"/>
              <a:gd name="connsiteX11" fmla="*/ 555403 w 678238"/>
              <a:gd name="connsiteY11" fmla="*/ 1789040 h 1800563"/>
              <a:gd name="connsiteX12" fmla="*/ 635078 w 678238"/>
              <a:gd name="connsiteY12" fmla="*/ 1486073 h 1800563"/>
              <a:gd name="connsiteX13" fmla="*/ 678129 w 678238"/>
              <a:gd name="connsiteY13" fmla="*/ 809019 h 1800563"/>
              <a:gd name="connsiteX14" fmla="*/ 623360 w 678238"/>
              <a:gd name="connsiteY14" fmla="*/ 269198 h 1800563"/>
              <a:gd name="connsiteX15" fmla="*/ 517145 w 678238"/>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800563"/>
              <a:gd name="connsiteX1" fmla="*/ 412550 w 679613"/>
              <a:gd name="connsiteY1" fmla="*/ 60988 h 1800563"/>
              <a:gd name="connsiteX2" fmla="*/ 236337 w 679613"/>
              <a:gd name="connsiteY2" fmla="*/ 225294 h 1800563"/>
              <a:gd name="connsiteX3" fmla="*/ 131563 w 679613"/>
              <a:gd name="connsiteY3" fmla="*/ 384838 h 1800563"/>
              <a:gd name="connsiteX4" fmla="*/ 41075 w 679613"/>
              <a:gd name="connsiteY4" fmla="*/ 589625 h 1800563"/>
              <a:gd name="connsiteX5" fmla="*/ 594 w 679613"/>
              <a:gd name="connsiteY5" fmla="*/ 872995 h 1800563"/>
              <a:gd name="connsiteX6" fmla="*/ 22025 w 679613"/>
              <a:gd name="connsiteY6" fmla="*/ 1099213 h 1800563"/>
              <a:gd name="connsiteX7" fmla="*/ 88700 w 679613"/>
              <a:gd name="connsiteY7" fmla="*/ 1289713 h 1800563"/>
              <a:gd name="connsiteX8" fmla="*/ 198237 w 679613"/>
              <a:gd name="connsiteY8" fmla="*/ 1477832 h 1800563"/>
              <a:gd name="connsiteX9" fmla="*/ 317300 w 679613"/>
              <a:gd name="connsiteY9" fmla="*/ 1613563 h 1800563"/>
              <a:gd name="connsiteX10" fmla="*/ 464937 w 679613"/>
              <a:gd name="connsiteY10" fmla="*/ 1725482 h 1800563"/>
              <a:gd name="connsiteX11" fmla="*/ 555403 w 679613"/>
              <a:gd name="connsiteY11" fmla="*/ 1789040 h 1800563"/>
              <a:gd name="connsiteX12" fmla="*/ 635078 w 679613"/>
              <a:gd name="connsiteY12" fmla="*/ 1486073 h 1800563"/>
              <a:gd name="connsiteX13" fmla="*/ 678129 w 679613"/>
              <a:gd name="connsiteY13" fmla="*/ 809019 h 1800563"/>
              <a:gd name="connsiteX14" fmla="*/ 583045 w 679613"/>
              <a:gd name="connsiteY14" fmla="*/ 273412 h 1800563"/>
              <a:gd name="connsiteX15" fmla="*/ 517145 w 679613"/>
              <a:gd name="connsiteY15" fmla="*/ 0 h 1800563"/>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64937 w 679613"/>
              <a:gd name="connsiteY10" fmla="*/ 1725482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9613"/>
              <a:gd name="connsiteY0" fmla="*/ 0 h 1789040"/>
              <a:gd name="connsiteX1" fmla="*/ 412550 w 679613"/>
              <a:gd name="connsiteY1" fmla="*/ 60988 h 1789040"/>
              <a:gd name="connsiteX2" fmla="*/ 236337 w 679613"/>
              <a:gd name="connsiteY2" fmla="*/ 225294 h 1789040"/>
              <a:gd name="connsiteX3" fmla="*/ 131563 w 679613"/>
              <a:gd name="connsiteY3" fmla="*/ 384838 h 1789040"/>
              <a:gd name="connsiteX4" fmla="*/ 41075 w 679613"/>
              <a:gd name="connsiteY4" fmla="*/ 589625 h 1789040"/>
              <a:gd name="connsiteX5" fmla="*/ 594 w 679613"/>
              <a:gd name="connsiteY5" fmla="*/ 872995 h 1789040"/>
              <a:gd name="connsiteX6" fmla="*/ 22025 w 679613"/>
              <a:gd name="connsiteY6" fmla="*/ 1099213 h 1789040"/>
              <a:gd name="connsiteX7" fmla="*/ 88700 w 679613"/>
              <a:gd name="connsiteY7" fmla="*/ 1289713 h 1789040"/>
              <a:gd name="connsiteX8" fmla="*/ 198237 w 679613"/>
              <a:gd name="connsiteY8" fmla="*/ 1477832 h 1789040"/>
              <a:gd name="connsiteX9" fmla="*/ 317300 w 679613"/>
              <a:gd name="connsiteY9" fmla="*/ 1613563 h 1789040"/>
              <a:gd name="connsiteX10" fmla="*/ 458890 w 679613"/>
              <a:gd name="connsiteY10" fmla="*/ 1726536 h 1789040"/>
              <a:gd name="connsiteX11" fmla="*/ 555403 w 679613"/>
              <a:gd name="connsiteY11" fmla="*/ 1789040 h 1789040"/>
              <a:gd name="connsiteX12" fmla="*/ 635078 w 679613"/>
              <a:gd name="connsiteY12" fmla="*/ 1486073 h 1789040"/>
              <a:gd name="connsiteX13" fmla="*/ 678129 w 679613"/>
              <a:gd name="connsiteY13" fmla="*/ 809019 h 1789040"/>
              <a:gd name="connsiteX14" fmla="*/ 583045 w 679613"/>
              <a:gd name="connsiteY14" fmla="*/ 273412 h 1789040"/>
              <a:gd name="connsiteX15" fmla="*/ 517145 w 679613"/>
              <a:gd name="connsiteY15" fmla="*/ 0 h 1789040"/>
              <a:gd name="connsiteX0" fmla="*/ 517145 w 678756"/>
              <a:gd name="connsiteY0" fmla="*/ 0 h 1789040"/>
              <a:gd name="connsiteX1" fmla="*/ 412550 w 678756"/>
              <a:gd name="connsiteY1" fmla="*/ 60988 h 1789040"/>
              <a:gd name="connsiteX2" fmla="*/ 236337 w 678756"/>
              <a:gd name="connsiteY2" fmla="*/ 225294 h 1789040"/>
              <a:gd name="connsiteX3" fmla="*/ 131563 w 678756"/>
              <a:gd name="connsiteY3" fmla="*/ 384838 h 1789040"/>
              <a:gd name="connsiteX4" fmla="*/ 41075 w 678756"/>
              <a:gd name="connsiteY4" fmla="*/ 589625 h 1789040"/>
              <a:gd name="connsiteX5" fmla="*/ 594 w 678756"/>
              <a:gd name="connsiteY5" fmla="*/ 872995 h 1789040"/>
              <a:gd name="connsiteX6" fmla="*/ 22025 w 678756"/>
              <a:gd name="connsiteY6" fmla="*/ 1099213 h 1789040"/>
              <a:gd name="connsiteX7" fmla="*/ 88700 w 678756"/>
              <a:gd name="connsiteY7" fmla="*/ 1289713 h 1789040"/>
              <a:gd name="connsiteX8" fmla="*/ 198237 w 678756"/>
              <a:gd name="connsiteY8" fmla="*/ 1477832 h 1789040"/>
              <a:gd name="connsiteX9" fmla="*/ 317300 w 678756"/>
              <a:gd name="connsiteY9" fmla="*/ 1613563 h 1789040"/>
              <a:gd name="connsiteX10" fmla="*/ 458890 w 678756"/>
              <a:gd name="connsiteY10" fmla="*/ 1726536 h 1789040"/>
              <a:gd name="connsiteX11" fmla="*/ 555403 w 678756"/>
              <a:gd name="connsiteY11" fmla="*/ 1789040 h 1789040"/>
              <a:gd name="connsiteX12" fmla="*/ 620968 w 678756"/>
              <a:gd name="connsiteY12" fmla="*/ 1489234 h 1789040"/>
              <a:gd name="connsiteX13" fmla="*/ 678129 w 678756"/>
              <a:gd name="connsiteY13" fmla="*/ 809019 h 1789040"/>
              <a:gd name="connsiteX14" fmla="*/ 583045 w 678756"/>
              <a:gd name="connsiteY14" fmla="*/ 273412 h 1789040"/>
              <a:gd name="connsiteX15" fmla="*/ 517145 w 678756"/>
              <a:gd name="connsiteY15" fmla="*/ 0 h 1789040"/>
              <a:gd name="connsiteX0" fmla="*/ 517145 w 664849"/>
              <a:gd name="connsiteY0" fmla="*/ 0 h 1789040"/>
              <a:gd name="connsiteX1" fmla="*/ 412550 w 664849"/>
              <a:gd name="connsiteY1" fmla="*/ 60988 h 1789040"/>
              <a:gd name="connsiteX2" fmla="*/ 236337 w 664849"/>
              <a:gd name="connsiteY2" fmla="*/ 225294 h 1789040"/>
              <a:gd name="connsiteX3" fmla="*/ 131563 w 664849"/>
              <a:gd name="connsiteY3" fmla="*/ 384838 h 1789040"/>
              <a:gd name="connsiteX4" fmla="*/ 41075 w 664849"/>
              <a:gd name="connsiteY4" fmla="*/ 589625 h 1789040"/>
              <a:gd name="connsiteX5" fmla="*/ 594 w 664849"/>
              <a:gd name="connsiteY5" fmla="*/ 872995 h 1789040"/>
              <a:gd name="connsiteX6" fmla="*/ 22025 w 664849"/>
              <a:gd name="connsiteY6" fmla="*/ 1099213 h 1789040"/>
              <a:gd name="connsiteX7" fmla="*/ 88700 w 664849"/>
              <a:gd name="connsiteY7" fmla="*/ 1289713 h 1789040"/>
              <a:gd name="connsiteX8" fmla="*/ 198237 w 664849"/>
              <a:gd name="connsiteY8" fmla="*/ 1477832 h 1789040"/>
              <a:gd name="connsiteX9" fmla="*/ 317300 w 664849"/>
              <a:gd name="connsiteY9" fmla="*/ 1613563 h 1789040"/>
              <a:gd name="connsiteX10" fmla="*/ 458890 w 664849"/>
              <a:gd name="connsiteY10" fmla="*/ 1726536 h 1789040"/>
              <a:gd name="connsiteX11" fmla="*/ 555403 w 664849"/>
              <a:gd name="connsiteY11" fmla="*/ 1789040 h 1789040"/>
              <a:gd name="connsiteX12" fmla="*/ 620968 w 664849"/>
              <a:gd name="connsiteY12" fmla="*/ 1489234 h 1789040"/>
              <a:gd name="connsiteX13" fmla="*/ 664019 w 664849"/>
              <a:gd name="connsiteY13" fmla="*/ 812179 h 1789040"/>
              <a:gd name="connsiteX14" fmla="*/ 583045 w 664849"/>
              <a:gd name="connsiteY14" fmla="*/ 273412 h 1789040"/>
              <a:gd name="connsiteX15" fmla="*/ 517145 w 664849"/>
              <a:gd name="connsiteY15" fmla="*/ 0 h 1789040"/>
              <a:gd name="connsiteX0" fmla="*/ 517145 w 669802"/>
              <a:gd name="connsiteY0" fmla="*/ 0 h 1789040"/>
              <a:gd name="connsiteX1" fmla="*/ 412550 w 669802"/>
              <a:gd name="connsiteY1" fmla="*/ 60988 h 1789040"/>
              <a:gd name="connsiteX2" fmla="*/ 236337 w 669802"/>
              <a:gd name="connsiteY2" fmla="*/ 225294 h 1789040"/>
              <a:gd name="connsiteX3" fmla="*/ 131563 w 669802"/>
              <a:gd name="connsiteY3" fmla="*/ 384838 h 1789040"/>
              <a:gd name="connsiteX4" fmla="*/ 41075 w 669802"/>
              <a:gd name="connsiteY4" fmla="*/ 589625 h 1789040"/>
              <a:gd name="connsiteX5" fmla="*/ 594 w 669802"/>
              <a:gd name="connsiteY5" fmla="*/ 872995 h 1789040"/>
              <a:gd name="connsiteX6" fmla="*/ 22025 w 669802"/>
              <a:gd name="connsiteY6" fmla="*/ 1099213 h 1789040"/>
              <a:gd name="connsiteX7" fmla="*/ 88700 w 669802"/>
              <a:gd name="connsiteY7" fmla="*/ 1289713 h 1789040"/>
              <a:gd name="connsiteX8" fmla="*/ 198237 w 669802"/>
              <a:gd name="connsiteY8" fmla="*/ 1477832 h 1789040"/>
              <a:gd name="connsiteX9" fmla="*/ 317300 w 669802"/>
              <a:gd name="connsiteY9" fmla="*/ 1613563 h 1789040"/>
              <a:gd name="connsiteX10" fmla="*/ 458890 w 669802"/>
              <a:gd name="connsiteY10" fmla="*/ 1726536 h 1789040"/>
              <a:gd name="connsiteX11" fmla="*/ 555403 w 669802"/>
              <a:gd name="connsiteY11" fmla="*/ 1789040 h 1789040"/>
              <a:gd name="connsiteX12" fmla="*/ 620968 w 669802"/>
              <a:gd name="connsiteY12" fmla="*/ 1489234 h 1789040"/>
              <a:gd name="connsiteX13" fmla="*/ 669058 w 669802"/>
              <a:gd name="connsiteY13" fmla="*/ 856427 h 1789040"/>
              <a:gd name="connsiteX14" fmla="*/ 583045 w 669802"/>
              <a:gd name="connsiteY14" fmla="*/ 273412 h 1789040"/>
              <a:gd name="connsiteX15" fmla="*/ 517145 w 669802"/>
              <a:gd name="connsiteY15" fmla="*/ 0 h 1789040"/>
              <a:gd name="connsiteX0" fmla="*/ 517145 w 669802"/>
              <a:gd name="connsiteY0" fmla="*/ 0 h 1801512"/>
              <a:gd name="connsiteX1" fmla="*/ 412550 w 669802"/>
              <a:gd name="connsiteY1" fmla="*/ 60988 h 1801512"/>
              <a:gd name="connsiteX2" fmla="*/ 236337 w 669802"/>
              <a:gd name="connsiteY2" fmla="*/ 225294 h 1801512"/>
              <a:gd name="connsiteX3" fmla="*/ 131563 w 669802"/>
              <a:gd name="connsiteY3" fmla="*/ 384838 h 1801512"/>
              <a:gd name="connsiteX4" fmla="*/ 41075 w 669802"/>
              <a:gd name="connsiteY4" fmla="*/ 589625 h 1801512"/>
              <a:gd name="connsiteX5" fmla="*/ 594 w 669802"/>
              <a:gd name="connsiteY5" fmla="*/ 872995 h 1801512"/>
              <a:gd name="connsiteX6" fmla="*/ 22025 w 669802"/>
              <a:gd name="connsiteY6" fmla="*/ 1099213 h 1801512"/>
              <a:gd name="connsiteX7" fmla="*/ 88700 w 669802"/>
              <a:gd name="connsiteY7" fmla="*/ 1289713 h 1801512"/>
              <a:gd name="connsiteX8" fmla="*/ 198237 w 669802"/>
              <a:gd name="connsiteY8" fmla="*/ 1477832 h 1801512"/>
              <a:gd name="connsiteX9" fmla="*/ 317300 w 669802"/>
              <a:gd name="connsiteY9" fmla="*/ 1613563 h 1801512"/>
              <a:gd name="connsiteX10" fmla="*/ 458890 w 669802"/>
              <a:gd name="connsiteY10" fmla="*/ 1726536 h 1801512"/>
              <a:gd name="connsiteX11" fmla="*/ 555403 w 669802"/>
              <a:gd name="connsiteY11" fmla="*/ 1801512 h 1801512"/>
              <a:gd name="connsiteX12" fmla="*/ 620968 w 669802"/>
              <a:gd name="connsiteY12" fmla="*/ 1489234 h 1801512"/>
              <a:gd name="connsiteX13" fmla="*/ 669058 w 669802"/>
              <a:gd name="connsiteY13" fmla="*/ 856427 h 1801512"/>
              <a:gd name="connsiteX14" fmla="*/ 583045 w 669802"/>
              <a:gd name="connsiteY14" fmla="*/ 273412 h 1801512"/>
              <a:gd name="connsiteX15" fmla="*/ 517145 w 669802"/>
              <a:gd name="connsiteY15" fmla="*/ 0 h 1801512"/>
              <a:gd name="connsiteX0" fmla="*/ 517145 w 669802"/>
              <a:gd name="connsiteY0" fmla="*/ 0 h 1801512"/>
              <a:gd name="connsiteX1" fmla="*/ 412550 w 669802"/>
              <a:gd name="connsiteY1" fmla="*/ 60988 h 1801512"/>
              <a:gd name="connsiteX2" fmla="*/ 236337 w 669802"/>
              <a:gd name="connsiteY2" fmla="*/ 225294 h 1801512"/>
              <a:gd name="connsiteX3" fmla="*/ 131563 w 669802"/>
              <a:gd name="connsiteY3" fmla="*/ 384838 h 1801512"/>
              <a:gd name="connsiteX4" fmla="*/ 41075 w 669802"/>
              <a:gd name="connsiteY4" fmla="*/ 589625 h 1801512"/>
              <a:gd name="connsiteX5" fmla="*/ 594 w 669802"/>
              <a:gd name="connsiteY5" fmla="*/ 872995 h 1801512"/>
              <a:gd name="connsiteX6" fmla="*/ 22025 w 669802"/>
              <a:gd name="connsiteY6" fmla="*/ 1099213 h 1801512"/>
              <a:gd name="connsiteX7" fmla="*/ 88700 w 669802"/>
              <a:gd name="connsiteY7" fmla="*/ 1289713 h 1801512"/>
              <a:gd name="connsiteX8" fmla="*/ 198237 w 669802"/>
              <a:gd name="connsiteY8" fmla="*/ 1477832 h 1801512"/>
              <a:gd name="connsiteX9" fmla="*/ 317300 w 669802"/>
              <a:gd name="connsiteY9" fmla="*/ 1613563 h 1801512"/>
              <a:gd name="connsiteX10" fmla="*/ 457070 w 669802"/>
              <a:gd name="connsiteY10" fmla="*/ 1745244 h 1801512"/>
              <a:gd name="connsiteX11" fmla="*/ 555403 w 669802"/>
              <a:gd name="connsiteY11" fmla="*/ 1801512 h 1801512"/>
              <a:gd name="connsiteX12" fmla="*/ 620968 w 669802"/>
              <a:gd name="connsiteY12" fmla="*/ 1489234 h 1801512"/>
              <a:gd name="connsiteX13" fmla="*/ 669058 w 669802"/>
              <a:gd name="connsiteY13" fmla="*/ 856427 h 1801512"/>
              <a:gd name="connsiteX14" fmla="*/ 583045 w 669802"/>
              <a:gd name="connsiteY14" fmla="*/ 273412 h 1801512"/>
              <a:gd name="connsiteX15" fmla="*/ 517145 w 669802"/>
              <a:gd name="connsiteY15" fmla="*/ 0 h 1801512"/>
              <a:gd name="connsiteX0" fmla="*/ 517145 w 669802"/>
              <a:gd name="connsiteY0" fmla="*/ 0 h 1801512"/>
              <a:gd name="connsiteX1" fmla="*/ 412550 w 669802"/>
              <a:gd name="connsiteY1" fmla="*/ 60988 h 1801512"/>
              <a:gd name="connsiteX2" fmla="*/ 236337 w 669802"/>
              <a:gd name="connsiteY2" fmla="*/ 225294 h 1801512"/>
              <a:gd name="connsiteX3" fmla="*/ 131563 w 669802"/>
              <a:gd name="connsiteY3" fmla="*/ 384838 h 1801512"/>
              <a:gd name="connsiteX4" fmla="*/ 41075 w 669802"/>
              <a:gd name="connsiteY4" fmla="*/ 589625 h 1801512"/>
              <a:gd name="connsiteX5" fmla="*/ 594 w 669802"/>
              <a:gd name="connsiteY5" fmla="*/ 872995 h 1801512"/>
              <a:gd name="connsiteX6" fmla="*/ 22025 w 669802"/>
              <a:gd name="connsiteY6" fmla="*/ 1099213 h 1801512"/>
              <a:gd name="connsiteX7" fmla="*/ 88700 w 669802"/>
              <a:gd name="connsiteY7" fmla="*/ 1289713 h 1801512"/>
              <a:gd name="connsiteX8" fmla="*/ 198237 w 669802"/>
              <a:gd name="connsiteY8" fmla="*/ 1477832 h 1801512"/>
              <a:gd name="connsiteX9" fmla="*/ 317300 w 669802"/>
              <a:gd name="connsiteY9" fmla="*/ 1626035 h 1801512"/>
              <a:gd name="connsiteX10" fmla="*/ 457070 w 669802"/>
              <a:gd name="connsiteY10" fmla="*/ 1745244 h 1801512"/>
              <a:gd name="connsiteX11" fmla="*/ 555403 w 669802"/>
              <a:gd name="connsiteY11" fmla="*/ 1801512 h 1801512"/>
              <a:gd name="connsiteX12" fmla="*/ 620968 w 669802"/>
              <a:gd name="connsiteY12" fmla="*/ 1489234 h 1801512"/>
              <a:gd name="connsiteX13" fmla="*/ 669058 w 669802"/>
              <a:gd name="connsiteY13" fmla="*/ 856427 h 1801512"/>
              <a:gd name="connsiteX14" fmla="*/ 583045 w 669802"/>
              <a:gd name="connsiteY14" fmla="*/ 273412 h 1801512"/>
              <a:gd name="connsiteX15" fmla="*/ 517145 w 669802"/>
              <a:gd name="connsiteY15" fmla="*/ 0 h 180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802" h="1801512">
                <a:moveTo>
                  <a:pt x="517145" y="0"/>
                </a:moveTo>
                <a:cubicBezTo>
                  <a:pt x="477978" y="36937"/>
                  <a:pt x="459351" y="23439"/>
                  <a:pt x="412550" y="60988"/>
                </a:cubicBezTo>
                <a:cubicBezTo>
                  <a:pt x="365749" y="98537"/>
                  <a:pt x="283168" y="171319"/>
                  <a:pt x="236337" y="225294"/>
                </a:cubicBezTo>
                <a:cubicBezTo>
                  <a:pt x="189506" y="279269"/>
                  <a:pt x="164107" y="324116"/>
                  <a:pt x="131563" y="384838"/>
                </a:cubicBezTo>
                <a:cubicBezTo>
                  <a:pt x="99019" y="445560"/>
                  <a:pt x="62903" y="508266"/>
                  <a:pt x="41075" y="589625"/>
                </a:cubicBezTo>
                <a:cubicBezTo>
                  <a:pt x="19247" y="670984"/>
                  <a:pt x="3769" y="788064"/>
                  <a:pt x="594" y="872995"/>
                </a:cubicBezTo>
                <a:cubicBezTo>
                  <a:pt x="-2581" y="957926"/>
                  <a:pt x="7341" y="1029760"/>
                  <a:pt x="22025" y="1099213"/>
                </a:cubicBezTo>
                <a:cubicBezTo>
                  <a:pt x="36709" y="1168666"/>
                  <a:pt x="59331" y="1226610"/>
                  <a:pt x="88700" y="1289713"/>
                </a:cubicBezTo>
                <a:cubicBezTo>
                  <a:pt x="118069" y="1352816"/>
                  <a:pt x="160137" y="1421778"/>
                  <a:pt x="198237" y="1477832"/>
                </a:cubicBezTo>
                <a:cubicBezTo>
                  <a:pt x="236337" y="1533886"/>
                  <a:pt x="274161" y="1581466"/>
                  <a:pt x="317300" y="1626035"/>
                </a:cubicBezTo>
                <a:cubicBezTo>
                  <a:pt x="360439" y="1670604"/>
                  <a:pt x="417386" y="1715998"/>
                  <a:pt x="457070" y="1745244"/>
                </a:cubicBezTo>
                <a:cubicBezTo>
                  <a:pt x="496754" y="1774490"/>
                  <a:pt x="497818" y="1762399"/>
                  <a:pt x="555403" y="1801512"/>
                </a:cubicBezTo>
                <a:cubicBezTo>
                  <a:pt x="577258" y="1701577"/>
                  <a:pt x="602026" y="1646748"/>
                  <a:pt x="620968" y="1489234"/>
                </a:cubicBezTo>
                <a:cubicBezTo>
                  <a:pt x="639910" y="1331720"/>
                  <a:pt x="675378" y="1059064"/>
                  <a:pt x="669058" y="856427"/>
                </a:cubicBezTo>
                <a:cubicBezTo>
                  <a:pt x="662738" y="653790"/>
                  <a:pt x="608364" y="416150"/>
                  <a:pt x="583045" y="273412"/>
                </a:cubicBezTo>
                <a:cubicBezTo>
                  <a:pt x="557726" y="130674"/>
                  <a:pt x="552280" y="34702"/>
                  <a:pt x="517145" y="0"/>
                </a:cubicBezTo>
                <a:close/>
              </a:path>
            </a:pathLst>
          </a:custGeom>
          <a:solidFill>
            <a:schemeClr val="bg1">
              <a:lumMod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dirty="0">
              <a:latin typeface="Arial" panose="020B0604020202020204" pitchFamily="34" charset="0"/>
              <a:cs typeface="Arial" panose="020B0604020202020204" pitchFamily="34" charset="0"/>
            </a:endParaRPr>
          </a:p>
        </p:txBody>
      </p:sp>
      <p:sp>
        <p:nvSpPr>
          <p:cNvPr id="37893" name="Kombinationstegning 37892"/>
          <p:cNvSpPr/>
          <p:nvPr/>
        </p:nvSpPr>
        <p:spPr>
          <a:xfrm>
            <a:off x="6939898" y="1920386"/>
            <a:ext cx="1612580" cy="4277208"/>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555932 w 633509"/>
              <a:gd name="connsiteY29" fmla="*/ 86697 h 2052942"/>
              <a:gd name="connsiteX30" fmla="*/ 404813 w 633509"/>
              <a:gd name="connsiteY30" fmla="*/ 28880 h 2052942"/>
              <a:gd name="connsiteX31" fmla="*/ 335757 w 633509"/>
              <a:gd name="connsiteY31" fmla="*/ 16974 h 2052942"/>
              <a:gd name="connsiteX32" fmla="*/ 233363 w 633509"/>
              <a:gd name="connsiteY32" fmla="*/ 5067 h 2052942"/>
              <a:gd name="connsiteX33" fmla="*/ 147638 w 633509"/>
              <a:gd name="connsiteY33" fmla="*/ 305 h 2052942"/>
              <a:gd name="connsiteX34" fmla="*/ 0 w 633509"/>
              <a:gd name="connsiteY34" fmla="*/ 9830 h 2052942"/>
              <a:gd name="connsiteX0" fmla="*/ 0 w 760720"/>
              <a:gd name="connsiteY0" fmla="*/ 9830 h 2052942"/>
              <a:gd name="connsiteX1" fmla="*/ 54769 w 760720"/>
              <a:gd name="connsiteY1" fmla="*/ 112223 h 2052942"/>
              <a:gd name="connsiteX2" fmla="*/ 90488 w 760720"/>
              <a:gd name="connsiteY2" fmla="*/ 209855 h 2052942"/>
              <a:gd name="connsiteX3" fmla="*/ 152400 w 760720"/>
              <a:gd name="connsiteY3" fmla="*/ 376542 h 2052942"/>
              <a:gd name="connsiteX4" fmla="*/ 190500 w 760720"/>
              <a:gd name="connsiteY4" fmla="*/ 519417 h 2052942"/>
              <a:gd name="connsiteX5" fmla="*/ 223838 w 760720"/>
              <a:gd name="connsiteY5" fmla="*/ 657530 h 2052942"/>
              <a:gd name="connsiteX6" fmla="*/ 250032 w 760720"/>
              <a:gd name="connsiteY6" fmla="*/ 814692 h 2052942"/>
              <a:gd name="connsiteX7" fmla="*/ 271463 w 760720"/>
              <a:gd name="connsiteY7" fmla="*/ 971855 h 2052942"/>
              <a:gd name="connsiteX8" fmla="*/ 280988 w 760720"/>
              <a:gd name="connsiteY8" fmla="*/ 1138542 h 2052942"/>
              <a:gd name="connsiteX9" fmla="*/ 276225 w 760720"/>
              <a:gd name="connsiteY9" fmla="*/ 1348092 h 2052942"/>
              <a:gd name="connsiteX10" fmla="*/ 266701 w 760720"/>
              <a:gd name="connsiteY10" fmla="*/ 1510017 h 2052942"/>
              <a:gd name="connsiteX11" fmla="*/ 250031 w 760720"/>
              <a:gd name="connsiteY11" fmla="*/ 1662417 h 2052942"/>
              <a:gd name="connsiteX12" fmla="*/ 228600 w 760720"/>
              <a:gd name="connsiteY12" fmla="*/ 1786242 h 2052942"/>
              <a:gd name="connsiteX13" fmla="*/ 185738 w 760720"/>
              <a:gd name="connsiteY13" fmla="*/ 1957692 h 2052942"/>
              <a:gd name="connsiteX14" fmla="*/ 161925 w 760720"/>
              <a:gd name="connsiteY14" fmla="*/ 2052942 h 2052942"/>
              <a:gd name="connsiteX15" fmla="*/ 250031 w 760720"/>
              <a:gd name="connsiteY15" fmla="*/ 2043417 h 2052942"/>
              <a:gd name="connsiteX16" fmla="*/ 352425 w 760720"/>
              <a:gd name="connsiteY16" fmla="*/ 2029130 h 2052942"/>
              <a:gd name="connsiteX17" fmla="*/ 461963 w 760720"/>
              <a:gd name="connsiteY17" fmla="*/ 2000555 h 2052942"/>
              <a:gd name="connsiteX18" fmla="*/ 550069 w 760720"/>
              <a:gd name="connsiteY18" fmla="*/ 1974361 h 2052942"/>
              <a:gd name="connsiteX19" fmla="*/ 590550 w 760720"/>
              <a:gd name="connsiteY19" fmla="*/ 1781480 h 2052942"/>
              <a:gd name="connsiteX20" fmla="*/ 619125 w 760720"/>
              <a:gd name="connsiteY20" fmla="*/ 1567167 h 2052942"/>
              <a:gd name="connsiteX21" fmla="*/ 628650 w 760720"/>
              <a:gd name="connsiteY21" fmla="*/ 1410005 h 2052942"/>
              <a:gd name="connsiteX22" fmla="*/ 633412 w 760720"/>
              <a:gd name="connsiteY22" fmla="*/ 1243318 h 2052942"/>
              <a:gd name="connsiteX23" fmla="*/ 628650 w 760720"/>
              <a:gd name="connsiteY23" fmla="*/ 1043292 h 2052942"/>
              <a:gd name="connsiteX24" fmla="*/ 597694 w 760720"/>
              <a:gd name="connsiteY24" fmla="*/ 767067 h 2052942"/>
              <a:gd name="connsiteX25" fmla="*/ 561975 w 760720"/>
              <a:gd name="connsiteY25" fmla="*/ 569423 h 2052942"/>
              <a:gd name="connsiteX26" fmla="*/ 509588 w 760720"/>
              <a:gd name="connsiteY26" fmla="*/ 352730 h 2052942"/>
              <a:gd name="connsiteX27" fmla="*/ 464343 w 760720"/>
              <a:gd name="connsiteY27" fmla="*/ 190805 h 2052942"/>
              <a:gd name="connsiteX28" fmla="*/ 759943 w 760720"/>
              <a:gd name="connsiteY28" fmla="*/ 210158 h 2052942"/>
              <a:gd name="connsiteX29" fmla="*/ 555932 w 760720"/>
              <a:gd name="connsiteY29" fmla="*/ 86697 h 2052942"/>
              <a:gd name="connsiteX30" fmla="*/ 404813 w 760720"/>
              <a:gd name="connsiteY30" fmla="*/ 28880 h 2052942"/>
              <a:gd name="connsiteX31" fmla="*/ 335757 w 760720"/>
              <a:gd name="connsiteY31" fmla="*/ 16974 h 2052942"/>
              <a:gd name="connsiteX32" fmla="*/ 233363 w 760720"/>
              <a:gd name="connsiteY32" fmla="*/ 5067 h 2052942"/>
              <a:gd name="connsiteX33" fmla="*/ 147638 w 760720"/>
              <a:gd name="connsiteY33" fmla="*/ 305 h 2052942"/>
              <a:gd name="connsiteX34" fmla="*/ 0 w 760720"/>
              <a:gd name="connsiteY34" fmla="*/ 9830 h 2052942"/>
              <a:gd name="connsiteX0" fmla="*/ 0 w 919743"/>
              <a:gd name="connsiteY0" fmla="*/ 9830 h 2052942"/>
              <a:gd name="connsiteX1" fmla="*/ 54769 w 919743"/>
              <a:gd name="connsiteY1" fmla="*/ 112223 h 2052942"/>
              <a:gd name="connsiteX2" fmla="*/ 90488 w 919743"/>
              <a:gd name="connsiteY2" fmla="*/ 209855 h 2052942"/>
              <a:gd name="connsiteX3" fmla="*/ 152400 w 919743"/>
              <a:gd name="connsiteY3" fmla="*/ 376542 h 2052942"/>
              <a:gd name="connsiteX4" fmla="*/ 190500 w 919743"/>
              <a:gd name="connsiteY4" fmla="*/ 519417 h 2052942"/>
              <a:gd name="connsiteX5" fmla="*/ 223838 w 919743"/>
              <a:gd name="connsiteY5" fmla="*/ 657530 h 2052942"/>
              <a:gd name="connsiteX6" fmla="*/ 250032 w 919743"/>
              <a:gd name="connsiteY6" fmla="*/ 814692 h 2052942"/>
              <a:gd name="connsiteX7" fmla="*/ 271463 w 919743"/>
              <a:gd name="connsiteY7" fmla="*/ 971855 h 2052942"/>
              <a:gd name="connsiteX8" fmla="*/ 280988 w 919743"/>
              <a:gd name="connsiteY8" fmla="*/ 1138542 h 2052942"/>
              <a:gd name="connsiteX9" fmla="*/ 276225 w 919743"/>
              <a:gd name="connsiteY9" fmla="*/ 1348092 h 2052942"/>
              <a:gd name="connsiteX10" fmla="*/ 266701 w 919743"/>
              <a:gd name="connsiteY10" fmla="*/ 1510017 h 2052942"/>
              <a:gd name="connsiteX11" fmla="*/ 250031 w 919743"/>
              <a:gd name="connsiteY11" fmla="*/ 1662417 h 2052942"/>
              <a:gd name="connsiteX12" fmla="*/ 228600 w 919743"/>
              <a:gd name="connsiteY12" fmla="*/ 1786242 h 2052942"/>
              <a:gd name="connsiteX13" fmla="*/ 185738 w 919743"/>
              <a:gd name="connsiteY13" fmla="*/ 1957692 h 2052942"/>
              <a:gd name="connsiteX14" fmla="*/ 161925 w 919743"/>
              <a:gd name="connsiteY14" fmla="*/ 2052942 h 2052942"/>
              <a:gd name="connsiteX15" fmla="*/ 250031 w 919743"/>
              <a:gd name="connsiteY15" fmla="*/ 2043417 h 2052942"/>
              <a:gd name="connsiteX16" fmla="*/ 352425 w 919743"/>
              <a:gd name="connsiteY16" fmla="*/ 2029130 h 2052942"/>
              <a:gd name="connsiteX17" fmla="*/ 461963 w 919743"/>
              <a:gd name="connsiteY17" fmla="*/ 2000555 h 2052942"/>
              <a:gd name="connsiteX18" fmla="*/ 550069 w 919743"/>
              <a:gd name="connsiteY18" fmla="*/ 1974361 h 2052942"/>
              <a:gd name="connsiteX19" fmla="*/ 590550 w 919743"/>
              <a:gd name="connsiteY19" fmla="*/ 1781480 h 2052942"/>
              <a:gd name="connsiteX20" fmla="*/ 619125 w 919743"/>
              <a:gd name="connsiteY20" fmla="*/ 1567167 h 2052942"/>
              <a:gd name="connsiteX21" fmla="*/ 628650 w 919743"/>
              <a:gd name="connsiteY21" fmla="*/ 1410005 h 2052942"/>
              <a:gd name="connsiteX22" fmla="*/ 633412 w 919743"/>
              <a:gd name="connsiteY22" fmla="*/ 1243318 h 2052942"/>
              <a:gd name="connsiteX23" fmla="*/ 628650 w 919743"/>
              <a:gd name="connsiteY23" fmla="*/ 1043292 h 2052942"/>
              <a:gd name="connsiteX24" fmla="*/ 597694 w 919743"/>
              <a:gd name="connsiteY24" fmla="*/ 767067 h 2052942"/>
              <a:gd name="connsiteX25" fmla="*/ 561975 w 919743"/>
              <a:gd name="connsiteY25" fmla="*/ 569423 h 2052942"/>
              <a:gd name="connsiteX26" fmla="*/ 509588 w 919743"/>
              <a:gd name="connsiteY26" fmla="*/ 352730 h 2052942"/>
              <a:gd name="connsiteX27" fmla="*/ 911844 w 919743"/>
              <a:gd name="connsiteY27" fmla="*/ 357260 h 2052942"/>
              <a:gd name="connsiteX28" fmla="*/ 759943 w 919743"/>
              <a:gd name="connsiteY28" fmla="*/ 210158 h 2052942"/>
              <a:gd name="connsiteX29" fmla="*/ 555932 w 919743"/>
              <a:gd name="connsiteY29" fmla="*/ 86697 h 2052942"/>
              <a:gd name="connsiteX30" fmla="*/ 404813 w 919743"/>
              <a:gd name="connsiteY30" fmla="*/ 28880 h 2052942"/>
              <a:gd name="connsiteX31" fmla="*/ 335757 w 919743"/>
              <a:gd name="connsiteY31" fmla="*/ 16974 h 2052942"/>
              <a:gd name="connsiteX32" fmla="*/ 233363 w 919743"/>
              <a:gd name="connsiteY32" fmla="*/ 5067 h 2052942"/>
              <a:gd name="connsiteX33" fmla="*/ 147638 w 919743"/>
              <a:gd name="connsiteY33" fmla="*/ 305 h 2052942"/>
              <a:gd name="connsiteX34" fmla="*/ 0 w 919743"/>
              <a:gd name="connsiteY34" fmla="*/ 9830 h 2052942"/>
              <a:gd name="connsiteX0" fmla="*/ 0 w 1080377"/>
              <a:gd name="connsiteY0" fmla="*/ 9830 h 2052942"/>
              <a:gd name="connsiteX1" fmla="*/ 54769 w 1080377"/>
              <a:gd name="connsiteY1" fmla="*/ 112223 h 2052942"/>
              <a:gd name="connsiteX2" fmla="*/ 90488 w 1080377"/>
              <a:gd name="connsiteY2" fmla="*/ 209855 h 2052942"/>
              <a:gd name="connsiteX3" fmla="*/ 152400 w 1080377"/>
              <a:gd name="connsiteY3" fmla="*/ 376542 h 2052942"/>
              <a:gd name="connsiteX4" fmla="*/ 190500 w 1080377"/>
              <a:gd name="connsiteY4" fmla="*/ 519417 h 2052942"/>
              <a:gd name="connsiteX5" fmla="*/ 223838 w 1080377"/>
              <a:gd name="connsiteY5" fmla="*/ 657530 h 2052942"/>
              <a:gd name="connsiteX6" fmla="*/ 250032 w 1080377"/>
              <a:gd name="connsiteY6" fmla="*/ 814692 h 2052942"/>
              <a:gd name="connsiteX7" fmla="*/ 271463 w 1080377"/>
              <a:gd name="connsiteY7" fmla="*/ 971855 h 2052942"/>
              <a:gd name="connsiteX8" fmla="*/ 280988 w 1080377"/>
              <a:gd name="connsiteY8" fmla="*/ 1138542 h 2052942"/>
              <a:gd name="connsiteX9" fmla="*/ 276225 w 1080377"/>
              <a:gd name="connsiteY9" fmla="*/ 1348092 h 2052942"/>
              <a:gd name="connsiteX10" fmla="*/ 266701 w 1080377"/>
              <a:gd name="connsiteY10" fmla="*/ 1510017 h 2052942"/>
              <a:gd name="connsiteX11" fmla="*/ 250031 w 1080377"/>
              <a:gd name="connsiteY11" fmla="*/ 1662417 h 2052942"/>
              <a:gd name="connsiteX12" fmla="*/ 228600 w 1080377"/>
              <a:gd name="connsiteY12" fmla="*/ 1786242 h 2052942"/>
              <a:gd name="connsiteX13" fmla="*/ 185738 w 1080377"/>
              <a:gd name="connsiteY13" fmla="*/ 1957692 h 2052942"/>
              <a:gd name="connsiteX14" fmla="*/ 161925 w 1080377"/>
              <a:gd name="connsiteY14" fmla="*/ 2052942 h 2052942"/>
              <a:gd name="connsiteX15" fmla="*/ 250031 w 1080377"/>
              <a:gd name="connsiteY15" fmla="*/ 2043417 h 2052942"/>
              <a:gd name="connsiteX16" fmla="*/ 352425 w 1080377"/>
              <a:gd name="connsiteY16" fmla="*/ 2029130 h 2052942"/>
              <a:gd name="connsiteX17" fmla="*/ 461963 w 1080377"/>
              <a:gd name="connsiteY17" fmla="*/ 2000555 h 2052942"/>
              <a:gd name="connsiteX18" fmla="*/ 550069 w 1080377"/>
              <a:gd name="connsiteY18" fmla="*/ 1974361 h 2052942"/>
              <a:gd name="connsiteX19" fmla="*/ 590550 w 1080377"/>
              <a:gd name="connsiteY19" fmla="*/ 1781480 h 2052942"/>
              <a:gd name="connsiteX20" fmla="*/ 619125 w 1080377"/>
              <a:gd name="connsiteY20" fmla="*/ 1567167 h 2052942"/>
              <a:gd name="connsiteX21" fmla="*/ 628650 w 1080377"/>
              <a:gd name="connsiteY21" fmla="*/ 1410005 h 2052942"/>
              <a:gd name="connsiteX22" fmla="*/ 633412 w 1080377"/>
              <a:gd name="connsiteY22" fmla="*/ 1243318 h 2052942"/>
              <a:gd name="connsiteX23" fmla="*/ 628650 w 1080377"/>
              <a:gd name="connsiteY23" fmla="*/ 1043292 h 2052942"/>
              <a:gd name="connsiteX24" fmla="*/ 597694 w 1080377"/>
              <a:gd name="connsiteY24" fmla="*/ 767067 h 2052942"/>
              <a:gd name="connsiteX25" fmla="*/ 561975 w 1080377"/>
              <a:gd name="connsiteY25" fmla="*/ 569423 h 2052942"/>
              <a:gd name="connsiteX26" fmla="*/ 1067956 w 1080377"/>
              <a:gd name="connsiteY26" fmla="*/ 563433 h 2052942"/>
              <a:gd name="connsiteX27" fmla="*/ 911844 w 1080377"/>
              <a:gd name="connsiteY27" fmla="*/ 357260 h 2052942"/>
              <a:gd name="connsiteX28" fmla="*/ 759943 w 1080377"/>
              <a:gd name="connsiteY28" fmla="*/ 210158 h 2052942"/>
              <a:gd name="connsiteX29" fmla="*/ 555932 w 1080377"/>
              <a:gd name="connsiteY29" fmla="*/ 86697 h 2052942"/>
              <a:gd name="connsiteX30" fmla="*/ 404813 w 1080377"/>
              <a:gd name="connsiteY30" fmla="*/ 28880 h 2052942"/>
              <a:gd name="connsiteX31" fmla="*/ 335757 w 1080377"/>
              <a:gd name="connsiteY31" fmla="*/ 16974 h 2052942"/>
              <a:gd name="connsiteX32" fmla="*/ 233363 w 1080377"/>
              <a:gd name="connsiteY32" fmla="*/ 5067 h 2052942"/>
              <a:gd name="connsiteX33" fmla="*/ 147638 w 1080377"/>
              <a:gd name="connsiteY33" fmla="*/ 305 h 2052942"/>
              <a:gd name="connsiteX34" fmla="*/ 0 w 1080377"/>
              <a:gd name="connsiteY34" fmla="*/ 9830 h 2052942"/>
              <a:gd name="connsiteX0" fmla="*/ 0 w 1181762"/>
              <a:gd name="connsiteY0" fmla="*/ 9830 h 2052942"/>
              <a:gd name="connsiteX1" fmla="*/ 54769 w 1181762"/>
              <a:gd name="connsiteY1" fmla="*/ 112223 h 2052942"/>
              <a:gd name="connsiteX2" fmla="*/ 90488 w 1181762"/>
              <a:gd name="connsiteY2" fmla="*/ 209855 h 2052942"/>
              <a:gd name="connsiteX3" fmla="*/ 152400 w 1181762"/>
              <a:gd name="connsiteY3" fmla="*/ 376542 h 2052942"/>
              <a:gd name="connsiteX4" fmla="*/ 190500 w 1181762"/>
              <a:gd name="connsiteY4" fmla="*/ 519417 h 2052942"/>
              <a:gd name="connsiteX5" fmla="*/ 223838 w 1181762"/>
              <a:gd name="connsiteY5" fmla="*/ 657530 h 2052942"/>
              <a:gd name="connsiteX6" fmla="*/ 250032 w 1181762"/>
              <a:gd name="connsiteY6" fmla="*/ 814692 h 2052942"/>
              <a:gd name="connsiteX7" fmla="*/ 271463 w 1181762"/>
              <a:gd name="connsiteY7" fmla="*/ 971855 h 2052942"/>
              <a:gd name="connsiteX8" fmla="*/ 280988 w 1181762"/>
              <a:gd name="connsiteY8" fmla="*/ 1138542 h 2052942"/>
              <a:gd name="connsiteX9" fmla="*/ 276225 w 1181762"/>
              <a:gd name="connsiteY9" fmla="*/ 1348092 h 2052942"/>
              <a:gd name="connsiteX10" fmla="*/ 266701 w 1181762"/>
              <a:gd name="connsiteY10" fmla="*/ 1510017 h 2052942"/>
              <a:gd name="connsiteX11" fmla="*/ 250031 w 1181762"/>
              <a:gd name="connsiteY11" fmla="*/ 1662417 h 2052942"/>
              <a:gd name="connsiteX12" fmla="*/ 228600 w 1181762"/>
              <a:gd name="connsiteY12" fmla="*/ 1786242 h 2052942"/>
              <a:gd name="connsiteX13" fmla="*/ 185738 w 1181762"/>
              <a:gd name="connsiteY13" fmla="*/ 1957692 h 2052942"/>
              <a:gd name="connsiteX14" fmla="*/ 161925 w 1181762"/>
              <a:gd name="connsiteY14" fmla="*/ 2052942 h 2052942"/>
              <a:gd name="connsiteX15" fmla="*/ 250031 w 1181762"/>
              <a:gd name="connsiteY15" fmla="*/ 2043417 h 2052942"/>
              <a:gd name="connsiteX16" fmla="*/ 352425 w 1181762"/>
              <a:gd name="connsiteY16" fmla="*/ 2029130 h 2052942"/>
              <a:gd name="connsiteX17" fmla="*/ 461963 w 1181762"/>
              <a:gd name="connsiteY17" fmla="*/ 2000555 h 2052942"/>
              <a:gd name="connsiteX18" fmla="*/ 550069 w 1181762"/>
              <a:gd name="connsiteY18" fmla="*/ 1974361 h 2052942"/>
              <a:gd name="connsiteX19" fmla="*/ 590550 w 1181762"/>
              <a:gd name="connsiteY19" fmla="*/ 1781480 h 2052942"/>
              <a:gd name="connsiteX20" fmla="*/ 619125 w 1181762"/>
              <a:gd name="connsiteY20" fmla="*/ 1567167 h 2052942"/>
              <a:gd name="connsiteX21" fmla="*/ 628650 w 1181762"/>
              <a:gd name="connsiteY21" fmla="*/ 1410005 h 2052942"/>
              <a:gd name="connsiteX22" fmla="*/ 633412 w 1181762"/>
              <a:gd name="connsiteY22" fmla="*/ 1243318 h 2052942"/>
              <a:gd name="connsiteX23" fmla="*/ 628650 w 1181762"/>
              <a:gd name="connsiteY23" fmla="*/ 1043292 h 2052942"/>
              <a:gd name="connsiteX24" fmla="*/ 597694 w 1181762"/>
              <a:gd name="connsiteY24" fmla="*/ 767067 h 2052942"/>
              <a:gd name="connsiteX25" fmla="*/ 1156627 w 1181762"/>
              <a:gd name="connsiteY25" fmla="*/ 792769 h 2052942"/>
              <a:gd name="connsiteX26" fmla="*/ 1067956 w 1181762"/>
              <a:gd name="connsiteY26" fmla="*/ 563433 h 2052942"/>
              <a:gd name="connsiteX27" fmla="*/ 911844 w 1181762"/>
              <a:gd name="connsiteY27" fmla="*/ 357260 h 2052942"/>
              <a:gd name="connsiteX28" fmla="*/ 759943 w 1181762"/>
              <a:gd name="connsiteY28" fmla="*/ 210158 h 2052942"/>
              <a:gd name="connsiteX29" fmla="*/ 555932 w 1181762"/>
              <a:gd name="connsiteY29" fmla="*/ 86697 h 2052942"/>
              <a:gd name="connsiteX30" fmla="*/ 404813 w 1181762"/>
              <a:gd name="connsiteY30" fmla="*/ 28880 h 2052942"/>
              <a:gd name="connsiteX31" fmla="*/ 335757 w 1181762"/>
              <a:gd name="connsiteY31" fmla="*/ 16974 h 2052942"/>
              <a:gd name="connsiteX32" fmla="*/ 233363 w 1181762"/>
              <a:gd name="connsiteY32" fmla="*/ 5067 h 2052942"/>
              <a:gd name="connsiteX33" fmla="*/ 147638 w 1181762"/>
              <a:gd name="connsiteY33" fmla="*/ 305 h 2052942"/>
              <a:gd name="connsiteX34" fmla="*/ 0 w 1181762"/>
              <a:gd name="connsiteY34" fmla="*/ 9830 h 2052942"/>
              <a:gd name="connsiteX0" fmla="*/ 0 w 1215920"/>
              <a:gd name="connsiteY0" fmla="*/ 9830 h 2052942"/>
              <a:gd name="connsiteX1" fmla="*/ 54769 w 1215920"/>
              <a:gd name="connsiteY1" fmla="*/ 112223 h 2052942"/>
              <a:gd name="connsiteX2" fmla="*/ 90488 w 1215920"/>
              <a:gd name="connsiteY2" fmla="*/ 209855 h 2052942"/>
              <a:gd name="connsiteX3" fmla="*/ 152400 w 1215920"/>
              <a:gd name="connsiteY3" fmla="*/ 376542 h 2052942"/>
              <a:gd name="connsiteX4" fmla="*/ 190500 w 1215920"/>
              <a:gd name="connsiteY4" fmla="*/ 519417 h 2052942"/>
              <a:gd name="connsiteX5" fmla="*/ 223838 w 1215920"/>
              <a:gd name="connsiteY5" fmla="*/ 657530 h 2052942"/>
              <a:gd name="connsiteX6" fmla="*/ 250032 w 1215920"/>
              <a:gd name="connsiteY6" fmla="*/ 814692 h 2052942"/>
              <a:gd name="connsiteX7" fmla="*/ 271463 w 1215920"/>
              <a:gd name="connsiteY7" fmla="*/ 971855 h 2052942"/>
              <a:gd name="connsiteX8" fmla="*/ 280988 w 1215920"/>
              <a:gd name="connsiteY8" fmla="*/ 1138542 h 2052942"/>
              <a:gd name="connsiteX9" fmla="*/ 276225 w 1215920"/>
              <a:gd name="connsiteY9" fmla="*/ 1348092 h 2052942"/>
              <a:gd name="connsiteX10" fmla="*/ 266701 w 1215920"/>
              <a:gd name="connsiteY10" fmla="*/ 1510017 h 2052942"/>
              <a:gd name="connsiteX11" fmla="*/ 250031 w 1215920"/>
              <a:gd name="connsiteY11" fmla="*/ 1662417 h 2052942"/>
              <a:gd name="connsiteX12" fmla="*/ 228600 w 1215920"/>
              <a:gd name="connsiteY12" fmla="*/ 1786242 h 2052942"/>
              <a:gd name="connsiteX13" fmla="*/ 185738 w 1215920"/>
              <a:gd name="connsiteY13" fmla="*/ 1957692 h 2052942"/>
              <a:gd name="connsiteX14" fmla="*/ 161925 w 1215920"/>
              <a:gd name="connsiteY14" fmla="*/ 2052942 h 2052942"/>
              <a:gd name="connsiteX15" fmla="*/ 250031 w 1215920"/>
              <a:gd name="connsiteY15" fmla="*/ 2043417 h 2052942"/>
              <a:gd name="connsiteX16" fmla="*/ 352425 w 1215920"/>
              <a:gd name="connsiteY16" fmla="*/ 2029130 h 2052942"/>
              <a:gd name="connsiteX17" fmla="*/ 461963 w 1215920"/>
              <a:gd name="connsiteY17" fmla="*/ 2000555 h 2052942"/>
              <a:gd name="connsiteX18" fmla="*/ 550069 w 1215920"/>
              <a:gd name="connsiteY18" fmla="*/ 1974361 h 2052942"/>
              <a:gd name="connsiteX19" fmla="*/ 590550 w 1215920"/>
              <a:gd name="connsiteY19" fmla="*/ 1781480 h 2052942"/>
              <a:gd name="connsiteX20" fmla="*/ 619125 w 1215920"/>
              <a:gd name="connsiteY20" fmla="*/ 1567167 h 2052942"/>
              <a:gd name="connsiteX21" fmla="*/ 628650 w 1215920"/>
              <a:gd name="connsiteY21" fmla="*/ 1410005 h 2052942"/>
              <a:gd name="connsiteX22" fmla="*/ 633412 w 1215920"/>
              <a:gd name="connsiteY22" fmla="*/ 1243318 h 2052942"/>
              <a:gd name="connsiteX23" fmla="*/ 628650 w 1215920"/>
              <a:gd name="connsiteY23" fmla="*/ 1043292 h 2052942"/>
              <a:gd name="connsiteX24" fmla="*/ 1178235 w 1215920"/>
              <a:gd name="connsiteY24" fmla="*/ 1078908 h 2052942"/>
              <a:gd name="connsiteX25" fmla="*/ 1156627 w 1215920"/>
              <a:gd name="connsiteY25" fmla="*/ 792769 h 2052942"/>
              <a:gd name="connsiteX26" fmla="*/ 1067956 w 1215920"/>
              <a:gd name="connsiteY26" fmla="*/ 563433 h 2052942"/>
              <a:gd name="connsiteX27" fmla="*/ 911844 w 1215920"/>
              <a:gd name="connsiteY27" fmla="*/ 357260 h 2052942"/>
              <a:gd name="connsiteX28" fmla="*/ 759943 w 1215920"/>
              <a:gd name="connsiteY28" fmla="*/ 210158 h 2052942"/>
              <a:gd name="connsiteX29" fmla="*/ 555932 w 1215920"/>
              <a:gd name="connsiteY29" fmla="*/ 86697 h 2052942"/>
              <a:gd name="connsiteX30" fmla="*/ 404813 w 1215920"/>
              <a:gd name="connsiteY30" fmla="*/ 28880 h 2052942"/>
              <a:gd name="connsiteX31" fmla="*/ 335757 w 1215920"/>
              <a:gd name="connsiteY31" fmla="*/ 16974 h 2052942"/>
              <a:gd name="connsiteX32" fmla="*/ 233363 w 1215920"/>
              <a:gd name="connsiteY32" fmla="*/ 5067 h 2052942"/>
              <a:gd name="connsiteX33" fmla="*/ 147638 w 1215920"/>
              <a:gd name="connsiteY33" fmla="*/ 305 h 2052942"/>
              <a:gd name="connsiteX34" fmla="*/ 0 w 1215920"/>
              <a:gd name="connsiteY34" fmla="*/ 9830 h 2052942"/>
              <a:gd name="connsiteX0" fmla="*/ 0 w 1202165"/>
              <a:gd name="connsiteY0" fmla="*/ 9830 h 2052942"/>
              <a:gd name="connsiteX1" fmla="*/ 54769 w 1202165"/>
              <a:gd name="connsiteY1" fmla="*/ 112223 h 2052942"/>
              <a:gd name="connsiteX2" fmla="*/ 90488 w 1202165"/>
              <a:gd name="connsiteY2" fmla="*/ 209855 h 2052942"/>
              <a:gd name="connsiteX3" fmla="*/ 152400 w 1202165"/>
              <a:gd name="connsiteY3" fmla="*/ 376542 h 2052942"/>
              <a:gd name="connsiteX4" fmla="*/ 190500 w 1202165"/>
              <a:gd name="connsiteY4" fmla="*/ 519417 h 2052942"/>
              <a:gd name="connsiteX5" fmla="*/ 223838 w 1202165"/>
              <a:gd name="connsiteY5" fmla="*/ 657530 h 2052942"/>
              <a:gd name="connsiteX6" fmla="*/ 250032 w 1202165"/>
              <a:gd name="connsiteY6" fmla="*/ 814692 h 2052942"/>
              <a:gd name="connsiteX7" fmla="*/ 271463 w 1202165"/>
              <a:gd name="connsiteY7" fmla="*/ 971855 h 2052942"/>
              <a:gd name="connsiteX8" fmla="*/ 280988 w 1202165"/>
              <a:gd name="connsiteY8" fmla="*/ 1138542 h 2052942"/>
              <a:gd name="connsiteX9" fmla="*/ 276225 w 1202165"/>
              <a:gd name="connsiteY9" fmla="*/ 1348092 h 2052942"/>
              <a:gd name="connsiteX10" fmla="*/ 266701 w 1202165"/>
              <a:gd name="connsiteY10" fmla="*/ 1510017 h 2052942"/>
              <a:gd name="connsiteX11" fmla="*/ 250031 w 1202165"/>
              <a:gd name="connsiteY11" fmla="*/ 1662417 h 2052942"/>
              <a:gd name="connsiteX12" fmla="*/ 228600 w 1202165"/>
              <a:gd name="connsiteY12" fmla="*/ 1786242 h 2052942"/>
              <a:gd name="connsiteX13" fmla="*/ 185738 w 1202165"/>
              <a:gd name="connsiteY13" fmla="*/ 1957692 h 2052942"/>
              <a:gd name="connsiteX14" fmla="*/ 161925 w 1202165"/>
              <a:gd name="connsiteY14" fmla="*/ 2052942 h 2052942"/>
              <a:gd name="connsiteX15" fmla="*/ 250031 w 1202165"/>
              <a:gd name="connsiteY15" fmla="*/ 2043417 h 2052942"/>
              <a:gd name="connsiteX16" fmla="*/ 352425 w 1202165"/>
              <a:gd name="connsiteY16" fmla="*/ 2029130 h 2052942"/>
              <a:gd name="connsiteX17" fmla="*/ 461963 w 1202165"/>
              <a:gd name="connsiteY17" fmla="*/ 2000555 h 2052942"/>
              <a:gd name="connsiteX18" fmla="*/ 550069 w 1202165"/>
              <a:gd name="connsiteY18" fmla="*/ 1974361 h 2052942"/>
              <a:gd name="connsiteX19" fmla="*/ 590550 w 1202165"/>
              <a:gd name="connsiteY19" fmla="*/ 1781480 h 2052942"/>
              <a:gd name="connsiteX20" fmla="*/ 619125 w 1202165"/>
              <a:gd name="connsiteY20" fmla="*/ 1567167 h 2052942"/>
              <a:gd name="connsiteX21" fmla="*/ 628650 w 1202165"/>
              <a:gd name="connsiteY21" fmla="*/ 1410005 h 2052942"/>
              <a:gd name="connsiteX22" fmla="*/ 633412 w 1202165"/>
              <a:gd name="connsiteY22" fmla="*/ 1243318 h 2052942"/>
              <a:gd name="connsiteX23" fmla="*/ 1154766 w 1202165"/>
              <a:gd name="connsiteY23" fmla="*/ 1302457 h 2052942"/>
              <a:gd name="connsiteX24" fmla="*/ 1178235 w 1202165"/>
              <a:gd name="connsiteY24" fmla="*/ 1078908 h 2052942"/>
              <a:gd name="connsiteX25" fmla="*/ 1156627 w 1202165"/>
              <a:gd name="connsiteY25" fmla="*/ 792769 h 2052942"/>
              <a:gd name="connsiteX26" fmla="*/ 1067956 w 1202165"/>
              <a:gd name="connsiteY26" fmla="*/ 563433 h 2052942"/>
              <a:gd name="connsiteX27" fmla="*/ 911844 w 1202165"/>
              <a:gd name="connsiteY27" fmla="*/ 357260 h 2052942"/>
              <a:gd name="connsiteX28" fmla="*/ 759943 w 1202165"/>
              <a:gd name="connsiteY28" fmla="*/ 210158 h 2052942"/>
              <a:gd name="connsiteX29" fmla="*/ 555932 w 1202165"/>
              <a:gd name="connsiteY29" fmla="*/ 86697 h 2052942"/>
              <a:gd name="connsiteX30" fmla="*/ 404813 w 1202165"/>
              <a:gd name="connsiteY30" fmla="*/ 28880 h 2052942"/>
              <a:gd name="connsiteX31" fmla="*/ 335757 w 1202165"/>
              <a:gd name="connsiteY31" fmla="*/ 16974 h 2052942"/>
              <a:gd name="connsiteX32" fmla="*/ 233363 w 1202165"/>
              <a:gd name="connsiteY32" fmla="*/ 5067 h 2052942"/>
              <a:gd name="connsiteX33" fmla="*/ 147638 w 1202165"/>
              <a:gd name="connsiteY33" fmla="*/ 305 h 2052942"/>
              <a:gd name="connsiteX34" fmla="*/ 0 w 1202165"/>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628650 w 1178253"/>
              <a:gd name="connsiteY21" fmla="*/ 1410005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640944 w 1178253"/>
              <a:gd name="connsiteY19" fmla="*/ 1933186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640944 w 1178253"/>
              <a:gd name="connsiteY18" fmla="*/ 1933186 h 2052942"/>
              <a:gd name="connsiteX19" fmla="*/ 784418 w 1178253"/>
              <a:gd name="connsiteY19" fmla="*/ 1828439 h 2052942"/>
              <a:gd name="connsiteX20" fmla="*/ 928999 w 1178253"/>
              <a:gd name="connsiteY20" fmla="*/ 1696562 h 2052942"/>
              <a:gd name="connsiteX21" fmla="*/ 1064787 w 1178253"/>
              <a:gd name="connsiteY21" fmla="*/ 1502483 h 2052942"/>
              <a:gd name="connsiteX22" fmla="*/ 1154766 w 1178253"/>
              <a:gd name="connsiteY22" fmla="*/ 1302457 h 2052942"/>
              <a:gd name="connsiteX23" fmla="*/ 1178235 w 1178253"/>
              <a:gd name="connsiteY23" fmla="*/ 1078908 h 2052942"/>
              <a:gd name="connsiteX24" fmla="*/ 1156627 w 1178253"/>
              <a:gd name="connsiteY24" fmla="*/ 792769 h 2052942"/>
              <a:gd name="connsiteX25" fmla="*/ 1067956 w 1178253"/>
              <a:gd name="connsiteY25" fmla="*/ 563433 h 2052942"/>
              <a:gd name="connsiteX26" fmla="*/ 911844 w 1178253"/>
              <a:gd name="connsiteY26" fmla="*/ 357260 h 2052942"/>
              <a:gd name="connsiteX27" fmla="*/ 759943 w 1178253"/>
              <a:gd name="connsiteY27" fmla="*/ 210158 h 2052942"/>
              <a:gd name="connsiteX28" fmla="*/ 555932 w 1178253"/>
              <a:gd name="connsiteY28" fmla="*/ 86697 h 2052942"/>
              <a:gd name="connsiteX29" fmla="*/ 404813 w 1178253"/>
              <a:gd name="connsiteY29" fmla="*/ 28880 h 2052942"/>
              <a:gd name="connsiteX30" fmla="*/ 335757 w 1178253"/>
              <a:gd name="connsiteY30" fmla="*/ 16974 h 2052942"/>
              <a:gd name="connsiteX31" fmla="*/ 233363 w 1178253"/>
              <a:gd name="connsiteY31" fmla="*/ 5067 h 2052942"/>
              <a:gd name="connsiteX32" fmla="*/ 147638 w 1178253"/>
              <a:gd name="connsiteY32" fmla="*/ 305 h 2052942"/>
              <a:gd name="connsiteX33" fmla="*/ 0 w 1178253"/>
              <a:gd name="connsiteY33" fmla="*/ 9830 h 2052942"/>
              <a:gd name="connsiteX0" fmla="*/ 0 w 1178253"/>
              <a:gd name="connsiteY0" fmla="*/ 9830 h 2043683"/>
              <a:gd name="connsiteX1" fmla="*/ 54769 w 1178253"/>
              <a:gd name="connsiteY1" fmla="*/ 112223 h 2043683"/>
              <a:gd name="connsiteX2" fmla="*/ 90488 w 1178253"/>
              <a:gd name="connsiteY2" fmla="*/ 209855 h 2043683"/>
              <a:gd name="connsiteX3" fmla="*/ 152400 w 1178253"/>
              <a:gd name="connsiteY3" fmla="*/ 376542 h 2043683"/>
              <a:gd name="connsiteX4" fmla="*/ 190500 w 1178253"/>
              <a:gd name="connsiteY4" fmla="*/ 519417 h 2043683"/>
              <a:gd name="connsiteX5" fmla="*/ 223838 w 1178253"/>
              <a:gd name="connsiteY5" fmla="*/ 657530 h 2043683"/>
              <a:gd name="connsiteX6" fmla="*/ 250032 w 1178253"/>
              <a:gd name="connsiteY6" fmla="*/ 814692 h 2043683"/>
              <a:gd name="connsiteX7" fmla="*/ 271463 w 1178253"/>
              <a:gd name="connsiteY7" fmla="*/ 971855 h 2043683"/>
              <a:gd name="connsiteX8" fmla="*/ 280988 w 1178253"/>
              <a:gd name="connsiteY8" fmla="*/ 1138542 h 2043683"/>
              <a:gd name="connsiteX9" fmla="*/ 276225 w 1178253"/>
              <a:gd name="connsiteY9" fmla="*/ 1348092 h 2043683"/>
              <a:gd name="connsiteX10" fmla="*/ 266701 w 1178253"/>
              <a:gd name="connsiteY10" fmla="*/ 1510017 h 2043683"/>
              <a:gd name="connsiteX11" fmla="*/ 250031 w 1178253"/>
              <a:gd name="connsiteY11" fmla="*/ 1662417 h 2043683"/>
              <a:gd name="connsiteX12" fmla="*/ 228600 w 1178253"/>
              <a:gd name="connsiteY12" fmla="*/ 1786242 h 2043683"/>
              <a:gd name="connsiteX13" fmla="*/ 185738 w 1178253"/>
              <a:gd name="connsiteY13" fmla="*/ 1957692 h 2043683"/>
              <a:gd name="connsiteX14" fmla="*/ 167205 w 1178253"/>
              <a:gd name="connsiteY14" fmla="*/ 2023444 h 2043683"/>
              <a:gd name="connsiteX15" fmla="*/ 250031 w 1178253"/>
              <a:gd name="connsiteY15" fmla="*/ 2043417 h 2043683"/>
              <a:gd name="connsiteX16" fmla="*/ 352425 w 1178253"/>
              <a:gd name="connsiteY16" fmla="*/ 2029130 h 2043683"/>
              <a:gd name="connsiteX17" fmla="*/ 461963 w 1178253"/>
              <a:gd name="connsiteY17" fmla="*/ 2000555 h 2043683"/>
              <a:gd name="connsiteX18" fmla="*/ 640944 w 1178253"/>
              <a:gd name="connsiteY18" fmla="*/ 1933186 h 2043683"/>
              <a:gd name="connsiteX19" fmla="*/ 784418 w 1178253"/>
              <a:gd name="connsiteY19" fmla="*/ 1828439 h 2043683"/>
              <a:gd name="connsiteX20" fmla="*/ 928999 w 1178253"/>
              <a:gd name="connsiteY20" fmla="*/ 1696562 h 2043683"/>
              <a:gd name="connsiteX21" fmla="*/ 1064787 w 1178253"/>
              <a:gd name="connsiteY21" fmla="*/ 1502483 h 2043683"/>
              <a:gd name="connsiteX22" fmla="*/ 1154766 w 1178253"/>
              <a:gd name="connsiteY22" fmla="*/ 1302457 h 2043683"/>
              <a:gd name="connsiteX23" fmla="*/ 1178235 w 1178253"/>
              <a:gd name="connsiteY23" fmla="*/ 1078908 h 2043683"/>
              <a:gd name="connsiteX24" fmla="*/ 1156627 w 1178253"/>
              <a:gd name="connsiteY24" fmla="*/ 792769 h 2043683"/>
              <a:gd name="connsiteX25" fmla="*/ 1067956 w 1178253"/>
              <a:gd name="connsiteY25" fmla="*/ 563433 h 2043683"/>
              <a:gd name="connsiteX26" fmla="*/ 911844 w 1178253"/>
              <a:gd name="connsiteY26" fmla="*/ 357260 h 2043683"/>
              <a:gd name="connsiteX27" fmla="*/ 759943 w 1178253"/>
              <a:gd name="connsiteY27" fmla="*/ 210158 h 2043683"/>
              <a:gd name="connsiteX28" fmla="*/ 555932 w 1178253"/>
              <a:gd name="connsiteY28" fmla="*/ 86697 h 2043683"/>
              <a:gd name="connsiteX29" fmla="*/ 404813 w 1178253"/>
              <a:gd name="connsiteY29" fmla="*/ 28880 h 2043683"/>
              <a:gd name="connsiteX30" fmla="*/ 335757 w 1178253"/>
              <a:gd name="connsiteY30" fmla="*/ 16974 h 2043683"/>
              <a:gd name="connsiteX31" fmla="*/ 233363 w 1178253"/>
              <a:gd name="connsiteY31" fmla="*/ 5067 h 2043683"/>
              <a:gd name="connsiteX32" fmla="*/ 147638 w 1178253"/>
              <a:gd name="connsiteY32" fmla="*/ 305 h 2043683"/>
              <a:gd name="connsiteX33" fmla="*/ 0 w 1178253"/>
              <a:gd name="connsiteY33" fmla="*/ 9830 h 2043683"/>
              <a:gd name="connsiteX0" fmla="*/ 0 w 1178253"/>
              <a:gd name="connsiteY0" fmla="*/ 9830 h 2029312"/>
              <a:gd name="connsiteX1" fmla="*/ 54769 w 1178253"/>
              <a:gd name="connsiteY1" fmla="*/ 112223 h 2029312"/>
              <a:gd name="connsiteX2" fmla="*/ 90488 w 1178253"/>
              <a:gd name="connsiteY2" fmla="*/ 209855 h 2029312"/>
              <a:gd name="connsiteX3" fmla="*/ 152400 w 1178253"/>
              <a:gd name="connsiteY3" fmla="*/ 376542 h 2029312"/>
              <a:gd name="connsiteX4" fmla="*/ 190500 w 1178253"/>
              <a:gd name="connsiteY4" fmla="*/ 519417 h 2029312"/>
              <a:gd name="connsiteX5" fmla="*/ 223838 w 1178253"/>
              <a:gd name="connsiteY5" fmla="*/ 657530 h 2029312"/>
              <a:gd name="connsiteX6" fmla="*/ 250032 w 1178253"/>
              <a:gd name="connsiteY6" fmla="*/ 814692 h 2029312"/>
              <a:gd name="connsiteX7" fmla="*/ 271463 w 1178253"/>
              <a:gd name="connsiteY7" fmla="*/ 971855 h 2029312"/>
              <a:gd name="connsiteX8" fmla="*/ 280988 w 1178253"/>
              <a:gd name="connsiteY8" fmla="*/ 1138542 h 2029312"/>
              <a:gd name="connsiteX9" fmla="*/ 276225 w 1178253"/>
              <a:gd name="connsiteY9" fmla="*/ 1348092 h 2029312"/>
              <a:gd name="connsiteX10" fmla="*/ 266701 w 1178253"/>
              <a:gd name="connsiteY10" fmla="*/ 1510017 h 2029312"/>
              <a:gd name="connsiteX11" fmla="*/ 250031 w 1178253"/>
              <a:gd name="connsiteY11" fmla="*/ 1662417 h 2029312"/>
              <a:gd name="connsiteX12" fmla="*/ 228600 w 1178253"/>
              <a:gd name="connsiteY12" fmla="*/ 1786242 h 2029312"/>
              <a:gd name="connsiteX13" fmla="*/ 185738 w 1178253"/>
              <a:gd name="connsiteY13" fmla="*/ 1957692 h 2029312"/>
              <a:gd name="connsiteX14" fmla="*/ 167205 w 1178253"/>
              <a:gd name="connsiteY14" fmla="*/ 2023444 h 2029312"/>
              <a:gd name="connsiteX15" fmla="*/ 284352 w 1178253"/>
              <a:gd name="connsiteY15" fmla="*/ 1988634 h 2029312"/>
              <a:gd name="connsiteX16" fmla="*/ 352425 w 1178253"/>
              <a:gd name="connsiteY16" fmla="*/ 2029130 h 2029312"/>
              <a:gd name="connsiteX17" fmla="*/ 461963 w 1178253"/>
              <a:gd name="connsiteY17" fmla="*/ 2000555 h 2029312"/>
              <a:gd name="connsiteX18" fmla="*/ 640944 w 1178253"/>
              <a:gd name="connsiteY18" fmla="*/ 1933186 h 2029312"/>
              <a:gd name="connsiteX19" fmla="*/ 784418 w 1178253"/>
              <a:gd name="connsiteY19" fmla="*/ 1828439 h 2029312"/>
              <a:gd name="connsiteX20" fmla="*/ 928999 w 1178253"/>
              <a:gd name="connsiteY20" fmla="*/ 1696562 h 2029312"/>
              <a:gd name="connsiteX21" fmla="*/ 1064787 w 1178253"/>
              <a:gd name="connsiteY21" fmla="*/ 1502483 h 2029312"/>
              <a:gd name="connsiteX22" fmla="*/ 1154766 w 1178253"/>
              <a:gd name="connsiteY22" fmla="*/ 1302457 h 2029312"/>
              <a:gd name="connsiteX23" fmla="*/ 1178235 w 1178253"/>
              <a:gd name="connsiteY23" fmla="*/ 1078908 h 2029312"/>
              <a:gd name="connsiteX24" fmla="*/ 1156627 w 1178253"/>
              <a:gd name="connsiteY24" fmla="*/ 792769 h 2029312"/>
              <a:gd name="connsiteX25" fmla="*/ 1067956 w 1178253"/>
              <a:gd name="connsiteY25" fmla="*/ 563433 h 2029312"/>
              <a:gd name="connsiteX26" fmla="*/ 911844 w 1178253"/>
              <a:gd name="connsiteY26" fmla="*/ 357260 h 2029312"/>
              <a:gd name="connsiteX27" fmla="*/ 759943 w 1178253"/>
              <a:gd name="connsiteY27" fmla="*/ 210158 h 2029312"/>
              <a:gd name="connsiteX28" fmla="*/ 555932 w 1178253"/>
              <a:gd name="connsiteY28" fmla="*/ 86697 h 2029312"/>
              <a:gd name="connsiteX29" fmla="*/ 404813 w 1178253"/>
              <a:gd name="connsiteY29" fmla="*/ 28880 h 2029312"/>
              <a:gd name="connsiteX30" fmla="*/ 335757 w 1178253"/>
              <a:gd name="connsiteY30" fmla="*/ 16974 h 2029312"/>
              <a:gd name="connsiteX31" fmla="*/ 233363 w 1178253"/>
              <a:gd name="connsiteY31" fmla="*/ 5067 h 2029312"/>
              <a:gd name="connsiteX32" fmla="*/ 147638 w 1178253"/>
              <a:gd name="connsiteY32" fmla="*/ 305 h 2029312"/>
              <a:gd name="connsiteX33" fmla="*/ 0 w 1178253"/>
              <a:gd name="connsiteY33" fmla="*/ 9830 h 2029312"/>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461963 w 1178253"/>
              <a:gd name="connsiteY16" fmla="*/ 2000555 h 2023444"/>
              <a:gd name="connsiteX17" fmla="*/ 640944 w 1178253"/>
              <a:gd name="connsiteY17" fmla="*/ 1933186 h 2023444"/>
              <a:gd name="connsiteX18" fmla="*/ 784418 w 1178253"/>
              <a:gd name="connsiteY18" fmla="*/ 1828439 h 2023444"/>
              <a:gd name="connsiteX19" fmla="*/ 928999 w 1178253"/>
              <a:gd name="connsiteY19" fmla="*/ 1696562 h 2023444"/>
              <a:gd name="connsiteX20" fmla="*/ 1064787 w 1178253"/>
              <a:gd name="connsiteY20" fmla="*/ 1502483 h 2023444"/>
              <a:gd name="connsiteX21" fmla="*/ 1154766 w 1178253"/>
              <a:gd name="connsiteY21" fmla="*/ 1302457 h 2023444"/>
              <a:gd name="connsiteX22" fmla="*/ 1178235 w 1178253"/>
              <a:gd name="connsiteY22" fmla="*/ 1078908 h 2023444"/>
              <a:gd name="connsiteX23" fmla="*/ 1156627 w 1178253"/>
              <a:gd name="connsiteY23" fmla="*/ 792769 h 2023444"/>
              <a:gd name="connsiteX24" fmla="*/ 1067956 w 1178253"/>
              <a:gd name="connsiteY24" fmla="*/ 563433 h 2023444"/>
              <a:gd name="connsiteX25" fmla="*/ 911844 w 1178253"/>
              <a:gd name="connsiteY25" fmla="*/ 357260 h 2023444"/>
              <a:gd name="connsiteX26" fmla="*/ 759943 w 1178253"/>
              <a:gd name="connsiteY26" fmla="*/ 210158 h 2023444"/>
              <a:gd name="connsiteX27" fmla="*/ 555932 w 1178253"/>
              <a:gd name="connsiteY27" fmla="*/ 86697 h 2023444"/>
              <a:gd name="connsiteX28" fmla="*/ 404813 w 1178253"/>
              <a:gd name="connsiteY28" fmla="*/ 28880 h 2023444"/>
              <a:gd name="connsiteX29" fmla="*/ 335757 w 1178253"/>
              <a:gd name="connsiteY29" fmla="*/ 16974 h 2023444"/>
              <a:gd name="connsiteX30" fmla="*/ 233363 w 1178253"/>
              <a:gd name="connsiteY30" fmla="*/ 5067 h 2023444"/>
              <a:gd name="connsiteX31" fmla="*/ 147638 w 1178253"/>
              <a:gd name="connsiteY31" fmla="*/ 305 h 2023444"/>
              <a:gd name="connsiteX32" fmla="*/ 0 w 1178253"/>
              <a:gd name="connsiteY32"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40944 w 1178253"/>
              <a:gd name="connsiteY16" fmla="*/ 1933186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928999 w 1178253"/>
              <a:gd name="connsiteY17" fmla="*/ 1696562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38386 w 1178253"/>
              <a:gd name="connsiteY18" fmla="*/ 1496162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793"/>
              <a:gd name="connsiteY0" fmla="*/ 9830 h 2023444"/>
              <a:gd name="connsiteX1" fmla="*/ 54769 w 1178793"/>
              <a:gd name="connsiteY1" fmla="*/ 112223 h 2023444"/>
              <a:gd name="connsiteX2" fmla="*/ 90488 w 1178793"/>
              <a:gd name="connsiteY2" fmla="*/ 209855 h 2023444"/>
              <a:gd name="connsiteX3" fmla="*/ 152400 w 1178793"/>
              <a:gd name="connsiteY3" fmla="*/ 376542 h 2023444"/>
              <a:gd name="connsiteX4" fmla="*/ 190500 w 1178793"/>
              <a:gd name="connsiteY4" fmla="*/ 519417 h 2023444"/>
              <a:gd name="connsiteX5" fmla="*/ 223838 w 1178793"/>
              <a:gd name="connsiteY5" fmla="*/ 657530 h 2023444"/>
              <a:gd name="connsiteX6" fmla="*/ 250032 w 1178793"/>
              <a:gd name="connsiteY6" fmla="*/ 814692 h 2023444"/>
              <a:gd name="connsiteX7" fmla="*/ 271463 w 1178793"/>
              <a:gd name="connsiteY7" fmla="*/ 971855 h 2023444"/>
              <a:gd name="connsiteX8" fmla="*/ 280988 w 1178793"/>
              <a:gd name="connsiteY8" fmla="*/ 1138542 h 2023444"/>
              <a:gd name="connsiteX9" fmla="*/ 276225 w 1178793"/>
              <a:gd name="connsiteY9" fmla="*/ 1348092 h 2023444"/>
              <a:gd name="connsiteX10" fmla="*/ 266701 w 1178793"/>
              <a:gd name="connsiteY10" fmla="*/ 1510017 h 2023444"/>
              <a:gd name="connsiteX11" fmla="*/ 250031 w 1178793"/>
              <a:gd name="connsiteY11" fmla="*/ 1662417 h 2023444"/>
              <a:gd name="connsiteX12" fmla="*/ 228600 w 1178793"/>
              <a:gd name="connsiteY12" fmla="*/ 1786242 h 2023444"/>
              <a:gd name="connsiteX13" fmla="*/ 185738 w 1178793"/>
              <a:gd name="connsiteY13" fmla="*/ 1957692 h 2023444"/>
              <a:gd name="connsiteX14" fmla="*/ 167205 w 1178793"/>
              <a:gd name="connsiteY14" fmla="*/ 2023444 h 2023444"/>
              <a:gd name="connsiteX15" fmla="*/ 284352 w 1178793"/>
              <a:gd name="connsiteY15" fmla="*/ 1988634 h 2023444"/>
              <a:gd name="connsiteX16" fmla="*/ 619823 w 1178793"/>
              <a:gd name="connsiteY16" fmla="*/ 1867868 h 2023444"/>
              <a:gd name="connsiteX17" fmla="*/ 889398 w 1178793"/>
              <a:gd name="connsiteY17" fmla="*/ 1677599 h 2023444"/>
              <a:gd name="connsiteX18" fmla="*/ 1038386 w 1178793"/>
              <a:gd name="connsiteY18" fmla="*/ 1496162 h 2023444"/>
              <a:gd name="connsiteX19" fmla="*/ 1141565 w 1178793"/>
              <a:gd name="connsiteY19" fmla="*/ 1302457 h 2023444"/>
              <a:gd name="connsiteX20" fmla="*/ 1178235 w 1178793"/>
              <a:gd name="connsiteY20" fmla="*/ 1078908 h 2023444"/>
              <a:gd name="connsiteX21" fmla="*/ 1156627 w 1178793"/>
              <a:gd name="connsiteY21" fmla="*/ 792769 h 2023444"/>
              <a:gd name="connsiteX22" fmla="*/ 1067956 w 1178793"/>
              <a:gd name="connsiteY22" fmla="*/ 563433 h 2023444"/>
              <a:gd name="connsiteX23" fmla="*/ 911844 w 1178793"/>
              <a:gd name="connsiteY23" fmla="*/ 357260 h 2023444"/>
              <a:gd name="connsiteX24" fmla="*/ 759943 w 1178793"/>
              <a:gd name="connsiteY24" fmla="*/ 210158 h 2023444"/>
              <a:gd name="connsiteX25" fmla="*/ 555932 w 1178793"/>
              <a:gd name="connsiteY25" fmla="*/ 86697 h 2023444"/>
              <a:gd name="connsiteX26" fmla="*/ 404813 w 1178793"/>
              <a:gd name="connsiteY26" fmla="*/ 28880 h 2023444"/>
              <a:gd name="connsiteX27" fmla="*/ 335757 w 1178793"/>
              <a:gd name="connsiteY27" fmla="*/ 16974 h 2023444"/>
              <a:gd name="connsiteX28" fmla="*/ 233363 w 1178793"/>
              <a:gd name="connsiteY28" fmla="*/ 5067 h 2023444"/>
              <a:gd name="connsiteX29" fmla="*/ 147638 w 1178793"/>
              <a:gd name="connsiteY29" fmla="*/ 305 h 2023444"/>
              <a:gd name="connsiteX30" fmla="*/ 0 w 1178793"/>
              <a:gd name="connsiteY30" fmla="*/ 9830 h 2023444"/>
              <a:gd name="connsiteX0" fmla="*/ 0 w 1178262"/>
              <a:gd name="connsiteY0" fmla="*/ 9830 h 2023444"/>
              <a:gd name="connsiteX1" fmla="*/ 54769 w 1178262"/>
              <a:gd name="connsiteY1" fmla="*/ 112223 h 2023444"/>
              <a:gd name="connsiteX2" fmla="*/ 90488 w 1178262"/>
              <a:gd name="connsiteY2" fmla="*/ 209855 h 2023444"/>
              <a:gd name="connsiteX3" fmla="*/ 152400 w 1178262"/>
              <a:gd name="connsiteY3" fmla="*/ 376542 h 2023444"/>
              <a:gd name="connsiteX4" fmla="*/ 190500 w 1178262"/>
              <a:gd name="connsiteY4" fmla="*/ 519417 h 2023444"/>
              <a:gd name="connsiteX5" fmla="*/ 223838 w 1178262"/>
              <a:gd name="connsiteY5" fmla="*/ 657530 h 2023444"/>
              <a:gd name="connsiteX6" fmla="*/ 250032 w 1178262"/>
              <a:gd name="connsiteY6" fmla="*/ 814692 h 2023444"/>
              <a:gd name="connsiteX7" fmla="*/ 271463 w 1178262"/>
              <a:gd name="connsiteY7" fmla="*/ 971855 h 2023444"/>
              <a:gd name="connsiteX8" fmla="*/ 280988 w 1178262"/>
              <a:gd name="connsiteY8" fmla="*/ 1138542 h 2023444"/>
              <a:gd name="connsiteX9" fmla="*/ 276225 w 1178262"/>
              <a:gd name="connsiteY9" fmla="*/ 1348092 h 2023444"/>
              <a:gd name="connsiteX10" fmla="*/ 266701 w 1178262"/>
              <a:gd name="connsiteY10" fmla="*/ 1510017 h 2023444"/>
              <a:gd name="connsiteX11" fmla="*/ 250031 w 1178262"/>
              <a:gd name="connsiteY11" fmla="*/ 1662417 h 2023444"/>
              <a:gd name="connsiteX12" fmla="*/ 228600 w 1178262"/>
              <a:gd name="connsiteY12" fmla="*/ 1786242 h 2023444"/>
              <a:gd name="connsiteX13" fmla="*/ 185738 w 1178262"/>
              <a:gd name="connsiteY13" fmla="*/ 1957692 h 2023444"/>
              <a:gd name="connsiteX14" fmla="*/ 167205 w 1178262"/>
              <a:gd name="connsiteY14" fmla="*/ 2023444 h 2023444"/>
              <a:gd name="connsiteX15" fmla="*/ 284352 w 1178262"/>
              <a:gd name="connsiteY15" fmla="*/ 1988634 h 2023444"/>
              <a:gd name="connsiteX16" fmla="*/ 619823 w 1178262"/>
              <a:gd name="connsiteY16" fmla="*/ 1867868 h 2023444"/>
              <a:gd name="connsiteX17" fmla="*/ 889398 w 1178262"/>
              <a:gd name="connsiteY17" fmla="*/ 1677599 h 2023444"/>
              <a:gd name="connsiteX18" fmla="*/ 1038386 w 1178262"/>
              <a:gd name="connsiteY18" fmla="*/ 1496162 h 2023444"/>
              <a:gd name="connsiteX19" fmla="*/ 1141565 w 1178262"/>
              <a:gd name="connsiteY19" fmla="*/ 1302457 h 2023444"/>
              <a:gd name="connsiteX20" fmla="*/ 1178235 w 1178262"/>
              <a:gd name="connsiteY20" fmla="*/ 1078908 h 2023444"/>
              <a:gd name="connsiteX21" fmla="*/ 1146067 w 1178262"/>
              <a:gd name="connsiteY21" fmla="*/ 792769 h 2023444"/>
              <a:gd name="connsiteX22" fmla="*/ 1067956 w 1178262"/>
              <a:gd name="connsiteY22" fmla="*/ 563433 h 2023444"/>
              <a:gd name="connsiteX23" fmla="*/ 911844 w 1178262"/>
              <a:gd name="connsiteY23" fmla="*/ 357260 h 2023444"/>
              <a:gd name="connsiteX24" fmla="*/ 759943 w 1178262"/>
              <a:gd name="connsiteY24" fmla="*/ 210158 h 2023444"/>
              <a:gd name="connsiteX25" fmla="*/ 555932 w 1178262"/>
              <a:gd name="connsiteY25" fmla="*/ 86697 h 2023444"/>
              <a:gd name="connsiteX26" fmla="*/ 404813 w 1178262"/>
              <a:gd name="connsiteY26" fmla="*/ 28880 h 2023444"/>
              <a:gd name="connsiteX27" fmla="*/ 335757 w 1178262"/>
              <a:gd name="connsiteY27" fmla="*/ 16974 h 2023444"/>
              <a:gd name="connsiteX28" fmla="*/ 233363 w 1178262"/>
              <a:gd name="connsiteY28" fmla="*/ 5067 h 2023444"/>
              <a:gd name="connsiteX29" fmla="*/ 147638 w 1178262"/>
              <a:gd name="connsiteY29" fmla="*/ 305 h 2023444"/>
              <a:gd name="connsiteX30" fmla="*/ 0 w 1178262"/>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911844 w 1178278"/>
              <a:gd name="connsiteY23" fmla="*/ 357260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28262 w 1178278"/>
              <a:gd name="connsiteY24" fmla="*/ 222800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04502 w 1178278"/>
              <a:gd name="connsiteY24" fmla="*/ 25229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29" fmla="*/ 284052 w 1178278"/>
              <a:gd name="connsiteY29" fmla="*/ 45522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404813 w 1178278"/>
              <a:gd name="connsiteY26"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388972 w 1178278"/>
              <a:gd name="connsiteY26" fmla="*/ 96305 h 2023444"/>
              <a:gd name="connsiteX0" fmla="*/ 195159 w 1178278"/>
              <a:gd name="connsiteY0" fmla="*/ 43269 h 2015839"/>
              <a:gd name="connsiteX1" fmla="*/ 0 w 1178278"/>
              <a:gd name="connsiteY1" fmla="*/ 2225 h 2015839"/>
              <a:gd name="connsiteX2" fmla="*/ 54769 w 1178278"/>
              <a:gd name="connsiteY2" fmla="*/ 104618 h 2015839"/>
              <a:gd name="connsiteX3" fmla="*/ 90488 w 1178278"/>
              <a:gd name="connsiteY3" fmla="*/ 202250 h 2015839"/>
              <a:gd name="connsiteX4" fmla="*/ 152400 w 1178278"/>
              <a:gd name="connsiteY4" fmla="*/ 368937 h 2015839"/>
              <a:gd name="connsiteX5" fmla="*/ 190500 w 1178278"/>
              <a:gd name="connsiteY5" fmla="*/ 511812 h 2015839"/>
              <a:gd name="connsiteX6" fmla="*/ 223838 w 1178278"/>
              <a:gd name="connsiteY6" fmla="*/ 649925 h 2015839"/>
              <a:gd name="connsiteX7" fmla="*/ 250032 w 1178278"/>
              <a:gd name="connsiteY7" fmla="*/ 807087 h 2015839"/>
              <a:gd name="connsiteX8" fmla="*/ 271463 w 1178278"/>
              <a:gd name="connsiteY8" fmla="*/ 964250 h 2015839"/>
              <a:gd name="connsiteX9" fmla="*/ 280988 w 1178278"/>
              <a:gd name="connsiteY9" fmla="*/ 1130937 h 2015839"/>
              <a:gd name="connsiteX10" fmla="*/ 276225 w 1178278"/>
              <a:gd name="connsiteY10" fmla="*/ 1340487 h 2015839"/>
              <a:gd name="connsiteX11" fmla="*/ 266701 w 1178278"/>
              <a:gd name="connsiteY11" fmla="*/ 1502412 h 2015839"/>
              <a:gd name="connsiteX12" fmla="*/ 250031 w 1178278"/>
              <a:gd name="connsiteY12" fmla="*/ 1654812 h 2015839"/>
              <a:gd name="connsiteX13" fmla="*/ 228600 w 1178278"/>
              <a:gd name="connsiteY13" fmla="*/ 1778637 h 2015839"/>
              <a:gd name="connsiteX14" fmla="*/ 185738 w 1178278"/>
              <a:gd name="connsiteY14" fmla="*/ 1950087 h 2015839"/>
              <a:gd name="connsiteX15" fmla="*/ 167205 w 1178278"/>
              <a:gd name="connsiteY15" fmla="*/ 2015839 h 2015839"/>
              <a:gd name="connsiteX16" fmla="*/ 284352 w 1178278"/>
              <a:gd name="connsiteY16" fmla="*/ 1981029 h 2015839"/>
              <a:gd name="connsiteX17" fmla="*/ 619823 w 1178278"/>
              <a:gd name="connsiteY17" fmla="*/ 1860263 h 2015839"/>
              <a:gd name="connsiteX18" fmla="*/ 889398 w 1178278"/>
              <a:gd name="connsiteY18" fmla="*/ 1669994 h 2015839"/>
              <a:gd name="connsiteX19" fmla="*/ 1038386 w 1178278"/>
              <a:gd name="connsiteY19" fmla="*/ 1488557 h 2015839"/>
              <a:gd name="connsiteX20" fmla="*/ 1141565 w 1178278"/>
              <a:gd name="connsiteY20" fmla="*/ 1294852 h 2015839"/>
              <a:gd name="connsiteX21" fmla="*/ 1178235 w 1178278"/>
              <a:gd name="connsiteY21" fmla="*/ 1071303 h 2015839"/>
              <a:gd name="connsiteX22" fmla="*/ 1146067 w 1178278"/>
              <a:gd name="connsiteY22" fmla="*/ 785164 h 2015839"/>
              <a:gd name="connsiteX23" fmla="*/ 1033635 w 1178278"/>
              <a:gd name="connsiteY23" fmla="*/ 564256 h 2015839"/>
              <a:gd name="connsiteX24" fmla="*/ 866963 w 1178278"/>
              <a:gd name="connsiteY24" fmla="*/ 368618 h 2015839"/>
              <a:gd name="connsiteX25" fmla="*/ 704502 w 1178278"/>
              <a:gd name="connsiteY25" fmla="*/ 244693 h 2015839"/>
              <a:gd name="connsiteX26" fmla="*/ 388972 w 1178278"/>
              <a:gd name="connsiteY26" fmla="*/ 88700 h 2015839"/>
              <a:gd name="connsiteX0" fmla="*/ 144968 w 1128087"/>
              <a:gd name="connsiteY0" fmla="*/ 0 h 1972570"/>
              <a:gd name="connsiteX1" fmla="*/ 4578 w 1128087"/>
              <a:gd name="connsiteY1" fmla="*/ 61349 h 1972570"/>
              <a:gd name="connsiteX2" fmla="*/ 40297 w 1128087"/>
              <a:gd name="connsiteY2" fmla="*/ 158981 h 1972570"/>
              <a:gd name="connsiteX3" fmla="*/ 102209 w 1128087"/>
              <a:gd name="connsiteY3" fmla="*/ 325668 h 1972570"/>
              <a:gd name="connsiteX4" fmla="*/ 140309 w 1128087"/>
              <a:gd name="connsiteY4" fmla="*/ 468543 h 1972570"/>
              <a:gd name="connsiteX5" fmla="*/ 173647 w 1128087"/>
              <a:gd name="connsiteY5" fmla="*/ 606656 h 1972570"/>
              <a:gd name="connsiteX6" fmla="*/ 199841 w 1128087"/>
              <a:gd name="connsiteY6" fmla="*/ 763818 h 1972570"/>
              <a:gd name="connsiteX7" fmla="*/ 221272 w 1128087"/>
              <a:gd name="connsiteY7" fmla="*/ 920981 h 1972570"/>
              <a:gd name="connsiteX8" fmla="*/ 230797 w 1128087"/>
              <a:gd name="connsiteY8" fmla="*/ 1087668 h 1972570"/>
              <a:gd name="connsiteX9" fmla="*/ 226034 w 1128087"/>
              <a:gd name="connsiteY9" fmla="*/ 1297218 h 1972570"/>
              <a:gd name="connsiteX10" fmla="*/ 216510 w 1128087"/>
              <a:gd name="connsiteY10" fmla="*/ 1459143 h 1972570"/>
              <a:gd name="connsiteX11" fmla="*/ 199840 w 1128087"/>
              <a:gd name="connsiteY11" fmla="*/ 1611543 h 1972570"/>
              <a:gd name="connsiteX12" fmla="*/ 178409 w 1128087"/>
              <a:gd name="connsiteY12" fmla="*/ 1735368 h 1972570"/>
              <a:gd name="connsiteX13" fmla="*/ 135547 w 1128087"/>
              <a:gd name="connsiteY13" fmla="*/ 1906818 h 1972570"/>
              <a:gd name="connsiteX14" fmla="*/ 117014 w 1128087"/>
              <a:gd name="connsiteY14" fmla="*/ 1972570 h 1972570"/>
              <a:gd name="connsiteX15" fmla="*/ 234161 w 1128087"/>
              <a:gd name="connsiteY15" fmla="*/ 1937760 h 1972570"/>
              <a:gd name="connsiteX16" fmla="*/ 569632 w 1128087"/>
              <a:gd name="connsiteY16" fmla="*/ 1816994 h 1972570"/>
              <a:gd name="connsiteX17" fmla="*/ 839207 w 1128087"/>
              <a:gd name="connsiteY17" fmla="*/ 1626725 h 1972570"/>
              <a:gd name="connsiteX18" fmla="*/ 988195 w 1128087"/>
              <a:gd name="connsiteY18" fmla="*/ 1445288 h 1972570"/>
              <a:gd name="connsiteX19" fmla="*/ 1091374 w 1128087"/>
              <a:gd name="connsiteY19" fmla="*/ 1251583 h 1972570"/>
              <a:gd name="connsiteX20" fmla="*/ 1128044 w 1128087"/>
              <a:gd name="connsiteY20" fmla="*/ 1028034 h 1972570"/>
              <a:gd name="connsiteX21" fmla="*/ 1095876 w 1128087"/>
              <a:gd name="connsiteY21" fmla="*/ 741895 h 1972570"/>
              <a:gd name="connsiteX22" fmla="*/ 983444 w 1128087"/>
              <a:gd name="connsiteY22" fmla="*/ 520987 h 1972570"/>
              <a:gd name="connsiteX23" fmla="*/ 816772 w 1128087"/>
              <a:gd name="connsiteY23" fmla="*/ 325349 h 1972570"/>
              <a:gd name="connsiteX24" fmla="*/ 654311 w 1128087"/>
              <a:gd name="connsiteY24" fmla="*/ 201424 h 1972570"/>
              <a:gd name="connsiteX25" fmla="*/ 338781 w 1128087"/>
              <a:gd name="connsiteY25" fmla="*/ 45431 h 1972570"/>
              <a:gd name="connsiteX0" fmla="*/ 4578 w 1128087"/>
              <a:gd name="connsiteY0" fmla="*/ 15918 h 1927139"/>
              <a:gd name="connsiteX1" fmla="*/ 40297 w 1128087"/>
              <a:gd name="connsiteY1" fmla="*/ 113550 h 1927139"/>
              <a:gd name="connsiteX2" fmla="*/ 102209 w 1128087"/>
              <a:gd name="connsiteY2" fmla="*/ 280237 h 1927139"/>
              <a:gd name="connsiteX3" fmla="*/ 140309 w 1128087"/>
              <a:gd name="connsiteY3" fmla="*/ 423112 h 1927139"/>
              <a:gd name="connsiteX4" fmla="*/ 173647 w 1128087"/>
              <a:gd name="connsiteY4" fmla="*/ 561225 h 1927139"/>
              <a:gd name="connsiteX5" fmla="*/ 199841 w 1128087"/>
              <a:gd name="connsiteY5" fmla="*/ 718387 h 1927139"/>
              <a:gd name="connsiteX6" fmla="*/ 221272 w 1128087"/>
              <a:gd name="connsiteY6" fmla="*/ 875550 h 1927139"/>
              <a:gd name="connsiteX7" fmla="*/ 230797 w 1128087"/>
              <a:gd name="connsiteY7" fmla="*/ 1042237 h 1927139"/>
              <a:gd name="connsiteX8" fmla="*/ 226034 w 1128087"/>
              <a:gd name="connsiteY8" fmla="*/ 1251787 h 1927139"/>
              <a:gd name="connsiteX9" fmla="*/ 216510 w 1128087"/>
              <a:gd name="connsiteY9" fmla="*/ 1413712 h 1927139"/>
              <a:gd name="connsiteX10" fmla="*/ 199840 w 1128087"/>
              <a:gd name="connsiteY10" fmla="*/ 1566112 h 1927139"/>
              <a:gd name="connsiteX11" fmla="*/ 178409 w 1128087"/>
              <a:gd name="connsiteY11" fmla="*/ 1689937 h 1927139"/>
              <a:gd name="connsiteX12" fmla="*/ 135547 w 1128087"/>
              <a:gd name="connsiteY12" fmla="*/ 1861387 h 1927139"/>
              <a:gd name="connsiteX13" fmla="*/ 117014 w 1128087"/>
              <a:gd name="connsiteY13" fmla="*/ 1927139 h 1927139"/>
              <a:gd name="connsiteX14" fmla="*/ 234161 w 1128087"/>
              <a:gd name="connsiteY14" fmla="*/ 1892329 h 1927139"/>
              <a:gd name="connsiteX15" fmla="*/ 569632 w 1128087"/>
              <a:gd name="connsiteY15" fmla="*/ 1771563 h 1927139"/>
              <a:gd name="connsiteX16" fmla="*/ 839207 w 1128087"/>
              <a:gd name="connsiteY16" fmla="*/ 1581294 h 1927139"/>
              <a:gd name="connsiteX17" fmla="*/ 988195 w 1128087"/>
              <a:gd name="connsiteY17" fmla="*/ 1399857 h 1927139"/>
              <a:gd name="connsiteX18" fmla="*/ 1091374 w 1128087"/>
              <a:gd name="connsiteY18" fmla="*/ 1206152 h 1927139"/>
              <a:gd name="connsiteX19" fmla="*/ 1128044 w 1128087"/>
              <a:gd name="connsiteY19" fmla="*/ 982603 h 1927139"/>
              <a:gd name="connsiteX20" fmla="*/ 1095876 w 1128087"/>
              <a:gd name="connsiteY20" fmla="*/ 696464 h 1927139"/>
              <a:gd name="connsiteX21" fmla="*/ 983444 w 1128087"/>
              <a:gd name="connsiteY21" fmla="*/ 475556 h 1927139"/>
              <a:gd name="connsiteX22" fmla="*/ 816772 w 1128087"/>
              <a:gd name="connsiteY22" fmla="*/ 279918 h 1927139"/>
              <a:gd name="connsiteX23" fmla="*/ 654311 w 1128087"/>
              <a:gd name="connsiteY23" fmla="*/ 155993 h 1927139"/>
              <a:gd name="connsiteX24" fmla="*/ 338781 w 1128087"/>
              <a:gd name="connsiteY24" fmla="*/ 0 h 1927139"/>
              <a:gd name="connsiteX0" fmla="*/ 0 w 1087790"/>
              <a:gd name="connsiteY0" fmla="*/ 113550 h 1927139"/>
              <a:gd name="connsiteX1" fmla="*/ 61912 w 1087790"/>
              <a:gd name="connsiteY1" fmla="*/ 280237 h 1927139"/>
              <a:gd name="connsiteX2" fmla="*/ 100012 w 1087790"/>
              <a:gd name="connsiteY2" fmla="*/ 423112 h 1927139"/>
              <a:gd name="connsiteX3" fmla="*/ 133350 w 1087790"/>
              <a:gd name="connsiteY3" fmla="*/ 561225 h 1927139"/>
              <a:gd name="connsiteX4" fmla="*/ 159544 w 1087790"/>
              <a:gd name="connsiteY4" fmla="*/ 718387 h 1927139"/>
              <a:gd name="connsiteX5" fmla="*/ 180975 w 1087790"/>
              <a:gd name="connsiteY5" fmla="*/ 875550 h 1927139"/>
              <a:gd name="connsiteX6" fmla="*/ 190500 w 1087790"/>
              <a:gd name="connsiteY6" fmla="*/ 1042237 h 1927139"/>
              <a:gd name="connsiteX7" fmla="*/ 185737 w 1087790"/>
              <a:gd name="connsiteY7" fmla="*/ 1251787 h 1927139"/>
              <a:gd name="connsiteX8" fmla="*/ 176213 w 1087790"/>
              <a:gd name="connsiteY8" fmla="*/ 1413712 h 1927139"/>
              <a:gd name="connsiteX9" fmla="*/ 159543 w 1087790"/>
              <a:gd name="connsiteY9" fmla="*/ 1566112 h 1927139"/>
              <a:gd name="connsiteX10" fmla="*/ 138112 w 1087790"/>
              <a:gd name="connsiteY10" fmla="*/ 1689937 h 1927139"/>
              <a:gd name="connsiteX11" fmla="*/ 95250 w 1087790"/>
              <a:gd name="connsiteY11" fmla="*/ 1861387 h 1927139"/>
              <a:gd name="connsiteX12" fmla="*/ 76717 w 1087790"/>
              <a:gd name="connsiteY12" fmla="*/ 1927139 h 1927139"/>
              <a:gd name="connsiteX13" fmla="*/ 193864 w 1087790"/>
              <a:gd name="connsiteY13" fmla="*/ 1892329 h 1927139"/>
              <a:gd name="connsiteX14" fmla="*/ 529335 w 1087790"/>
              <a:gd name="connsiteY14" fmla="*/ 1771563 h 1927139"/>
              <a:gd name="connsiteX15" fmla="*/ 798910 w 1087790"/>
              <a:gd name="connsiteY15" fmla="*/ 1581294 h 1927139"/>
              <a:gd name="connsiteX16" fmla="*/ 947898 w 1087790"/>
              <a:gd name="connsiteY16" fmla="*/ 1399857 h 1927139"/>
              <a:gd name="connsiteX17" fmla="*/ 1051077 w 1087790"/>
              <a:gd name="connsiteY17" fmla="*/ 1206152 h 1927139"/>
              <a:gd name="connsiteX18" fmla="*/ 1087747 w 1087790"/>
              <a:gd name="connsiteY18" fmla="*/ 982603 h 1927139"/>
              <a:gd name="connsiteX19" fmla="*/ 1055579 w 1087790"/>
              <a:gd name="connsiteY19" fmla="*/ 696464 h 1927139"/>
              <a:gd name="connsiteX20" fmla="*/ 943147 w 1087790"/>
              <a:gd name="connsiteY20" fmla="*/ 475556 h 1927139"/>
              <a:gd name="connsiteX21" fmla="*/ 776475 w 1087790"/>
              <a:gd name="connsiteY21" fmla="*/ 279918 h 1927139"/>
              <a:gd name="connsiteX22" fmla="*/ 614014 w 1087790"/>
              <a:gd name="connsiteY22" fmla="*/ 155993 h 1927139"/>
              <a:gd name="connsiteX23" fmla="*/ 298484 w 1087790"/>
              <a:gd name="connsiteY23" fmla="*/ 0 h 1927139"/>
              <a:gd name="connsiteX0" fmla="*/ 0 w 1025878"/>
              <a:gd name="connsiteY0" fmla="*/ 280237 h 1927139"/>
              <a:gd name="connsiteX1" fmla="*/ 38100 w 1025878"/>
              <a:gd name="connsiteY1" fmla="*/ 423112 h 1927139"/>
              <a:gd name="connsiteX2" fmla="*/ 71438 w 1025878"/>
              <a:gd name="connsiteY2" fmla="*/ 561225 h 1927139"/>
              <a:gd name="connsiteX3" fmla="*/ 97632 w 1025878"/>
              <a:gd name="connsiteY3" fmla="*/ 718387 h 1927139"/>
              <a:gd name="connsiteX4" fmla="*/ 119063 w 1025878"/>
              <a:gd name="connsiteY4" fmla="*/ 875550 h 1927139"/>
              <a:gd name="connsiteX5" fmla="*/ 128588 w 1025878"/>
              <a:gd name="connsiteY5" fmla="*/ 1042237 h 1927139"/>
              <a:gd name="connsiteX6" fmla="*/ 123825 w 1025878"/>
              <a:gd name="connsiteY6" fmla="*/ 1251787 h 1927139"/>
              <a:gd name="connsiteX7" fmla="*/ 114301 w 1025878"/>
              <a:gd name="connsiteY7" fmla="*/ 1413712 h 1927139"/>
              <a:gd name="connsiteX8" fmla="*/ 97631 w 1025878"/>
              <a:gd name="connsiteY8" fmla="*/ 1566112 h 1927139"/>
              <a:gd name="connsiteX9" fmla="*/ 76200 w 1025878"/>
              <a:gd name="connsiteY9" fmla="*/ 1689937 h 1927139"/>
              <a:gd name="connsiteX10" fmla="*/ 33338 w 1025878"/>
              <a:gd name="connsiteY10" fmla="*/ 1861387 h 1927139"/>
              <a:gd name="connsiteX11" fmla="*/ 14805 w 1025878"/>
              <a:gd name="connsiteY11" fmla="*/ 1927139 h 1927139"/>
              <a:gd name="connsiteX12" fmla="*/ 131952 w 1025878"/>
              <a:gd name="connsiteY12" fmla="*/ 1892329 h 1927139"/>
              <a:gd name="connsiteX13" fmla="*/ 467423 w 1025878"/>
              <a:gd name="connsiteY13" fmla="*/ 1771563 h 1927139"/>
              <a:gd name="connsiteX14" fmla="*/ 736998 w 1025878"/>
              <a:gd name="connsiteY14" fmla="*/ 1581294 h 1927139"/>
              <a:gd name="connsiteX15" fmla="*/ 885986 w 1025878"/>
              <a:gd name="connsiteY15" fmla="*/ 1399857 h 1927139"/>
              <a:gd name="connsiteX16" fmla="*/ 989165 w 1025878"/>
              <a:gd name="connsiteY16" fmla="*/ 1206152 h 1927139"/>
              <a:gd name="connsiteX17" fmla="*/ 1025835 w 1025878"/>
              <a:gd name="connsiteY17" fmla="*/ 982603 h 1927139"/>
              <a:gd name="connsiteX18" fmla="*/ 993667 w 1025878"/>
              <a:gd name="connsiteY18" fmla="*/ 696464 h 1927139"/>
              <a:gd name="connsiteX19" fmla="*/ 881235 w 1025878"/>
              <a:gd name="connsiteY19" fmla="*/ 475556 h 1927139"/>
              <a:gd name="connsiteX20" fmla="*/ 714563 w 1025878"/>
              <a:gd name="connsiteY20" fmla="*/ 279918 h 1927139"/>
              <a:gd name="connsiteX21" fmla="*/ 552102 w 1025878"/>
              <a:gd name="connsiteY21" fmla="*/ 155993 h 1927139"/>
              <a:gd name="connsiteX22" fmla="*/ 236572 w 1025878"/>
              <a:gd name="connsiteY22" fmla="*/ 0 h 1927139"/>
              <a:gd name="connsiteX0" fmla="*/ 23295 w 1011073"/>
              <a:gd name="connsiteY0" fmla="*/ 423112 h 1927139"/>
              <a:gd name="connsiteX1" fmla="*/ 56633 w 1011073"/>
              <a:gd name="connsiteY1" fmla="*/ 561225 h 1927139"/>
              <a:gd name="connsiteX2" fmla="*/ 82827 w 1011073"/>
              <a:gd name="connsiteY2" fmla="*/ 718387 h 1927139"/>
              <a:gd name="connsiteX3" fmla="*/ 104258 w 1011073"/>
              <a:gd name="connsiteY3" fmla="*/ 875550 h 1927139"/>
              <a:gd name="connsiteX4" fmla="*/ 113783 w 1011073"/>
              <a:gd name="connsiteY4" fmla="*/ 1042237 h 1927139"/>
              <a:gd name="connsiteX5" fmla="*/ 109020 w 1011073"/>
              <a:gd name="connsiteY5" fmla="*/ 1251787 h 1927139"/>
              <a:gd name="connsiteX6" fmla="*/ 99496 w 1011073"/>
              <a:gd name="connsiteY6" fmla="*/ 1413712 h 1927139"/>
              <a:gd name="connsiteX7" fmla="*/ 82826 w 1011073"/>
              <a:gd name="connsiteY7" fmla="*/ 1566112 h 1927139"/>
              <a:gd name="connsiteX8" fmla="*/ 61395 w 1011073"/>
              <a:gd name="connsiteY8" fmla="*/ 1689937 h 1927139"/>
              <a:gd name="connsiteX9" fmla="*/ 18533 w 1011073"/>
              <a:gd name="connsiteY9" fmla="*/ 1861387 h 1927139"/>
              <a:gd name="connsiteX10" fmla="*/ 0 w 1011073"/>
              <a:gd name="connsiteY10" fmla="*/ 1927139 h 1927139"/>
              <a:gd name="connsiteX11" fmla="*/ 117147 w 1011073"/>
              <a:gd name="connsiteY11" fmla="*/ 1892329 h 1927139"/>
              <a:gd name="connsiteX12" fmla="*/ 452618 w 1011073"/>
              <a:gd name="connsiteY12" fmla="*/ 1771563 h 1927139"/>
              <a:gd name="connsiteX13" fmla="*/ 722193 w 1011073"/>
              <a:gd name="connsiteY13" fmla="*/ 1581294 h 1927139"/>
              <a:gd name="connsiteX14" fmla="*/ 871181 w 1011073"/>
              <a:gd name="connsiteY14" fmla="*/ 1399857 h 1927139"/>
              <a:gd name="connsiteX15" fmla="*/ 974360 w 1011073"/>
              <a:gd name="connsiteY15" fmla="*/ 1206152 h 1927139"/>
              <a:gd name="connsiteX16" fmla="*/ 1011030 w 1011073"/>
              <a:gd name="connsiteY16" fmla="*/ 982603 h 1927139"/>
              <a:gd name="connsiteX17" fmla="*/ 978862 w 1011073"/>
              <a:gd name="connsiteY17" fmla="*/ 696464 h 1927139"/>
              <a:gd name="connsiteX18" fmla="*/ 866430 w 1011073"/>
              <a:gd name="connsiteY18" fmla="*/ 475556 h 1927139"/>
              <a:gd name="connsiteX19" fmla="*/ 699758 w 1011073"/>
              <a:gd name="connsiteY19" fmla="*/ 279918 h 1927139"/>
              <a:gd name="connsiteX20" fmla="*/ 537297 w 1011073"/>
              <a:gd name="connsiteY20" fmla="*/ 155993 h 1927139"/>
              <a:gd name="connsiteX21" fmla="*/ 221767 w 1011073"/>
              <a:gd name="connsiteY21" fmla="*/ 0 h 1927139"/>
              <a:gd name="connsiteX0" fmla="*/ 56633 w 1011073"/>
              <a:gd name="connsiteY0" fmla="*/ 561225 h 1927139"/>
              <a:gd name="connsiteX1" fmla="*/ 82827 w 1011073"/>
              <a:gd name="connsiteY1" fmla="*/ 718387 h 1927139"/>
              <a:gd name="connsiteX2" fmla="*/ 104258 w 1011073"/>
              <a:gd name="connsiteY2" fmla="*/ 875550 h 1927139"/>
              <a:gd name="connsiteX3" fmla="*/ 113783 w 1011073"/>
              <a:gd name="connsiteY3" fmla="*/ 1042237 h 1927139"/>
              <a:gd name="connsiteX4" fmla="*/ 109020 w 1011073"/>
              <a:gd name="connsiteY4" fmla="*/ 1251787 h 1927139"/>
              <a:gd name="connsiteX5" fmla="*/ 99496 w 1011073"/>
              <a:gd name="connsiteY5" fmla="*/ 1413712 h 1927139"/>
              <a:gd name="connsiteX6" fmla="*/ 82826 w 1011073"/>
              <a:gd name="connsiteY6" fmla="*/ 1566112 h 1927139"/>
              <a:gd name="connsiteX7" fmla="*/ 61395 w 1011073"/>
              <a:gd name="connsiteY7" fmla="*/ 1689937 h 1927139"/>
              <a:gd name="connsiteX8" fmla="*/ 18533 w 1011073"/>
              <a:gd name="connsiteY8" fmla="*/ 1861387 h 1927139"/>
              <a:gd name="connsiteX9" fmla="*/ 0 w 1011073"/>
              <a:gd name="connsiteY9" fmla="*/ 1927139 h 1927139"/>
              <a:gd name="connsiteX10" fmla="*/ 117147 w 1011073"/>
              <a:gd name="connsiteY10" fmla="*/ 1892329 h 1927139"/>
              <a:gd name="connsiteX11" fmla="*/ 452618 w 1011073"/>
              <a:gd name="connsiteY11" fmla="*/ 1771563 h 1927139"/>
              <a:gd name="connsiteX12" fmla="*/ 722193 w 1011073"/>
              <a:gd name="connsiteY12" fmla="*/ 1581294 h 1927139"/>
              <a:gd name="connsiteX13" fmla="*/ 871181 w 1011073"/>
              <a:gd name="connsiteY13" fmla="*/ 1399857 h 1927139"/>
              <a:gd name="connsiteX14" fmla="*/ 974360 w 1011073"/>
              <a:gd name="connsiteY14" fmla="*/ 1206152 h 1927139"/>
              <a:gd name="connsiteX15" fmla="*/ 1011030 w 1011073"/>
              <a:gd name="connsiteY15" fmla="*/ 982603 h 1927139"/>
              <a:gd name="connsiteX16" fmla="*/ 978862 w 1011073"/>
              <a:gd name="connsiteY16" fmla="*/ 696464 h 1927139"/>
              <a:gd name="connsiteX17" fmla="*/ 866430 w 1011073"/>
              <a:gd name="connsiteY17" fmla="*/ 475556 h 1927139"/>
              <a:gd name="connsiteX18" fmla="*/ 699758 w 1011073"/>
              <a:gd name="connsiteY18" fmla="*/ 279918 h 1927139"/>
              <a:gd name="connsiteX19" fmla="*/ 537297 w 1011073"/>
              <a:gd name="connsiteY19" fmla="*/ 155993 h 1927139"/>
              <a:gd name="connsiteX20" fmla="*/ 221767 w 1011073"/>
              <a:gd name="connsiteY20" fmla="*/ 0 h 1927139"/>
              <a:gd name="connsiteX0" fmla="*/ 56633 w 1011073"/>
              <a:gd name="connsiteY0" fmla="*/ 561225 h 1927139"/>
              <a:gd name="connsiteX1" fmla="*/ 104258 w 1011073"/>
              <a:gd name="connsiteY1" fmla="*/ 875550 h 1927139"/>
              <a:gd name="connsiteX2" fmla="*/ 113783 w 1011073"/>
              <a:gd name="connsiteY2" fmla="*/ 1042237 h 1927139"/>
              <a:gd name="connsiteX3" fmla="*/ 109020 w 1011073"/>
              <a:gd name="connsiteY3" fmla="*/ 1251787 h 1927139"/>
              <a:gd name="connsiteX4" fmla="*/ 99496 w 1011073"/>
              <a:gd name="connsiteY4" fmla="*/ 1413712 h 1927139"/>
              <a:gd name="connsiteX5" fmla="*/ 82826 w 1011073"/>
              <a:gd name="connsiteY5" fmla="*/ 1566112 h 1927139"/>
              <a:gd name="connsiteX6" fmla="*/ 61395 w 1011073"/>
              <a:gd name="connsiteY6" fmla="*/ 1689937 h 1927139"/>
              <a:gd name="connsiteX7" fmla="*/ 18533 w 1011073"/>
              <a:gd name="connsiteY7" fmla="*/ 1861387 h 1927139"/>
              <a:gd name="connsiteX8" fmla="*/ 0 w 1011073"/>
              <a:gd name="connsiteY8" fmla="*/ 1927139 h 1927139"/>
              <a:gd name="connsiteX9" fmla="*/ 117147 w 1011073"/>
              <a:gd name="connsiteY9" fmla="*/ 1892329 h 1927139"/>
              <a:gd name="connsiteX10" fmla="*/ 452618 w 1011073"/>
              <a:gd name="connsiteY10" fmla="*/ 1771563 h 1927139"/>
              <a:gd name="connsiteX11" fmla="*/ 722193 w 1011073"/>
              <a:gd name="connsiteY11" fmla="*/ 1581294 h 1927139"/>
              <a:gd name="connsiteX12" fmla="*/ 871181 w 1011073"/>
              <a:gd name="connsiteY12" fmla="*/ 1399857 h 1927139"/>
              <a:gd name="connsiteX13" fmla="*/ 974360 w 1011073"/>
              <a:gd name="connsiteY13" fmla="*/ 1206152 h 1927139"/>
              <a:gd name="connsiteX14" fmla="*/ 1011030 w 1011073"/>
              <a:gd name="connsiteY14" fmla="*/ 982603 h 1927139"/>
              <a:gd name="connsiteX15" fmla="*/ 978862 w 1011073"/>
              <a:gd name="connsiteY15" fmla="*/ 696464 h 1927139"/>
              <a:gd name="connsiteX16" fmla="*/ 866430 w 1011073"/>
              <a:gd name="connsiteY16" fmla="*/ 475556 h 1927139"/>
              <a:gd name="connsiteX17" fmla="*/ 699758 w 1011073"/>
              <a:gd name="connsiteY17" fmla="*/ 279918 h 1927139"/>
              <a:gd name="connsiteX18" fmla="*/ 537297 w 1011073"/>
              <a:gd name="connsiteY18" fmla="*/ 155993 h 1927139"/>
              <a:gd name="connsiteX19" fmla="*/ 221767 w 1011073"/>
              <a:gd name="connsiteY19" fmla="*/ 0 h 1927139"/>
              <a:gd name="connsiteX0" fmla="*/ 104258 w 1011073"/>
              <a:gd name="connsiteY0" fmla="*/ 875550 h 1927139"/>
              <a:gd name="connsiteX1" fmla="*/ 113783 w 1011073"/>
              <a:gd name="connsiteY1" fmla="*/ 1042237 h 1927139"/>
              <a:gd name="connsiteX2" fmla="*/ 109020 w 1011073"/>
              <a:gd name="connsiteY2" fmla="*/ 1251787 h 1927139"/>
              <a:gd name="connsiteX3" fmla="*/ 99496 w 1011073"/>
              <a:gd name="connsiteY3" fmla="*/ 1413712 h 1927139"/>
              <a:gd name="connsiteX4" fmla="*/ 82826 w 1011073"/>
              <a:gd name="connsiteY4" fmla="*/ 1566112 h 1927139"/>
              <a:gd name="connsiteX5" fmla="*/ 61395 w 1011073"/>
              <a:gd name="connsiteY5" fmla="*/ 1689937 h 1927139"/>
              <a:gd name="connsiteX6" fmla="*/ 18533 w 1011073"/>
              <a:gd name="connsiteY6" fmla="*/ 1861387 h 1927139"/>
              <a:gd name="connsiteX7" fmla="*/ 0 w 1011073"/>
              <a:gd name="connsiteY7" fmla="*/ 1927139 h 1927139"/>
              <a:gd name="connsiteX8" fmla="*/ 117147 w 1011073"/>
              <a:gd name="connsiteY8" fmla="*/ 1892329 h 1927139"/>
              <a:gd name="connsiteX9" fmla="*/ 452618 w 1011073"/>
              <a:gd name="connsiteY9" fmla="*/ 1771563 h 1927139"/>
              <a:gd name="connsiteX10" fmla="*/ 722193 w 1011073"/>
              <a:gd name="connsiteY10" fmla="*/ 1581294 h 1927139"/>
              <a:gd name="connsiteX11" fmla="*/ 871181 w 1011073"/>
              <a:gd name="connsiteY11" fmla="*/ 1399857 h 1927139"/>
              <a:gd name="connsiteX12" fmla="*/ 974360 w 1011073"/>
              <a:gd name="connsiteY12" fmla="*/ 1206152 h 1927139"/>
              <a:gd name="connsiteX13" fmla="*/ 1011030 w 1011073"/>
              <a:gd name="connsiteY13" fmla="*/ 982603 h 1927139"/>
              <a:gd name="connsiteX14" fmla="*/ 978862 w 1011073"/>
              <a:gd name="connsiteY14" fmla="*/ 696464 h 1927139"/>
              <a:gd name="connsiteX15" fmla="*/ 866430 w 1011073"/>
              <a:gd name="connsiteY15" fmla="*/ 475556 h 1927139"/>
              <a:gd name="connsiteX16" fmla="*/ 699758 w 1011073"/>
              <a:gd name="connsiteY16" fmla="*/ 279918 h 1927139"/>
              <a:gd name="connsiteX17" fmla="*/ 537297 w 1011073"/>
              <a:gd name="connsiteY17" fmla="*/ 155993 h 1927139"/>
              <a:gd name="connsiteX18" fmla="*/ 221767 w 1011073"/>
              <a:gd name="connsiteY18" fmla="*/ 0 h 1927139"/>
              <a:gd name="connsiteX0" fmla="*/ 113783 w 1011073"/>
              <a:gd name="connsiteY0" fmla="*/ 1042237 h 1927139"/>
              <a:gd name="connsiteX1" fmla="*/ 109020 w 1011073"/>
              <a:gd name="connsiteY1" fmla="*/ 1251787 h 1927139"/>
              <a:gd name="connsiteX2" fmla="*/ 99496 w 1011073"/>
              <a:gd name="connsiteY2" fmla="*/ 1413712 h 1927139"/>
              <a:gd name="connsiteX3" fmla="*/ 82826 w 1011073"/>
              <a:gd name="connsiteY3" fmla="*/ 1566112 h 1927139"/>
              <a:gd name="connsiteX4" fmla="*/ 61395 w 1011073"/>
              <a:gd name="connsiteY4" fmla="*/ 1689937 h 1927139"/>
              <a:gd name="connsiteX5" fmla="*/ 18533 w 1011073"/>
              <a:gd name="connsiteY5" fmla="*/ 1861387 h 1927139"/>
              <a:gd name="connsiteX6" fmla="*/ 0 w 1011073"/>
              <a:gd name="connsiteY6" fmla="*/ 1927139 h 1927139"/>
              <a:gd name="connsiteX7" fmla="*/ 117147 w 1011073"/>
              <a:gd name="connsiteY7" fmla="*/ 1892329 h 1927139"/>
              <a:gd name="connsiteX8" fmla="*/ 452618 w 1011073"/>
              <a:gd name="connsiteY8" fmla="*/ 1771563 h 1927139"/>
              <a:gd name="connsiteX9" fmla="*/ 722193 w 1011073"/>
              <a:gd name="connsiteY9" fmla="*/ 1581294 h 1927139"/>
              <a:gd name="connsiteX10" fmla="*/ 871181 w 1011073"/>
              <a:gd name="connsiteY10" fmla="*/ 1399857 h 1927139"/>
              <a:gd name="connsiteX11" fmla="*/ 974360 w 1011073"/>
              <a:gd name="connsiteY11" fmla="*/ 1206152 h 1927139"/>
              <a:gd name="connsiteX12" fmla="*/ 1011030 w 1011073"/>
              <a:gd name="connsiteY12" fmla="*/ 982603 h 1927139"/>
              <a:gd name="connsiteX13" fmla="*/ 978862 w 1011073"/>
              <a:gd name="connsiteY13" fmla="*/ 696464 h 1927139"/>
              <a:gd name="connsiteX14" fmla="*/ 866430 w 1011073"/>
              <a:gd name="connsiteY14" fmla="*/ 475556 h 1927139"/>
              <a:gd name="connsiteX15" fmla="*/ 699758 w 1011073"/>
              <a:gd name="connsiteY15" fmla="*/ 279918 h 1927139"/>
              <a:gd name="connsiteX16" fmla="*/ 537297 w 1011073"/>
              <a:gd name="connsiteY16" fmla="*/ 155993 h 1927139"/>
              <a:gd name="connsiteX17" fmla="*/ 221767 w 1011073"/>
              <a:gd name="connsiteY17" fmla="*/ 0 h 1927139"/>
              <a:gd name="connsiteX0" fmla="*/ 109020 w 1011073"/>
              <a:gd name="connsiteY0" fmla="*/ 1251787 h 1927139"/>
              <a:gd name="connsiteX1" fmla="*/ 99496 w 1011073"/>
              <a:gd name="connsiteY1" fmla="*/ 1413712 h 1927139"/>
              <a:gd name="connsiteX2" fmla="*/ 82826 w 1011073"/>
              <a:gd name="connsiteY2" fmla="*/ 1566112 h 1927139"/>
              <a:gd name="connsiteX3" fmla="*/ 61395 w 1011073"/>
              <a:gd name="connsiteY3" fmla="*/ 1689937 h 1927139"/>
              <a:gd name="connsiteX4" fmla="*/ 18533 w 1011073"/>
              <a:gd name="connsiteY4" fmla="*/ 1861387 h 1927139"/>
              <a:gd name="connsiteX5" fmla="*/ 0 w 1011073"/>
              <a:gd name="connsiteY5" fmla="*/ 1927139 h 1927139"/>
              <a:gd name="connsiteX6" fmla="*/ 117147 w 1011073"/>
              <a:gd name="connsiteY6" fmla="*/ 1892329 h 1927139"/>
              <a:gd name="connsiteX7" fmla="*/ 452618 w 1011073"/>
              <a:gd name="connsiteY7" fmla="*/ 1771563 h 1927139"/>
              <a:gd name="connsiteX8" fmla="*/ 722193 w 1011073"/>
              <a:gd name="connsiteY8" fmla="*/ 1581294 h 1927139"/>
              <a:gd name="connsiteX9" fmla="*/ 871181 w 1011073"/>
              <a:gd name="connsiteY9" fmla="*/ 1399857 h 1927139"/>
              <a:gd name="connsiteX10" fmla="*/ 974360 w 1011073"/>
              <a:gd name="connsiteY10" fmla="*/ 1206152 h 1927139"/>
              <a:gd name="connsiteX11" fmla="*/ 1011030 w 1011073"/>
              <a:gd name="connsiteY11" fmla="*/ 982603 h 1927139"/>
              <a:gd name="connsiteX12" fmla="*/ 978862 w 1011073"/>
              <a:gd name="connsiteY12" fmla="*/ 696464 h 1927139"/>
              <a:gd name="connsiteX13" fmla="*/ 866430 w 1011073"/>
              <a:gd name="connsiteY13" fmla="*/ 475556 h 1927139"/>
              <a:gd name="connsiteX14" fmla="*/ 699758 w 1011073"/>
              <a:gd name="connsiteY14" fmla="*/ 279918 h 1927139"/>
              <a:gd name="connsiteX15" fmla="*/ 537297 w 1011073"/>
              <a:gd name="connsiteY15" fmla="*/ 155993 h 1927139"/>
              <a:gd name="connsiteX16" fmla="*/ 221767 w 1011073"/>
              <a:gd name="connsiteY16" fmla="*/ 0 h 1927139"/>
              <a:gd name="connsiteX0" fmla="*/ 99496 w 1011073"/>
              <a:gd name="connsiteY0" fmla="*/ 1413712 h 1927139"/>
              <a:gd name="connsiteX1" fmla="*/ 82826 w 1011073"/>
              <a:gd name="connsiteY1" fmla="*/ 1566112 h 1927139"/>
              <a:gd name="connsiteX2" fmla="*/ 61395 w 1011073"/>
              <a:gd name="connsiteY2" fmla="*/ 1689937 h 1927139"/>
              <a:gd name="connsiteX3" fmla="*/ 18533 w 1011073"/>
              <a:gd name="connsiteY3" fmla="*/ 1861387 h 1927139"/>
              <a:gd name="connsiteX4" fmla="*/ 0 w 1011073"/>
              <a:gd name="connsiteY4" fmla="*/ 1927139 h 1927139"/>
              <a:gd name="connsiteX5" fmla="*/ 117147 w 1011073"/>
              <a:gd name="connsiteY5" fmla="*/ 1892329 h 1927139"/>
              <a:gd name="connsiteX6" fmla="*/ 452618 w 1011073"/>
              <a:gd name="connsiteY6" fmla="*/ 1771563 h 1927139"/>
              <a:gd name="connsiteX7" fmla="*/ 722193 w 1011073"/>
              <a:gd name="connsiteY7" fmla="*/ 1581294 h 1927139"/>
              <a:gd name="connsiteX8" fmla="*/ 871181 w 1011073"/>
              <a:gd name="connsiteY8" fmla="*/ 1399857 h 1927139"/>
              <a:gd name="connsiteX9" fmla="*/ 974360 w 1011073"/>
              <a:gd name="connsiteY9" fmla="*/ 1206152 h 1927139"/>
              <a:gd name="connsiteX10" fmla="*/ 1011030 w 1011073"/>
              <a:gd name="connsiteY10" fmla="*/ 982603 h 1927139"/>
              <a:gd name="connsiteX11" fmla="*/ 978862 w 1011073"/>
              <a:gd name="connsiteY11" fmla="*/ 696464 h 1927139"/>
              <a:gd name="connsiteX12" fmla="*/ 866430 w 1011073"/>
              <a:gd name="connsiteY12" fmla="*/ 475556 h 1927139"/>
              <a:gd name="connsiteX13" fmla="*/ 699758 w 1011073"/>
              <a:gd name="connsiteY13" fmla="*/ 279918 h 1927139"/>
              <a:gd name="connsiteX14" fmla="*/ 537297 w 1011073"/>
              <a:gd name="connsiteY14" fmla="*/ 155993 h 1927139"/>
              <a:gd name="connsiteX15" fmla="*/ 221767 w 1011073"/>
              <a:gd name="connsiteY15" fmla="*/ 0 h 1927139"/>
              <a:gd name="connsiteX0" fmla="*/ 82826 w 1011073"/>
              <a:gd name="connsiteY0" fmla="*/ 1566112 h 1927139"/>
              <a:gd name="connsiteX1" fmla="*/ 61395 w 1011073"/>
              <a:gd name="connsiteY1" fmla="*/ 1689937 h 1927139"/>
              <a:gd name="connsiteX2" fmla="*/ 18533 w 1011073"/>
              <a:gd name="connsiteY2" fmla="*/ 1861387 h 1927139"/>
              <a:gd name="connsiteX3" fmla="*/ 0 w 1011073"/>
              <a:gd name="connsiteY3" fmla="*/ 1927139 h 1927139"/>
              <a:gd name="connsiteX4" fmla="*/ 117147 w 1011073"/>
              <a:gd name="connsiteY4" fmla="*/ 1892329 h 1927139"/>
              <a:gd name="connsiteX5" fmla="*/ 452618 w 1011073"/>
              <a:gd name="connsiteY5" fmla="*/ 1771563 h 1927139"/>
              <a:gd name="connsiteX6" fmla="*/ 722193 w 1011073"/>
              <a:gd name="connsiteY6" fmla="*/ 1581294 h 1927139"/>
              <a:gd name="connsiteX7" fmla="*/ 871181 w 1011073"/>
              <a:gd name="connsiteY7" fmla="*/ 1399857 h 1927139"/>
              <a:gd name="connsiteX8" fmla="*/ 974360 w 1011073"/>
              <a:gd name="connsiteY8" fmla="*/ 1206152 h 1927139"/>
              <a:gd name="connsiteX9" fmla="*/ 1011030 w 1011073"/>
              <a:gd name="connsiteY9" fmla="*/ 982603 h 1927139"/>
              <a:gd name="connsiteX10" fmla="*/ 978862 w 1011073"/>
              <a:gd name="connsiteY10" fmla="*/ 696464 h 1927139"/>
              <a:gd name="connsiteX11" fmla="*/ 866430 w 1011073"/>
              <a:gd name="connsiteY11" fmla="*/ 475556 h 1927139"/>
              <a:gd name="connsiteX12" fmla="*/ 699758 w 1011073"/>
              <a:gd name="connsiteY12" fmla="*/ 279918 h 1927139"/>
              <a:gd name="connsiteX13" fmla="*/ 537297 w 1011073"/>
              <a:gd name="connsiteY13" fmla="*/ 155993 h 1927139"/>
              <a:gd name="connsiteX14" fmla="*/ 221767 w 1011073"/>
              <a:gd name="connsiteY14" fmla="*/ 0 h 1927139"/>
              <a:gd name="connsiteX0" fmla="*/ 61395 w 1011073"/>
              <a:gd name="connsiteY0" fmla="*/ 1689937 h 1927139"/>
              <a:gd name="connsiteX1" fmla="*/ 18533 w 1011073"/>
              <a:gd name="connsiteY1" fmla="*/ 1861387 h 1927139"/>
              <a:gd name="connsiteX2" fmla="*/ 0 w 1011073"/>
              <a:gd name="connsiteY2" fmla="*/ 1927139 h 1927139"/>
              <a:gd name="connsiteX3" fmla="*/ 117147 w 1011073"/>
              <a:gd name="connsiteY3" fmla="*/ 1892329 h 1927139"/>
              <a:gd name="connsiteX4" fmla="*/ 452618 w 1011073"/>
              <a:gd name="connsiteY4" fmla="*/ 1771563 h 1927139"/>
              <a:gd name="connsiteX5" fmla="*/ 722193 w 1011073"/>
              <a:gd name="connsiteY5" fmla="*/ 1581294 h 1927139"/>
              <a:gd name="connsiteX6" fmla="*/ 871181 w 1011073"/>
              <a:gd name="connsiteY6" fmla="*/ 1399857 h 1927139"/>
              <a:gd name="connsiteX7" fmla="*/ 974360 w 1011073"/>
              <a:gd name="connsiteY7" fmla="*/ 1206152 h 1927139"/>
              <a:gd name="connsiteX8" fmla="*/ 1011030 w 1011073"/>
              <a:gd name="connsiteY8" fmla="*/ 982603 h 1927139"/>
              <a:gd name="connsiteX9" fmla="*/ 978862 w 1011073"/>
              <a:gd name="connsiteY9" fmla="*/ 696464 h 1927139"/>
              <a:gd name="connsiteX10" fmla="*/ 866430 w 1011073"/>
              <a:gd name="connsiteY10" fmla="*/ 475556 h 1927139"/>
              <a:gd name="connsiteX11" fmla="*/ 699758 w 1011073"/>
              <a:gd name="connsiteY11" fmla="*/ 279918 h 1927139"/>
              <a:gd name="connsiteX12" fmla="*/ 537297 w 1011073"/>
              <a:gd name="connsiteY12" fmla="*/ 155993 h 1927139"/>
              <a:gd name="connsiteX13" fmla="*/ 221767 w 1011073"/>
              <a:gd name="connsiteY13" fmla="*/ 0 h 1927139"/>
              <a:gd name="connsiteX0" fmla="*/ 18533 w 1011073"/>
              <a:gd name="connsiteY0" fmla="*/ 1861387 h 1927139"/>
              <a:gd name="connsiteX1" fmla="*/ 0 w 1011073"/>
              <a:gd name="connsiteY1" fmla="*/ 1927139 h 1927139"/>
              <a:gd name="connsiteX2" fmla="*/ 117147 w 1011073"/>
              <a:gd name="connsiteY2" fmla="*/ 1892329 h 1927139"/>
              <a:gd name="connsiteX3" fmla="*/ 452618 w 1011073"/>
              <a:gd name="connsiteY3" fmla="*/ 1771563 h 1927139"/>
              <a:gd name="connsiteX4" fmla="*/ 722193 w 1011073"/>
              <a:gd name="connsiteY4" fmla="*/ 1581294 h 1927139"/>
              <a:gd name="connsiteX5" fmla="*/ 871181 w 1011073"/>
              <a:gd name="connsiteY5" fmla="*/ 1399857 h 1927139"/>
              <a:gd name="connsiteX6" fmla="*/ 974360 w 1011073"/>
              <a:gd name="connsiteY6" fmla="*/ 1206152 h 1927139"/>
              <a:gd name="connsiteX7" fmla="*/ 1011030 w 1011073"/>
              <a:gd name="connsiteY7" fmla="*/ 982603 h 1927139"/>
              <a:gd name="connsiteX8" fmla="*/ 978862 w 1011073"/>
              <a:gd name="connsiteY8" fmla="*/ 696464 h 1927139"/>
              <a:gd name="connsiteX9" fmla="*/ 866430 w 1011073"/>
              <a:gd name="connsiteY9" fmla="*/ 475556 h 1927139"/>
              <a:gd name="connsiteX10" fmla="*/ 699758 w 1011073"/>
              <a:gd name="connsiteY10" fmla="*/ 279918 h 1927139"/>
              <a:gd name="connsiteX11" fmla="*/ 537297 w 1011073"/>
              <a:gd name="connsiteY11" fmla="*/ 155993 h 1927139"/>
              <a:gd name="connsiteX12" fmla="*/ 221767 w 1011073"/>
              <a:gd name="connsiteY12" fmla="*/ 0 h 1927139"/>
              <a:gd name="connsiteX0" fmla="*/ 0 w 1011073"/>
              <a:gd name="connsiteY0" fmla="*/ 1927139 h 1927139"/>
              <a:gd name="connsiteX1" fmla="*/ 117147 w 1011073"/>
              <a:gd name="connsiteY1" fmla="*/ 1892329 h 1927139"/>
              <a:gd name="connsiteX2" fmla="*/ 452618 w 1011073"/>
              <a:gd name="connsiteY2" fmla="*/ 1771563 h 1927139"/>
              <a:gd name="connsiteX3" fmla="*/ 722193 w 1011073"/>
              <a:gd name="connsiteY3" fmla="*/ 1581294 h 1927139"/>
              <a:gd name="connsiteX4" fmla="*/ 871181 w 1011073"/>
              <a:gd name="connsiteY4" fmla="*/ 1399857 h 1927139"/>
              <a:gd name="connsiteX5" fmla="*/ 974360 w 1011073"/>
              <a:gd name="connsiteY5" fmla="*/ 1206152 h 1927139"/>
              <a:gd name="connsiteX6" fmla="*/ 1011030 w 1011073"/>
              <a:gd name="connsiteY6" fmla="*/ 982603 h 1927139"/>
              <a:gd name="connsiteX7" fmla="*/ 978862 w 1011073"/>
              <a:gd name="connsiteY7" fmla="*/ 696464 h 1927139"/>
              <a:gd name="connsiteX8" fmla="*/ 866430 w 1011073"/>
              <a:gd name="connsiteY8" fmla="*/ 475556 h 1927139"/>
              <a:gd name="connsiteX9" fmla="*/ 699758 w 1011073"/>
              <a:gd name="connsiteY9" fmla="*/ 279918 h 1927139"/>
              <a:gd name="connsiteX10" fmla="*/ 537297 w 1011073"/>
              <a:gd name="connsiteY10" fmla="*/ 155993 h 1927139"/>
              <a:gd name="connsiteX11" fmla="*/ 221767 w 1011073"/>
              <a:gd name="connsiteY11" fmla="*/ 0 h 1927139"/>
              <a:gd name="connsiteX0" fmla="*/ 0 w 893926"/>
              <a:gd name="connsiteY0" fmla="*/ 1892329 h 1892329"/>
              <a:gd name="connsiteX1" fmla="*/ 335471 w 893926"/>
              <a:gd name="connsiteY1" fmla="*/ 1771563 h 1892329"/>
              <a:gd name="connsiteX2" fmla="*/ 605046 w 893926"/>
              <a:gd name="connsiteY2" fmla="*/ 1581294 h 1892329"/>
              <a:gd name="connsiteX3" fmla="*/ 754034 w 893926"/>
              <a:gd name="connsiteY3" fmla="*/ 1399857 h 1892329"/>
              <a:gd name="connsiteX4" fmla="*/ 857213 w 893926"/>
              <a:gd name="connsiteY4" fmla="*/ 1206152 h 1892329"/>
              <a:gd name="connsiteX5" fmla="*/ 893883 w 893926"/>
              <a:gd name="connsiteY5" fmla="*/ 982603 h 1892329"/>
              <a:gd name="connsiteX6" fmla="*/ 861715 w 893926"/>
              <a:gd name="connsiteY6" fmla="*/ 696464 h 1892329"/>
              <a:gd name="connsiteX7" fmla="*/ 749283 w 893926"/>
              <a:gd name="connsiteY7" fmla="*/ 475556 h 1892329"/>
              <a:gd name="connsiteX8" fmla="*/ 582611 w 893926"/>
              <a:gd name="connsiteY8" fmla="*/ 279918 h 1892329"/>
              <a:gd name="connsiteX9" fmla="*/ 420150 w 893926"/>
              <a:gd name="connsiteY9" fmla="*/ 155993 h 1892329"/>
              <a:gd name="connsiteX10" fmla="*/ 104620 w 893926"/>
              <a:gd name="connsiteY10" fmla="*/ 0 h 189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3926" h="1892329">
                <a:moveTo>
                  <a:pt x="0" y="1892329"/>
                </a:moveTo>
                <a:cubicBezTo>
                  <a:pt x="78957" y="1877286"/>
                  <a:pt x="234630" y="1823402"/>
                  <a:pt x="335471" y="1771563"/>
                </a:cubicBezTo>
                <a:cubicBezTo>
                  <a:pt x="436312" y="1719724"/>
                  <a:pt x="535286" y="1643245"/>
                  <a:pt x="605046" y="1581294"/>
                </a:cubicBezTo>
                <a:cubicBezTo>
                  <a:pt x="674806" y="1519343"/>
                  <a:pt x="712006" y="1462381"/>
                  <a:pt x="754034" y="1399857"/>
                </a:cubicBezTo>
                <a:cubicBezTo>
                  <a:pt x="796062" y="1337333"/>
                  <a:pt x="833905" y="1275694"/>
                  <a:pt x="857213" y="1206152"/>
                </a:cubicBezTo>
                <a:cubicBezTo>
                  <a:pt x="880521" y="1136610"/>
                  <a:pt x="893133" y="1067551"/>
                  <a:pt x="893883" y="982603"/>
                </a:cubicBezTo>
                <a:cubicBezTo>
                  <a:pt x="894633" y="897655"/>
                  <a:pt x="885815" y="780972"/>
                  <a:pt x="861715" y="696464"/>
                </a:cubicBezTo>
                <a:cubicBezTo>
                  <a:pt x="837615" y="611956"/>
                  <a:pt x="795800" y="544980"/>
                  <a:pt x="749283" y="475556"/>
                </a:cubicBezTo>
                <a:cubicBezTo>
                  <a:pt x="702766" y="406132"/>
                  <a:pt x="637466" y="333178"/>
                  <a:pt x="582611" y="279918"/>
                </a:cubicBezTo>
                <a:cubicBezTo>
                  <a:pt x="527756" y="226658"/>
                  <a:pt x="499815" y="202646"/>
                  <a:pt x="420150" y="155993"/>
                </a:cubicBezTo>
                <a:cubicBezTo>
                  <a:pt x="340485" y="109340"/>
                  <a:pt x="209797" y="51998"/>
                  <a:pt x="104620" y="0"/>
                </a:cubicBezTo>
              </a:path>
            </a:pathLst>
          </a:custGeom>
          <a:blipFill>
            <a:blip r:embed="rId3">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sp>
        <p:nvSpPr>
          <p:cNvPr id="162" name="Tekstboks 161"/>
          <p:cNvSpPr txBox="1"/>
          <p:nvPr/>
        </p:nvSpPr>
        <p:spPr>
          <a:xfrm>
            <a:off x="4667137" y="2923236"/>
            <a:ext cx="599844"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HS</a:t>
            </a:r>
            <a:r>
              <a:rPr lang="da-DK" sz="2000" b="1" baseline="50000" dirty="0">
                <a:latin typeface="Arial" panose="020B0604020202020204" pitchFamily="34" charset="0"/>
                <a:cs typeface="Arial" panose="020B0604020202020204" pitchFamily="34" charset="0"/>
              </a:rPr>
              <a:t>-</a:t>
            </a:r>
          </a:p>
        </p:txBody>
      </p:sp>
      <p:sp>
        <p:nvSpPr>
          <p:cNvPr id="163" name="Tekstboks 162"/>
          <p:cNvSpPr txBox="1"/>
          <p:nvPr/>
        </p:nvSpPr>
        <p:spPr>
          <a:xfrm>
            <a:off x="4192223" y="2461745"/>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grpSp>
        <p:nvGrpSpPr>
          <p:cNvPr id="40" name="Gruppe 39"/>
          <p:cNvGrpSpPr/>
          <p:nvPr/>
        </p:nvGrpSpPr>
        <p:grpSpPr>
          <a:xfrm>
            <a:off x="8013638" y="6280630"/>
            <a:ext cx="445253" cy="373349"/>
            <a:chOff x="7374328" y="5723244"/>
            <a:chExt cx="445253" cy="373349"/>
          </a:xfrm>
        </p:grpSpPr>
        <p:pic>
          <p:nvPicPr>
            <p:cNvPr id="4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2" name="Tekstboks 41"/>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nvGrpSpPr>
          <p:cNvPr id="3" name="Gruppe 2"/>
          <p:cNvGrpSpPr/>
          <p:nvPr/>
        </p:nvGrpSpPr>
        <p:grpSpPr>
          <a:xfrm>
            <a:off x="7760156" y="6077522"/>
            <a:ext cx="682388" cy="888516"/>
            <a:chOff x="6759555" y="5907820"/>
            <a:chExt cx="682388" cy="888516"/>
          </a:xfrm>
        </p:grpSpPr>
        <p:sp>
          <p:nvSpPr>
            <p:cNvPr id="39" name="Rektangel 3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4" name="Gruppe 33"/>
            <p:cNvGrpSpPr/>
            <p:nvPr/>
          </p:nvGrpSpPr>
          <p:grpSpPr>
            <a:xfrm>
              <a:off x="6971034" y="6173247"/>
              <a:ext cx="252884" cy="433386"/>
              <a:chOff x="5562062" y="5729288"/>
              <a:chExt cx="252884" cy="433386"/>
            </a:xfrm>
          </p:grpSpPr>
          <p:sp>
            <p:nvSpPr>
              <p:cNvPr id="35" name="Kombinationstegning 3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6" name="Kombinationstegning 3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7" name="Rektangel 36"/>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8" name="Kombinationstegning 37"/>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4" name="Gruppe 3"/>
          <p:cNvGrpSpPr/>
          <p:nvPr/>
        </p:nvGrpSpPr>
        <p:grpSpPr>
          <a:xfrm>
            <a:off x="7772390" y="6077522"/>
            <a:ext cx="682388" cy="888516"/>
            <a:chOff x="7994416" y="2802765"/>
            <a:chExt cx="682388" cy="888516"/>
          </a:xfrm>
        </p:grpSpPr>
        <p:sp>
          <p:nvSpPr>
            <p:cNvPr id="52" name="Rektangel 51"/>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1" name="Gruppe 30"/>
            <p:cNvGrpSpPr/>
            <p:nvPr/>
          </p:nvGrpSpPr>
          <p:grpSpPr>
            <a:xfrm>
              <a:off x="8127336" y="3036251"/>
              <a:ext cx="445253" cy="373349"/>
              <a:chOff x="7374328" y="5723244"/>
              <a:chExt cx="445253" cy="373349"/>
            </a:xfrm>
          </p:grpSpPr>
          <p:pic>
            <p:nvPicPr>
              <p:cNvPr id="32"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Tekstboks 32"/>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sp>
        <p:nvSpPr>
          <p:cNvPr id="5" name="Tekstboks 4"/>
          <p:cNvSpPr txBox="1"/>
          <p:nvPr/>
        </p:nvSpPr>
        <p:spPr>
          <a:xfrm>
            <a:off x="6044466" y="1275414"/>
            <a:ext cx="2467342" cy="923330"/>
          </a:xfrm>
          <a:prstGeom prst="rect">
            <a:avLst/>
          </a:prstGeom>
          <a:noFill/>
        </p:spPr>
        <p:txBody>
          <a:bodyPr wrap="none" rtlCol="0">
            <a:spAutoFit/>
          </a:bodyPr>
          <a:lstStyle/>
          <a:p>
            <a:r>
              <a:rPr lang="da-DK" dirty="0">
                <a:latin typeface="Arial" panose="020B0604020202020204" pitchFamily="34" charset="0"/>
                <a:cs typeface="Arial" panose="020B0604020202020204" pitchFamily="34" charset="0"/>
              </a:rPr>
              <a:t>Sulfatreducerende</a:t>
            </a:r>
          </a:p>
          <a:p>
            <a:r>
              <a:rPr lang="da-DK" dirty="0">
                <a:latin typeface="Arial" panose="020B0604020202020204" pitchFamily="34" charset="0"/>
                <a:cs typeface="Arial" panose="020B0604020202020204" pitchFamily="34" charset="0"/>
              </a:rPr>
              <a:t>              bakterier </a:t>
            </a:r>
          </a:p>
          <a:p>
            <a:r>
              <a:rPr lang="da-DK" dirty="0">
                <a:latin typeface="Arial" panose="020B0604020202020204" pitchFamily="34" charset="0"/>
                <a:cs typeface="Arial" panose="020B0604020202020204" pitchFamily="34" charset="0"/>
              </a:rPr>
              <a:t>                      (basisk) </a:t>
            </a:r>
          </a:p>
        </p:txBody>
      </p:sp>
      <p:sp>
        <p:nvSpPr>
          <p:cNvPr id="151" name="Kombinationstegning 150"/>
          <p:cNvSpPr/>
          <p:nvPr/>
        </p:nvSpPr>
        <p:spPr>
          <a:xfrm>
            <a:off x="4984183" y="1749614"/>
            <a:ext cx="2590871" cy="4588805"/>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461118 w 792167"/>
              <a:gd name="connsiteY0" fmla="*/ 1950099 h 1979882"/>
              <a:gd name="connsiteX1" fmla="*/ 694359 w 792167"/>
              <a:gd name="connsiteY1" fmla="*/ 1878871 h 1979882"/>
              <a:gd name="connsiteX2" fmla="*/ 714783 w 792167"/>
              <a:gd name="connsiteY2" fmla="*/ 1826717 h 1979882"/>
              <a:gd name="connsiteX3" fmla="*/ 738872 w 792167"/>
              <a:gd name="connsiteY3" fmla="*/ 1706936 h 1979882"/>
              <a:gd name="connsiteX4" fmla="*/ 771478 w 792167"/>
              <a:gd name="connsiteY4" fmla="*/ 1505265 h 1979882"/>
              <a:gd name="connsiteX5" fmla="*/ 783019 w 792167"/>
              <a:gd name="connsiteY5" fmla="*/ 1334408 h 1979882"/>
              <a:gd name="connsiteX6" fmla="*/ 790804 w 792167"/>
              <a:gd name="connsiteY6" fmla="*/ 1176149 h 1979882"/>
              <a:gd name="connsiteX7" fmla="*/ 788058 w 792167"/>
              <a:gd name="connsiteY7" fmla="*/ 966641 h 1979882"/>
              <a:gd name="connsiteX8" fmla="*/ 752062 w 792167"/>
              <a:gd name="connsiteY8" fmla="*/ 688309 h 1979882"/>
              <a:gd name="connsiteX9" fmla="*/ 712767 w 792167"/>
              <a:gd name="connsiteY9" fmla="*/ 478216 h 1979882"/>
              <a:gd name="connsiteX10" fmla="*/ 709288 w 792167"/>
              <a:gd name="connsiteY10" fmla="*/ 473809 h 1979882"/>
              <a:gd name="connsiteX11" fmla="*/ 686562 w 792167"/>
              <a:gd name="connsiteY11" fmla="*/ 377078 h 1979882"/>
              <a:gd name="connsiteX12" fmla="*/ 652870 w 792167"/>
              <a:gd name="connsiteY12" fmla="*/ 262383 h 1979882"/>
              <a:gd name="connsiteX13" fmla="*/ 591920 w 792167"/>
              <a:gd name="connsiteY13" fmla="*/ 81028 h 1979882"/>
              <a:gd name="connsiteX14" fmla="*/ 331235 w 792167"/>
              <a:gd name="connsiteY14" fmla="*/ 11203 h 1979882"/>
              <a:gd name="connsiteX15" fmla="*/ 0 w 792167"/>
              <a:gd name="connsiteY15" fmla="*/ 0 h 1979882"/>
              <a:gd name="connsiteX16" fmla="*/ 211596 w 792167"/>
              <a:gd name="connsiteY16" fmla="*/ 131097 h 1979882"/>
              <a:gd name="connsiteX17" fmla="*/ 267461 w 792167"/>
              <a:gd name="connsiteY17" fmla="*/ 297784 h 1979882"/>
              <a:gd name="connsiteX18" fmla="*/ 305561 w 792167"/>
              <a:gd name="connsiteY18" fmla="*/ 440659 h 1979882"/>
              <a:gd name="connsiteX19" fmla="*/ 338899 w 792167"/>
              <a:gd name="connsiteY19" fmla="*/ 578772 h 1979882"/>
              <a:gd name="connsiteX20" fmla="*/ 365093 w 792167"/>
              <a:gd name="connsiteY20" fmla="*/ 735934 h 1979882"/>
              <a:gd name="connsiteX21" fmla="*/ 386524 w 792167"/>
              <a:gd name="connsiteY21" fmla="*/ 893097 h 1979882"/>
              <a:gd name="connsiteX22" fmla="*/ 396049 w 792167"/>
              <a:gd name="connsiteY22" fmla="*/ 1059784 h 1979882"/>
              <a:gd name="connsiteX23" fmla="*/ 391286 w 792167"/>
              <a:gd name="connsiteY23" fmla="*/ 1269334 h 1979882"/>
              <a:gd name="connsiteX24" fmla="*/ 381762 w 792167"/>
              <a:gd name="connsiteY24" fmla="*/ 1431259 h 1979882"/>
              <a:gd name="connsiteX25" fmla="*/ 365092 w 792167"/>
              <a:gd name="connsiteY25" fmla="*/ 1583659 h 1979882"/>
              <a:gd name="connsiteX26" fmla="*/ 343661 w 792167"/>
              <a:gd name="connsiteY26" fmla="*/ 1707484 h 1979882"/>
              <a:gd name="connsiteX27" fmla="*/ 325996 w 792167"/>
              <a:gd name="connsiteY27" fmla="*/ 1782011 h 1979882"/>
              <a:gd name="connsiteX28" fmla="*/ 274970 w 792167"/>
              <a:gd name="connsiteY28" fmla="*/ 1979882 h 1979882"/>
              <a:gd name="connsiteX0" fmla="*/ 645904 w 976953"/>
              <a:gd name="connsiteY0" fmla="*/ 1950099 h 1979882"/>
              <a:gd name="connsiteX1" fmla="*/ 879145 w 976953"/>
              <a:gd name="connsiteY1" fmla="*/ 1878871 h 1979882"/>
              <a:gd name="connsiteX2" fmla="*/ 899569 w 976953"/>
              <a:gd name="connsiteY2" fmla="*/ 1826717 h 1979882"/>
              <a:gd name="connsiteX3" fmla="*/ 923658 w 976953"/>
              <a:gd name="connsiteY3" fmla="*/ 1706936 h 1979882"/>
              <a:gd name="connsiteX4" fmla="*/ 956264 w 976953"/>
              <a:gd name="connsiteY4" fmla="*/ 1505265 h 1979882"/>
              <a:gd name="connsiteX5" fmla="*/ 967805 w 976953"/>
              <a:gd name="connsiteY5" fmla="*/ 1334408 h 1979882"/>
              <a:gd name="connsiteX6" fmla="*/ 975590 w 976953"/>
              <a:gd name="connsiteY6" fmla="*/ 1176149 h 1979882"/>
              <a:gd name="connsiteX7" fmla="*/ 972844 w 976953"/>
              <a:gd name="connsiteY7" fmla="*/ 966641 h 1979882"/>
              <a:gd name="connsiteX8" fmla="*/ 936848 w 976953"/>
              <a:gd name="connsiteY8" fmla="*/ 688309 h 1979882"/>
              <a:gd name="connsiteX9" fmla="*/ 897553 w 976953"/>
              <a:gd name="connsiteY9" fmla="*/ 478216 h 1979882"/>
              <a:gd name="connsiteX10" fmla="*/ 894074 w 976953"/>
              <a:gd name="connsiteY10" fmla="*/ 473809 h 1979882"/>
              <a:gd name="connsiteX11" fmla="*/ 871348 w 976953"/>
              <a:gd name="connsiteY11" fmla="*/ 377078 h 1979882"/>
              <a:gd name="connsiteX12" fmla="*/ 837656 w 976953"/>
              <a:gd name="connsiteY12" fmla="*/ 262383 h 1979882"/>
              <a:gd name="connsiteX13" fmla="*/ 776706 w 976953"/>
              <a:gd name="connsiteY13" fmla="*/ 81028 h 1979882"/>
              <a:gd name="connsiteX14" fmla="*/ 516021 w 976953"/>
              <a:gd name="connsiteY14" fmla="*/ 11203 h 1979882"/>
              <a:gd name="connsiteX15" fmla="*/ 184786 w 976953"/>
              <a:gd name="connsiteY15" fmla="*/ 0 h 1979882"/>
              <a:gd name="connsiteX16" fmla="*/ 5323 w 976953"/>
              <a:gd name="connsiteY16" fmla="*/ 85528 h 1979882"/>
              <a:gd name="connsiteX17" fmla="*/ 452247 w 976953"/>
              <a:gd name="connsiteY17" fmla="*/ 297784 h 1979882"/>
              <a:gd name="connsiteX18" fmla="*/ 490347 w 976953"/>
              <a:gd name="connsiteY18" fmla="*/ 440659 h 1979882"/>
              <a:gd name="connsiteX19" fmla="*/ 523685 w 976953"/>
              <a:gd name="connsiteY19" fmla="*/ 578772 h 1979882"/>
              <a:gd name="connsiteX20" fmla="*/ 549879 w 976953"/>
              <a:gd name="connsiteY20" fmla="*/ 735934 h 1979882"/>
              <a:gd name="connsiteX21" fmla="*/ 571310 w 976953"/>
              <a:gd name="connsiteY21" fmla="*/ 893097 h 1979882"/>
              <a:gd name="connsiteX22" fmla="*/ 580835 w 976953"/>
              <a:gd name="connsiteY22" fmla="*/ 1059784 h 1979882"/>
              <a:gd name="connsiteX23" fmla="*/ 576072 w 976953"/>
              <a:gd name="connsiteY23" fmla="*/ 1269334 h 1979882"/>
              <a:gd name="connsiteX24" fmla="*/ 566548 w 976953"/>
              <a:gd name="connsiteY24" fmla="*/ 1431259 h 1979882"/>
              <a:gd name="connsiteX25" fmla="*/ 549878 w 976953"/>
              <a:gd name="connsiteY25" fmla="*/ 1583659 h 1979882"/>
              <a:gd name="connsiteX26" fmla="*/ 528447 w 976953"/>
              <a:gd name="connsiteY26" fmla="*/ 1707484 h 1979882"/>
              <a:gd name="connsiteX27" fmla="*/ 510782 w 976953"/>
              <a:gd name="connsiteY27" fmla="*/ 1782011 h 1979882"/>
              <a:gd name="connsiteX28" fmla="*/ 459756 w 976953"/>
              <a:gd name="connsiteY28" fmla="*/ 1979882 h 1979882"/>
              <a:gd name="connsiteX0" fmla="*/ 715233 w 1046282"/>
              <a:gd name="connsiteY0" fmla="*/ 1950099 h 1979882"/>
              <a:gd name="connsiteX1" fmla="*/ 948474 w 1046282"/>
              <a:gd name="connsiteY1" fmla="*/ 1878871 h 1979882"/>
              <a:gd name="connsiteX2" fmla="*/ 968898 w 1046282"/>
              <a:gd name="connsiteY2" fmla="*/ 1826717 h 1979882"/>
              <a:gd name="connsiteX3" fmla="*/ 992987 w 1046282"/>
              <a:gd name="connsiteY3" fmla="*/ 1706936 h 1979882"/>
              <a:gd name="connsiteX4" fmla="*/ 1025593 w 1046282"/>
              <a:gd name="connsiteY4" fmla="*/ 1505265 h 1979882"/>
              <a:gd name="connsiteX5" fmla="*/ 1037134 w 1046282"/>
              <a:gd name="connsiteY5" fmla="*/ 1334408 h 1979882"/>
              <a:gd name="connsiteX6" fmla="*/ 1044919 w 1046282"/>
              <a:gd name="connsiteY6" fmla="*/ 1176149 h 1979882"/>
              <a:gd name="connsiteX7" fmla="*/ 1042173 w 1046282"/>
              <a:gd name="connsiteY7" fmla="*/ 966641 h 1979882"/>
              <a:gd name="connsiteX8" fmla="*/ 1006177 w 1046282"/>
              <a:gd name="connsiteY8" fmla="*/ 688309 h 1979882"/>
              <a:gd name="connsiteX9" fmla="*/ 966882 w 1046282"/>
              <a:gd name="connsiteY9" fmla="*/ 478216 h 1979882"/>
              <a:gd name="connsiteX10" fmla="*/ 963403 w 1046282"/>
              <a:gd name="connsiteY10" fmla="*/ 473809 h 1979882"/>
              <a:gd name="connsiteX11" fmla="*/ 940677 w 1046282"/>
              <a:gd name="connsiteY11" fmla="*/ 377078 h 1979882"/>
              <a:gd name="connsiteX12" fmla="*/ 906985 w 1046282"/>
              <a:gd name="connsiteY12" fmla="*/ 262383 h 1979882"/>
              <a:gd name="connsiteX13" fmla="*/ 846035 w 1046282"/>
              <a:gd name="connsiteY13" fmla="*/ 81028 h 1979882"/>
              <a:gd name="connsiteX14" fmla="*/ 585350 w 1046282"/>
              <a:gd name="connsiteY14" fmla="*/ 11203 h 1979882"/>
              <a:gd name="connsiteX15" fmla="*/ 254115 w 1046282"/>
              <a:gd name="connsiteY15" fmla="*/ 0 h 1979882"/>
              <a:gd name="connsiteX16" fmla="*/ 74652 w 1046282"/>
              <a:gd name="connsiteY16" fmla="*/ 85528 h 1979882"/>
              <a:gd name="connsiteX17" fmla="*/ 33760 w 1046282"/>
              <a:gd name="connsiteY17" fmla="*/ 463491 h 1979882"/>
              <a:gd name="connsiteX18" fmla="*/ 559676 w 1046282"/>
              <a:gd name="connsiteY18" fmla="*/ 440659 h 1979882"/>
              <a:gd name="connsiteX19" fmla="*/ 593014 w 1046282"/>
              <a:gd name="connsiteY19" fmla="*/ 578772 h 1979882"/>
              <a:gd name="connsiteX20" fmla="*/ 619208 w 1046282"/>
              <a:gd name="connsiteY20" fmla="*/ 735934 h 1979882"/>
              <a:gd name="connsiteX21" fmla="*/ 640639 w 1046282"/>
              <a:gd name="connsiteY21" fmla="*/ 893097 h 1979882"/>
              <a:gd name="connsiteX22" fmla="*/ 650164 w 1046282"/>
              <a:gd name="connsiteY22" fmla="*/ 1059784 h 1979882"/>
              <a:gd name="connsiteX23" fmla="*/ 645401 w 1046282"/>
              <a:gd name="connsiteY23" fmla="*/ 1269334 h 1979882"/>
              <a:gd name="connsiteX24" fmla="*/ 635877 w 1046282"/>
              <a:gd name="connsiteY24" fmla="*/ 1431259 h 1979882"/>
              <a:gd name="connsiteX25" fmla="*/ 619207 w 1046282"/>
              <a:gd name="connsiteY25" fmla="*/ 1583659 h 1979882"/>
              <a:gd name="connsiteX26" fmla="*/ 597776 w 1046282"/>
              <a:gd name="connsiteY26" fmla="*/ 1707484 h 1979882"/>
              <a:gd name="connsiteX27" fmla="*/ 580111 w 1046282"/>
              <a:gd name="connsiteY27" fmla="*/ 1782011 h 1979882"/>
              <a:gd name="connsiteX28" fmla="*/ 529085 w 1046282"/>
              <a:gd name="connsiteY28" fmla="*/ 1979882 h 1979882"/>
              <a:gd name="connsiteX0" fmla="*/ 755987 w 1087036"/>
              <a:gd name="connsiteY0" fmla="*/ 1950099 h 1979882"/>
              <a:gd name="connsiteX1" fmla="*/ 989228 w 1087036"/>
              <a:gd name="connsiteY1" fmla="*/ 1878871 h 1979882"/>
              <a:gd name="connsiteX2" fmla="*/ 1009652 w 1087036"/>
              <a:gd name="connsiteY2" fmla="*/ 1826717 h 1979882"/>
              <a:gd name="connsiteX3" fmla="*/ 1033741 w 1087036"/>
              <a:gd name="connsiteY3" fmla="*/ 1706936 h 1979882"/>
              <a:gd name="connsiteX4" fmla="*/ 1066347 w 1087036"/>
              <a:gd name="connsiteY4" fmla="*/ 1505265 h 1979882"/>
              <a:gd name="connsiteX5" fmla="*/ 1077888 w 1087036"/>
              <a:gd name="connsiteY5" fmla="*/ 1334408 h 1979882"/>
              <a:gd name="connsiteX6" fmla="*/ 1085673 w 1087036"/>
              <a:gd name="connsiteY6" fmla="*/ 1176149 h 1979882"/>
              <a:gd name="connsiteX7" fmla="*/ 1082927 w 1087036"/>
              <a:gd name="connsiteY7" fmla="*/ 966641 h 1979882"/>
              <a:gd name="connsiteX8" fmla="*/ 1046931 w 1087036"/>
              <a:gd name="connsiteY8" fmla="*/ 688309 h 1979882"/>
              <a:gd name="connsiteX9" fmla="*/ 1007636 w 1087036"/>
              <a:gd name="connsiteY9" fmla="*/ 478216 h 1979882"/>
              <a:gd name="connsiteX10" fmla="*/ 1004157 w 1087036"/>
              <a:gd name="connsiteY10" fmla="*/ 473809 h 1979882"/>
              <a:gd name="connsiteX11" fmla="*/ 981431 w 1087036"/>
              <a:gd name="connsiteY11" fmla="*/ 377078 h 1979882"/>
              <a:gd name="connsiteX12" fmla="*/ 947739 w 1087036"/>
              <a:gd name="connsiteY12" fmla="*/ 262383 h 1979882"/>
              <a:gd name="connsiteX13" fmla="*/ 886789 w 1087036"/>
              <a:gd name="connsiteY13" fmla="*/ 81028 h 1979882"/>
              <a:gd name="connsiteX14" fmla="*/ 626104 w 1087036"/>
              <a:gd name="connsiteY14" fmla="*/ 11203 h 1979882"/>
              <a:gd name="connsiteX15" fmla="*/ 294869 w 1087036"/>
              <a:gd name="connsiteY15" fmla="*/ 0 h 1979882"/>
              <a:gd name="connsiteX16" fmla="*/ 26712 w 1087036"/>
              <a:gd name="connsiteY16" fmla="*/ 126955 h 1979882"/>
              <a:gd name="connsiteX17" fmla="*/ 74514 w 1087036"/>
              <a:gd name="connsiteY17" fmla="*/ 463491 h 1979882"/>
              <a:gd name="connsiteX18" fmla="*/ 600430 w 1087036"/>
              <a:gd name="connsiteY18" fmla="*/ 440659 h 1979882"/>
              <a:gd name="connsiteX19" fmla="*/ 633768 w 1087036"/>
              <a:gd name="connsiteY19" fmla="*/ 578772 h 1979882"/>
              <a:gd name="connsiteX20" fmla="*/ 659962 w 1087036"/>
              <a:gd name="connsiteY20" fmla="*/ 735934 h 1979882"/>
              <a:gd name="connsiteX21" fmla="*/ 681393 w 1087036"/>
              <a:gd name="connsiteY21" fmla="*/ 893097 h 1979882"/>
              <a:gd name="connsiteX22" fmla="*/ 690918 w 1087036"/>
              <a:gd name="connsiteY22" fmla="*/ 1059784 h 1979882"/>
              <a:gd name="connsiteX23" fmla="*/ 686155 w 1087036"/>
              <a:gd name="connsiteY23" fmla="*/ 1269334 h 1979882"/>
              <a:gd name="connsiteX24" fmla="*/ 676631 w 1087036"/>
              <a:gd name="connsiteY24" fmla="*/ 1431259 h 1979882"/>
              <a:gd name="connsiteX25" fmla="*/ 659961 w 1087036"/>
              <a:gd name="connsiteY25" fmla="*/ 1583659 h 1979882"/>
              <a:gd name="connsiteX26" fmla="*/ 638530 w 1087036"/>
              <a:gd name="connsiteY26" fmla="*/ 1707484 h 1979882"/>
              <a:gd name="connsiteX27" fmla="*/ 620865 w 1087036"/>
              <a:gd name="connsiteY27" fmla="*/ 1782011 h 1979882"/>
              <a:gd name="connsiteX28" fmla="*/ 569839 w 1087036"/>
              <a:gd name="connsiteY28" fmla="*/ 1979882 h 1979882"/>
              <a:gd name="connsiteX0" fmla="*/ 755987 w 1087036"/>
              <a:gd name="connsiteY0" fmla="*/ 1950099 h 1979882"/>
              <a:gd name="connsiteX1" fmla="*/ 989228 w 1087036"/>
              <a:gd name="connsiteY1" fmla="*/ 1878871 h 1979882"/>
              <a:gd name="connsiteX2" fmla="*/ 1009652 w 1087036"/>
              <a:gd name="connsiteY2" fmla="*/ 1826717 h 1979882"/>
              <a:gd name="connsiteX3" fmla="*/ 1033741 w 1087036"/>
              <a:gd name="connsiteY3" fmla="*/ 1706936 h 1979882"/>
              <a:gd name="connsiteX4" fmla="*/ 1066347 w 1087036"/>
              <a:gd name="connsiteY4" fmla="*/ 1505265 h 1979882"/>
              <a:gd name="connsiteX5" fmla="*/ 1077888 w 1087036"/>
              <a:gd name="connsiteY5" fmla="*/ 1334408 h 1979882"/>
              <a:gd name="connsiteX6" fmla="*/ 1085673 w 1087036"/>
              <a:gd name="connsiteY6" fmla="*/ 1176149 h 1979882"/>
              <a:gd name="connsiteX7" fmla="*/ 1082927 w 1087036"/>
              <a:gd name="connsiteY7" fmla="*/ 966641 h 1979882"/>
              <a:gd name="connsiteX8" fmla="*/ 1046931 w 1087036"/>
              <a:gd name="connsiteY8" fmla="*/ 688309 h 1979882"/>
              <a:gd name="connsiteX9" fmla="*/ 1007636 w 1087036"/>
              <a:gd name="connsiteY9" fmla="*/ 478216 h 1979882"/>
              <a:gd name="connsiteX10" fmla="*/ 1004157 w 1087036"/>
              <a:gd name="connsiteY10" fmla="*/ 473809 h 1979882"/>
              <a:gd name="connsiteX11" fmla="*/ 981431 w 1087036"/>
              <a:gd name="connsiteY11" fmla="*/ 377078 h 1979882"/>
              <a:gd name="connsiteX12" fmla="*/ 947739 w 1087036"/>
              <a:gd name="connsiteY12" fmla="*/ 262383 h 1979882"/>
              <a:gd name="connsiteX13" fmla="*/ 886789 w 1087036"/>
              <a:gd name="connsiteY13" fmla="*/ 81028 h 1979882"/>
              <a:gd name="connsiteX14" fmla="*/ 626104 w 1087036"/>
              <a:gd name="connsiteY14" fmla="*/ 11203 h 1979882"/>
              <a:gd name="connsiteX15" fmla="*/ 294869 w 1087036"/>
              <a:gd name="connsiteY15" fmla="*/ 0 h 1979882"/>
              <a:gd name="connsiteX16" fmla="*/ 26712 w 1087036"/>
              <a:gd name="connsiteY16" fmla="*/ 126955 h 1979882"/>
              <a:gd name="connsiteX17" fmla="*/ 74514 w 1087036"/>
              <a:gd name="connsiteY17" fmla="*/ 463491 h 1979882"/>
              <a:gd name="connsiteX18" fmla="*/ 600430 w 1087036"/>
              <a:gd name="connsiteY18" fmla="*/ 440659 h 1979882"/>
              <a:gd name="connsiteX19" fmla="*/ 633768 w 1087036"/>
              <a:gd name="connsiteY19" fmla="*/ 578772 h 1979882"/>
              <a:gd name="connsiteX20" fmla="*/ 659962 w 1087036"/>
              <a:gd name="connsiteY20" fmla="*/ 735934 h 1979882"/>
              <a:gd name="connsiteX21" fmla="*/ 681393 w 1087036"/>
              <a:gd name="connsiteY21" fmla="*/ 893097 h 1979882"/>
              <a:gd name="connsiteX22" fmla="*/ 690918 w 1087036"/>
              <a:gd name="connsiteY22" fmla="*/ 1059784 h 1979882"/>
              <a:gd name="connsiteX23" fmla="*/ 686155 w 1087036"/>
              <a:gd name="connsiteY23" fmla="*/ 1269334 h 1979882"/>
              <a:gd name="connsiteX24" fmla="*/ 676631 w 1087036"/>
              <a:gd name="connsiteY24" fmla="*/ 1431259 h 1979882"/>
              <a:gd name="connsiteX25" fmla="*/ 659961 w 1087036"/>
              <a:gd name="connsiteY25" fmla="*/ 1583659 h 1979882"/>
              <a:gd name="connsiteX26" fmla="*/ 638530 w 1087036"/>
              <a:gd name="connsiteY26" fmla="*/ 1707484 h 1979882"/>
              <a:gd name="connsiteX27" fmla="*/ 620865 w 1087036"/>
              <a:gd name="connsiteY27" fmla="*/ 1782011 h 1979882"/>
              <a:gd name="connsiteX28" fmla="*/ 569839 w 1087036"/>
              <a:gd name="connsiteY28" fmla="*/ 1979882 h 1979882"/>
              <a:gd name="connsiteX0" fmla="*/ 758688 w 1089737"/>
              <a:gd name="connsiteY0" fmla="*/ 1950099 h 1979882"/>
              <a:gd name="connsiteX1" fmla="*/ 991929 w 1089737"/>
              <a:gd name="connsiteY1" fmla="*/ 1878871 h 1979882"/>
              <a:gd name="connsiteX2" fmla="*/ 1012353 w 1089737"/>
              <a:gd name="connsiteY2" fmla="*/ 1826717 h 1979882"/>
              <a:gd name="connsiteX3" fmla="*/ 1036442 w 1089737"/>
              <a:gd name="connsiteY3" fmla="*/ 1706936 h 1979882"/>
              <a:gd name="connsiteX4" fmla="*/ 1069048 w 1089737"/>
              <a:gd name="connsiteY4" fmla="*/ 1505265 h 1979882"/>
              <a:gd name="connsiteX5" fmla="*/ 1080589 w 1089737"/>
              <a:gd name="connsiteY5" fmla="*/ 1334408 h 1979882"/>
              <a:gd name="connsiteX6" fmla="*/ 1088374 w 1089737"/>
              <a:gd name="connsiteY6" fmla="*/ 1176149 h 1979882"/>
              <a:gd name="connsiteX7" fmla="*/ 1085628 w 1089737"/>
              <a:gd name="connsiteY7" fmla="*/ 966641 h 1979882"/>
              <a:gd name="connsiteX8" fmla="*/ 1049632 w 1089737"/>
              <a:gd name="connsiteY8" fmla="*/ 688309 h 1979882"/>
              <a:gd name="connsiteX9" fmla="*/ 1010337 w 1089737"/>
              <a:gd name="connsiteY9" fmla="*/ 478216 h 1979882"/>
              <a:gd name="connsiteX10" fmla="*/ 1006858 w 1089737"/>
              <a:gd name="connsiteY10" fmla="*/ 473809 h 1979882"/>
              <a:gd name="connsiteX11" fmla="*/ 984132 w 1089737"/>
              <a:gd name="connsiteY11" fmla="*/ 377078 h 1979882"/>
              <a:gd name="connsiteX12" fmla="*/ 950440 w 1089737"/>
              <a:gd name="connsiteY12" fmla="*/ 262383 h 1979882"/>
              <a:gd name="connsiteX13" fmla="*/ 889490 w 1089737"/>
              <a:gd name="connsiteY13" fmla="*/ 81028 h 1979882"/>
              <a:gd name="connsiteX14" fmla="*/ 628805 w 1089737"/>
              <a:gd name="connsiteY14" fmla="*/ 11203 h 1979882"/>
              <a:gd name="connsiteX15" fmla="*/ 297570 w 1089737"/>
              <a:gd name="connsiteY15" fmla="*/ 0 h 1979882"/>
              <a:gd name="connsiteX16" fmla="*/ 25381 w 1089737"/>
              <a:gd name="connsiteY16" fmla="*/ 110384 h 1979882"/>
              <a:gd name="connsiteX17" fmla="*/ 77215 w 1089737"/>
              <a:gd name="connsiteY17" fmla="*/ 463491 h 1979882"/>
              <a:gd name="connsiteX18" fmla="*/ 603131 w 1089737"/>
              <a:gd name="connsiteY18" fmla="*/ 440659 h 1979882"/>
              <a:gd name="connsiteX19" fmla="*/ 636469 w 1089737"/>
              <a:gd name="connsiteY19" fmla="*/ 578772 h 1979882"/>
              <a:gd name="connsiteX20" fmla="*/ 662663 w 1089737"/>
              <a:gd name="connsiteY20" fmla="*/ 735934 h 1979882"/>
              <a:gd name="connsiteX21" fmla="*/ 684094 w 1089737"/>
              <a:gd name="connsiteY21" fmla="*/ 893097 h 1979882"/>
              <a:gd name="connsiteX22" fmla="*/ 693619 w 1089737"/>
              <a:gd name="connsiteY22" fmla="*/ 1059784 h 1979882"/>
              <a:gd name="connsiteX23" fmla="*/ 688856 w 1089737"/>
              <a:gd name="connsiteY23" fmla="*/ 1269334 h 1979882"/>
              <a:gd name="connsiteX24" fmla="*/ 679332 w 1089737"/>
              <a:gd name="connsiteY24" fmla="*/ 1431259 h 1979882"/>
              <a:gd name="connsiteX25" fmla="*/ 662662 w 1089737"/>
              <a:gd name="connsiteY25" fmla="*/ 1583659 h 1979882"/>
              <a:gd name="connsiteX26" fmla="*/ 641231 w 1089737"/>
              <a:gd name="connsiteY26" fmla="*/ 1707484 h 1979882"/>
              <a:gd name="connsiteX27" fmla="*/ 623566 w 1089737"/>
              <a:gd name="connsiteY27" fmla="*/ 1782011 h 1979882"/>
              <a:gd name="connsiteX28" fmla="*/ 572540 w 1089737"/>
              <a:gd name="connsiteY28" fmla="*/ 1979882 h 1979882"/>
              <a:gd name="connsiteX0" fmla="*/ 758688 w 1089737"/>
              <a:gd name="connsiteY0" fmla="*/ 1950099 h 1979882"/>
              <a:gd name="connsiteX1" fmla="*/ 991929 w 1089737"/>
              <a:gd name="connsiteY1" fmla="*/ 1878871 h 1979882"/>
              <a:gd name="connsiteX2" fmla="*/ 1012353 w 1089737"/>
              <a:gd name="connsiteY2" fmla="*/ 1826717 h 1979882"/>
              <a:gd name="connsiteX3" fmla="*/ 1036442 w 1089737"/>
              <a:gd name="connsiteY3" fmla="*/ 1706936 h 1979882"/>
              <a:gd name="connsiteX4" fmla="*/ 1069048 w 1089737"/>
              <a:gd name="connsiteY4" fmla="*/ 1505265 h 1979882"/>
              <a:gd name="connsiteX5" fmla="*/ 1080589 w 1089737"/>
              <a:gd name="connsiteY5" fmla="*/ 1334408 h 1979882"/>
              <a:gd name="connsiteX6" fmla="*/ 1088374 w 1089737"/>
              <a:gd name="connsiteY6" fmla="*/ 1176149 h 1979882"/>
              <a:gd name="connsiteX7" fmla="*/ 1085628 w 1089737"/>
              <a:gd name="connsiteY7" fmla="*/ 966641 h 1979882"/>
              <a:gd name="connsiteX8" fmla="*/ 1049632 w 1089737"/>
              <a:gd name="connsiteY8" fmla="*/ 688309 h 1979882"/>
              <a:gd name="connsiteX9" fmla="*/ 1010337 w 1089737"/>
              <a:gd name="connsiteY9" fmla="*/ 478216 h 1979882"/>
              <a:gd name="connsiteX10" fmla="*/ 1006858 w 1089737"/>
              <a:gd name="connsiteY10" fmla="*/ 473809 h 1979882"/>
              <a:gd name="connsiteX11" fmla="*/ 984132 w 1089737"/>
              <a:gd name="connsiteY11" fmla="*/ 377078 h 1979882"/>
              <a:gd name="connsiteX12" fmla="*/ 950440 w 1089737"/>
              <a:gd name="connsiteY12" fmla="*/ 262383 h 1979882"/>
              <a:gd name="connsiteX13" fmla="*/ 889490 w 1089737"/>
              <a:gd name="connsiteY13" fmla="*/ 81028 h 1979882"/>
              <a:gd name="connsiteX14" fmla="*/ 628805 w 1089737"/>
              <a:gd name="connsiteY14" fmla="*/ 11203 h 1979882"/>
              <a:gd name="connsiteX15" fmla="*/ 297570 w 1089737"/>
              <a:gd name="connsiteY15" fmla="*/ 0 h 1979882"/>
              <a:gd name="connsiteX16" fmla="*/ 25381 w 1089737"/>
              <a:gd name="connsiteY16" fmla="*/ 110384 h 1979882"/>
              <a:gd name="connsiteX17" fmla="*/ 77215 w 1089737"/>
              <a:gd name="connsiteY17" fmla="*/ 463491 h 1979882"/>
              <a:gd name="connsiteX18" fmla="*/ 603131 w 1089737"/>
              <a:gd name="connsiteY18" fmla="*/ 440659 h 1979882"/>
              <a:gd name="connsiteX19" fmla="*/ 636469 w 1089737"/>
              <a:gd name="connsiteY19" fmla="*/ 578772 h 1979882"/>
              <a:gd name="connsiteX20" fmla="*/ 662663 w 1089737"/>
              <a:gd name="connsiteY20" fmla="*/ 735934 h 1979882"/>
              <a:gd name="connsiteX21" fmla="*/ 684094 w 1089737"/>
              <a:gd name="connsiteY21" fmla="*/ 893097 h 1979882"/>
              <a:gd name="connsiteX22" fmla="*/ 693619 w 1089737"/>
              <a:gd name="connsiteY22" fmla="*/ 1059784 h 1979882"/>
              <a:gd name="connsiteX23" fmla="*/ 688856 w 1089737"/>
              <a:gd name="connsiteY23" fmla="*/ 1269334 h 1979882"/>
              <a:gd name="connsiteX24" fmla="*/ 679332 w 1089737"/>
              <a:gd name="connsiteY24" fmla="*/ 1431259 h 1979882"/>
              <a:gd name="connsiteX25" fmla="*/ 662662 w 1089737"/>
              <a:gd name="connsiteY25" fmla="*/ 1583659 h 1979882"/>
              <a:gd name="connsiteX26" fmla="*/ 641231 w 1089737"/>
              <a:gd name="connsiteY26" fmla="*/ 1707484 h 1979882"/>
              <a:gd name="connsiteX27" fmla="*/ 623566 w 1089737"/>
              <a:gd name="connsiteY27" fmla="*/ 1782011 h 1979882"/>
              <a:gd name="connsiteX28" fmla="*/ 572540 w 1089737"/>
              <a:gd name="connsiteY28" fmla="*/ 1979882 h 1979882"/>
              <a:gd name="connsiteX0" fmla="*/ 736279 w 1067328"/>
              <a:gd name="connsiteY0" fmla="*/ 1950099 h 1979882"/>
              <a:gd name="connsiteX1" fmla="*/ 969520 w 1067328"/>
              <a:gd name="connsiteY1" fmla="*/ 1878871 h 1979882"/>
              <a:gd name="connsiteX2" fmla="*/ 989944 w 1067328"/>
              <a:gd name="connsiteY2" fmla="*/ 1826717 h 1979882"/>
              <a:gd name="connsiteX3" fmla="*/ 1014033 w 1067328"/>
              <a:gd name="connsiteY3" fmla="*/ 1706936 h 1979882"/>
              <a:gd name="connsiteX4" fmla="*/ 1046639 w 1067328"/>
              <a:gd name="connsiteY4" fmla="*/ 1505265 h 1979882"/>
              <a:gd name="connsiteX5" fmla="*/ 1058180 w 1067328"/>
              <a:gd name="connsiteY5" fmla="*/ 1334408 h 1979882"/>
              <a:gd name="connsiteX6" fmla="*/ 1065965 w 1067328"/>
              <a:gd name="connsiteY6" fmla="*/ 1176149 h 1979882"/>
              <a:gd name="connsiteX7" fmla="*/ 1063219 w 1067328"/>
              <a:gd name="connsiteY7" fmla="*/ 966641 h 1979882"/>
              <a:gd name="connsiteX8" fmla="*/ 1027223 w 1067328"/>
              <a:gd name="connsiteY8" fmla="*/ 688309 h 1979882"/>
              <a:gd name="connsiteX9" fmla="*/ 987928 w 1067328"/>
              <a:gd name="connsiteY9" fmla="*/ 478216 h 1979882"/>
              <a:gd name="connsiteX10" fmla="*/ 984449 w 1067328"/>
              <a:gd name="connsiteY10" fmla="*/ 473809 h 1979882"/>
              <a:gd name="connsiteX11" fmla="*/ 961723 w 1067328"/>
              <a:gd name="connsiteY11" fmla="*/ 377078 h 1979882"/>
              <a:gd name="connsiteX12" fmla="*/ 928031 w 1067328"/>
              <a:gd name="connsiteY12" fmla="*/ 262383 h 1979882"/>
              <a:gd name="connsiteX13" fmla="*/ 867081 w 1067328"/>
              <a:gd name="connsiteY13" fmla="*/ 81028 h 1979882"/>
              <a:gd name="connsiteX14" fmla="*/ 606396 w 1067328"/>
              <a:gd name="connsiteY14" fmla="*/ 11203 h 1979882"/>
              <a:gd name="connsiteX15" fmla="*/ 275161 w 1067328"/>
              <a:gd name="connsiteY15" fmla="*/ 0 h 1979882"/>
              <a:gd name="connsiteX16" fmla="*/ 2972 w 1067328"/>
              <a:gd name="connsiteY16" fmla="*/ 110384 h 1979882"/>
              <a:gd name="connsiteX17" fmla="*/ 54806 w 1067328"/>
              <a:gd name="connsiteY17" fmla="*/ 463491 h 1979882"/>
              <a:gd name="connsiteX18" fmla="*/ 580722 w 1067328"/>
              <a:gd name="connsiteY18" fmla="*/ 440659 h 1979882"/>
              <a:gd name="connsiteX19" fmla="*/ 614060 w 1067328"/>
              <a:gd name="connsiteY19" fmla="*/ 578772 h 1979882"/>
              <a:gd name="connsiteX20" fmla="*/ 640254 w 1067328"/>
              <a:gd name="connsiteY20" fmla="*/ 735934 h 1979882"/>
              <a:gd name="connsiteX21" fmla="*/ 661685 w 1067328"/>
              <a:gd name="connsiteY21" fmla="*/ 893097 h 1979882"/>
              <a:gd name="connsiteX22" fmla="*/ 671210 w 1067328"/>
              <a:gd name="connsiteY22" fmla="*/ 1059784 h 1979882"/>
              <a:gd name="connsiteX23" fmla="*/ 666447 w 1067328"/>
              <a:gd name="connsiteY23" fmla="*/ 1269334 h 1979882"/>
              <a:gd name="connsiteX24" fmla="*/ 656923 w 1067328"/>
              <a:gd name="connsiteY24" fmla="*/ 1431259 h 1979882"/>
              <a:gd name="connsiteX25" fmla="*/ 640253 w 1067328"/>
              <a:gd name="connsiteY25" fmla="*/ 1583659 h 1979882"/>
              <a:gd name="connsiteX26" fmla="*/ 618822 w 1067328"/>
              <a:gd name="connsiteY26" fmla="*/ 1707484 h 1979882"/>
              <a:gd name="connsiteX27" fmla="*/ 601157 w 1067328"/>
              <a:gd name="connsiteY27" fmla="*/ 1782011 h 1979882"/>
              <a:gd name="connsiteX28" fmla="*/ 550131 w 106732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610002 w 1096608"/>
              <a:gd name="connsiteY18" fmla="*/ 440659 h 1979882"/>
              <a:gd name="connsiteX19" fmla="*/ 643340 w 1096608"/>
              <a:gd name="connsiteY19" fmla="*/ 578772 h 1979882"/>
              <a:gd name="connsiteX20" fmla="*/ 669534 w 1096608"/>
              <a:gd name="connsiteY20" fmla="*/ 735934 h 1979882"/>
              <a:gd name="connsiteX21" fmla="*/ 690965 w 1096608"/>
              <a:gd name="connsiteY21" fmla="*/ 893097 h 1979882"/>
              <a:gd name="connsiteX22" fmla="*/ 700490 w 1096608"/>
              <a:gd name="connsiteY22" fmla="*/ 1059784 h 1979882"/>
              <a:gd name="connsiteX23" fmla="*/ 695727 w 1096608"/>
              <a:gd name="connsiteY23" fmla="*/ 1269334 h 1979882"/>
              <a:gd name="connsiteX24" fmla="*/ 686203 w 1096608"/>
              <a:gd name="connsiteY24" fmla="*/ 1431259 h 1979882"/>
              <a:gd name="connsiteX25" fmla="*/ 669533 w 1096608"/>
              <a:gd name="connsiteY25" fmla="*/ 1583659 h 1979882"/>
              <a:gd name="connsiteX26" fmla="*/ 648102 w 1096608"/>
              <a:gd name="connsiteY26" fmla="*/ 1707484 h 1979882"/>
              <a:gd name="connsiteX27" fmla="*/ 630437 w 1096608"/>
              <a:gd name="connsiteY27" fmla="*/ 1782011 h 1979882"/>
              <a:gd name="connsiteX28" fmla="*/ 579411 w 109660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210880 w 1096608"/>
              <a:gd name="connsiteY18" fmla="*/ 983351 h 1979882"/>
              <a:gd name="connsiteX19" fmla="*/ 643340 w 1096608"/>
              <a:gd name="connsiteY19" fmla="*/ 578772 h 1979882"/>
              <a:gd name="connsiteX20" fmla="*/ 669534 w 1096608"/>
              <a:gd name="connsiteY20" fmla="*/ 735934 h 1979882"/>
              <a:gd name="connsiteX21" fmla="*/ 690965 w 1096608"/>
              <a:gd name="connsiteY21" fmla="*/ 893097 h 1979882"/>
              <a:gd name="connsiteX22" fmla="*/ 700490 w 1096608"/>
              <a:gd name="connsiteY22" fmla="*/ 1059784 h 1979882"/>
              <a:gd name="connsiteX23" fmla="*/ 695727 w 1096608"/>
              <a:gd name="connsiteY23" fmla="*/ 1269334 h 1979882"/>
              <a:gd name="connsiteX24" fmla="*/ 686203 w 1096608"/>
              <a:gd name="connsiteY24" fmla="*/ 1431259 h 1979882"/>
              <a:gd name="connsiteX25" fmla="*/ 669533 w 1096608"/>
              <a:gd name="connsiteY25" fmla="*/ 1583659 h 1979882"/>
              <a:gd name="connsiteX26" fmla="*/ 648102 w 1096608"/>
              <a:gd name="connsiteY26" fmla="*/ 1707484 h 1979882"/>
              <a:gd name="connsiteX27" fmla="*/ 630437 w 1096608"/>
              <a:gd name="connsiteY27" fmla="*/ 1782011 h 1979882"/>
              <a:gd name="connsiteX28" fmla="*/ 579411 w 109660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210880 w 1096608"/>
              <a:gd name="connsiteY18" fmla="*/ 983351 h 1979882"/>
              <a:gd name="connsiteX19" fmla="*/ 143430 w 1096608"/>
              <a:gd name="connsiteY19" fmla="*/ 1394881 h 1979882"/>
              <a:gd name="connsiteX20" fmla="*/ 669534 w 1096608"/>
              <a:gd name="connsiteY20" fmla="*/ 735934 h 1979882"/>
              <a:gd name="connsiteX21" fmla="*/ 690965 w 1096608"/>
              <a:gd name="connsiteY21" fmla="*/ 893097 h 1979882"/>
              <a:gd name="connsiteX22" fmla="*/ 700490 w 1096608"/>
              <a:gd name="connsiteY22" fmla="*/ 1059784 h 1979882"/>
              <a:gd name="connsiteX23" fmla="*/ 695727 w 1096608"/>
              <a:gd name="connsiteY23" fmla="*/ 1269334 h 1979882"/>
              <a:gd name="connsiteX24" fmla="*/ 686203 w 1096608"/>
              <a:gd name="connsiteY24" fmla="*/ 1431259 h 1979882"/>
              <a:gd name="connsiteX25" fmla="*/ 669533 w 1096608"/>
              <a:gd name="connsiteY25" fmla="*/ 1583659 h 1979882"/>
              <a:gd name="connsiteX26" fmla="*/ 648102 w 1096608"/>
              <a:gd name="connsiteY26" fmla="*/ 1707484 h 1979882"/>
              <a:gd name="connsiteX27" fmla="*/ 630437 w 1096608"/>
              <a:gd name="connsiteY27" fmla="*/ 1782011 h 1979882"/>
              <a:gd name="connsiteX28" fmla="*/ 579411 w 109660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58470 w 1096608"/>
              <a:gd name="connsiteY18" fmla="*/ 983351 h 1979882"/>
              <a:gd name="connsiteX19" fmla="*/ 143430 w 1096608"/>
              <a:gd name="connsiteY19" fmla="*/ 1394881 h 1979882"/>
              <a:gd name="connsiteX20" fmla="*/ 669534 w 1096608"/>
              <a:gd name="connsiteY20" fmla="*/ 735934 h 1979882"/>
              <a:gd name="connsiteX21" fmla="*/ 690965 w 1096608"/>
              <a:gd name="connsiteY21" fmla="*/ 893097 h 1979882"/>
              <a:gd name="connsiteX22" fmla="*/ 700490 w 1096608"/>
              <a:gd name="connsiteY22" fmla="*/ 1059784 h 1979882"/>
              <a:gd name="connsiteX23" fmla="*/ 695727 w 1096608"/>
              <a:gd name="connsiteY23" fmla="*/ 1269334 h 1979882"/>
              <a:gd name="connsiteX24" fmla="*/ 686203 w 1096608"/>
              <a:gd name="connsiteY24" fmla="*/ 1431259 h 1979882"/>
              <a:gd name="connsiteX25" fmla="*/ 669533 w 1096608"/>
              <a:gd name="connsiteY25" fmla="*/ 1583659 h 1979882"/>
              <a:gd name="connsiteX26" fmla="*/ 648102 w 1096608"/>
              <a:gd name="connsiteY26" fmla="*/ 1707484 h 1979882"/>
              <a:gd name="connsiteX27" fmla="*/ 630437 w 1096608"/>
              <a:gd name="connsiteY27" fmla="*/ 1782011 h 1979882"/>
              <a:gd name="connsiteX28" fmla="*/ 579411 w 109660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58470 w 1096608"/>
              <a:gd name="connsiteY18" fmla="*/ 983351 h 1979882"/>
              <a:gd name="connsiteX19" fmla="*/ 143430 w 1096608"/>
              <a:gd name="connsiteY19" fmla="*/ 1394881 h 1979882"/>
              <a:gd name="connsiteX20" fmla="*/ 669534 w 1096608"/>
              <a:gd name="connsiteY20" fmla="*/ 735934 h 1979882"/>
              <a:gd name="connsiteX21" fmla="*/ 690965 w 1096608"/>
              <a:gd name="connsiteY21" fmla="*/ 893097 h 1979882"/>
              <a:gd name="connsiteX22" fmla="*/ 700490 w 1096608"/>
              <a:gd name="connsiteY22" fmla="*/ 1059784 h 1979882"/>
              <a:gd name="connsiteX23" fmla="*/ 695727 w 1096608"/>
              <a:gd name="connsiteY23" fmla="*/ 1269334 h 1979882"/>
              <a:gd name="connsiteX24" fmla="*/ 686203 w 1096608"/>
              <a:gd name="connsiteY24" fmla="*/ 1431259 h 1979882"/>
              <a:gd name="connsiteX25" fmla="*/ 669533 w 1096608"/>
              <a:gd name="connsiteY25" fmla="*/ 1583659 h 1979882"/>
              <a:gd name="connsiteX26" fmla="*/ 648102 w 1096608"/>
              <a:gd name="connsiteY26" fmla="*/ 1707484 h 1979882"/>
              <a:gd name="connsiteX27" fmla="*/ 630437 w 1096608"/>
              <a:gd name="connsiteY27" fmla="*/ 1782011 h 1979882"/>
              <a:gd name="connsiteX28" fmla="*/ 579411 w 1096608"/>
              <a:gd name="connsiteY28"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58470 w 1096608"/>
              <a:gd name="connsiteY18" fmla="*/ 983351 h 1979882"/>
              <a:gd name="connsiteX19" fmla="*/ 143430 w 1096608"/>
              <a:gd name="connsiteY19" fmla="*/ 1394881 h 1979882"/>
              <a:gd name="connsiteX20" fmla="*/ 669534 w 1096608"/>
              <a:gd name="connsiteY20" fmla="*/ 735934 h 1979882"/>
              <a:gd name="connsiteX21" fmla="*/ 700490 w 1096608"/>
              <a:gd name="connsiteY21" fmla="*/ 1059784 h 1979882"/>
              <a:gd name="connsiteX22" fmla="*/ 695727 w 1096608"/>
              <a:gd name="connsiteY22" fmla="*/ 1269334 h 1979882"/>
              <a:gd name="connsiteX23" fmla="*/ 686203 w 1096608"/>
              <a:gd name="connsiteY23" fmla="*/ 1431259 h 1979882"/>
              <a:gd name="connsiteX24" fmla="*/ 669533 w 1096608"/>
              <a:gd name="connsiteY24" fmla="*/ 1583659 h 1979882"/>
              <a:gd name="connsiteX25" fmla="*/ 648102 w 1096608"/>
              <a:gd name="connsiteY25" fmla="*/ 1707484 h 1979882"/>
              <a:gd name="connsiteX26" fmla="*/ 630437 w 1096608"/>
              <a:gd name="connsiteY26" fmla="*/ 1782011 h 1979882"/>
              <a:gd name="connsiteX27" fmla="*/ 579411 w 1096608"/>
              <a:gd name="connsiteY27"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58470 w 1096608"/>
              <a:gd name="connsiteY18" fmla="*/ 983351 h 1979882"/>
              <a:gd name="connsiteX19" fmla="*/ 143430 w 1096608"/>
              <a:gd name="connsiteY19" fmla="*/ 1394881 h 1979882"/>
              <a:gd name="connsiteX20" fmla="*/ 669534 w 1096608"/>
              <a:gd name="connsiteY20" fmla="*/ 735934 h 1979882"/>
              <a:gd name="connsiteX21" fmla="*/ 695727 w 1096608"/>
              <a:gd name="connsiteY21" fmla="*/ 1269334 h 1979882"/>
              <a:gd name="connsiteX22" fmla="*/ 686203 w 1096608"/>
              <a:gd name="connsiteY22" fmla="*/ 1431259 h 1979882"/>
              <a:gd name="connsiteX23" fmla="*/ 669533 w 1096608"/>
              <a:gd name="connsiteY23" fmla="*/ 1583659 h 1979882"/>
              <a:gd name="connsiteX24" fmla="*/ 648102 w 1096608"/>
              <a:gd name="connsiteY24" fmla="*/ 1707484 h 1979882"/>
              <a:gd name="connsiteX25" fmla="*/ 630437 w 1096608"/>
              <a:gd name="connsiteY25" fmla="*/ 1782011 h 1979882"/>
              <a:gd name="connsiteX26" fmla="*/ 579411 w 1096608"/>
              <a:gd name="connsiteY26"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58470 w 1096608"/>
              <a:gd name="connsiteY18" fmla="*/ 983351 h 1979882"/>
              <a:gd name="connsiteX19" fmla="*/ 143430 w 1096608"/>
              <a:gd name="connsiteY19" fmla="*/ 1394881 h 1979882"/>
              <a:gd name="connsiteX20" fmla="*/ 669534 w 1096608"/>
              <a:gd name="connsiteY20" fmla="*/ 735934 h 1979882"/>
              <a:gd name="connsiteX21" fmla="*/ 686203 w 1096608"/>
              <a:gd name="connsiteY21" fmla="*/ 1431259 h 1979882"/>
              <a:gd name="connsiteX22" fmla="*/ 669533 w 1096608"/>
              <a:gd name="connsiteY22" fmla="*/ 1583659 h 1979882"/>
              <a:gd name="connsiteX23" fmla="*/ 648102 w 1096608"/>
              <a:gd name="connsiteY23" fmla="*/ 1707484 h 1979882"/>
              <a:gd name="connsiteX24" fmla="*/ 630437 w 1096608"/>
              <a:gd name="connsiteY24" fmla="*/ 1782011 h 1979882"/>
              <a:gd name="connsiteX25" fmla="*/ 579411 w 1096608"/>
              <a:gd name="connsiteY25"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43430 w 1096608"/>
              <a:gd name="connsiteY19" fmla="*/ 1394881 h 1979882"/>
              <a:gd name="connsiteX20" fmla="*/ 669534 w 1096608"/>
              <a:gd name="connsiteY20" fmla="*/ 735934 h 1979882"/>
              <a:gd name="connsiteX21" fmla="*/ 686203 w 1096608"/>
              <a:gd name="connsiteY21" fmla="*/ 1431259 h 1979882"/>
              <a:gd name="connsiteX22" fmla="*/ 669533 w 1096608"/>
              <a:gd name="connsiteY22" fmla="*/ 1583659 h 1979882"/>
              <a:gd name="connsiteX23" fmla="*/ 648102 w 1096608"/>
              <a:gd name="connsiteY23" fmla="*/ 1707484 h 1979882"/>
              <a:gd name="connsiteX24" fmla="*/ 630437 w 1096608"/>
              <a:gd name="connsiteY24" fmla="*/ 1782011 h 1979882"/>
              <a:gd name="connsiteX25" fmla="*/ 579411 w 1096608"/>
              <a:gd name="connsiteY25"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43430 w 1096608"/>
              <a:gd name="connsiteY19" fmla="*/ 1394881 h 1979882"/>
              <a:gd name="connsiteX20" fmla="*/ 686203 w 1096608"/>
              <a:gd name="connsiteY20" fmla="*/ 1431259 h 1979882"/>
              <a:gd name="connsiteX21" fmla="*/ 669533 w 1096608"/>
              <a:gd name="connsiteY21" fmla="*/ 1583659 h 1979882"/>
              <a:gd name="connsiteX22" fmla="*/ 648102 w 1096608"/>
              <a:gd name="connsiteY22" fmla="*/ 1707484 h 1979882"/>
              <a:gd name="connsiteX23" fmla="*/ 630437 w 1096608"/>
              <a:gd name="connsiteY23" fmla="*/ 1782011 h 1979882"/>
              <a:gd name="connsiteX24" fmla="*/ 579411 w 1096608"/>
              <a:gd name="connsiteY24"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43430 w 1096608"/>
              <a:gd name="connsiteY19" fmla="*/ 1394881 h 1979882"/>
              <a:gd name="connsiteX20" fmla="*/ 669533 w 1096608"/>
              <a:gd name="connsiteY20" fmla="*/ 1583659 h 1979882"/>
              <a:gd name="connsiteX21" fmla="*/ 648102 w 1096608"/>
              <a:gd name="connsiteY21" fmla="*/ 1707484 h 1979882"/>
              <a:gd name="connsiteX22" fmla="*/ 630437 w 1096608"/>
              <a:gd name="connsiteY22" fmla="*/ 1782011 h 1979882"/>
              <a:gd name="connsiteX23" fmla="*/ 579411 w 1096608"/>
              <a:gd name="connsiteY23"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43430 w 1096608"/>
              <a:gd name="connsiteY19" fmla="*/ 1394881 h 1979882"/>
              <a:gd name="connsiteX20" fmla="*/ 648102 w 1096608"/>
              <a:gd name="connsiteY20" fmla="*/ 1707484 h 1979882"/>
              <a:gd name="connsiteX21" fmla="*/ 630437 w 1096608"/>
              <a:gd name="connsiteY21" fmla="*/ 1782011 h 1979882"/>
              <a:gd name="connsiteX22" fmla="*/ 579411 w 1096608"/>
              <a:gd name="connsiteY22"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43430 w 1096608"/>
              <a:gd name="connsiteY19" fmla="*/ 1394881 h 1979882"/>
              <a:gd name="connsiteX20" fmla="*/ 111908 w 1096608"/>
              <a:gd name="connsiteY20" fmla="*/ 1707484 h 1979882"/>
              <a:gd name="connsiteX21" fmla="*/ 630437 w 1096608"/>
              <a:gd name="connsiteY21" fmla="*/ 1782011 h 1979882"/>
              <a:gd name="connsiteX22" fmla="*/ 579411 w 1096608"/>
              <a:gd name="connsiteY22"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27304 w 1096608"/>
              <a:gd name="connsiteY19" fmla="*/ 1386596 h 1979882"/>
              <a:gd name="connsiteX20" fmla="*/ 111908 w 1096608"/>
              <a:gd name="connsiteY20" fmla="*/ 1707484 h 1979882"/>
              <a:gd name="connsiteX21" fmla="*/ 630437 w 1096608"/>
              <a:gd name="connsiteY21" fmla="*/ 1782011 h 1979882"/>
              <a:gd name="connsiteX22" fmla="*/ 579411 w 1096608"/>
              <a:gd name="connsiteY22"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27304 w 1096608"/>
              <a:gd name="connsiteY19" fmla="*/ 1386596 h 1979882"/>
              <a:gd name="connsiteX20" fmla="*/ 111908 w 1096608"/>
              <a:gd name="connsiteY20" fmla="*/ 1707484 h 1979882"/>
              <a:gd name="connsiteX21" fmla="*/ 37801 w 1096608"/>
              <a:gd name="connsiteY21" fmla="*/ 1877293 h 1979882"/>
              <a:gd name="connsiteX22" fmla="*/ 579411 w 1096608"/>
              <a:gd name="connsiteY22" fmla="*/ 1979882 h 1979882"/>
              <a:gd name="connsiteX0" fmla="*/ 765559 w 1096608"/>
              <a:gd name="connsiteY0" fmla="*/ 1950099 h 1979882"/>
              <a:gd name="connsiteX1" fmla="*/ 998800 w 1096608"/>
              <a:gd name="connsiteY1" fmla="*/ 1878871 h 1979882"/>
              <a:gd name="connsiteX2" fmla="*/ 1019224 w 1096608"/>
              <a:gd name="connsiteY2" fmla="*/ 1826717 h 1979882"/>
              <a:gd name="connsiteX3" fmla="*/ 1043313 w 1096608"/>
              <a:gd name="connsiteY3" fmla="*/ 1706936 h 1979882"/>
              <a:gd name="connsiteX4" fmla="*/ 1075919 w 1096608"/>
              <a:gd name="connsiteY4" fmla="*/ 1505265 h 1979882"/>
              <a:gd name="connsiteX5" fmla="*/ 1087460 w 1096608"/>
              <a:gd name="connsiteY5" fmla="*/ 1334408 h 1979882"/>
              <a:gd name="connsiteX6" fmla="*/ 1095245 w 1096608"/>
              <a:gd name="connsiteY6" fmla="*/ 1176149 h 1979882"/>
              <a:gd name="connsiteX7" fmla="*/ 1092499 w 1096608"/>
              <a:gd name="connsiteY7" fmla="*/ 966641 h 1979882"/>
              <a:gd name="connsiteX8" fmla="*/ 1056503 w 1096608"/>
              <a:gd name="connsiteY8" fmla="*/ 688309 h 1979882"/>
              <a:gd name="connsiteX9" fmla="*/ 1017208 w 1096608"/>
              <a:gd name="connsiteY9" fmla="*/ 478216 h 1979882"/>
              <a:gd name="connsiteX10" fmla="*/ 1013729 w 1096608"/>
              <a:gd name="connsiteY10" fmla="*/ 473809 h 1979882"/>
              <a:gd name="connsiteX11" fmla="*/ 991003 w 1096608"/>
              <a:gd name="connsiteY11" fmla="*/ 377078 h 1979882"/>
              <a:gd name="connsiteX12" fmla="*/ 957311 w 1096608"/>
              <a:gd name="connsiteY12" fmla="*/ 262383 h 1979882"/>
              <a:gd name="connsiteX13" fmla="*/ 896361 w 1096608"/>
              <a:gd name="connsiteY13" fmla="*/ 81028 h 1979882"/>
              <a:gd name="connsiteX14" fmla="*/ 635676 w 1096608"/>
              <a:gd name="connsiteY14" fmla="*/ 11203 h 1979882"/>
              <a:gd name="connsiteX15" fmla="*/ 304441 w 1096608"/>
              <a:gd name="connsiteY15" fmla="*/ 0 h 1979882"/>
              <a:gd name="connsiteX16" fmla="*/ 0 w 1096608"/>
              <a:gd name="connsiteY16" fmla="*/ 122812 h 1979882"/>
              <a:gd name="connsiteX17" fmla="*/ 84086 w 1096608"/>
              <a:gd name="connsiteY17" fmla="*/ 463491 h 1979882"/>
              <a:gd name="connsiteX18" fmla="*/ 146375 w 1096608"/>
              <a:gd name="connsiteY18" fmla="*/ 904640 h 1979882"/>
              <a:gd name="connsiteX19" fmla="*/ 127304 w 1096608"/>
              <a:gd name="connsiteY19" fmla="*/ 1386596 h 1979882"/>
              <a:gd name="connsiteX20" fmla="*/ 83687 w 1096608"/>
              <a:gd name="connsiteY20" fmla="*/ 1682628 h 1979882"/>
              <a:gd name="connsiteX21" fmla="*/ 37801 w 1096608"/>
              <a:gd name="connsiteY21" fmla="*/ 1877293 h 1979882"/>
              <a:gd name="connsiteX22" fmla="*/ 579411 w 1096608"/>
              <a:gd name="connsiteY22" fmla="*/ 1979882 h 1979882"/>
              <a:gd name="connsiteX0" fmla="*/ 765559 w 1096608"/>
              <a:gd name="connsiteY0" fmla="*/ 1950099 h 1975739"/>
              <a:gd name="connsiteX1" fmla="*/ 998800 w 1096608"/>
              <a:gd name="connsiteY1" fmla="*/ 1878871 h 1975739"/>
              <a:gd name="connsiteX2" fmla="*/ 1019224 w 1096608"/>
              <a:gd name="connsiteY2" fmla="*/ 1826717 h 1975739"/>
              <a:gd name="connsiteX3" fmla="*/ 1043313 w 1096608"/>
              <a:gd name="connsiteY3" fmla="*/ 1706936 h 1975739"/>
              <a:gd name="connsiteX4" fmla="*/ 1075919 w 1096608"/>
              <a:gd name="connsiteY4" fmla="*/ 1505265 h 1975739"/>
              <a:gd name="connsiteX5" fmla="*/ 1087460 w 1096608"/>
              <a:gd name="connsiteY5" fmla="*/ 1334408 h 1975739"/>
              <a:gd name="connsiteX6" fmla="*/ 1095245 w 1096608"/>
              <a:gd name="connsiteY6" fmla="*/ 1176149 h 1975739"/>
              <a:gd name="connsiteX7" fmla="*/ 1092499 w 1096608"/>
              <a:gd name="connsiteY7" fmla="*/ 966641 h 1975739"/>
              <a:gd name="connsiteX8" fmla="*/ 1056503 w 1096608"/>
              <a:gd name="connsiteY8" fmla="*/ 688309 h 1975739"/>
              <a:gd name="connsiteX9" fmla="*/ 1017208 w 1096608"/>
              <a:gd name="connsiteY9" fmla="*/ 478216 h 1975739"/>
              <a:gd name="connsiteX10" fmla="*/ 1013729 w 1096608"/>
              <a:gd name="connsiteY10" fmla="*/ 473809 h 1975739"/>
              <a:gd name="connsiteX11" fmla="*/ 991003 w 1096608"/>
              <a:gd name="connsiteY11" fmla="*/ 377078 h 1975739"/>
              <a:gd name="connsiteX12" fmla="*/ 957311 w 1096608"/>
              <a:gd name="connsiteY12" fmla="*/ 262383 h 1975739"/>
              <a:gd name="connsiteX13" fmla="*/ 896361 w 1096608"/>
              <a:gd name="connsiteY13" fmla="*/ 81028 h 1975739"/>
              <a:gd name="connsiteX14" fmla="*/ 635676 w 1096608"/>
              <a:gd name="connsiteY14" fmla="*/ 11203 h 1975739"/>
              <a:gd name="connsiteX15" fmla="*/ 304441 w 1096608"/>
              <a:gd name="connsiteY15" fmla="*/ 0 h 1975739"/>
              <a:gd name="connsiteX16" fmla="*/ 0 w 1096608"/>
              <a:gd name="connsiteY16" fmla="*/ 122812 h 1975739"/>
              <a:gd name="connsiteX17" fmla="*/ 84086 w 1096608"/>
              <a:gd name="connsiteY17" fmla="*/ 463491 h 1975739"/>
              <a:gd name="connsiteX18" fmla="*/ 146375 w 1096608"/>
              <a:gd name="connsiteY18" fmla="*/ 904640 h 1975739"/>
              <a:gd name="connsiteX19" fmla="*/ 127304 w 1096608"/>
              <a:gd name="connsiteY19" fmla="*/ 1386596 h 1975739"/>
              <a:gd name="connsiteX20" fmla="*/ 83687 w 1096608"/>
              <a:gd name="connsiteY20" fmla="*/ 1682628 h 1975739"/>
              <a:gd name="connsiteX21" fmla="*/ 37801 w 1096608"/>
              <a:gd name="connsiteY21" fmla="*/ 1877293 h 1975739"/>
              <a:gd name="connsiteX22" fmla="*/ 220604 w 1096608"/>
              <a:gd name="connsiteY22" fmla="*/ 1975739 h 1975739"/>
              <a:gd name="connsiteX0" fmla="*/ 765559 w 1096608"/>
              <a:gd name="connsiteY0" fmla="*/ 1950099 h 1975739"/>
              <a:gd name="connsiteX1" fmla="*/ 998800 w 1096608"/>
              <a:gd name="connsiteY1" fmla="*/ 1878871 h 1975739"/>
              <a:gd name="connsiteX2" fmla="*/ 1019224 w 1096608"/>
              <a:gd name="connsiteY2" fmla="*/ 1826717 h 1975739"/>
              <a:gd name="connsiteX3" fmla="*/ 1043313 w 1096608"/>
              <a:gd name="connsiteY3" fmla="*/ 1706936 h 1975739"/>
              <a:gd name="connsiteX4" fmla="*/ 1075919 w 1096608"/>
              <a:gd name="connsiteY4" fmla="*/ 1505265 h 1975739"/>
              <a:gd name="connsiteX5" fmla="*/ 1087460 w 1096608"/>
              <a:gd name="connsiteY5" fmla="*/ 1334408 h 1975739"/>
              <a:gd name="connsiteX6" fmla="*/ 1095245 w 1096608"/>
              <a:gd name="connsiteY6" fmla="*/ 1176149 h 1975739"/>
              <a:gd name="connsiteX7" fmla="*/ 1092499 w 1096608"/>
              <a:gd name="connsiteY7" fmla="*/ 966641 h 1975739"/>
              <a:gd name="connsiteX8" fmla="*/ 1056503 w 1096608"/>
              <a:gd name="connsiteY8" fmla="*/ 688309 h 1975739"/>
              <a:gd name="connsiteX9" fmla="*/ 1017208 w 1096608"/>
              <a:gd name="connsiteY9" fmla="*/ 478216 h 1975739"/>
              <a:gd name="connsiteX10" fmla="*/ 1013729 w 1096608"/>
              <a:gd name="connsiteY10" fmla="*/ 473809 h 1975739"/>
              <a:gd name="connsiteX11" fmla="*/ 991003 w 1096608"/>
              <a:gd name="connsiteY11" fmla="*/ 377078 h 1975739"/>
              <a:gd name="connsiteX12" fmla="*/ 957311 w 1096608"/>
              <a:gd name="connsiteY12" fmla="*/ 262383 h 1975739"/>
              <a:gd name="connsiteX13" fmla="*/ 896361 w 1096608"/>
              <a:gd name="connsiteY13" fmla="*/ 81028 h 1975739"/>
              <a:gd name="connsiteX14" fmla="*/ 635676 w 1096608"/>
              <a:gd name="connsiteY14" fmla="*/ 11203 h 1975739"/>
              <a:gd name="connsiteX15" fmla="*/ 304441 w 1096608"/>
              <a:gd name="connsiteY15" fmla="*/ 0 h 1975739"/>
              <a:gd name="connsiteX16" fmla="*/ 0 w 1096608"/>
              <a:gd name="connsiteY16" fmla="*/ 122812 h 1975739"/>
              <a:gd name="connsiteX17" fmla="*/ 84086 w 1096608"/>
              <a:gd name="connsiteY17" fmla="*/ 463491 h 1975739"/>
              <a:gd name="connsiteX18" fmla="*/ 146375 w 1096608"/>
              <a:gd name="connsiteY18" fmla="*/ 904640 h 1975739"/>
              <a:gd name="connsiteX19" fmla="*/ 127304 w 1096608"/>
              <a:gd name="connsiteY19" fmla="*/ 1386596 h 1975739"/>
              <a:gd name="connsiteX20" fmla="*/ 83687 w 1096608"/>
              <a:gd name="connsiteY20" fmla="*/ 1682628 h 1975739"/>
              <a:gd name="connsiteX21" fmla="*/ 37801 w 1096608"/>
              <a:gd name="connsiteY21" fmla="*/ 1877293 h 1975739"/>
              <a:gd name="connsiteX22" fmla="*/ 220604 w 1096608"/>
              <a:gd name="connsiteY22" fmla="*/ 1975739 h 1975739"/>
              <a:gd name="connsiteX0" fmla="*/ 926820 w 1096608"/>
              <a:gd name="connsiteY0" fmla="*/ 1991526 h 1991596"/>
              <a:gd name="connsiteX1" fmla="*/ 998800 w 1096608"/>
              <a:gd name="connsiteY1" fmla="*/ 1878871 h 1991596"/>
              <a:gd name="connsiteX2" fmla="*/ 1019224 w 1096608"/>
              <a:gd name="connsiteY2" fmla="*/ 1826717 h 1991596"/>
              <a:gd name="connsiteX3" fmla="*/ 1043313 w 1096608"/>
              <a:gd name="connsiteY3" fmla="*/ 1706936 h 1991596"/>
              <a:gd name="connsiteX4" fmla="*/ 1075919 w 1096608"/>
              <a:gd name="connsiteY4" fmla="*/ 1505265 h 1991596"/>
              <a:gd name="connsiteX5" fmla="*/ 1087460 w 1096608"/>
              <a:gd name="connsiteY5" fmla="*/ 1334408 h 1991596"/>
              <a:gd name="connsiteX6" fmla="*/ 1095245 w 1096608"/>
              <a:gd name="connsiteY6" fmla="*/ 1176149 h 1991596"/>
              <a:gd name="connsiteX7" fmla="*/ 1092499 w 1096608"/>
              <a:gd name="connsiteY7" fmla="*/ 966641 h 1991596"/>
              <a:gd name="connsiteX8" fmla="*/ 1056503 w 1096608"/>
              <a:gd name="connsiteY8" fmla="*/ 688309 h 1991596"/>
              <a:gd name="connsiteX9" fmla="*/ 1017208 w 1096608"/>
              <a:gd name="connsiteY9" fmla="*/ 478216 h 1991596"/>
              <a:gd name="connsiteX10" fmla="*/ 1013729 w 1096608"/>
              <a:gd name="connsiteY10" fmla="*/ 473809 h 1991596"/>
              <a:gd name="connsiteX11" fmla="*/ 991003 w 1096608"/>
              <a:gd name="connsiteY11" fmla="*/ 377078 h 1991596"/>
              <a:gd name="connsiteX12" fmla="*/ 957311 w 1096608"/>
              <a:gd name="connsiteY12" fmla="*/ 262383 h 1991596"/>
              <a:gd name="connsiteX13" fmla="*/ 896361 w 1096608"/>
              <a:gd name="connsiteY13" fmla="*/ 81028 h 1991596"/>
              <a:gd name="connsiteX14" fmla="*/ 635676 w 1096608"/>
              <a:gd name="connsiteY14" fmla="*/ 11203 h 1991596"/>
              <a:gd name="connsiteX15" fmla="*/ 304441 w 1096608"/>
              <a:gd name="connsiteY15" fmla="*/ 0 h 1991596"/>
              <a:gd name="connsiteX16" fmla="*/ 0 w 1096608"/>
              <a:gd name="connsiteY16" fmla="*/ 122812 h 1991596"/>
              <a:gd name="connsiteX17" fmla="*/ 84086 w 1096608"/>
              <a:gd name="connsiteY17" fmla="*/ 463491 h 1991596"/>
              <a:gd name="connsiteX18" fmla="*/ 146375 w 1096608"/>
              <a:gd name="connsiteY18" fmla="*/ 904640 h 1991596"/>
              <a:gd name="connsiteX19" fmla="*/ 127304 w 1096608"/>
              <a:gd name="connsiteY19" fmla="*/ 1386596 h 1991596"/>
              <a:gd name="connsiteX20" fmla="*/ 83687 w 1096608"/>
              <a:gd name="connsiteY20" fmla="*/ 1682628 h 1991596"/>
              <a:gd name="connsiteX21" fmla="*/ 37801 w 1096608"/>
              <a:gd name="connsiteY21" fmla="*/ 1877293 h 1991596"/>
              <a:gd name="connsiteX22" fmla="*/ 220604 w 1096608"/>
              <a:gd name="connsiteY22" fmla="*/ 1975739 h 1991596"/>
              <a:gd name="connsiteX0" fmla="*/ 563982 w 1096608"/>
              <a:gd name="connsiteY0" fmla="*/ 1983241 h 1983316"/>
              <a:gd name="connsiteX1" fmla="*/ 998800 w 1096608"/>
              <a:gd name="connsiteY1" fmla="*/ 1878871 h 1983316"/>
              <a:gd name="connsiteX2" fmla="*/ 1019224 w 1096608"/>
              <a:gd name="connsiteY2" fmla="*/ 1826717 h 1983316"/>
              <a:gd name="connsiteX3" fmla="*/ 1043313 w 1096608"/>
              <a:gd name="connsiteY3" fmla="*/ 1706936 h 1983316"/>
              <a:gd name="connsiteX4" fmla="*/ 1075919 w 1096608"/>
              <a:gd name="connsiteY4" fmla="*/ 1505265 h 1983316"/>
              <a:gd name="connsiteX5" fmla="*/ 1087460 w 1096608"/>
              <a:gd name="connsiteY5" fmla="*/ 1334408 h 1983316"/>
              <a:gd name="connsiteX6" fmla="*/ 1095245 w 1096608"/>
              <a:gd name="connsiteY6" fmla="*/ 1176149 h 1983316"/>
              <a:gd name="connsiteX7" fmla="*/ 1092499 w 1096608"/>
              <a:gd name="connsiteY7" fmla="*/ 966641 h 1983316"/>
              <a:gd name="connsiteX8" fmla="*/ 1056503 w 1096608"/>
              <a:gd name="connsiteY8" fmla="*/ 688309 h 1983316"/>
              <a:gd name="connsiteX9" fmla="*/ 1017208 w 1096608"/>
              <a:gd name="connsiteY9" fmla="*/ 478216 h 1983316"/>
              <a:gd name="connsiteX10" fmla="*/ 1013729 w 1096608"/>
              <a:gd name="connsiteY10" fmla="*/ 473809 h 1983316"/>
              <a:gd name="connsiteX11" fmla="*/ 991003 w 1096608"/>
              <a:gd name="connsiteY11" fmla="*/ 377078 h 1983316"/>
              <a:gd name="connsiteX12" fmla="*/ 957311 w 1096608"/>
              <a:gd name="connsiteY12" fmla="*/ 262383 h 1983316"/>
              <a:gd name="connsiteX13" fmla="*/ 896361 w 1096608"/>
              <a:gd name="connsiteY13" fmla="*/ 81028 h 1983316"/>
              <a:gd name="connsiteX14" fmla="*/ 635676 w 1096608"/>
              <a:gd name="connsiteY14" fmla="*/ 11203 h 1983316"/>
              <a:gd name="connsiteX15" fmla="*/ 304441 w 1096608"/>
              <a:gd name="connsiteY15" fmla="*/ 0 h 1983316"/>
              <a:gd name="connsiteX16" fmla="*/ 0 w 1096608"/>
              <a:gd name="connsiteY16" fmla="*/ 122812 h 1983316"/>
              <a:gd name="connsiteX17" fmla="*/ 84086 w 1096608"/>
              <a:gd name="connsiteY17" fmla="*/ 463491 h 1983316"/>
              <a:gd name="connsiteX18" fmla="*/ 146375 w 1096608"/>
              <a:gd name="connsiteY18" fmla="*/ 904640 h 1983316"/>
              <a:gd name="connsiteX19" fmla="*/ 127304 w 1096608"/>
              <a:gd name="connsiteY19" fmla="*/ 1386596 h 1983316"/>
              <a:gd name="connsiteX20" fmla="*/ 83687 w 1096608"/>
              <a:gd name="connsiteY20" fmla="*/ 1682628 h 1983316"/>
              <a:gd name="connsiteX21" fmla="*/ 37801 w 1096608"/>
              <a:gd name="connsiteY21" fmla="*/ 1877293 h 1983316"/>
              <a:gd name="connsiteX22" fmla="*/ 220604 w 1096608"/>
              <a:gd name="connsiteY22" fmla="*/ 1975739 h 1983316"/>
              <a:gd name="connsiteX0" fmla="*/ 563982 w 1096608"/>
              <a:gd name="connsiteY0" fmla="*/ 1983241 h 1983401"/>
              <a:gd name="connsiteX1" fmla="*/ 869791 w 1096608"/>
              <a:gd name="connsiteY1" fmla="*/ 1936869 h 1983401"/>
              <a:gd name="connsiteX2" fmla="*/ 1019224 w 1096608"/>
              <a:gd name="connsiteY2" fmla="*/ 1826717 h 1983401"/>
              <a:gd name="connsiteX3" fmla="*/ 1043313 w 1096608"/>
              <a:gd name="connsiteY3" fmla="*/ 1706936 h 1983401"/>
              <a:gd name="connsiteX4" fmla="*/ 1075919 w 1096608"/>
              <a:gd name="connsiteY4" fmla="*/ 1505265 h 1983401"/>
              <a:gd name="connsiteX5" fmla="*/ 1087460 w 1096608"/>
              <a:gd name="connsiteY5" fmla="*/ 1334408 h 1983401"/>
              <a:gd name="connsiteX6" fmla="*/ 1095245 w 1096608"/>
              <a:gd name="connsiteY6" fmla="*/ 1176149 h 1983401"/>
              <a:gd name="connsiteX7" fmla="*/ 1092499 w 1096608"/>
              <a:gd name="connsiteY7" fmla="*/ 966641 h 1983401"/>
              <a:gd name="connsiteX8" fmla="*/ 1056503 w 1096608"/>
              <a:gd name="connsiteY8" fmla="*/ 688309 h 1983401"/>
              <a:gd name="connsiteX9" fmla="*/ 1017208 w 1096608"/>
              <a:gd name="connsiteY9" fmla="*/ 478216 h 1983401"/>
              <a:gd name="connsiteX10" fmla="*/ 1013729 w 1096608"/>
              <a:gd name="connsiteY10" fmla="*/ 473809 h 1983401"/>
              <a:gd name="connsiteX11" fmla="*/ 991003 w 1096608"/>
              <a:gd name="connsiteY11" fmla="*/ 377078 h 1983401"/>
              <a:gd name="connsiteX12" fmla="*/ 957311 w 1096608"/>
              <a:gd name="connsiteY12" fmla="*/ 262383 h 1983401"/>
              <a:gd name="connsiteX13" fmla="*/ 896361 w 1096608"/>
              <a:gd name="connsiteY13" fmla="*/ 81028 h 1983401"/>
              <a:gd name="connsiteX14" fmla="*/ 635676 w 1096608"/>
              <a:gd name="connsiteY14" fmla="*/ 11203 h 1983401"/>
              <a:gd name="connsiteX15" fmla="*/ 304441 w 1096608"/>
              <a:gd name="connsiteY15" fmla="*/ 0 h 1983401"/>
              <a:gd name="connsiteX16" fmla="*/ 0 w 1096608"/>
              <a:gd name="connsiteY16" fmla="*/ 122812 h 1983401"/>
              <a:gd name="connsiteX17" fmla="*/ 84086 w 1096608"/>
              <a:gd name="connsiteY17" fmla="*/ 463491 h 1983401"/>
              <a:gd name="connsiteX18" fmla="*/ 146375 w 1096608"/>
              <a:gd name="connsiteY18" fmla="*/ 904640 h 1983401"/>
              <a:gd name="connsiteX19" fmla="*/ 127304 w 1096608"/>
              <a:gd name="connsiteY19" fmla="*/ 1386596 h 1983401"/>
              <a:gd name="connsiteX20" fmla="*/ 83687 w 1096608"/>
              <a:gd name="connsiteY20" fmla="*/ 1682628 h 1983401"/>
              <a:gd name="connsiteX21" fmla="*/ 37801 w 1096608"/>
              <a:gd name="connsiteY21" fmla="*/ 1877293 h 1983401"/>
              <a:gd name="connsiteX22" fmla="*/ 220604 w 1096608"/>
              <a:gd name="connsiteY22" fmla="*/ 1975739 h 1983401"/>
              <a:gd name="connsiteX0" fmla="*/ 620424 w 1096608"/>
              <a:gd name="connsiteY0" fmla="*/ 1987384 h 1987532"/>
              <a:gd name="connsiteX1" fmla="*/ 869791 w 1096608"/>
              <a:gd name="connsiteY1" fmla="*/ 1936869 h 1987532"/>
              <a:gd name="connsiteX2" fmla="*/ 1019224 w 1096608"/>
              <a:gd name="connsiteY2" fmla="*/ 1826717 h 1987532"/>
              <a:gd name="connsiteX3" fmla="*/ 1043313 w 1096608"/>
              <a:gd name="connsiteY3" fmla="*/ 1706936 h 1987532"/>
              <a:gd name="connsiteX4" fmla="*/ 1075919 w 1096608"/>
              <a:gd name="connsiteY4" fmla="*/ 1505265 h 1987532"/>
              <a:gd name="connsiteX5" fmla="*/ 1087460 w 1096608"/>
              <a:gd name="connsiteY5" fmla="*/ 1334408 h 1987532"/>
              <a:gd name="connsiteX6" fmla="*/ 1095245 w 1096608"/>
              <a:gd name="connsiteY6" fmla="*/ 1176149 h 1987532"/>
              <a:gd name="connsiteX7" fmla="*/ 1092499 w 1096608"/>
              <a:gd name="connsiteY7" fmla="*/ 966641 h 1987532"/>
              <a:gd name="connsiteX8" fmla="*/ 1056503 w 1096608"/>
              <a:gd name="connsiteY8" fmla="*/ 688309 h 1987532"/>
              <a:gd name="connsiteX9" fmla="*/ 1017208 w 1096608"/>
              <a:gd name="connsiteY9" fmla="*/ 478216 h 1987532"/>
              <a:gd name="connsiteX10" fmla="*/ 1013729 w 1096608"/>
              <a:gd name="connsiteY10" fmla="*/ 473809 h 1987532"/>
              <a:gd name="connsiteX11" fmla="*/ 991003 w 1096608"/>
              <a:gd name="connsiteY11" fmla="*/ 377078 h 1987532"/>
              <a:gd name="connsiteX12" fmla="*/ 957311 w 1096608"/>
              <a:gd name="connsiteY12" fmla="*/ 262383 h 1987532"/>
              <a:gd name="connsiteX13" fmla="*/ 896361 w 1096608"/>
              <a:gd name="connsiteY13" fmla="*/ 81028 h 1987532"/>
              <a:gd name="connsiteX14" fmla="*/ 635676 w 1096608"/>
              <a:gd name="connsiteY14" fmla="*/ 11203 h 1987532"/>
              <a:gd name="connsiteX15" fmla="*/ 304441 w 1096608"/>
              <a:gd name="connsiteY15" fmla="*/ 0 h 1987532"/>
              <a:gd name="connsiteX16" fmla="*/ 0 w 1096608"/>
              <a:gd name="connsiteY16" fmla="*/ 122812 h 1987532"/>
              <a:gd name="connsiteX17" fmla="*/ 84086 w 1096608"/>
              <a:gd name="connsiteY17" fmla="*/ 463491 h 1987532"/>
              <a:gd name="connsiteX18" fmla="*/ 146375 w 1096608"/>
              <a:gd name="connsiteY18" fmla="*/ 904640 h 1987532"/>
              <a:gd name="connsiteX19" fmla="*/ 127304 w 1096608"/>
              <a:gd name="connsiteY19" fmla="*/ 1386596 h 1987532"/>
              <a:gd name="connsiteX20" fmla="*/ 83687 w 1096608"/>
              <a:gd name="connsiteY20" fmla="*/ 1682628 h 1987532"/>
              <a:gd name="connsiteX21" fmla="*/ 37801 w 1096608"/>
              <a:gd name="connsiteY21" fmla="*/ 1877293 h 1987532"/>
              <a:gd name="connsiteX22" fmla="*/ 220604 w 1096608"/>
              <a:gd name="connsiteY22" fmla="*/ 1975739 h 1987532"/>
              <a:gd name="connsiteX0" fmla="*/ 499478 w 1096608"/>
              <a:gd name="connsiteY0" fmla="*/ 1995669 h 1995798"/>
              <a:gd name="connsiteX1" fmla="*/ 869791 w 1096608"/>
              <a:gd name="connsiteY1" fmla="*/ 1936869 h 1995798"/>
              <a:gd name="connsiteX2" fmla="*/ 1019224 w 1096608"/>
              <a:gd name="connsiteY2" fmla="*/ 1826717 h 1995798"/>
              <a:gd name="connsiteX3" fmla="*/ 1043313 w 1096608"/>
              <a:gd name="connsiteY3" fmla="*/ 1706936 h 1995798"/>
              <a:gd name="connsiteX4" fmla="*/ 1075919 w 1096608"/>
              <a:gd name="connsiteY4" fmla="*/ 1505265 h 1995798"/>
              <a:gd name="connsiteX5" fmla="*/ 1087460 w 1096608"/>
              <a:gd name="connsiteY5" fmla="*/ 1334408 h 1995798"/>
              <a:gd name="connsiteX6" fmla="*/ 1095245 w 1096608"/>
              <a:gd name="connsiteY6" fmla="*/ 1176149 h 1995798"/>
              <a:gd name="connsiteX7" fmla="*/ 1092499 w 1096608"/>
              <a:gd name="connsiteY7" fmla="*/ 966641 h 1995798"/>
              <a:gd name="connsiteX8" fmla="*/ 1056503 w 1096608"/>
              <a:gd name="connsiteY8" fmla="*/ 688309 h 1995798"/>
              <a:gd name="connsiteX9" fmla="*/ 1017208 w 1096608"/>
              <a:gd name="connsiteY9" fmla="*/ 478216 h 1995798"/>
              <a:gd name="connsiteX10" fmla="*/ 1013729 w 1096608"/>
              <a:gd name="connsiteY10" fmla="*/ 473809 h 1995798"/>
              <a:gd name="connsiteX11" fmla="*/ 991003 w 1096608"/>
              <a:gd name="connsiteY11" fmla="*/ 377078 h 1995798"/>
              <a:gd name="connsiteX12" fmla="*/ 957311 w 1096608"/>
              <a:gd name="connsiteY12" fmla="*/ 262383 h 1995798"/>
              <a:gd name="connsiteX13" fmla="*/ 896361 w 1096608"/>
              <a:gd name="connsiteY13" fmla="*/ 81028 h 1995798"/>
              <a:gd name="connsiteX14" fmla="*/ 635676 w 1096608"/>
              <a:gd name="connsiteY14" fmla="*/ 11203 h 1995798"/>
              <a:gd name="connsiteX15" fmla="*/ 304441 w 1096608"/>
              <a:gd name="connsiteY15" fmla="*/ 0 h 1995798"/>
              <a:gd name="connsiteX16" fmla="*/ 0 w 1096608"/>
              <a:gd name="connsiteY16" fmla="*/ 122812 h 1995798"/>
              <a:gd name="connsiteX17" fmla="*/ 84086 w 1096608"/>
              <a:gd name="connsiteY17" fmla="*/ 463491 h 1995798"/>
              <a:gd name="connsiteX18" fmla="*/ 146375 w 1096608"/>
              <a:gd name="connsiteY18" fmla="*/ 904640 h 1995798"/>
              <a:gd name="connsiteX19" fmla="*/ 127304 w 1096608"/>
              <a:gd name="connsiteY19" fmla="*/ 1386596 h 1995798"/>
              <a:gd name="connsiteX20" fmla="*/ 83687 w 1096608"/>
              <a:gd name="connsiteY20" fmla="*/ 1682628 h 1995798"/>
              <a:gd name="connsiteX21" fmla="*/ 37801 w 1096608"/>
              <a:gd name="connsiteY21" fmla="*/ 1877293 h 1995798"/>
              <a:gd name="connsiteX22" fmla="*/ 220604 w 1096608"/>
              <a:gd name="connsiteY22" fmla="*/ 1975739 h 199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6608" h="1995798">
                <a:moveTo>
                  <a:pt x="499478" y="1995669"/>
                </a:moveTo>
                <a:cubicBezTo>
                  <a:pt x="533931" y="1999007"/>
                  <a:pt x="806516" y="1936738"/>
                  <a:pt x="869791" y="1936869"/>
                </a:cubicBezTo>
                <a:cubicBezTo>
                  <a:pt x="888719" y="1876950"/>
                  <a:pt x="1006935" y="1876071"/>
                  <a:pt x="1019224" y="1826717"/>
                </a:cubicBezTo>
                <a:cubicBezTo>
                  <a:pt x="1034538" y="1762614"/>
                  <a:pt x="1033864" y="1760511"/>
                  <a:pt x="1043313" y="1706936"/>
                </a:cubicBezTo>
                <a:cubicBezTo>
                  <a:pt x="1052762" y="1653361"/>
                  <a:pt x="1068561" y="1567353"/>
                  <a:pt x="1075919" y="1505265"/>
                </a:cubicBezTo>
                <a:cubicBezTo>
                  <a:pt x="1083277" y="1443177"/>
                  <a:pt x="1084239" y="1389261"/>
                  <a:pt x="1087460" y="1334408"/>
                </a:cubicBezTo>
                <a:cubicBezTo>
                  <a:pt x="1090681" y="1279555"/>
                  <a:pt x="1094405" y="1237443"/>
                  <a:pt x="1095245" y="1176149"/>
                </a:cubicBezTo>
                <a:cubicBezTo>
                  <a:pt x="1096085" y="1114855"/>
                  <a:pt x="1098956" y="1047948"/>
                  <a:pt x="1092499" y="966641"/>
                </a:cubicBezTo>
                <a:cubicBezTo>
                  <a:pt x="1086042" y="885334"/>
                  <a:pt x="1069051" y="769713"/>
                  <a:pt x="1056503" y="688309"/>
                </a:cubicBezTo>
                <a:cubicBezTo>
                  <a:pt x="1043955" y="606905"/>
                  <a:pt x="1024337" y="513966"/>
                  <a:pt x="1017208" y="478216"/>
                </a:cubicBezTo>
                <a:cubicBezTo>
                  <a:pt x="1010079" y="442466"/>
                  <a:pt x="1018096" y="490665"/>
                  <a:pt x="1013729" y="473809"/>
                </a:cubicBezTo>
                <a:cubicBezTo>
                  <a:pt x="1009362" y="456953"/>
                  <a:pt x="1000406" y="412316"/>
                  <a:pt x="991003" y="377078"/>
                </a:cubicBezTo>
                <a:cubicBezTo>
                  <a:pt x="981600" y="341840"/>
                  <a:pt x="973085" y="311725"/>
                  <a:pt x="957311" y="262383"/>
                </a:cubicBezTo>
                <a:cubicBezTo>
                  <a:pt x="941537" y="213041"/>
                  <a:pt x="927794" y="150855"/>
                  <a:pt x="896361" y="81028"/>
                </a:cubicBezTo>
                <a:cubicBezTo>
                  <a:pt x="834692" y="40200"/>
                  <a:pt x="734329" y="24708"/>
                  <a:pt x="635676" y="11203"/>
                </a:cubicBezTo>
                <a:cubicBezTo>
                  <a:pt x="537023" y="-2302"/>
                  <a:pt x="442736" y="6001"/>
                  <a:pt x="304441" y="0"/>
                </a:cubicBezTo>
                <a:cubicBezTo>
                  <a:pt x="169939" y="50693"/>
                  <a:pt x="36726" y="45564"/>
                  <a:pt x="0" y="122812"/>
                </a:cubicBezTo>
                <a:cubicBezTo>
                  <a:pt x="19716" y="204203"/>
                  <a:pt x="59690" y="333186"/>
                  <a:pt x="84086" y="463491"/>
                </a:cubicBezTo>
                <a:cubicBezTo>
                  <a:pt x="108482" y="593796"/>
                  <a:pt x="139172" y="750789"/>
                  <a:pt x="146375" y="904640"/>
                </a:cubicBezTo>
                <a:cubicBezTo>
                  <a:pt x="153578" y="1058491"/>
                  <a:pt x="137752" y="1256931"/>
                  <a:pt x="127304" y="1386596"/>
                </a:cubicBezTo>
                <a:cubicBezTo>
                  <a:pt x="116856" y="1516261"/>
                  <a:pt x="98604" y="1600845"/>
                  <a:pt x="83687" y="1682628"/>
                </a:cubicBezTo>
                <a:cubicBezTo>
                  <a:pt x="68770" y="1764411"/>
                  <a:pt x="49249" y="1831893"/>
                  <a:pt x="37801" y="1877293"/>
                </a:cubicBezTo>
                <a:cubicBezTo>
                  <a:pt x="26353" y="1922693"/>
                  <a:pt x="106551" y="1913457"/>
                  <a:pt x="220604" y="1975739"/>
                </a:cubicBezTo>
              </a:path>
            </a:pathLst>
          </a:custGeom>
          <a:gradFill flip="none" rotWithShape="1">
            <a:gsLst>
              <a:gs pos="0">
                <a:schemeClr val="accent3">
                  <a:lumMod val="50000"/>
                </a:schemeClr>
              </a:gs>
              <a:gs pos="100000">
                <a:schemeClr val="accent3">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53" name="Tekstboks 152"/>
          <p:cNvSpPr txBox="1"/>
          <p:nvPr/>
        </p:nvSpPr>
        <p:spPr>
          <a:xfrm>
            <a:off x="6045753" y="5359001"/>
            <a:ext cx="877163" cy="369332"/>
          </a:xfrm>
          <a:prstGeom prst="rect">
            <a:avLst/>
          </a:prstGeom>
          <a:noFill/>
        </p:spPr>
        <p:txBody>
          <a:bodyPr wrap="none" rtlCol="0">
            <a:spAutoFit/>
          </a:bodyPr>
          <a:lstStyle/>
          <a:p>
            <a:r>
              <a:rPr lang="da-DK" dirty="0">
                <a:solidFill>
                  <a:schemeClr val="bg1"/>
                </a:solidFill>
                <a:latin typeface="Arial" panose="020B0604020202020204" pitchFamily="34" charset="0"/>
                <a:cs typeface="Arial" panose="020B0604020202020204" pitchFamily="34" charset="0"/>
              </a:rPr>
              <a:t>Biofilm</a:t>
            </a:r>
          </a:p>
        </p:txBody>
      </p:sp>
      <p:cxnSp>
        <p:nvCxnSpPr>
          <p:cNvPr id="37906" name="Lige pilforbindelse 37905"/>
          <p:cNvCxnSpPr/>
          <p:nvPr/>
        </p:nvCxnSpPr>
        <p:spPr>
          <a:xfrm>
            <a:off x="6890856" y="5542370"/>
            <a:ext cx="606881" cy="1"/>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cxnSp>
        <p:nvCxnSpPr>
          <p:cNvPr id="37902" name="Lige pilforbindelse 37901"/>
          <p:cNvCxnSpPr/>
          <p:nvPr/>
        </p:nvCxnSpPr>
        <p:spPr>
          <a:xfrm flipH="1" flipV="1">
            <a:off x="5223873" y="5542370"/>
            <a:ext cx="800499" cy="1299"/>
          </a:xfrm>
          <a:prstGeom prst="straightConnector1">
            <a:avLst/>
          </a:prstGeom>
          <a:ln>
            <a:solidFill>
              <a:schemeClr val="bg1"/>
            </a:solidFill>
            <a:tailEnd type="arrow"/>
          </a:ln>
        </p:spPr>
        <p:style>
          <a:lnRef idx="2">
            <a:schemeClr val="accent1"/>
          </a:lnRef>
          <a:fillRef idx="0">
            <a:schemeClr val="accent1"/>
          </a:fillRef>
          <a:effectRef idx="1">
            <a:schemeClr val="accent1"/>
          </a:effectRef>
          <a:fontRef idx="minor">
            <a:schemeClr val="tx1"/>
          </a:fontRef>
        </p:style>
      </p:cxnSp>
      <p:pic>
        <p:nvPicPr>
          <p:cNvPr id="106" name="Billede 10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6991635" y="4651786"/>
            <a:ext cx="202661" cy="202661"/>
          </a:xfrm>
          <a:prstGeom prst="rect">
            <a:avLst/>
          </a:prstGeom>
        </p:spPr>
      </p:pic>
      <p:pic>
        <p:nvPicPr>
          <p:cNvPr id="108" name="Billede 10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flipH="1">
            <a:off x="6922637" y="3441032"/>
            <a:ext cx="202661" cy="202661"/>
          </a:xfrm>
          <a:prstGeom prst="rect">
            <a:avLst/>
          </a:prstGeom>
        </p:spPr>
      </p:pic>
      <p:sp>
        <p:nvSpPr>
          <p:cNvPr id="143" name="Ellipse 142"/>
          <p:cNvSpPr/>
          <p:nvPr/>
        </p:nvSpPr>
        <p:spPr>
          <a:xfrm>
            <a:off x="3677127" y="1721484"/>
            <a:ext cx="4875303" cy="4621465"/>
          </a:xfrm>
          <a:prstGeom prst="ellipse">
            <a:avLst/>
          </a:prstGeom>
          <a:noFill/>
          <a:ln w="793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55" name="Tekstboks 154"/>
          <p:cNvSpPr txBox="1"/>
          <p:nvPr/>
        </p:nvSpPr>
        <p:spPr>
          <a:xfrm>
            <a:off x="4366373" y="4958891"/>
            <a:ext cx="801823" cy="400110"/>
          </a:xfrm>
          <a:prstGeom prst="rect">
            <a:avLst/>
          </a:prstGeom>
          <a:noFill/>
        </p:spPr>
        <p:txBody>
          <a:bodyPr wrap="none" rtlCol="0">
            <a:spAutoFit/>
          </a:bodyPr>
          <a:lstStyle/>
          <a:p>
            <a:r>
              <a:rPr lang="da-DK" sz="2000" b="1" dirty="0">
                <a:solidFill>
                  <a:schemeClr val="accent1">
                    <a:lumMod val="75000"/>
                  </a:schemeClr>
                </a:solidFill>
                <a:latin typeface="Arial" panose="020B0604020202020204" pitchFamily="34" charset="0"/>
                <a:cs typeface="Arial" panose="020B0604020202020204" pitchFamily="34" charset="0"/>
              </a:rPr>
              <a:t>SO</a:t>
            </a:r>
            <a:r>
              <a:rPr lang="da-DK" sz="2000" b="1" baseline="-25000" dirty="0">
                <a:solidFill>
                  <a:schemeClr val="accent1">
                    <a:lumMod val="75000"/>
                  </a:schemeClr>
                </a:solidFill>
                <a:latin typeface="Arial" panose="020B0604020202020204" pitchFamily="34" charset="0"/>
                <a:cs typeface="Arial" panose="020B0604020202020204" pitchFamily="34" charset="0"/>
              </a:rPr>
              <a:t>4</a:t>
            </a:r>
            <a:r>
              <a:rPr lang="da-DK" sz="2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121" name="Tekstboks 120"/>
          <p:cNvSpPr txBox="1"/>
          <p:nvPr/>
        </p:nvSpPr>
        <p:spPr>
          <a:xfrm>
            <a:off x="4471882" y="5410021"/>
            <a:ext cx="801823" cy="400110"/>
          </a:xfrm>
          <a:prstGeom prst="rect">
            <a:avLst/>
          </a:prstGeom>
          <a:noFill/>
        </p:spPr>
        <p:txBody>
          <a:bodyPr wrap="none" rtlCol="0">
            <a:spAutoFit/>
          </a:bodyPr>
          <a:lstStyle/>
          <a:p>
            <a:r>
              <a:rPr lang="da-DK" sz="2000" b="1" dirty="0">
                <a:solidFill>
                  <a:schemeClr val="accent1">
                    <a:lumMod val="75000"/>
                  </a:schemeClr>
                </a:solidFill>
                <a:latin typeface="Arial" panose="020B0604020202020204" pitchFamily="34" charset="0"/>
                <a:cs typeface="Arial" panose="020B0604020202020204" pitchFamily="34" charset="0"/>
              </a:rPr>
              <a:t>SO</a:t>
            </a:r>
            <a:r>
              <a:rPr lang="da-DK" sz="2000" b="1" baseline="-25000" dirty="0">
                <a:solidFill>
                  <a:schemeClr val="accent1">
                    <a:lumMod val="75000"/>
                  </a:schemeClr>
                </a:solidFill>
                <a:latin typeface="Arial" panose="020B0604020202020204" pitchFamily="34" charset="0"/>
                <a:cs typeface="Arial" panose="020B0604020202020204" pitchFamily="34" charset="0"/>
              </a:rPr>
              <a:t>4</a:t>
            </a:r>
            <a:r>
              <a:rPr lang="da-DK" sz="2000" b="1" baseline="58000" dirty="0">
                <a:solidFill>
                  <a:schemeClr val="accent1">
                    <a:lumMod val="75000"/>
                  </a:schemeClr>
                </a:solidFill>
                <a:latin typeface="Arial" panose="020B0604020202020204" pitchFamily="34" charset="0"/>
                <a:cs typeface="Arial" panose="020B0604020202020204" pitchFamily="34" charset="0"/>
              </a:rPr>
              <a:t>2-</a:t>
            </a:r>
          </a:p>
        </p:txBody>
      </p:sp>
      <p:sp>
        <p:nvSpPr>
          <p:cNvPr id="70" name="Tekstboks 69"/>
          <p:cNvSpPr txBox="1"/>
          <p:nvPr/>
        </p:nvSpPr>
        <p:spPr>
          <a:xfrm>
            <a:off x="3956200" y="4729862"/>
            <a:ext cx="886781"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x-opl</a:t>
            </a:r>
            <a:endParaRPr lang="da-DK" b="1" baseline="-25000" dirty="0">
              <a:solidFill>
                <a:srgbClr val="FF0000"/>
              </a:solidFill>
              <a:latin typeface="Arial" panose="020B0604020202020204" pitchFamily="34" charset="0"/>
              <a:cs typeface="Arial" panose="020B0604020202020204" pitchFamily="34" charset="0"/>
            </a:endParaRPr>
          </a:p>
        </p:txBody>
      </p:sp>
      <p:sp>
        <p:nvSpPr>
          <p:cNvPr id="71" name="Tekstboks 70"/>
          <p:cNvSpPr txBox="1"/>
          <p:nvPr/>
        </p:nvSpPr>
        <p:spPr>
          <a:xfrm>
            <a:off x="4420585" y="5184047"/>
            <a:ext cx="886781" cy="369332"/>
          </a:xfrm>
          <a:prstGeom prst="rect">
            <a:avLst/>
          </a:prstGeom>
          <a:noFill/>
        </p:spPr>
        <p:txBody>
          <a:bodyPr wrap="none" rtlCol="0">
            <a:spAutoFit/>
          </a:bodyPr>
          <a:lstStyle/>
          <a:p>
            <a:r>
              <a:rPr lang="da-DK" b="1" dirty="0" err="1">
                <a:solidFill>
                  <a:srgbClr val="FF0000"/>
                </a:solidFill>
                <a:latin typeface="Arial" panose="020B0604020202020204" pitchFamily="34" charset="0"/>
                <a:cs typeface="Arial" panose="020B0604020202020204" pitchFamily="34" charset="0"/>
              </a:rPr>
              <a:t>CH</a:t>
            </a:r>
            <a:r>
              <a:rPr lang="da-DK" b="1" baseline="-25000" dirty="0" err="1">
                <a:solidFill>
                  <a:srgbClr val="FF0000"/>
                </a:solidFill>
                <a:latin typeface="Arial" panose="020B0604020202020204" pitchFamily="34" charset="0"/>
                <a:cs typeface="Arial" panose="020B0604020202020204" pitchFamily="34" charset="0"/>
              </a:rPr>
              <a:t>x-opl</a:t>
            </a:r>
            <a:endParaRPr lang="da-DK" b="1" baseline="-25000" dirty="0">
              <a:solidFill>
                <a:srgbClr val="FF0000"/>
              </a:solidFill>
              <a:latin typeface="Arial" panose="020B0604020202020204" pitchFamily="34" charset="0"/>
              <a:cs typeface="Arial" panose="020B0604020202020204" pitchFamily="34" charset="0"/>
            </a:endParaRPr>
          </a:p>
        </p:txBody>
      </p:sp>
      <p:sp>
        <p:nvSpPr>
          <p:cNvPr id="124" name="Tekstboks 123"/>
          <p:cNvSpPr txBox="1"/>
          <p:nvPr/>
        </p:nvSpPr>
        <p:spPr>
          <a:xfrm>
            <a:off x="4182508" y="2759902"/>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endParaRPr lang="da-DK" sz="2000" b="1" dirty="0">
              <a:solidFill>
                <a:srgbClr val="00FFFF"/>
              </a:solidFill>
              <a:latin typeface="Arial" panose="020B0604020202020204" pitchFamily="34" charset="0"/>
              <a:cs typeface="Arial" panose="020B0604020202020204" pitchFamily="34" charset="0"/>
            </a:endParaRPr>
          </a:p>
        </p:txBody>
      </p:sp>
      <p:sp>
        <p:nvSpPr>
          <p:cNvPr id="125" name="Tekstboks 124"/>
          <p:cNvSpPr txBox="1"/>
          <p:nvPr/>
        </p:nvSpPr>
        <p:spPr>
          <a:xfrm>
            <a:off x="4248396" y="3358776"/>
            <a:ext cx="663964"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latin typeface="Arial" panose="020B0604020202020204" pitchFamily="34" charset="0"/>
                <a:cs typeface="Arial" panose="020B0604020202020204" pitchFamily="34" charset="0"/>
              </a:rPr>
              <a:t>H</a:t>
            </a:r>
            <a:r>
              <a:rPr lang="da-DK" baseline="-25000" dirty="0">
                <a:latin typeface="Arial" panose="020B0604020202020204" pitchFamily="34" charset="0"/>
                <a:cs typeface="Arial" panose="020B0604020202020204" pitchFamily="34" charset="0"/>
              </a:rPr>
              <a:t>2</a:t>
            </a:r>
            <a:r>
              <a:rPr lang="da-DK" dirty="0">
                <a:latin typeface="Arial" panose="020B0604020202020204" pitchFamily="34" charset="0"/>
                <a:cs typeface="Arial" panose="020B0604020202020204" pitchFamily="34" charset="0"/>
              </a:rPr>
              <a:t>O</a:t>
            </a:r>
          </a:p>
        </p:txBody>
      </p:sp>
      <p:sp>
        <p:nvSpPr>
          <p:cNvPr id="126" name="Tekstboks 125"/>
          <p:cNvSpPr txBox="1"/>
          <p:nvPr/>
        </p:nvSpPr>
        <p:spPr>
          <a:xfrm>
            <a:off x="4667137" y="3358776"/>
            <a:ext cx="663964" cy="400110"/>
          </a:xfrm>
          <a:prstGeom prst="rect">
            <a:avLst/>
          </a:prstGeom>
          <a:noFill/>
        </p:spPr>
        <p:txBody>
          <a:bodyPr wrap="none" rtlCol="0">
            <a:spAutoFit/>
          </a:bodyPr>
          <a:lstStyle/>
          <a:p>
            <a:r>
              <a:rPr lang="da-DK" sz="2000" b="1" dirty="0">
                <a:solidFill>
                  <a:srgbClr val="00FFFF"/>
                </a:solidFill>
                <a:latin typeface="Arial" panose="020B0604020202020204" pitchFamily="34" charset="0"/>
                <a:cs typeface="Arial" panose="020B0604020202020204" pitchFamily="34" charset="0"/>
              </a:rPr>
              <a:t>CO</a:t>
            </a:r>
            <a:r>
              <a:rPr lang="da-DK" sz="2000" b="1" baseline="-25000" dirty="0">
                <a:solidFill>
                  <a:srgbClr val="00FFFF"/>
                </a:solidFill>
                <a:latin typeface="Arial" panose="020B0604020202020204" pitchFamily="34" charset="0"/>
                <a:cs typeface="Arial" panose="020B0604020202020204" pitchFamily="34" charset="0"/>
              </a:rPr>
              <a:t>2</a:t>
            </a:r>
          </a:p>
        </p:txBody>
      </p:sp>
      <p:sp>
        <p:nvSpPr>
          <p:cNvPr id="127" name="Tekstboks 126"/>
          <p:cNvSpPr txBox="1"/>
          <p:nvPr/>
        </p:nvSpPr>
        <p:spPr>
          <a:xfrm>
            <a:off x="4559911" y="2620272"/>
            <a:ext cx="663964" cy="400110"/>
          </a:xfrm>
          <a:prstGeom prst="rect">
            <a:avLst/>
          </a:prstGeom>
          <a:noFill/>
        </p:spPr>
        <p:txBody>
          <a:bodyPr wrap="none" rtlCol="0">
            <a:spAutoFit/>
          </a:bodyPr>
          <a:lstStyle/>
          <a:p>
            <a:r>
              <a:rPr lang="da-DK" sz="2000" b="1" dirty="0">
                <a:solidFill>
                  <a:srgbClr val="3333FF"/>
                </a:solidFill>
                <a:latin typeface="Arial" panose="020B0604020202020204" pitchFamily="34" charset="0"/>
                <a:cs typeface="Arial" panose="020B0604020202020204" pitchFamily="34" charset="0"/>
              </a:rPr>
              <a:t>H</a:t>
            </a:r>
            <a:r>
              <a:rPr lang="da-DK" sz="2000" b="1" baseline="-25000" dirty="0">
                <a:solidFill>
                  <a:srgbClr val="3333FF"/>
                </a:solidFill>
                <a:latin typeface="Arial" panose="020B0604020202020204" pitchFamily="34" charset="0"/>
                <a:cs typeface="Arial" panose="020B0604020202020204" pitchFamily="34" charset="0"/>
              </a:rPr>
              <a:t>2</a:t>
            </a:r>
            <a:r>
              <a:rPr lang="da-DK" sz="2000" b="1" dirty="0">
                <a:solidFill>
                  <a:srgbClr val="3333FF"/>
                </a:solidFill>
                <a:latin typeface="Arial" panose="020B0604020202020204" pitchFamily="34" charset="0"/>
                <a:cs typeface="Arial" panose="020B0604020202020204" pitchFamily="34" charset="0"/>
              </a:rPr>
              <a:t>O</a:t>
            </a:r>
          </a:p>
        </p:txBody>
      </p:sp>
      <p:sp>
        <p:nvSpPr>
          <p:cNvPr id="64" name="Tekstboks 63"/>
          <p:cNvSpPr txBox="1"/>
          <p:nvPr/>
        </p:nvSpPr>
        <p:spPr>
          <a:xfrm>
            <a:off x="4334116" y="3106461"/>
            <a:ext cx="508473"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solidFill>
                  <a:srgbClr val="FFFF00"/>
                </a:solidFill>
                <a:latin typeface="Arial" panose="020B0604020202020204" pitchFamily="34" charset="0"/>
                <a:cs typeface="Arial" panose="020B0604020202020204" pitchFamily="34" charset="0"/>
              </a:rPr>
              <a:t>S</a:t>
            </a:r>
            <a:r>
              <a:rPr lang="da-DK" baseline="50000" dirty="0">
                <a:solidFill>
                  <a:srgbClr val="FFFF00"/>
                </a:solidFill>
                <a:latin typeface="Arial" panose="020B0604020202020204" pitchFamily="34" charset="0"/>
                <a:cs typeface="Arial" panose="020B0604020202020204" pitchFamily="34" charset="0"/>
              </a:rPr>
              <a:t>2-</a:t>
            </a:r>
          </a:p>
        </p:txBody>
      </p:sp>
      <p:sp>
        <p:nvSpPr>
          <p:cNvPr id="72" name="Tekstboks 71"/>
          <p:cNvSpPr txBox="1"/>
          <p:nvPr/>
        </p:nvSpPr>
        <p:spPr>
          <a:xfrm>
            <a:off x="4600863" y="2261690"/>
            <a:ext cx="508473" cy="400110"/>
          </a:xfrm>
          <a:prstGeom prst="rect">
            <a:avLst/>
          </a:prstGeom>
          <a:noFill/>
        </p:spPr>
        <p:txBody>
          <a:bodyPr wrap="none" rtlCol="0">
            <a:spAutoFit/>
          </a:bodyPr>
          <a:lstStyle>
            <a:defPPr>
              <a:defRPr lang="fr-FR"/>
            </a:defPPr>
            <a:lvl1pPr>
              <a:defRPr sz="2000" b="1">
                <a:solidFill>
                  <a:srgbClr val="3333FF"/>
                </a:solidFill>
              </a:defRPr>
            </a:lvl1pPr>
          </a:lstStyle>
          <a:p>
            <a:r>
              <a:rPr lang="da-DK" dirty="0">
                <a:solidFill>
                  <a:srgbClr val="FFFF00"/>
                </a:solidFill>
                <a:latin typeface="Arial" panose="020B0604020202020204" pitchFamily="34" charset="0"/>
                <a:cs typeface="Arial" panose="020B0604020202020204" pitchFamily="34" charset="0"/>
              </a:rPr>
              <a:t>S</a:t>
            </a:r>
            <a:r>
              <a:rPr lang="da-DK" baseline="50000" dirty="0">
                <a:solidFill>
                  <a:srgbClr val="FFFF00"/>
                </a:solidFill>
                <a:latin typeface="Arial" panose="020B0604020202020204" pitchFamily="34" charset="0"/>
                <a:cs typeface="Arial" panose="020B0604020202020204" pitchFamily="34" charset="0"/>
              </a:rPr>
              <a:t>2-</a:t>
            </a:r>
          </a:p>
        </p:txBody>
      </p:sp>
      <p:sp>
        <p:nvSpPr>
          <p:cNvPr id="55" name="Tekstboks 54"/>
          <p:cNvSpPr txBox="1"/>
          <p:nvPr/>
        </p:nvSpPr>
        <p:spPr>
          <a:xfrm>
            <a:off x="7585496" y="3871038"/>
            <a:ext cx="1056700"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Rørvæg</a:t>
            </a:r>
          </a:p>
        </p:txBody>
      </p:sp>
      <p:sp>
        <p:nvSpPr>
          <p:cNvPr id="56" name="Tekstboks 55"/>
          <p:cNvSpPr txBox="1"/>
          <p:nvPr/>
        </p:nvSpPr>
        <p:spPr>
          <a:xfrm>
            <a:off x="4097934" y="3883793"/>
            <a:ext cx="928459"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Væske</a:t>
            </a:r>
          </a:p>
        </p:txBody>
      </p:sp>
      <p:sp>
        <p:nvSpPr>
          <p:cNvPr id="57" name="Tekstboks 56"/>
          <p:cNvSpPr txBox="1"/>
          <p:nvPr/>
        </p:nvSpPr>
        <p:spPr>
          <a:xfrm>
            <a:off x="3788525" y="3369308"/>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59" name="Tekstboks 58"/>
          <p:cNvSpPr txBox="1"/>
          <p:nvPr/>
        </p:nvSpPr>
        <p:spPr>
          <a:xfrm>
            <a:off x="3899288" y="3018064"/>
            <a:ext cx="599844"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HS</a:t>
            </a:r>
            <a:r>
              <a:rPr lang="da-DK" sz="2000" b="1" baseline="50000" dirty="0">
                <a:latin typeface="Arial" panose="020B0604020202020204" pitchFamily="34" charset="0"/>
                <a:cs typeface="Arial" panose="020B0604020202020204" pitchFamily="34" charset="0"/>
              </a:rPr>
              <a:t>-</a:t>
            </a:r>
          </a:p>
        </p:txBody>
      </p:sp>
      <p:grpSp>
        <p:nvGrpSpPr>
          <p:cNvPr id="23" name="Gruppe 22"/>
          <p:cNvGrpSpPr/>
          <p:nvPr/>
        </p:nvGrpSpPr>
        <p:grpSpPr>
          <a:xfrm>
            <a:off x="6798080" y="1679339"/>
            <a:ext cx="141818" cy="496549"/>
            <a:chOff x="7051138" y="1702594"/>
            <a:chExt cx="141818" cy="496549"/>
          </a:xfrm>
        </p:grpSpPr>
        <p:cxnSp>
          <p:nvCxnSpPr>
            <p:cNvPr id="18" name="Lige forbindelse 17"/>
            <p:cNvCxnSpPr/>
            <p:nvPr/>
          </p:nvCxnSpPr>
          <p:spPr>
            <a:xfrm flipV="1">
              <a:off x="7153275" y="1702594"/>
              <a:ext cx="39681" cy="145029"/>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Lige pilforbindelse 8"/>
            <p:cNvCxnSpPr/>
            <p:nvPr/>
          </p:nvCxnSpPr>
          <p:spPr>
            <a:xfrm flipH="1">
              <a:off x="7051138" y="1835944"/>
              <a:ext cx="102137" cy="363199"/>
            </a:xfrm>
            <a:prstGeom prst="straightConnector1">
              <a:avLst/>
            </a:prstGeom>
            <a:ln w="12700">
              <a:solidFill>
                <a:schemeClr val="bg1"/>
              </a:solidFill>
              <a:tailEnd type="arrow"/>
            </a:ln>
          </p:spPr>
          <p:style>
            <a:lnRef idx="2">
              <a:schemeClr val="accent1"/>
            </a:lnRef>
            <a:fillRef idx="0">
              <a:schemeClr val="accent1"/>
            </a:fillRef>
            <a:effectRef idx="1">
              <a:schemeClr val="accent1"/>
            </a:effectRef>
            <a:fontRef idx="minor">
              <a:schemeClr val="tx1"/>
            </a:fontRef>
          </p:style>
        </p:cxnSp>
      </p:grpSp>
      <p:sp>
        <p:nvSpPr>
          <p:cNvPr id="58" name="Tekstboks 57"/>
          <p:cNvSpPr txBox="1"/>
          <p:nvPr/>
        </p:nvSpPr>
        <p:spPr>
          <a:xfrm>
            <a:off x="260947" y="3152722"/>
            <a:ext cx="3477482" cy="2862322"/>
          </a:xfrm>
          <a:prstGeom prst="rect">
            <a:avLst/>
          </a:prstGeom>
          <a:noFill/>
        </p:spPr>
        <p:txBody>
          <a:bodyPr wrap="square" rtlCol="0">
            <a:spAutoFit/>
          </a:bodyPr>
          <a:lstStyle/>
          <a:p>
            <a:pPr marL="285750" indent="-285750">
              <a:buFont typeface="Arial" panose="020B0604020202020204" pitchFamily="34" charset="0"/>
              <a:buChar char="•"/>
            </a:pPr>
            <a:r>
              <a:rPr lang="da-DK" dirty="0">
                <a:latin typeface="Arial" panose="020B0604020202020204" pitchFamily="34" charset="0"/>
                <a:cs typeface="Arial" panose="020B0604020202020204" pitchFamily="34" charset="0"/>
              </a:rPr>
              <a:t>Sulfatreducerende bakterier vokser langsomt</a:t>
            </a:r>
          </a:p>
          <a:p>
            <a:pPr marL="285750" indent="-285750">
              <a:buFont typeface="Arial" panose="020B0604020202020204" pitchFamily="34" charset="0"/>
              <a:buChar char="•"/>
            </a:pPr>
            <a:r>
              <a:rPr lang="da-DK" dirty="0">
                <a:latin typeface="Arial" panose="020B0604020202020204" pitchFamily="34" charset="0"/>
                <a:cs typeface="Arial" panose="020B0604020202020204" pitchFamily="34" charset="0"/>
              </a:rPr>
              <a:t>Bakterierne findes kun i kloakhuden/biofilmen</a:t>
            </a:r>
          </a:p>
          <a:p>
            <a:pPr marL="285750" indent="-285750">
              <a:buFont typeface="Arial" panose="020B0604020202020204" pitchFamily="34" charset="0"/>
              <a:buChar char="•"/>
            </a:pPr>
            <a:r>
              <a:rPr lang="da-DK" dirty="0">
                <a:latin typeface="Arial" panose="020B0604020202020204" pitchFamily="34" charset="0"/>
                <a:cs typeface="Arial" panose="020B0604020202020204" pitchFamily="34" charset="0"/>
              </a:rPr>
              <a:t>H</a:t>
            </a:r>
            <a:r>
              <a:rPr lang="da-DK" baseline="-25000" dirty="0">
                <a:latin typeface="Arial" panose="020B0604020202020204" pitchFamily="34" charset="0"/>
                <a:cs typeface="Arial" panose="020B0604020202020204" pitchFamily="34" charset="0"/>
              </a:rPr>
              <a:t>2</a:t>
            </a:r>
            <a:r>
              <a:rPr lang="da-DK" dirty="0">
                <a:latin typeface="Arial" panose="020B0604020202020204" pitchFamily="34" charset="0"/>
                <a:cs typeface="Arial" panose="020B0604020202020204" pitchFamily="34" charset="0"/>
              </a:rPr>
              <a:t>S dannes primært ved bakteriel oxidation af organisk stof under iltfrie forhold. Ved oxidation optages ilt, og der afgives brint.</a:t>
            </a:r>
          </a:p>
        </p:txBody>
      </p:sp>
      <p:sp>
        <p:nvSpPr>
          <p:cNvPr id="61" name="Tekstboks 60"/>
          <p:cNvSpPr txBox="1"/>
          <p:nvPr/>
        </p:nvSpPr>
        <p:spPr>
          <a:xfrm>
            <a:off x="790074" y="1468032"/>
            <a:ext cx="907621"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H</a:t>
            </a:r>
            <a:r>
              <a:rPr lang="da-DK" sz="3200" baseline="-25000" dirty="0">
                <a:latin typeface="Arial" panose="020B0604020202020204" pitchFamily="34" charset="0"/>
                <a:cs typeface="Arial" panose="020B0604020202020204" pitchFamily="34" charset="0"/>
              </a:rPr>
              <a:t>2</a:t>
            </a:r>
            <a:r>
              <a:rPr lang="da-DK" sz="3200" dirty="0">
                <a:latin typeface="Arial" panose="020B0604020202020204" pitchFamily="34" charset="0"/>
                <a:cs typeface="Arial" panose="020B0604020202020204" pitchFamily="34" charset="0"/>
              </a:rPr>
              <a:t>S</a:t>
            </a:r>
            <a:endParaRPr lang="da-DK" sz="3200" baseline="60000" dirty="0">
              <a:latin typeface="Arial" panose="020B0604020202020204" pitchFamily="34" charset="0"/>
              <a:cs typeface="Arial" panose="020B0604020202020204" pitchFamily="34" charset="0"/>
            </a:endParaRPr>
          </a:p>
        </p:txBody>
      </p:sp>
      <p:grpSp>
        <p:nvGrpSpPr>
          <p:cNvPr id="62" name="Gruppe 61"/>
          <p:cNvGrpSpPr/>
          <p:nvPr/>
        </p:nvGrpSpPr>
        <p:grpSpPr>
          <a:xfrm>
            <a:off x="3359788" y="1479760"/>
            <a:ext cx="1627496" cy="595896"/>
            <a:chOff x="7407852" y="2620922"/>
            <a:chExt cx="1627496" cy="595896"/>
          </a:xfrm>
        </p:grpSpPr>
        <p:sp>
          <p:nvSpPr>
            <p:cNvPr id="63" name="Tekstboks 62"/>
            <p:cNvSpPr txBox="1"/>
            <p:nvPr/>
          </p:nvSpPr>
          <p:spPr>
            <a:xfrm>
              <a:off x="7407852" y="2628100"/>
              <a:ext cx="869149"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2H</a:t>
              </a:r>
              <a:r>
                <a:rPr lang="da-DK" sz="3200" baseline="60000" dirty="0">
                  <a:latin typeface="Arial" panose="020B0604020202020204" pitchFamily="34" charset="0"/>
                  <a:cs typeface="Arial" panose="020B0604020202020204" pitchFamily="34" charset="0"/>
                </a:rPr>
                <a:t>+</a:t>
              </a:r>
            </a:p>
          </p:txBody>
        </p:sp>
        <p:sp>
          <p:nvSpPr>
            <p:cNvPr id="65" name="Tekstboks 64"/>
            <p:cNvSpPr txBox="1"/>
            <p:nvPr/>
          </p:nvSpPr>
          <p:spPr>
            <a:xfrm>
              <a:off x="8257571" y="2620922"/>
              <a:ext cx="777777"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S</a:t>
              </a:r>
              <a:r>
                <a:rPr lang="da-DK" sz="3200" baseline="60000" dirty="0">
                  <a:latin typeface="Arial" panose="020B0604020202020204" pitchFamily="34" charset="0"/>
                  <a:cs typeface="Arial" panose="020B0604020202020204" pitchFamily="34" charset="0"/>
                </a:rPr>
                <a:t>2- </a:t>
              </a:r>
            </a:p>
          </p:txBody>
        </p:sp>
        <p:sp>
          <p:nvSpPr>
            <p:cNvPr id="66" name="Tekstboks 65"/>
            <p:cNvSpPr txBox="1"/>
            <p:nvPr/>
          </p:nvSpPr>
          <p:spPr>
            <a:xfrm>
              <a:off x="7905745" y="2632043"/>
              <a:ext cx="652743"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 + </a:t>
              </a:r>
              <a:endParaRPr lang="da-DK" sz="3200" baseline="60000" dirty="0">
                <a:latin typeface="Arial" panose="020B0604020202020204" pitchFamily="34" charset="0"/>
                <a:cs typeface="Arial" panose="020B0604020202020204" pitchFamily="34" charset="0"/>
              </a:endParaRPr>
            </a:p>
          </p:txBody>
        </p:sp>
      </p:grpSp>
      <p:sp>
        <p:nvSpPr>
          <p:cNvPr id="67" name="Tekstboks 66"/>
          <p:cNvSpPr txBox="1"/>
          <p:nvPr/>
        </p:nvSpPr>
        <p:spPr>
          <a:xfrm>
            <a:off x="2536829" y="1476976"/>
            <a:ext cx="412292"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  </a:t>
            </a:r>
            <a:endParaRPr lang="da-DK" sz="3200" baseline="60000" dirty="0">
              <a:latin typeface="Arial" panose="020B0604020202020204" pitchFamily="34" charset="0"/>
              <a:cs typeface="Arial" panose="020B0604020202020204" pitchFamily="34" charset="0"/>
            </a:endParaRPr>
          </a:p>
        </p:txBody>
      </p:sp>
      <p:grpSp>
        <p:nvGrpSpPr>
          <p:cNvPr id="68" name="Gruppe 67"/>
          <p:cNvGrpSpPr/>
          <p:nvPr/>
        </p:nvGrpSpPr>
        <p:grpSpPr>
          <a:xfrm>
            <a:off x="1857385" y="1460080"/>
            <a:ext cx="1444724" cy="589098"/>
            <a:chOff x="6190399" y="2584392"/>
            <a:chExt cx="1444724" cy="589098"/>
          </a:xfrm>
        </p:grpSpPr>
        <p:sp>
          <p:nvSpPr>
            <p:cNvPr id="73" name="Tekstboks 72"/>
            <p:cNvSpPr txBox="1"/>
            <p:nvPr/>
          </p:nvSpPr>
          <p:spPr>
            <a:xfrm>
              <a:off x="6190399" y="2584392"/>
              <a:ext cx="997389"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HS</a:t>
              </a:r>
              <a:r>
                <a:rPr lang="da-DK" sz="3200" baseline="60000" dirty="0">
                  <a:latin typeface="Arial" panose="020B0604020202020204" pitchFamily="34" charset="0"/>
                  <a:cs typeface="Arial" panose="020B0604020202020204" pitchFamily="34" charset="0"/>
                </a:rPr>
                <a:t> - </a:t>
              </a:r>
            </a:p>
          </p:txBody>
        </p:sp>
        <p:sp>
          <p:nvSpPr>
            <p:cNvPr id="74" name="Tekstboks 73"/>
            <p:cNvSpPr txBox="1"/>
            <p:nvPr/>
          </p:nvSpPr>
          <p:spPr>
            <a:xfrm>
              <a:off x="6753150" y="2588715"/>
              <a:ext cx="881973" cy="584775"/>
            </a:xfrm>
            <a:prstGeom prst="rect">
              <a:avLst/>
            </a:prstGeom>
            <a:noFill/>
          </p:spPr>
          <p:txBody>
            <a:bodyPr wrap="none" rtlCol="0">
              <a:spAutoFit/>
            </a:bodyPr>
            <a:lstStyle/>
            <a:p>
              <a:r>
                <a:rPr lang="da-DK" sz="3200" dirty="0">
                  <a:latin typeface="Arial" panose="020B0604020202020204" pitchFamily="34" charset="0"/>
                  <a:cs typeface="Arial" panose="020B0604020202020204" pitchFamily="34" charset="0"/>
                </a:rPr>
                <a:t>+H</a:t>
              </a:r>
              <a:r>
                <a:rPr lang="da-DK" sz="3200" baseline="60000" dirty="0">
                  <a:latin typeface="Arial" panose="020B0604020202020204" pitchFamily="34" charset="0"/>
                  <a:cs typeface="Arial" panose="020B0604020202020204" pitchFamily="34" charset="0"/>
                </a:rPr>
                <a:t>+</a:t>
              </a:r>
            </a:p>
          </p:txBody>
        </p:sp>
      </p:grpSp>
      <p:grpSp>
        <p:nvGrpSpPr>
          <p:cNvPr id="75" name="Gruppe 74"/>
          <p:cNvGrpSpPr/>
          <p:nvPr/>
        </p:nvGrpSpPr>
        <p:grpSpPr>
          <a:xfrm>
            <a:off x="3077183" y="1708343"/>
            <a:ext cx="302342" cy="122039"/>
            <a:chOff x="6347249" y="2392561"/>
            <a:chExt cx="302342" cy="122039"/>
          </a:xfrm>
        </p:grpSpPr>
        <p:cxnSp>
          <p:nvCxnSpPr>
            <p:cNvPr id="76" name="Lige pilforbindelse 75"/>
            <p:cNvCxnSpPr/>
            <p:nvPr/>
          </p:nvCxnSpPr>
          <p:spPr>
            <a:xfrm>
              <a:off x="6348924" y="2392561"/>
              <a:ext cx="300667" cy="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77" name="Lige pilforbindelse 76"/>
            <p:cNvCxnSpPr/>
            <p:nvPr/>
          </p:nvCxnSpPr>
          <p:spPr>
            <a:xfrm flipH="1" flipV="1">
              <a:off x="6347249" y="2509838"/>
              <a:ext cx="302342" cy="4762"/>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grpSp>
      <p:grpSp>
        <p:nvGrpSpPr>
          <p:cNvPr id="78" name="Gruppe 77"/>
          <p:cNvGrpSpPr/>
          <p:nvPr/>
        </p:nvGrpSpPr>
        <p:grpSpPr>
          <a:xfrm>
            <a:off x="1653327" y="1699399"/>
            <a:ext cx="302342" cy="122039"/>
            <a:chOff x="6347249" y="2392561"/>
            <a:chExt cx="302342" cy="122039"/>
          </a:xfrm>
        </p:grpSpPr>
        <p:cxnSp>
          <p:nvCxnSpPr>
            <p:cNvPr id="79" name="Lige pilforbindelse 78"/>
            <p:cNvCxnSpPr/>
            <p:nvPr/>
          </p:nvCxnSpPr>
          <p:spPr>
            <a:xfrm>
              <a:off x="6348924" y="2392561"/>
              <a:ext cx="300667" cy="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80" name="Lige pilforbindelse 79"/>
            <p:cNvCxnSpPr/>
            <p:nvPr/>
          </p:nvCxnSpPr>
          <p:spPr>
            <a:xfrm flipH="1" flipV="1">
              <a:off x="6347249" y="2509838"/>
              <a:ext cx="302342" cy="4762"/>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grpSp>
      <p:sp>
        <p:nvSpPr>
          <p:cNvPr id="81" name="Ellipse 80"/>
          <p:cNvSpPr/>
          <p:nvPr/>
        </p:nvSpPr>
        <p:spPr>
          <a:xfrm>
            <a:off x="247649" y="1314451"/>
            <a:ext cx="4990001" cy="804340"/>
          </a:xfrm>
          <a:prstGeom prst="ellipse">
            <a:avLst/>
          </a:prstGeom>
          <a:noFill/>
          <a:ln w="4762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8461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lIns="0" rIns="0">
            <a:normAutofit/>
          </a:bodyPr>
          <a:lstStyle/>
          <a:p>
            <a:r>
              <a:rPr lang="da-DK" dirty="0">
                <a:cs typeface="Arial" panose="020B0604020202020204" pitchFamily="34" charset="0"/>
              </a:rPr>
              <a:t>Relation mellem pH og opløst sulfids form</a:t>
            </a:r>
          </a:p>
        </p:txBody>
      </p:sp>
      <p:sp>
        <p:nvSpPr>
          <p:cNvPr id="7" name="Pladsholder til sidefod 6"/>
          <p:cNvSpPr>
            <a:spLocks noGrp="1"/>
          </p:cNvSpPr>
          <p:nvPr>
            <p:ph type="ftr" sz="quarter" idx="3"/>
          </p:nvPr>
        </p:nvSpPr>
        <p:spPr>
          <a:xfrm>
            <a:off x="812181" y="6386456"/>
            <a:ext cx="4642296"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23</a:t>
            </a:fld>
            <a:endParaRPr lang="fr-FR" dirty="0">
              <a:cs typeface="Arial" panose="020B0604020202020204" pitchFamily="34" charset="0"/>
            </a:endParaRPr>
          </a:p>
        </p:txBody>
      </p:sp>
      <p:sp>
        <p:nvSpPr>
          <p:cNvPr id="125" name="Tekstboks 124"/>
          <p:cNvSpPr txBox="1"/>
          <p:nvPr/>
        </p:nvSpPr>
        <p:spPr>
          <a:xfrm>
            <a:off x="890817" y="5657243"/>
            <a:ext cx="312906"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0</a:t>
            </a:r>
          </a:p>
        </p:txBody>
      </p:sp>
      <p:sp>
        <p:nvSpPr>
          <p:cNvPr id="127" name="Tekstboks 126"/>
          <p:cNvSpPr txBox="1"/>
          <p:nvPr/>
        </p:nvSpPr>
        <p:spPr>
          <a:xfrm>
            <a:off x="1276550" y="5889882"/>
            <a:ext cx="312906"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4</a:t>
            </a:r>
          </a:p>
        </p:txBody>
      </p:sp>
      <p:grpSp>
        <p:nvGrpSpPr>
          <p:cNvPr id="4" name="Gruppe 3"/>
          <p:cNvGrpSpPr/>
          <p:nvPr/>
        </p:nvGrpSpPr>
        <p:grpSpPr>
          <a:xfrm>
            <a:off x="311791" y="1277471"/>
            <a:ext cx="8289423" cy="5305055"/>
            <a:chOff x="1306771" y="1277471"/>
            <a:chExt cx="7294443" cy="5305055"/>
          </a:xfrm>
        </p:grpSpPr>
        <p:cxnSp>
          <p:nvCxnSpPr>
            <p:cNvPr id="126" name="Lige forbindelse 125"/>
            <p:cNvCxnSpPr/>
            <p:nvPr/>
          </p:nvCxnSpPr>
          <p:spPr>
            <a:xfrm>
              <a:off x="2097740" y="5867809"/>
              <a:ext cx="147918"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 name="Gruppe 2"/>
            <p:cNvGrpSpPr/>
            <p:nvPr/>
          </p:nvGrpSpPr>
          <p:grpSpPr>
            <a:xfrm>
              <a:off x="1306771" y="1277471"/>
              <a:ext cx="7294443" cy="5305055"/>
              <a:chOff x="1306771" y="1277471"/>
              <a:chExt cx="7294443" cy="5305055"/>
            </a:xfrm>
          </p:grpSpPr>
          <p:cxnSp>
            <p:nvCxnSpPr>
              <p:cNvPr id="15" name="Lige forbindelse 14"/>
              <p:cNvCxnSpPr/>
              <p:nvPr/>
            </p:nvCxnSpPr>
            <p:spPr>
              <a:xfrm>
                <a:off x="2084294" y="1646146"/>
                <a:ext cx="147918"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3" name="Lige forbindelse 112"/>
              <p:cNvCxnSpPr/>
              <p:nvPr/>
            </p:nvCxnSpPr>
            <p:spPr>
              <a:xfrm>
                <a:off x="2084294" y="2489109"/>
                <a:ext cx="147918"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4" name="Lige forbindelse 113"/>
              <p:cNvCxnSpPr/>
              <p:nvPr/>
            </p:nvCxnSpPr>
            <p:spPr>
              <a:xfrm>
                <a:off x="2096900" y="4179796"/>
                <a:ext cx="147918"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5" name="Lige forbindelse 114"/>
              <p:cNvCxnSpPr/>
              <p:nvPr/>
            </p:nvCxnSpPr>
            <p:spPr>
              <a:xfrm>
                <a:off x="2084294" y="3336833"/>
                <a:ext cx="147918"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6" name="Lige forbindelse 115"/>
              <p:cNvCxnSpPr/>
              <p:nvPr/>
            </p:nvCxnSpPr>
            <p:spPr>
              <a:xfrm>
                <a:off x="2081771" y="5022759"/>
                <a:ext cx="147918"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16" name="Tekstboks 15"/>
              <p:cNvSpPr txBox="1"/>
              <p:nvPr/>
            </p:nvSpPr>
            <p:spPr>
              <a:xfrm>
                <a:off x="1663067" y="4838093"/>
                <a:ext cx="388195"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20</a:t>
                </a:r>
              </a:p>
            </p:txBody>
          </p:sp>
          <p:sp>
            <p:nvSpPr>
              <p:cNvPr id="117" name="Tekstboks 116"/>
              <p:cNvSpPr txBox="1"/>
              <p:nvPr/>
            </p:nvSpPr>
            <p:spPr>
              <a:xfrm>
                <a:off x="1679036" y="3995130"/>
                <a:ext cx="388195"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40</a:t>
                </a:r>
              </a:p>
            </p:txBody>
          </p:sp>
          <p:sp>
            <p:nvSpPr>
              <p:cNvPr id="119" name="Tekstboks 118"/>
              <p:cNvSpPr txBox="1"/>
              <p:nvPr/>
            </p:nvSpPr>
            <p:spPr>
              <a:xfrm>
                <a:off x="1669511" y="3152167"/>
                <a:ext cx="388195"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60</a:t>
                </a:r>
              </a:p>
            </p:txBody>
          </p:sp>
          <p:sp>
            <p:nvSpPr>
              <p:cNvPr id="120" name="Tekstboks 119"/>
              <p:cNvSpPr txBox="1"/>
              <p:nvPr/>
            </p:nvSpPr>
            <p:spPr>
              <a:xfrm>
                <a:off x="1562016" y="1472503"/>
                <a:ext cx="501043"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100</a:t>
                </a:r>
              </a:p>
            </p:txBody>
          </p:sp>
          <p:sp>
            <p:nvSpPr>
              <p:cNvPr id="121" name="Tekstboks 120"/>
              <p:cNvSpPr txBox="1"/>
              <p:nvPr/>
            </p:nvSpPr>
            <p:spPr>
              <a:xfrm>
                <a:off x="1678196" y="2304443"/>
                <a:ext cx="388195"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80</a:t>
                </a:r>
              </a:p>
            </p:txBody>
          </p:sp>
          <p:cxnSp>
            <p:nvCxnSpPr>
              <p:cNvPr id="124" name="Lige pilforbindelse 123"/>
              <p:cNvCxnSpPr/>
              <p:nvPr/>
            </p:nvCxnSpPr>
            <p:spPr>
              <a:xfrm>
                <a:off x="2240756" y="5867809"/>
                <a:ext cx="6360458" cy="0"/>
              </a:xfrm>
              <a:prstGeom prst="straightConnector1">
                <a:avLst/>
              </a:prstGeom>
              <a:ln w="34925">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3" name="Lige pilforbindelse 12"/>
              <p:cNvCxnSpPr/>
              <p:nvPr/>
            </p:nvCxnSpPr>
            <p:spPr>
              <a:xfrm flipV="1">
                <a:off x="2228850" y="1277471"/>
                <a:ext cx="3362" cy="4590338"/>
              </a:xfrm>
              <a:prstGeom prst="straightConnector1">
                <a:avLst/>
              </a:prstGeom>
              <a:ln w="34925">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28" name="Tekstboks 127"/>
              <p:cNvSpPr txBox="1"/>
              <p:nvPr/>
            </p:nvSpPr>
            <p:spPr>
              <a:xfrm>
                <a:off x="3874992" y="5906719"/>
                <a:ext cx="275348"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7</a:t>
                </a:r>
              </a:p>
            </p:txBody>
          </p:sp>
          <p:sp>
            <p:nvSpPr>
              <p:cNvPr id="129" name="Tekstboks 128"/>
              <p:cNvSpPr txBox="1"/>
              <p:nvPr/>
            </p:nvSpPr>
            <p:spPr>
              <a:xfrm>
                <a:off x="3265392" y="5906719"/>
                <a:ext cx="275348"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6</a:t>
                </a:r>
              </a:p>
            </p:txBody>
          </p:sp>
          <p:sp>
            <p:nvSpPr>
              <p:cNvPr id="130" name="Tekstboks 129"/>
              <p:cNvSpPr txBox="1"/>
              <p:nvPr/>
            </p:nvSpPr>
            <p:spPr>
              <a:xfrm>
                <a:off x="2662203" y="5916853"/>
                <a:ext cx="275348"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5</a:t>
                </a:r>
              </a:p>
            </p:txBody>
          </p:sp>
          <p:sp>
            <p:nvSpPr>
              <p:cNvPr id="131" name="Tekstboks 130"/>
              <p:cNvSpPr txBox="1"/>
              <p:nvPr/>
            </p:nvSpPr>
            <p:spPr>
              <a:xfrm>
                <a:off x="4452811" y="5905795"/>
                <a:ext cx="275348"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8</a:t>
                </a:r>
              </a:p>
            </p:txBody>
          </p:sp>
          <p:sp>
            <p:nvSpPr>
              <p:cNvPr id="132" name="Tekstboks 131"/>
              <p:cNvSpPr txBox="1"/>
              <p:nvPr/>
            </p:nvSpPr>
            <p:spPr>
              <a:xfrm>
                <a:off x="5056091" y="5905795"/>
                <a:ext cx="275348"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9</a:t>
                </a:r>
              </a:p>
            </p:txBody>
          </p:sp>
          <p:sp>
            <p:nvSpPr>
              <p:cNvPr id="133" name="Tekstboks 132"/>
              <p:cNvSpPr txBox="1"/>
              <p:nvPr/>
            </p:nvSpPr>
            <p:spPr>
              <a:xfrm>
                <a:off x="5622828" y="5905795"/>
                <a:ext cx="388195"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10</a:t>
                </a:r>
              </a:p>
            </p:txBody>
          </p:sp>
          <p:sp>
            <p:nvSpPr>
              <p:cNvPr id="134" name="Tekstboks 133"/>
              <p:cNvSpPr txBox="1"/>
              <p:nvPr/>
            </p:nvSpPr>
            <p:spPr>
              <a:xfrm>
                <a:off x="7413528" y="5914396"/>
                <a:ext cx="388195"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13</a:t>
                </a:r>
              </a:p>
            </p:txBody>
          </p:sp>
          <p:sp>
            <p:nvSpPr>
              <p:cNvPr id="135" name="Tekstboks 134"/>
              <p:cNvSpPr txBox="1"/>
              <p:nvPr/>
            </p:nvSpPr>
            <p:spPr>
              <a:xfrm>
                <a:off x="6813453" y="5891802"/>
                <a:ext cx="388195"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12</a:t>
                </a:r>
              </a:p>
            </p:txBody>
          </p:sp>
          <p:sp>
            <p:nvSpPr>
              <p:cNvPr id="136" name="Tekstboks 135"/>
              <p:cNvSpPr txBox="1"/>
              <p:nvPr/>
            </p:nvSpPr>
            <p:spPr>
              <a:xfrm>
                <a:off x="6193932" y="5891802"/>
                <a:ext cx="376968"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11</a:t>
                </a:r>
              </a:p>
            </p:txBody>
          </p:sp>
          <p:sp>
            <p:nvSpPr>
              <p:cNvPr id="137" name="Tekstboks 136"/>
              <p:cNvSpPr txBox="1"/>
              <p:nvPr/>
            </p:nvSpPr>
            <p:spPr>
              <a:xfrm>
                <a:off x="7995557" y="5914396"/>
                <a:ext cx="388195"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14</a:t>
                </a:r>
              </a:p>
            </p:txBody>
          </p:sp>
          <p:sp>
            <p:nvSpPr>
              <p:cNvPr id="139" name="Tekstboks 138"/>
              <p:cNvSpPr txBox="1"/>
              <p:nvPr/>
            </p:nvSpPr>
            <p:spPr>
              <a:xfrm>
                <a:off x="4976669" y="6213194"/>
                <a:ext cx="433335"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pH</a:t>
                </a:r>
              </a:p>
            </p:txBody>
          </p:sp>
          <p:sp>
            <p:nvSpPr>
              <p:cNvPr id="140" name="Tekstboks 139"/>
              <p:cNvSpPr txBox="1"/>
              <p:nvPr/>
            </p:nvSpPr>
            <p:spPr>
              <a:xfrm rot="16200000">
                <a:off x="645969" y="3053345"/>
                <a:ext cx="1646605" cy="325001"/>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Procentandel</a:t>
                </a:r>
              </a:p>
            </p:txBody>
          </p:sp>
        </p:grpSp>
      </p:grpSp>
      <p:sp>
        <p:nvSpPr>
          <p:cNvPr id="31" name="Rektangel 30"/>
          <p:cNvSpPr/>
          <p:nvPr/>
        </p:nvSpPr>
        <p:spPr>
          <a:xfrm>
            <a:off x="3116260" y="1657169"/>
            <a:ext cx="570963" cy="4195763"/>
          </a:xfrm>
          <a:prstGeom prst="rect">
            <a:avLst/>
          </a:prstGeom>
          <a:gradFill>
            <a:gsLst>
              <a:gs pos="0">
                <a:schemeClr val="accent4">
                  <a:lumMod val="75000"/>
                </a:schemeClr>
              </a:gs>
              <a:gs pos="100000">
                <a:schemeClr val="accent4">
                  <a:lumMod val="40000"/>
                  <a:lumOff val="60000"/>
                </a:schemeClr>
              </a:gs>
            </a:gsLst>
          </a:gradFill>
          <a:ln>
            <a:solidFill>
              <a:schemeClr val="accent1">
                <a:shade val="95000"/>
                <a:satMod val="105000"/>
                <a:alpha val="50000"/>
              </a:schemeClr>
            </a:solidFill>
          </a:ln>
        </p:spPr>
        <p:style>
          <a:lnRef idx="1">
            <a:schemeClr val="accent1"/>
          </a:lnRef>
          <a:fillRef idx="3">
            <a:schemeClr val="accent1"/>
          </a:fillRef>
          <a:effectRef idx="2">
            <a:schemeClr val="accent1"/>
          </a:effectRef>
          <a:fontRef idx="minor">
            <a:schemeClr val="lt1"/>
          </a:fontRef>
        </p:style>
        <p:txBody>
          <a:bodyPr vert="vert270" rtlCol="0" anchor="b" anchorCtr="1"/>
          <a:lstStyle/>
          <a:p>
            <a:pPr algn="ctr"/>
            <a:endParaRPr lang="da-DK" b="1" dirty="0">
              <a:solidFill>
                <a:schemeClr val="tx1"/>
              </a:solidFill>
              <a:latin typeface="Arial" panose="020B0604020202020204" pitchFamily="34" charset="0"/>
              <a:cs typeface="Arial" panose="020B0604020202020204" pitchFamily="34" charset="0"/>
            </a:endParaRPr>
          </a:p>
        </p:txBody>
      </p:sp>
      <p:grpSp>
        <p:nvGrpSpPr>
          <p:cNvPr id="6" name="Gruppe 5"/>
          <p:cNvGrpSpPr/>
          <p:nvPr/>
        </p:nvGrpSpPr>
        <p:grpSpPr>
          <a:xfrm>
            <a:off x="1378744" y="1651077"/>
            <a:ext cx="6829426" cy="4190832"/>
            <a:chOff x="2255044" y="1650375"/>
            <a:chExt cx="5967414" cy="4190832"/>
          </a:xfrm>
        </p:grpSpPr>
        <p:sp>
          <p:nvSpPr>
            <p:cNvPr id="176" name="Tekstboks 175"/>
            <p:cNvSpPr txBox="1"/>
            <p:nvPr/>
          </p:nvSpPr>
          <p:spPr>
            <a:xfrm>
              <a:off x="4647452" y="1944939"/>
              <a:ext cx="1741121" cy="646331"/>
            </a:xfrm>
            <a:prstGeom prst="rect">
              <a:avLst/>
            </a:prstGeom>
            <a:noFill/>
          </p:spPr>
          <p:txBody>
            <a:bodyPr wrap="square" rtlCol="0">
              <a:spAutoFit/>
            </a:bodyPr>
            <a:lstStyle/>
            <a:p>
              <a:pPr algn="ctr"/>
              <a:r>
                <a:rPr lang="da-DK" b="1" dirty="0">
                  <a:latin typeface="Arial" panose="020B0604020202020204" pitchFamily="34" charset="0"/>
                  <a:cs typeface="Arial" panose="020B0604020202020204" pitchFamily="34" charset="0"/>
                </a:rPr>
                <a:t>Hydrogensulfid</a:t>
              </a:r>
            </a:p>
            <a:p>
              <a:pPr algn="ctr"/>
              <a:r>
                <a:rPr lang="da-DK" b="1" dirty="0">
                  <a:latin typeface="Arial" panose="020B0604020202020204" pitchFamily="34" charset="0"/>
                  <a:cs typeface="Arial" panose="020B0604020202020204" pitchFamily="34" charset="0"/>
                </a:rPr>
                <a:t> HS</a:t>
              </a:r>
              <a:r>
                <a:rPr lang="da-DK" b="1" baseline="50000" dirty="0">
                  <a:latin typeface="Arial" panose="020B0604020202020204" pitchFamily="34" charset="0"/>
                  <a:cs typeface="Arial" panose="020B0604020202020204" pitchFamily="34" charset="0"/>
                </a:rPr>
                <a:t>-</a:t>
              </a:r>
            </a:p>
          </p:txBody>
        </p:sp>
        <p:sp>
          <p:nvSpPr>
            <p:cNvPr id="23" name="Kombinationstegning 22"/>
            <p:cNvSpPr/>
            <p:nvPr/>
          </p:nvSpPr>
          <p:spPr>
            <a:xfrm>
              <a:off x="2255044" y="1650375"/>
              <a:ext cx="5967414" cy="4190832"/>
            </a:xfrm>
            <a:custGeom>
              <a:avLst/>
              <a:gdLst>
                <a:gd name="connsiteX0" fmla="*/ 0 w 6010275"/>
                <a:gd name="connsiteY0" fmla="*/ 4259097 h 4259097"/>
                <a:gd name="connsiteX1" fmla="*/ 457200 w 6010275"/>
                <a:gd name="connsiteY1" fmla="*/ 4192422 h 4259097"/>
                <a:gd name="connsiteX2" fmla="*/ 828675 w 6010275"/>
                <a:gd name="connsiteY2" fmla="*/ 4116222 h 4259097"/>
                <a:gd name="connsiteX3" fmla="*/ 1104900 w 6010275"/>
                <a:gd name="connsiteY3" fmla="*/ 3935247 h 4259097"/>
                <a:gd name="connsiteX4" fmla="*/ 1314450 w 6010275"/>
                <a:gd name="connsiteY4" fmla="*/ 3649497 h 4259097"/>
                <a:gd name="connsiteX5" fmla="*/ 1466850 w 6010275"/>
                <a:gd name="connsiteY5" fmla="*/ 3297072 h 4259097"/>
                <a:gd name="connsiteX6" fmla="*/ 1733550 w 6010275"/>
                <a:gd name="connsiteY6" fmla="*/ 2325522 h 4259097"/>
                <a:gd name="connsiteX7" fmla="*/ 1971675 w 6010275"/>
                <a:gd name="connsiteY7" fmla="*/ 1363497 h 4259097"/>
                <a:gd name="connsiteX8" fmla="*/ 2143125 w 6010275"/>
                <a:gd name="connsiteY8" fmla="*/ 849147 h 4259097"/>
                <a:gd name="connsiteX9" fmla="*/ 2333625 w 6010275"/>
                <a:gd name="connsiteY9" fmla="*/ 468147 h 4259097"/>
                <a:gd name="connsiteX10" fmla="*/ 2524125 w 6010275"/>
                <a:gd name="connsiteY10" fmla="*/ 230022 h 4259097"/>
                <a:gd name="connsiteX11" fmla="*/ 2686050 w 6010275"/>
                <a:gd name="connsiteY11" fmla="*/ 115722 h 4259097"/>
                <a:gd name="connsiteX12" fmla="*/ 3028950 w 6010275"/>
                <a:gd name="connsiteY12" fmla="*/ 29997 h 4259097"/>
                <a:gd name="connsiteX13" fmla="*/ 3362325 w 6010275"/>
                <a:gd name="connsiteY13" fmla="*/ 1422 h 4259097"/>
                <a:gd name="connsiteX14" fmla="*/ 3790950 w 6010275"/>
                <a:gd name="connsiteY14" fmla="*/ 68097 h 4259097"/>
                <a:gd name="connsiteX15" fmla="*/ 4038600 w 6010275"/>
                <a:gd name="connsiteY15" fmla="*/ 191922 h 4259097"/>
                <a:gd name="connsiteX16" fmla="*/ 4248150 w 6010275"/>
                <a:gd name="connsiteY16" fmla="*/ 496722 h 4259097"/>
                <a:gd name="connsiteX17" fmla="*/ 4448175 w 6010275"/>
                <a:gd name="connsiteY17" fmla="*/ 915822 h 4259097"/>
                <a:gd name="connsiteX18" fmla="*/ 4838700 w 6010275"/>
                <a:gd name="connsiteY18" fmla="*/ 2315997 h 4259097"/>
                <a:gd name="connsiteX19" fmla="*/ 4972050 w 6010275"/>
                <a:gd name="connsiteY19" fmla="*/ 2935122 h 4259097"/>
                <a:gd name="connsiteX20" fmla="*/ 5133975 w 6010275"/>
                <a:gd name="connsiteY20" fmla="*/ 3354222 h 4259097"/>
                <a:gd name="connsiteX21" fmla="*/ 5286375 w 6010275"/>
                <a:gd name="connsiteY21" fmla="*/ 3687597 h 4259097"/>
                <a:gd name="connsiteX22" fmla="*/ 5457825 w 6010275"/>
                <a:gd name="connsiteY22" fmla="*/ 3935247 h 4259097"/>
                <a:gd name="connsiteX23" fmla="*/ 5638800 w 6010275"/>
                <a:gd name="connsiteY23" fmla="*/ 4068597 h 4259097"/>
                <a:gd name="connsiteX24" fmla="*/ 5791200 w 6010275"/>
                <a:gd name="connsiteY24" fmla="*/ 4154322 h 4259097"/>
                <a:gd name="connsiteX25" fmla="*/ 6010275 w 6010275"/>
                <a:gd name="connsiteY25" fmla="*/ 4211472 h 4259097"/>
                <a:gd name="connsiteX0" fmla="*/ 0 w 5991225"/>
                <a:gd name="connsiteY0" fmla="*/ 4223378 h 4223378"/>
                <a:gd name="connsiteX1" fmla="*/ 438150 w 5991225"/>
                <a:gd name="connsiteY1" fmla="*/ 4192422 h 4223378"/>
                <a:gd name="connsiteX2" fmla="*/ 809625 w 5991225"/>
                <a:gd name="connsiteY2" fmla="*/ 4116222 h 4223378"/>
                <a:gd name="connsiteX3" fmla="*/ 1085850 w 5991225"/>
                <a:gd name="connsiteY3" fmla="*/ 3935247 h 4223378"/>
                <a:gd name="connsiteX4" fmla="*/ 1295400 w 5991225"/>
                <a:gd name="connsiteY4" fmla="*/ 3649497 h 4223378"/>
                <a:gd name="connsiteX5" fmla="*/ 1447800 w 5991225"/>
                <a:gd name="connsiteY5" fmla="*/ 3297072 h 4223378"/>
                <a:gd name="connsiteX6" fmla="*/ 1714500 w 5991225"/>
                <a:gd name="connsiteY6" fmla="*/ 2325522 h 4223378"/>
                <a:gd name="connsiteX7" fmla="*/ 1952625 w 5991225"/>
                <a:gd name="connsiteY7" fmla="*/ 1363497 h 4223378"/>
                <a:gd name="connsiteX8" fmla="*/ 2124075 w 5991225"/>
                <a:gd name="connsiteY8" fmla="*/ 849147 h 4223378"/>
                <a:gd name="connsiteX9" fmla="*/ 2314575 w 5991225"/>
                <a:gd name="connsiteY9" fmla="*/ 468147 h 4223378"/>
                <a:gd name="connsiteX10" fmla="*/ 2505075 w 5991225"/>
                <a:gd name="connsiteY10" fmla="*/ 230022 h 4223378"/>
                <a:gd name="connsiteX11" fmla="*/ 2667000 w 5991225"/>
                <a:gd name="connsiteY11" fmla="*/ 115722 h 4223378"/>
                <a:gd name="connsiteX12" fmla="*/ 3009900 w 5991225"/>
                <a:gd name="connsiteY12" fmla="*/ 29997 h 4223378"/>
                <a:gd name="connsiteX13" fmla="*/ 3343275 w 5991225"/>
                <a:gd name="connsiteY13" fmla="*/ 1422 h 4223378"/>
                <a:gd name="connsiteX14" fmla="*/ 3771900 w 5991225"/>
                <a:gd name="connsiteY14" fmla="*/ 68097 h 4223378"/>
                <a:gd name="connsiteX15" fmla="*/ 4019550 w 5991225"/>
                <a:gd name="connsiteY15" fmla="*/ 191922 h 4223378"/>
                <a:gd name="connsiteX16" fmla="*/ 4229100 w 5991225"/>
                <a:gd name="connsiteY16" fmla="*/ 496722 h 4223378"/>
                <a:gd name="connsiteX17" fmla="*/ 4429125 w 5991225"/>
                <a:gd name="connsiteY17" fmla="*/ 915822 h 4223378"/>
                <a:gd name="connsiteX18" fmla="*/ 4819650 w 5991225"/>
                <a:gd name="connsiteY18" fmla="*/ 2315997 h 4223378"/>
                <a:gd name="connsiteX19" fmla="*/ 4953000 w 5991225"/>
                <a:gd name="connsiteY19" fmla="*/ 2935122 h 4223378"/>
                <a:gd name="connsiteX20" fmla="*/ 5114925 w 5991225"/>
                <a:gd name="connsiteY20" fmla="*/ 3354222 h 4223378"/>
                <a:gd name="connsiteX21" fmla="*/ 5267325 w 5991225"/>
                <a:gd name="connsiteY21" fmla="*/ 3687597 h 4223378"/>
                <a:gd name="connsiteX22" fmla="*/ 5438775 w 5991225"/>
                <a:gd name="connsiteY22" fmla="*/ 3935247 h 4223378"/>
                <a:gd name="connsiteX23" fmla="*/ 5619750 w 5991225"/>
                <a:gd name="connsiteY23" fmla="*/ 4068597 h 4223378"/>
                <a:gd name="connsiteX24" fmla="*/ 5772150 w 5991225"/>
                <a:gd name="connsiteY24" fmla="*/ 4154322 h 4223378"/>
                <a:gd name="connsiteX25" fmla="*/ 5991225 w 5991225"/>
                <a:gd name="connsiteY25" fmla="*/ 4211472 h 4223378"/>
                <a:gd name="connsiteX0" fmla="*/ 0 w 5988844"/>
                <a:gd name="connsiteY0" fmla="*/ 4211472 h 4211472"/>
                <a:gd name="connsiteX1" fmla="*/ 435769 w 5988844"/>
                <a:gd name="connsiteY1" fmla="*/ 4192422 h 4211472"/>
                <a:gd name="connsiteX2" fmla="*/ 807244 w 5988844"/>
                <a:gd name="connsiteY2" fmla="*/ 4116222 h 4211472"/>
                <a:gd name="connsiteX3" fmla="*/ 1083469 w 5988844"/>
                <a:gd name="connsiteY3" fmla="*/ 3935247 h 4211472"/>
                <a:gd name="connsiteX4" fmla="*/ 1293019 w 5988844"/>
                <a:gd name="connsiteY4" fmla="*/ 3649497 h 4211472"/>
                <a:gd name="connsiteX5" fmla="*/ 1445419 w 5988844"/>
                <a:gd name="connsiteY5" fmla="*/ 3297072 h 4211472"/>
                <a:gd name="connsiteX6" fmla="*/ 1712119 w 5988844"/>
                <a:gd name="connsiteY6" fmla="*/ 2325522 h 4211472"/>
                <a:gd name="connsiteX7" fmla="*/ 1950244 w 5988844"/>
                <a:gd name="connsiteY7" fmla="*/ 1363497 h 4211472"/>
                <a:gd name="connsiteX8" fmla="*/ 2121694 w 5988844"/>
                <a:gd name="connsiteY8" fmla="*/ 849147 h 4211472"/>
                <a:gd name="connsiteX9" fmla="*/ 2312194 w 5988844"/>
                <a:gd name="connsiteY9" fmla="*/ 468147 h 4211472"/>
                <a:gd name="connsiteX10" fmla="*/ 2502694 w 5988844"/>
                <a:gd name="connsiteY10" fmla="*/ 230022 h 4211472"/>
                <a:gd name="connsiteX11" fmla="*/ 2664619 w 5988844"/>
                <a:gd name="connsiteY11" fmla="*/ 115722 h 4211472"/>
                <a:gd name="connsiteX12" fmla="*/ 3007519 w 5988844"/>
                <a:gd name="connsiteY12" fmla="*/ 29997 h 4211472"/>
                <a:gd name="connsiteX13" fmla="*/ 3340894 w 5988844"/>
                <a:gd name="connsiteY13" fmla="*/ 1422 h 4211472"/>
                <a:gd name="connsiteX14" fmla="*/ 3769519 w 5988844"/>
                <a:gd name="connsiteY14" fmla="*/ 68097 h 4211472"/>
                <a:gd name="connsiteX15" fmla="*/ 4017169 w 5988844"/>
                <a:gd name="connsiteY15" fmla="*/ 191922 h 4211472"/>
                <a:gd name="connsiteX16" fmla="*/ 4226719 w 5988844"/>
                <a:gd name="connsiteY16" fmla="*/ 496722 h 4211472"/>
                <a:gd name="connsiteX17" fmla="*/ 4426744 w 5988844"/>
                <a:gd name="connsiteY17" fmla="*/ 915822 h 4211472"/>
                <a:gd name="connsiteX18" fmla="*/ 4817269 w 5988844"/>
                <a:gd name="connsiteY18" fmla="*/ 2315997 h 4211472"/>
                <a:gd name="connsiteX19" fmla="*/ 4950619 w 5988844"/>
                <a:gd name="connsiteY19" fmla="*/ 2935122 h 4211472"/>
                <a:gd name="connsiteX20" fmla="*/ 5112544 w 5988844"/>
                <a:gd name="connsiteY20" fmla="*/ 3354222 h 4211472"/>
                <a:gd name="connsiteX21" fmla="*/ 5264944 w 5988844"/>
                <a:gd name="connsiteY21" fmla="*/ 3687597 h 4211472"/>
                <a:gd name="connsiteX22" fmla="*/ 5436394 w 5988844"/>
                <a:gd name="connsiteY22" fmla="*/ 3935247 h 4211472"/>
                <a:gd name="connsiteX23" fmla="*/ 5617369 w 5988844"/>
                <a:gd name="connsiteY23" fmla="*/ 4068597 h 4211472"/>
                <a:gd name="connsiteX24" fmla="*/ 5769769 w 5988844"/>
                <a:gd name="connsiteY24" fmla="*/ 4154322 h 4211472"/>
                <a:gd name="connsiteX25" fmla="*/ 5988844 w 5988844"/>
                <a:gd name="connsiteY25" fmla="*/ 4211472 h 4211472"/>
                <a:gd name="connsiteX0" fmla="*/ 0 w 5988844"/>
                <a:gd name="connsiteY0" fmla="*/ 4223379 h 4223379"/>
                <a:gd name="connsiteX1" fmla="*/ 435769 w 5988844"/>
                <a:gd name="connsiteY1" fmla="*/ 4192422 h 4223379"/>
                <a:gd name="connsiteX2" fmla="*/ 807244 w 5988844"/>
                <a:gd name="connsiteY2" fmla="*/ 4116222 h 4223379"/>
                <a:gd name="connsiteX3" fmla="*/ 1083469 w 5988844"/>
                <a:gd name="connsiteY3" fmla="*/ 3935247 h 4223379"/>
                <a:gd name="connsiteX4" fmla="*/ 1293019 w 5988844"/>
                <a:gd name="connsiteY4" fmla="*/ 3649497 h 4223379"/>
                <a:gd name="connsiteX5" fmla="*/ 1445419 w 5988844"/>
                <a:gd name="connsiteY5" fmla="*/ 3297072 h 4223379"/>
                <a:gd name="connsiteX6" fmla="*/ 1712119 w 5988844"/>
                <a:gd name="connsiteY6" fmla="*/ 2325522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7244 w 5988844"/>
                <a:gd name="connsiteY2" fmla="*/ 4116222 h 4223379"/>
                <a:gd name="connsiteX3" fmla="*/ 1083469 w 5988844"/>
                <a:gd name="connsiteY3" fmla="*/ 3935247 h 4223379"/>
                <a:gd name="connsiteX4" fmla="*/ 1293019 w 5988844"/>
                <a:gd name="connsiteY4" fmla="*/ 3649497 h 4223379"/>
                <a:gd name="connsiteX5" fmla="*/ 1445419 w 5988844"/>
                <a:gd name="connsiteY5" fmla="*/ 3297072 h 4223379"/>
                <a:gd name="connsiteX6" fmla="*/ 1712119 w 5988844"/>
                <a:gd name="connsiteY6" fmla="*/ 2325522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7244 w 5988844"/>
                <a:gd name="connsiteY2" fmla="*/ 4116222 h 4223379"/>
                <a:gd name="connsiteX3" fmla="*/ 1083469 w 5988844"/>
                <a:gd name="connsiteY3" fmla="*/ 3935247 h 4223379"/>
                <a:gd name="connsiteX4" fmla="*/ 1293019 w 5988844"/>
                <a:gd name="connsiteY4" fmla="*/ 3649497 h 4223379"/>
                <a:gd name="connsiteX5" fmla="*/ 1445419 w 5988844"/>
                <a:gd name="connsiteY5" fmla="*/ 3297072 h 4223379"/>
                <a:gd name="connsiteX6" fmla="*/ 1712119 w 5988844"/>
                <a:gd name="connsiteY6" fmla="*/ 2325522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083469 w 5988844"/>
                <a:gd name="connsiteY3" fmla="*/ 3935247 h 4223379"/>
                <a:gd name="connsiteX4" fmla="*/ 1293019 w 5988844"/>
                <a:gd name="connsiteY4" fmla="*/ 3649497 h 4223379"/>
                <a:gd name="connsiteX5" fmla="*/ 1445419 w 5988844"/>
                <a:gd name="connsiteY5" fmla="*/ 3297072 h 4223379"/>
                <a:gd name="connsiteX6" fmla="*/ 1712119 w 5988844"/>
                <a:gd name="connsiteY6" fmla="*/ 2325522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12044 w 5988844"/>
                <a:gd name="connsiteY3" fmla="*/ 3944772 h 4223379"/>
                <a:gd name="connsiteX4" fmla="*/ 1293019 w 5988844"/>
                <a:gd name="connsiteY4" fmla="*/ 3649497 h 4223379"/>
                <a:gd name="connsiteX5" fmla="*/ 1445419 w 5988844"/>
                <a:gd name="connsiteY5" fmla="*/ 3297072 h 4223379"/>
                <a:gd name="connsiteX6" fmla="*/ 1712119 w 5988844"/>
                <a:gd name="connsiteY6" fmla="*/ 2325522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293019 w 5988844"/>
                <a:gd name="connsiteY4" fmla="*/ 3649497 h 4223379"/>
                <a:gd name="connsiteX5" fmla="*/ 1445419 w 5988844"/>
                <a:gd name="connsiteY5" fmla="*/ 3297072 h 4223379"/>
                <a:gd name="connsiteX6" fmla="*/ 1712119 w 5988844"/>
                <a:gd name="connsiteY6" fmla="*/ 2325522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293019 w 5988844"/>
                <a:gd name="connsiteY4" fmla="*/ 3649497 h 4223379"/>
                <a:gd name="connsiteX5" fmla="*/ 1445419 w 5988844"/>
                <a:gd name="connsiteY5" fmla="*/ 3297072 h 4223379"/>
                <a:gd name="connsiteX6" fmla="*/ 1712119 w 5988844"/>
                <a:gd name="connsiteY6" fmla="*/ 2325522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302544 w 5988844"/>
                <a:gd name="connsiteY4" fmla="*/ 3654260 h 4223379"/>
                <a:gd name="connsiteX5" fmla="*/ 1445419 w 5988844"/>
                <a:gd name="connsiteY5" fmla="*/ 3297072 h 4223379"/>
                <a:gd name="connsiteX6" fmla="*/ 1712119 w 5988844"/>
                <a:gd name="connsiteY6" fmla="*/ 2325522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323975 w 5988844"/>
                <a:gd name="connsiteY4" fmla="*/ 3606635 h 4223379"/>
                <a:gd name="connsiteX5" fmla="*/ 1445419 w 5988844"/>
                <a:gd name="connsiteY5" fmla="*/ 3297072 h 4223379"/>
                <a:gd name="connsiteX6" fmla="*/ 1712119 w 5988844"/>
                <a:gd name="connsiteY6" fmla="*/ 2325522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323975 w 5988844"/>
                <a:gd name="connsiteY4" fmla="*/ 3606635 h 4223379"/>
                <a:gd name="connsiteX5" fmla="*/ 1445419 w 5988844"/>
                <a:gd name="connsiteY5" fmla="*/ 3297072 h 4223379"/>
                <a:gd name="connsiteX6" fmla="*/ 1712119 w 5988844"/>
                <a:gd name="connsiteY6" fmla="*/ 2325522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323975 w 5988844"/>
                <a:gd name="connsiteY4" fmla="*/ 3606635 h 4223379"/>
                <a:gd name="connsiteX5" fmla="*/ 1445419 w 5988844"/>
                <a:gd name="connsiteY5" fmla="*/ 3297072 h 4223379"/>
                <a:gd name="connsiteX6" fmla="*/ 1712119 w 5988844"/>
                <a:gd name="connsiteY6" fmla="*/ 2325522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323975 w 5988844"/>
                <a:gd name="connsiteY4" fmla="*/ 3606635 h 4223379"/>
                <a:gd name="connsiteX5" fmla="*/ 1445419 w 5988844"/>
                <a:gd name="connsiteY5" fmla="*/ 3297072 h 4223379"/>
                <a:gd name="connsiteX6" fmla="*/ 1735932 w 5988844"/>
                <a:gd name="connsiteY6" fmla="*/ 2327903 h 4223379"/>
                <a:gd name="connsiteX7" fmla="*/ 1950244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323975 w 5988844"/>
                <a:gd name="connsiteY4" fmla="*/ 3606635 h 4223379"/>
                <a:gd name="connsiteX5" fmla="*/ 1445419 w 5988844"/>
                <a:gd name="connsiteY5" fmla="*/ 3297072 h 4223379"/>
                <a:gd name="connsiteX6" fmla="*/ 1735932 w 5988844"/>
                <a:gd name="connsiteY6" fmla="*/ 2327903 h 4223379"/>
                <a:gd name="connsiteX7" fmla="*/ 1966913 w 5988844"/>
                <a:gd name="connsiteY7" fmla="*/ 1363497 h 4223379"/>
                <a:gd name="connsiteX8" fmla="*/ 2121694 w 5988844"/>
                <a:gd name="connsiteY8" fmla="*/ 849147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323975 w 5988844"/>
                <a:gd name="connsiteY4" fmla="*/ 3606635 h 4223379"/>
                <a:gd name="connsiteX5" fmla="*/ 1445419 w 5988844"/>
                <a:gd name="connsiteY5" fmla="*/ 3297072 h 4223379"/>
                <a:gd name="connsiteX6" fmla="*/ 1735932 w 5988844"/>
                <a:gd name="connsiteY6" fmla="*/ 2327903 h 4223379"/>
                <a:gd name="connsiteX7" fmla="*/ 1966913 w 5988844"/>
                <a:gd name="connsiteY7" fmla="*/ 1363497 h 4223379"/>
                <a:gd name="connsiteX8" fmla="*/ 2128838 w 5988844"/>
                <a:gd name="connsiteY8" fmla="*/ 865816 h 4223379"/>
                <a:gd name="connsiteX9" fmla="*/ 2312194 w 5988844"/>
                <a:gd name="connsiteY9" fmla="*/ 468147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323975 w 5988844"/>
                <a:gd name="connsiteY4" fmla="*/ 3606635 h 4223379"/>
                <a:gd name="connsiteX5" fmla="*/ 1445419 w 5988844"/>
                <a:gd name="connsiteY5" fmla="*/ 3297072 h 4223379"/>
                <a:gd name="connsiteX6" fmla="*/ 1735932 w 5988844"/>
                <a:gd name="connsiteY6" fmla="*/ 2327903 h 4223379"/>
                <a:gd name="connsiteX7" fmla="*/ 1966913 w 5988844"/>
                <a:gd name="connsiteY7" fmla="*/ 1363497 h 4223379"/>
                <a:gd name="connsiteX8" fmla="*/ 2128838 w 5988844"/>
                <a:gd name="connsiteY8" fmla="*/ 865816 h 4223379"/>
                <a:gd name="connsiteX9" fmla="*/ 2314575 w 5988844"/>
                <a:gd name="connsiteY9" fmla="*/ 475291 h 4223379"/>
                <a:gd name="connsiteX10" fmla="*/ 2502694 w 5988844"/>
                <a:gd name="connsiteY10" fmla="*/ 230022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323975 w 5988844"/>
                <a:gd name="connsiteY4" fmla="*/ 3606635 h 4223379"/>
                <a:gd name="connsiteX5" fmla="*/ 1445419 w 5988844"/>
                <a:gd name="connsiteY5" fmla="*/ 3297072 h 4223379"/>
                <a:gd name="connsiteX6" fmla="*/ 1735932 w 5988844"/>
                <a:gd name="connsiteY6" fmla="*/ 2327903 h 4223379"/>
                <a:gd name="connsiteX7" fmla="*/ 1966913 w 5988844"/>
                <a:gd name="connsiteY7" fmla="*/ 1363497 h 4223379"/>
                <a:gd name="connsiteX8" fmla="*/ 2128838 w 5988844"/>
                <a:gd name="connsiteY8" fmla="*/ 865816 h 4223379"/>
                <a:gd name="connsiteX9" fmla="*/ 2314575 w 5988844"/>
                <a:gd name="connsiteY9" fmla="*/ 475291 h 4223379"/>
                <a:gd name="connsiteX10" fmla="*/ 2509837 w 5988844"/>
                <a:gd name="connsiteY10" fmla="*/ 237166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79 h 4223379"/>
                <a:gd name="connsiteX1" fmla="*/ 435769 w 5988844"/>
                <a:gd name="connsiteY1" fmla="*/ 4192422 h 4223379"/>
                <a:gd name="connsiteX2" fmla="*/ 809625 w 5988844"/>
                <a:gd name="connsiteY2" fmla="*/ 4128129 h 4223379"/>
                <a:gd name="connsiteX3" fmla="*/ 1102519 w 5988844"/>
                <a:gd name="connsiteY3" fmla="*/ 3932866 h 4223379"/>
                <a:gd name="connsiteX4" fmla="*/ 1323975 w 5988844"/>
                <a:gd name="connsiteY4" fmla="*/ 3606635 h 4223379"/>
                <a:gd name="connsiteX5" fmla="*/ 1445419 w 5988844"/>
                <a:gd name="connsiteY5" fmla="*/ 3297072 h 4223379"/>
                <a:gd name="connsiteX6" fmla="*/ 1735932 w 5988844"/>
                <a:gd name="connsiteY6" fmla="*/ 2327903 h 4223379"/>
                <a:gd name="connsiteX7" fmla="*/ 1966913 w 5988844"/>
                <a:gd name="connsiteY7" fmla="*/ 1363497 h 4223379"/>
                <a:gd name="connsiteX8" fmla="*/ 2128838 w 5988844"/>
                <a:gd name="connsiteY8" fmla="*/ 865816 h 4223379"/>
                <a:gd name="connsiteX9" fmla="*/ 2314575 w 5988844"/>
                <a:gd name="connsiteY9" fmla="*/ 475291 h 4223379"/>
                <a:gd name="connsiteX10" fmla="*/ 2509837 w 5988844"/>
                <a:gd name="connsiteY10" fmla="*/ 237166 h 4223379"/>
                <a:gd name="connsiteX11" fmla="*/ 2664619 w 5988844"/>
                <a:gd name="connsiteY11" fmla="*/ 115722 h 4223379"/>
                <a:gd name="connsiteX12" fmla="*/ 3007519 w 5988844"/>
                <a:gd name="connsiteY12" fmla="*/ 29997 h 4223379"/>
                <a:gd name="connsiteX13" fmla="*/ 3340894 w 5988844"/>
                <a:gd name="connsiteY13" fmla="*/ 1422 h 4223379"/>
                <a:gd name="connsiteX14" fmla="*/ 3769519 w 5988844"/>
                <a:gd name="connsiteY14" fmla="*/ 68097 h 4223379"/>
                <a:gd name="connsiteX15" fmla="*/ 4017169 w 5988844"/>
                <a:gd name="connsiteY15" fmla="*/ 191922 h 4223379"/>
                <a:gd name="connsiteX16" fmla="*/ 4226719 w 5988844"/>
                <a:gd name="connsiteY16" fmla="*/ 496722 h 4223379"/>
                <a:gd name="connsiteX17" fmla="*/ 4426744 w 5988844"/>
                <a:gd name="connsiteY17" fmla="*/ 915822 h 4223379"/>
                <a:gd name="connsiteX18" fmla="*/ 4817269 w 5988844"/>
                <a:gd name="connsiteY18" fmla="*/ 2315997 h 4223379"/>
                <a:gd name="connsiteX19" fmla="*/ 4950619 w 5988844"/>
                <a:gd name="connsiteY19" fmla="*/ 2935122 h 4223379"/>
                <a:gd name="connsiteX20" fmla="*/ 5112544 w 5988844"/>
                <a:gd name="connsiteY20" fmla="*/ 3354222 h 4223379"/>
                <a:gd name="connsiteX21" fmla="*/ 5264944 w 5988844"/>
                <a:gd name="connsiteY21" fmla="*/ 3687597 h 4223379"/>
                <a:gd name="connsiteX22" fmla="*/ 5436394 w 5988844"/>
                <a:gd name="connsiteY22" fmla="*/ 3935247 h 4223379"/>
                <a:gd name="connsiteX23" fmla="*/ 5617369 w 5988844"/>
                <a:gd name="connsiteY23" fmla="*/ 4068597 h 4223379"/>
                <a:gd name="connsiteX24" fmla="*/ 5769769 w 5988844"/>
                <a:gd name="connsiteY24" fmla="*/ 4154322 h 4223379"/>
                <a:gd name="connsiteX25" fmla="*/ 5988844 w 5988844"/>
                <a:gd name="connsiteY25" fmla="*/ 4211472 h 4223379"/>
                <a:gd name="connsiteX0" fmla="*/ 0 w 5988844"/>
                <a:gd name="connsiteY0" fmla="*/ 4223312 h 4223312"/>
                <a:gd name="connsiteX1" fmla="*/ 435769 w 5988844"/>
                <a:gd name="connsiteY1" fmla="*/ 4192355 h 4223312"/>
                <a:gd name="connsiteX2" fmla="*/ 809625 w 5988844"/>
                <a:gd name="connsiteY2" fmla="*/ 4128062 h 4223312"/>
                <a:gd name="connsiteX3" fmla="*/ 1102519 w 5988844"/>
                <a:gd name="connsiteY3" fmla="*/ 3932799 h 4223312"/>
                <a:gd name="connsiteX4" fmla="*/ 1323975 w 5988844"/>
                <a:gd name="connsiteY4" fmla="*/ 3606568 h 4223312"/>
                <a:gd name="connsiteX5" fmla="*/ 1445419 w 5988844"/>
                <a:gd name="connsiteY5" fmla="*/ 3297005 h 4223312"/>
                <a:gd name="connsiteX6" fmla="*/ 1735932 w 5988844"/>
                <a:gd name="connsiteY6" fmla="*/ 2327836 h 4223312"/>
                <a:gd name="connsiteX7" fmla="*/ 1966913 w 5988844"/>
                <a:gd name="connsiteY7" fmla="*/ 1363430 h 4223312"/>
                <a:gd name="connsiteX8" fmla="*/ 2128838 w 5988844"/>
                <a:gd name="connsiteY8" fmla="*/ 865749 h 4223312"/>
                <a:gd name="connsiteX9" fmla="*/ 2314575 w 5988844"/>
                <a:gd name="connsiteY9" fmla="*/ 475224 h 4223312"/>
                <a:gd name="connsiteX10" fmla="*/ 2509837 w 5988844"/>
                <a:gd name="connsiteY10" fmla="*/ 237099 h 4223312"/>
                <a:gd name="connsiteX11" fmla="*/ 2728913 w 5988844"/>
                <a:gd name="connsiteY11" fmla="*/ 108511 h 4223312"/>
                <a:gd name="connsiteX12" fmla="*/ 3007519 w 5988844"/>
                <a:gd name="connsiteY12" fmla="*/ 29930 h 4223312"/>
                <a:gd name="connsiteX13" fmla="*/ 3340894 w 5988844"/>
                <a:gd name="connsiteY13" fmla="*/ 1355 h 4223312"/>
                <a:gd name="connsiteX14" fmla="*/ 3769519 w 5988844"/>
                <a:gd name="connsiteY14" fmla="*/ 68030 h 4223312"/>
                <a:gd name="connsiteX15" fmla="*/ 4017169 w 5988844"/>
                <a:gd name="connsiteY15" fmla="*/ 191855 h 4223312"/>
                <a:gd name="connsiteX16" fmla="*/ 4226719 w 5988844"/>
                <a:gd name="connsiteY16" fmla="*/ 496655 h 4223312"/>
                <a:gd name="connsiteX17" fmla="*/ 4426744 w 5988844"/>
                <a:gd name="connsiteY17" fmla="*/ 915755 h 4223312"/>
                <a:gd name="connsiteX18" fmla="*/ 4817269 w 5988844"/>
                <a:gd name="connsiteY18" fmla="*/ 2315930 h 4223312"/>
                <a:gd name="connsiteX19" fmla="*/ 4950619 w 5988844"/>
                <a:gd name="connsiteY19" fmla="*/ 2935055 h 4223312"/>
                <a:gd name="connsiteX20" fmla="*/ 5112544 w 5988844"/>
                <a:gd name="connsiteY20" fmla="*/ 3354155 h 4223312"/>
                <a:gd name="connsiteX21" fmla="*/ 5264944 w 5988844"/>
                <a:gd name="connsiteY21" fmla="*/ 3687530 h 4223312"/>
                <a:gd name="connsiteX22" fmla="*/ 5436394 w 5988844"/>
                <a:gd name="connsiteY22" fmla="*/ 3935180 h 4223312"/>
                <a:gd name="connsiteX23" fmla="*/ 5617369 w 5988844"/>
                <a:gd name="connsiteY23" fmla="*/ 4068530 h 4223312"/>
                <a:gd name="connsiteX24" fmla="*/ 5769769 w 5988844"/>
                <a:gd name="connsiteY24" fmla="*/ 4154255 h 4223312"/>
                <a:gd name="connsiteX25" fmla="*/ 5988844 w 5988844"/>
                <a:gd name="connsiteY25" fmla="*/ 4211405 h 4223312"/>
                <a:gd name="connsiteX0" fmla="*/ 0 w 5988844"/>
                <a:gd name="connsiteY0" fmla="*/ 4218825 h 4218825"/>
                <a:gd name="connsiteX1" fmla="*/ 435769 w 5988844"/>
                <a:gd name="connsiteY1" fmla="*/ 4187868 h 4218825"/>
                <a:gd name="connsiteX2" fmla="*/ 809625 w 5988844"/>
                <a:gd name="connsiteY2" fmla="*/ 4123575 h 4218825"/>
                <a:gd name="connsiteX3" fmla="*/ 1102519 w 5988844"/>
                <a:gd name="connsiteY3" fmla="*/ 3928312 h 4218825"/>
                <a:gd name="connsiteX4" fmla="*/ 1323975 w 5988844"/>
                <a:gd name="connsiteY4" fmla="*/ 3602081 h 4218825"/>
                <a:gd name="connsiteX5" fmla="*/ 1445419 w 5988844"/>
                <a:gd name="connsiteY5" fmla="*/ 3292518 h 4218825"/>
                <a:gd name="connsiteX6" fmla="*/ 1735932 w 5988844"/>
                <a:gd name="connsiteY6" fmla="*/ 2323349 h 4218825"/>
                <a:gd name="connsiteX7" fmla="*/ 1966913 w 5988844"/>
                <a:gd name="connsiteY7" fmla="*/ 1358943 h 4218825"/>
                <a:gd name="connsiteX8" fmla="*/ 2128838 w 5988844"/>
                <a:gd name="connsiteY8" fmla="*/ 861262 h 4218825"/>
                <a:gd name="connsiteX9" fmla="*/ 2314575 w 5988844"/>
                <a:gd name="connsiteY9" fmla="*/ 470737 h 4218825"/>
                <a:gd name="connsiteX10" fmla="*/ 2509837 w 5988844"/>
                <a:gd name="connsiteY10" fmla="*/ 232612 h 4218825"/>
                <a:gd name="connsiteX11" fmla="*/ 2728913 w 5988844"/>
                <a:gd name="connsiteY11" fmla="*/ 104024 h 4218825"/>
                <a:gd name="connsiteX12" fmla="*/ 3007519 w 5988844"/>
                <a:gd name="connsiteY12" fmla="*/ 25443 h 4218825"/>
                <a:gd name="connsiteX13" fmla="*/ 3321844 w 5988844"/>
                <a:gd name="connsiteY13" fmla="*/ 1631 h 4218825"/>
                <a:gd name="connsiteX14" fmla="*/ 3769519 w 5988844"/>
                <a:gd name="connsiteY14" fmla="*/ 63543 h 4218825"/>
                <a:gd name="connsiteX15" fmla="*/ 4017169 w 5988844"/>
                <a:gd name="connsiteY15" fmla="*/ 187368 h 4218825"/>
                <a:gd name="connsiteX16" fmla="*/ 4226719 w 5988844"/>
                <a:gd name="connsiteY16" fmla="*/ 492168 h 4218825"/>
                <a:gd name="connsiteX17" fmla="*/ 4426744 w 5988844"/>
                <a:gd name="connsiteY17" fmla="*/ 911268 h 4218825"/>
                <a:gd name="connsiteX18" fmla="*/ 4817269 w 5988844"/>
                <a:gd name="connsiteY18" fmla="*/ 2311443 h 4218825"/>
                <a:gd name="connsiteX19" fmla="*/ 4950619 w 5988844"/>
                <a:gd name="connsiteY19" fmla="*/ 2930568 h 4218825"/>
                <a:gd name="connsiteX20" fmla="*/ 5112544 w 5988844"/>
                <a:gd name="connsiteY20" fmla="*/ 3349668 h 4218825"/>
                <a:gd name="connsiteX21" fmla="*/ 5264944 w 5988844"/>
                <a:gd name="connsiteY21" fmla="*/ 3683043 h 4218825"/>
                <a:gd name="connsiteX22" fmla="*/ 5436394 w 5988844"/>
                <a:gd name="connsiteY22" fmla="*/ 3930693 h 4218825"/>
                <a:gd name="connsiteX23" fmla="*/ 5617369 w 5988844"/>
                <a:gd name="connsiteY23" fmla="*/ 4064043 h 4218825"/>
                <a:gd name="connsiteX24" fmla="*/ 5769769 w 5988844"/>
                <a:gd name="connsiteY24" fmla="*/ 4149768 h 4218825"/>
                <a:gd name="connsiteX25" fmla="*/ 5988844 w 5988844"/>
                <a:gd name="connsiteY25" fmla="*/ 4206918 h 4218825"/>
                <a:gd name="connsiteX0" fmla="*/ 0 w 5988844"/>
                <a:gd name="connsiteY0" fmla="*/ 4218825 h 4218825"/>
                <a:gd name="connsiteX1" fmla="*/ 435769 w 5988844"/>
                <a:gd name="connsiteY1" fmla="*/ 4187868 h 4218825"/>
                <a:gd name="connsiteX2" fmla="*/ 809625 w 5988844"/>
                <a:gd name="connsiteY2" fmla="*/ 4123575 h 4218825"/>
                <a:gd name="connsiteX3" fmla="*/ 1102519 w 5988844"/>
                <a:gd name="connsiteY3" fmla="*/ 3928312 h 4218825"/>
                <a:gd name="connsiteX4" fmla="*/ 1323975 w 5988844"/>
                <a:gd name="connsiteY4" fmla="*/ 3602081 h 4218825"/>
                <a:gd name="connsiteX5" fmla="*/ 1445419 w 5988844"/>
                <a:gd name="connsiteY5" fmla="*/ 3292518 h 4218825"/>
                <a:gd name="connsiteX6" fmla="*/ 1735932 w 5988844"/>
                <a:gd name="connsiteY6" fmla="*/ 2323349 h 4218825"/>
                <a:gd name="connsiteX7" fmla="*/ 1966913 w 5988844"/>
                <a:gd name="connsiteY7" fmla="*/ 1358943 h 4218825"/>
                <a:gd name="connsiteX8" fmla="*/ 2128838 w 5988844"/>
                <a:gd name="connsiteY8" fmla="*/ 861262 h 4218825"/>
                <a:gd name="connsiteX9" fmla="*/ 2314575 w 5988844"/>
                <a:gd name="connsiteY9" fmla="*/ 470737 h 4218825"/>
                <a:gd name="connsiteX10" fmla="*/ 2509837 w 5988844"/>
                <a:gd name="connsiteY10" fmla="*/ 232612 h 4218825"/>
                <a:gd name="connsiteX11" fmla="*/ 2728913 w 5988844"/>
                <a:gd name="connsiteY11" fmla="*/ 104024 h 4218825"/>
                <a:gd name="connsiteX12" fmla="*/ 3007519 w 5988844"/>
                <a:gd name="connsiteY12" fmla="*/ 25443 h 4218825"/>
                <a:gd name="connsiteX13" fmla="*/ 3302794 w 5988844"/>
                <a:gd name="connsiteY13" fmla="*/ 1631 h 4218825"/>
                <a:gd name="connsiteX14" fmla="*/ 3769519 w 5988844"/>
                <a:gd name="connsiteY14" fmla="*/ 63543 h 4218825"/>
                <a:gd name="connsiteX15" fmla="*/ 4017169 w 5988844"/>
                <a:gd name="connsiteY15" fmla="*/ 187368 h 4218825"/>
                <a:gd name="connsiteX16" fmla="*/ 4226719 w 5988844"/>
                <a:gd name="connsiteY16" fmla="*/ 492168 h 4218825"/>
                <a:gd name="connsiteX17" fmla="*/ 4426744 w 5988844"/>
                <a:gd name="connsiteY17" fmla="*/ 911268 h 4218825"/>
                <a:gd name="connsiteX18" fmla="*/ 4817269 w 5988844"/>
                <a:gd name="connsiteY18" fmla="*/ 2311443 h 4218825"/>
                <a:gd name="connsiteX19" fmla="*/ 4950619 w 5988844"/>
                <a:gd name="connsiteY19" fmla="*/ 2930568 h 4218825"/>
                <a:gd name="connsiteX20" fmla="*/ 5112544 w 5988844"/>
                <a:gd name="connsiteY20" fmla="*/ 3349668 h 4218825"/>
                <a:gd name="connsiteX21" fmla="*/ 5264944 w 5988844"/>
                <a:gd name="connsiteY21" fmla="*/ 3683043 h 4218825"/>
                <a:gd name="connsiteX22" fmla="*/ 5436394 w 5988844"/>
                <a:gd name="connsiteY22" fmla="*/ 3930693 h 4218825"/>
                <a:gd name="connsiteX23" fmla="*/ 5617369 w 5988844"/>
                <a:gd name="connsiteY23" fmla="*/ 4064043 h 4218825"/>
                <a:gd name="connsiteX24" fmla="*/ 5769769 w 5988844"/>
                <a:gd name="connsiteY24" fmla="*/ 4149768 h 4218825"/>
                <a:gd name="connsiteX25" fmla="*/ 5988844 w 5988844"/>
                <a:gd name="connsiteY25" fmla="*/ 4206918 h 4218825"/>
                <a:gd name="connsiteX0" fmla="*/ 0 w 5988844"/>
                <a:gd name="connsiteY0" fmla="*/ 4217209 h 4217209"/>
                <a:gd name="connsiteX1" fmla="*/ 435769 w 5988844"/>
                <a:gd name="connsiteY1" fmla="*/ 4186252 h 4217209"/>
                <a:gd name="connsiteX2" fmla="*/ 809625 w 5988844"/>
                <a:gd name="connsiteY2" fmla="*/ 4121959 h 4217209"/>
                <a:gd name="connsiteX3" fmla="*/ 1102519 w 5988844"/>
                <a:gd name="connsiteY3" fmla="*/ 3926696 h 4217209"/>
                <a:gd name="connsiteX4" fmla="*/ 1323975 w 5988844"/>
                <a:gd name="connsiteY4" fmla="*/ 3600465 h 4217209"/>
                <a:gd name="connsiteX5" fmla="*/ 1445419 w 5988844"/>
                <a:gd name="connsiteY5" fmla="*/ 3290902 h 4217209"/>
                <a:gd name="connsiteX6" fmla="*/ 1735932 w 5988844"/>
                <a:gd name="connsiteY6" fmla="*/ 2321733 h 4217209"/>
                <a:gd name="connsiteX7" fmla="*/ 1966913 w 5988844"/>
                <a:gd name="connsiteY7" fmla="*/ 1357327 h 4217209"/>
                <a:gd name="connsiteX8" fmla="*/ 2128838 w 5988844"/>
                <a:gd name="connsiteY8" fmla="*/ 859646 h 4217209"/>
                <a:gd name="connsiteX9" fmla="*/ 2314575 w 5988844"/>
                <a:gd name="connsiteY9" fmla="*/ 469121 h 4217209"/>
                <a:gd name="connsiteX10" fmla="*/ 2509837 w 5988844"/>
                <a:gd name="connsiteY10" fmla="*/ 230996 h 4217209"/>
                <a:gd name="connsiteX11" fmla="*/ 2728913 w 5988844"/>
                <a:gd name="connsiteY11" fmla="*/ 102408 h 4217209"/>
                <a:gd name="connsiteX12" fmla="*/ 3007519 w 5988844"/>
                <a:gd name="connsiteY12" fmla="*/ 23827 h 4217209"/>
                <a:gd name="connsiteX13" fmla="*/ 3302794 w 5988844"/>
                <a:gd name="connsiteY13" fmla="*/ 15 h 4217209"/>
                <a:gd name="connsiteX14" fmla="*/ 3769519 w 5988844"/>
                <a:gd name="connsiteY14" fmla="*/ 61927 h 4217209"/>
                <a:gd name="connsiteX15" fmla="*/ 4017169 w 5988844"/>
                <a:gd name="connsiteY15" fmla="*/ 185752 h 4217209"/>
                <a:gd name="connsiteX16" fmla="*/ 4226719 w 5988844"/>
                <a:gd name="connsiteY16" fmla="*/ 490552 h 4217209"/>
                <a:gd name="connsiteX17" fmla="*/ 4426744 w 5988844"/>
                <a:gd name="connsiteY17" fmla="*/ 909652 h 4217209"/>
                <a:gd name="connsiteX18" fmla="*/ 4817269 w 5988844"/>
                <a:gd name="connsiteY18" fmla="*/ 2309827 h 4217209"/>
                <a:gd name="connsiteX19" fmla="*/ 4950619 w 5988844"/>
                <a:gd name="connsiteY19" fmla="*/ 2928952 h 4217209"/>
                <a:gd name="connsiteX20" fmla="*/ 5112544 w 5988844"/>
                <a:gd name="connsiteY20" fmla="*/ 3348052 h 4217209"/>
                <a:gd name="connsiteX21" fmla="*/ 5264944 w 5988844"/>
                <a:gd name="connsiteY21" fmla="*/ 3681427 h 4217209"/>
                <a:gd name="connsiteX22" fmla="*/ 5436394 w 5988844"/>
                <a:gd name="connsiteY22" fmla="*/ 3929077 h 4217209"/>
                <a:gd name="connsiteX23" fmla="*/ 5617369 w 5988844"/>
                <a:gd name="connsiteY23" fmla="*/ 4062427 h 4217209"/>
                <a:gd name="connsiteX24" fmla="*/ 5769769 w 5988844"/>
                <a:gd name="connsiteY24" fmla="*/ 4148152 h 4217209"/>
                <a:gd name="connsiteX25" fmla="*/ 5988844 w 5988844"/>
                <a:gd name="connsiteY25" fmla="*/ 4205302 h 4217209"/>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4017169 w 5988844"/>
                <a:gd name="connsiteY15" fmla="*/ 187950 h 4219407"/>
                <a:gd name="connsiteX16" fmla="*/ 4226719 w 5988844"/>
                <a:gd name="connsiteY16" fmla="*/ 492750 h 4219407"/>
                <a:gd name="connsiteX17" fmla="*/ 4426744 w 5988844"/>
                <a:gd name="connsiteY17" fmla="*/ 911850 h 4219407"/>
                <a:gd name="connsiteX18" fmla="*/ 4817269 w 5988844"/>
                <a:gd name="connsiteY18" fmla="*/ 2312025 h 4219407"/>
                <a:gd name="connsiteX19" fmla="*/ 4950619 w 5988844"/>
                <a:gd name="connsiteY19" fmla="*/ 2931150 h 4219407"/>
                <a:gd name="connsiteX20" fmla="*/ 5112544 w 5988844"/>
                <a:gd name="connsiteY20" fmla="*/ 3350250 h 4219407"/>
                <a:gd name="connsiteX21" fmla="*/ 5264944 w 5988844"/>
                <a:gd name="connsiteY21" fmla="*/ 3683625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26744 w 5988844"/>
                <a:gd name="connsiteY17" fmla="*/ 911850 h 4219407"/>
                <a:gd name="connsiteX18" fmla="*/ 4817269 w 5988844"/>
                <a:gd name="connsiteY18" fmla="*/ 2312025 h 4219407"/>
                <a:gd name="connsiteX19" fmla="*/ 4950619 w 5988844"/>
                <a:gd name="connsiteY19" fmla="*/ 2931150 h 4219407"/>
                <a:gd name="connsiteX20" fmla="*/ 5112544 w 5988844"/>
                <a:gd name="connsiteY20" fmla="*/ 3350250 h 4219407"/>
                <a:gd name="connsiteX21" fmla="*/ 5264944 w 5988844"/>
                <a:gd name="connsiteY21" fmla="*/ 3683625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26744 w 5988844"/>
                <a:gd name="connsiteY17" fmla="*/ 911850 h 4219407"/>
                <a:gd name="connsiteX18" fmla="*/ 4817269 w 5988844"/>
                <a:gd name="connsiteY18" fmla="*/ 2312025 h 4219407"/>
                <a:gd name="connsiteX19" fmla="*/ 4950619 w 5988844"/>
                <a:gd name="connsiteY19" fmla="*/ 2931150 h 4219407"/>
                <a:gd name="connsiteX20" fmla="*/ 5112544 w 5988844"/>
                <a:gd name="connsiteY20" fmla="*/ 3350250 h 4219407"/>
                <a:gd name="connsiteX21" fmla="*/ 5264944 w 5988844"/>
                <a:gd name="connsiteY21" fmla="*/ 3683625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26744 w 5988844"/>
                <a:gd name="connsiteY17" fmla="*/ 911850 h 4219407"/>
                <a:gd name="connsiteX18" fmla="*/ 4817269 w 5988844"/>
                <a:gd name="connsiteY18" fmla="*/ 2312025 h 4219407"/>
                <a:gd name="connsiteX19" fmla="*/ 4950619 w 5988844"/>
                <a:gd name="connsiteY19" fmla="*/ 2931150 h 4219407"/>
                <a:gd name="connsiteX20" fmla="*/ 5112544 w 5988844"/>
                <a:gd name="connsiteY20" fmla="*/ 3350250 h 4219407"/>
                <a:gd name="connsiteX21" fmla="*/ 5264944 w 5988844"/>
                <a:gd name="connsiteY21" fmla="*/ 3683625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26744 w 5988844"/>
                <a:gd name="connsiteY17" fmla="*/ 911850 h 4219407"/>
                <a:gd name="connsiteX18" fmla="*/ 4817269 w 5988844"/>
                <a:gd name="connsiteY18" fmla="*/ 2312025 h 4219407"/>
                <a:gd name="connsiteX19" fmla="*/ 4950619 w 5988844"/>
                <a:gd name="connsiteY19" fmla="*/ 2931150 h 4219407"/>
                <a:gd name="connsiteX20" fmla="*/ 5112544 w 5988844"/>
                <a:gd name="connsiteY20" fmla="*/ 3350250 h 4219407"/>
                <a:gd name="connsiteX21" fmla="*/ 5264944 w 5988844"/>
                <a:gd name="connsiteY21" fmla="*/ 3683625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26744 w 5988844"/>
                <a:gd name="connsiteY17" fmla="*/ 911850 h 4219407"/>
                <a:gd name="connsiteX18" fmla="*/ 4817269 w 5988844"/>
                <a:gd name="connsiteY18" fmla="*/ 2312025 h 4219407"/>
                <a:gd name="connsiteX19" fmla="*/ 4950619 w 5988844"/>
                <a:gd name="connsiteY19" fmla="*/ 2931150 h 4219407"/>
                <a:gd name="connsiteX20" fmla="*/ 5112544 w 5988844"/>
                <a:gd name="connsiteY20" fmla="*/ 3350250 h 4219407"/>
                <a:gd name="connsiteX21" fmla="*/ 5264944 w 5988844"/>
                <a:gd name="connsiteY21" fmla="*/ 3683625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12456 w 5988844"/>
                <a:gd name="connsiteY17" fmla="*/ 916613 h 4219407"/>
                <a:gd name="connsiteX18" fmla="*/ 4817269 w 5988844"/>
                <a:gd name="connsiteY18" fmla="*/ 2312025 h 4219407"/>
                <a:gd name="connsiteX19" fmla="*/ 4950619 w 5988844"/>
                <a:gd name="connsiteY19" fmla="*/ 2931150 h 4219407"/>
                <a:gd name="connsiteX20" fmla="*/ 5112544 w 5988844"/>
                <a:gd name="connsiteY20" fmla="*/ 3350250 h 4219407"/>
                <a:gd name="connsiteX21" fmla="*/ 5264944 w 5988844"/>
                <a:gd name="connsiteY21" fmla="*/ 3683625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14837 w 5988844"/>
                <a:gd name="connsiteY17" fmla="*/ 911851 h 4219407"/>
                <a:gd name="connsiteX18" fmla="*/ 4817269 w 5988844"/>
                <a:gd name="connsiteY18" fmla="*/ 2312025 h 4219407"/>
                <a:gd name="connsiteX19" fmla="*/ 4950619 w 5988844"/>
                <a:gd name="connsiteY19" fmla="*/ 2931150 h 4219407"/>
                <a:gd name="connsiteX20" fmla="*/ 5112544 w 5988844"/>
                <a:gd name="connsiteY20" fmla="*/ 3350250 h 4219407"/>
                <a:gd name="connsiteX21" fmla="*/ 5264944 w 5988844"/>
                <a:gd name="connsiteY21" fmla="*/ 3683625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14837 w 5988844"/>
                <a:gd name="connsiteY17" fmla="*/ 911851 h 4219407"/>
                <a:gd name="connsiteX18" fmla="*/ 4793457 w 5988844"/>
                <a:gd name="connsiteY18" fmla="*/ 2319169 h 4219407"/>
                <a:gd name="connsiteX19" fmla="*/ 4950619 w 5988844"/>
                <a:gd name="connsiteY19" fmla="*/ 2931150 h 4219407"/>
                <a:gd name="connsiteX20" fmla="*/ 5112544 w 5988844"/>
                <a:gd name="connsiteY20" fmla="*/ 3350250 h 4219407"/>
                <a:gd name="connsiteX21" fmla="*/ 5264944 w 5988844"/>
                <a:gd name="connsiteY21" fmla="*/ 3683625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14837 w 5988844"/>
                <a:gd name="connsiteY17" fmla="*/ 911851 h 4219407"/>
                <a:gd name="connsiteX18" fmla="*/ 4793457 w 5988844"/>
                <a:gd name="connsiteY18" fmla="*/ 2319169 h 4219407"/>
                <a:gd name="connsiteX19" fmla="*/ 4962525 w 5988844"/>
                <a:gd name="connsiteY19" fmla="*/ 2931150 h 4219407"/>
                <a:gd name="connsiteX20" fmla="*/ 5112544 w 5988844"/>
                <a:gd name="connsiteY20" fmla="*/ 3350250 h 4219407"/>
                <a:gd name="connsiteX21" fmla="*/ 5264944 w 5988844"/>
                <a:gd name="connsiteY21" fmla="*/ 3683625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14837 w 5988844"/>
                <a:gd name="connsiteY17" fmla="*/ 911851 h 4219407"/>
                <a:gd name="connsiteX18" fmla="*/ 4793457 w 5988844"/>
                <a:gd name="connsiteY18" fmla="*/ 2319169 h 4219407"/>
                <a:gd name="connsiteX19" fmla="*/ 4962525 w 5988844"/>
                <a:gd name="connsiteY19" fmla="*/ 2931150 h 4219407"/>
                <a:gd name="connsiteX20" fmla="*/ 5103019 w 5988844"/>
                <a:gd name="connsiteY20" fmla="*/ 3350250 h 4219407"/>
                <a:gd name="connsiteX21" fmla="*/ 5264944 w 5988844"/>
                <a:gd name="connsiteY21" fmla="*/ 3683625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14837 w 5988844"/>
                <a:gd name="connsiteY17" fmla="*/ 911851 h 4219407"/>
                <a:gd name="connsiteX18" fmla="*/ 4793457 w 5988844"/>
                <a:gd name="connsiteY18" fmla="*/ 2319169 h 4219407"/>
                <a:gd name="connsiteX19" fmla="*/ 4962525 w 5988844"/>
                <a:gd name="connsiteY19" fmla="*/ 2931150 h 4219407"/>
                <a:gd name="connsiteX20" fmla="*/ 5103019 w 5988844"/>
                <a:gd name="connsiteY20" fmla="*/ 3350250 h 4219407"/>
                <a:gd name="connsiteX21" fmla="*/ 5248275 w 5988844"/>
                <a:gd name="connsiteY21" fmla="*/ 3688388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8844"/>
                <a:gd name="connsiteY0" fmla="*/ 4219407 h 4219407"/>
                <a:gd name="connsiteX1" fmla="*/ 435769 w 5988844"/>
                <a:gd name="connsiteY1" fmla="*/ 4188450 h 4219407"/>
                <a:gd name="connsiteX2" fmla="*/ 809625 w 5988844"/>
                <a:gd name="connsiteY2" fmla="*/ 4124157 h 4219407"/>
                <a:gd name="connsiteX3" fmla="*/ 1102519 w 5988844"/>
                <a:gd name="connsiteY3" fmla="*/ 3928894 h 4219407"/>
                <a:gd name="connsiteX4" fmla="*/ 1323975 w 5988844"/>
                <a:gd name="connsiteY4" fmla="*/ 3602663 h 4219407"/>
                <a:gd name="connsiteX5" fmla="*/ 1445419 w 5988844"/>
                <a:gd name="connsiteY5" fmla="*/ 3293100 h 4219407"/>
                <a:gd name="connsiteX6" fmla="*/ 1735932 w 5988844"/>
                <a:gd name="connsiteY6" fmla="*/ 2323931 h 4219407"/>
                <a:gd name="connsiteX7" fmla="*/ 1966913 w 5988844"/>
                <a:gd name="connsiteY7" fmla="*/ 1359525 h 4219407"/>
                <a:gd name="connsiteX8" fmla="*/ 2128838 w 5988844"/>
                <a:gd name="connsiteY8" fmla="*/ 861844 h 4219407"/>
                <a:gd name="connsiteX9" fmla="*/ 2314575 w 5988844"/>
                <a:gd name="connsiteY9" fmla="*/ 471319 h 4219407"/>
                <a:gd name="connsiteX10" fmla="*/ 2509837 w 5988844"/>
                <a:gd name="connsiteY10" fmla="*/ 233194 h 4219407"/>
                <a:gd name="connsiteX11" fmla="*/ 2728913 w 5988844"/>
                <a:gd name="connsiteY11" fmla="*/ 104606 h 4219407"/>
                <a:gd name="connsiteX12" fmla="*/ 3007519 w 5988844"/>
                <a:gd name="connsiteY12" fmla="*/ 26025 h 4219407"/>
                <a:gd name="connsiteX13" fmla="*/ 3302794 w 5988844"/>
                <a:gd name="connsiteY13" fmla="*/ 2213 h 4219407"/>
                <a:gd name="connsiteX14" fmla="*/ 3738563 w 5988844"/>
                <a:gd name="connsiteY14" fmla="*/ 73650 h 4219407"/>
                <a:gd name="connsiteX15" fmla="*/ 3986212 w 5988844"/>
                <a:gd name="connsiteY15" fmla="*/ 211762 h 4219407"/>
                <a:gd name="connsiteX16" fmla="*/ 4226719 w 5988844"/>
                <a:gd name="connsiteY16" fmla="*/ 492750 h 4219407"/>
                <a:gd name="connsiteX17" fmla="*/ 4414837 w 5988844"/>
                <a:gd name="connsiteY17" fmla="*/ 911851 h 4219407"/>
                <a:gd name="connsiteX18" fmla="*/ 4793457 w 5988844"/>
                <a:gd name="connsiteY18" fmla="*/ 2319169 h 4219407"/>
                <a:gd name="connsiteX19" fmla="*/ 4962525 w 5988844"/>
                <a:gd name="connsiteY19" fmla="*/ 2931150 h 4219407"/>
                <a:gd name="connsiteX20" fmla="*/ 5095875 w 5988844"/>
                <a:gd name="connsiteY20" fmla="*/ 3347869 h 4219407"/>
                <a:gd name="connsiteX21" fmla="*/ 5248275 w 5988844"/>
                <a:gd name="connsiteY21" fmla="*/ 3688388 h 4219407"/>
                <a:gd name="connsiteX22" fmla="*/ 5436394 w 5988844"/>
                <a:gd name="connsiteY22" fmla="*/ 3931275 h 4219407"/>
                <a:gd name="connsiteX23" fmla="*/ 5617369 w 5988844"/>
                <a:gd name="connsiteY23" fmla="*/ 4064625 h 4219407"/>
                <a:gd name="connsiteX24" fmla="*/ 5769769 w 5988844"/>
                <a:gd name="connsiteY24" fmla="*/ 4150350 h 4219407"/>
                <a:gd name="connsiteX25" fmla="*/ 5988844 w 5988844"/>
                <a:gd name="connsiteY25" fmla="*/ 4207500 h 4219407"/>
                <a:gd name="connsiteX0" fmla="*/ 0 w 5981701"/>
                <a:gd name="connsiteY0" fmla="*/ 4219407 h 4219407"/>
                <a:gd name="connsiteX1" fmla="*/ 435769 w 5981701"/>
                <a:gd name="connsiteY1" fmla="*/ 4188450 h 4219407"/>
                <a:gd name="connsiteX2" fmla="*/ 809625 w 5981701"/>
                <a:gd name="connsiteY2" fmla="*/ 4124157 h 4219407"/>
                <a:gd name="connsiteX3" fmla="*/ 1102519 w 5981701"/>
                <a:gd name="connsiteY3" fmla="*/ 3928894 h 4219407"/>
                <a:gd name="connsiteX4" fmla="*/ 1323975 w 5981701"/>
                <a:gd name="connsiteY4" fmla="*/ 3602663 h 4219407"/>
                <a:gd name="connsiteX5" fmla="*/ 1445419 w 5981701"/>
                <a:gd name="connsiteY5" fmla="*/ 3293100 h 4219407"/>
                <a:gd name="connsiteX6" fmla="*/ 1735932 w 5981701"/>
                <a:gd name="connsiteY6" fmla="*/ 2323931 h 4219407"/>
                <a:gd name="connsiteX7" fmla="*/ 1966913 w 5981701"/>
                <a:gd name="connsiteY7" fmla="*/ 1359525 h 4219407"/>
                <a:gd name="connsiteX8" fmla="*/ 2128838 w 5981701"/>
                <a:gd name="connsiteY8" fmla="*/ 861844 h 4219407"/>
                <a:gd name="connsiteX9" fmla="*/ 2314575 w 5981701"/>
                <a:gd name="connsiteY9" fmla="*/ 471319 h 4219407"/>
                <a:gd name="connsiteX10" fmla="*/ 2509837 w 5981701"/>
                <a:gd name="connsiteY10" fmla="*/ 233194 h 4219407"/>
                <a:gd name="connsiteX11" fmla="*/ 2728913 w 5981701"/>
                <a:gd name="connsiteY11" fmla="*/ 104606 h 4219407"/>
                <a:gd name="connsiteX12" fmla="*/ 3007519 w 5981701"/>
                <a:gd name="connsiteY12" fmla="*/ 26025 h 4219407"/>
                <a:gd name="connsiteX13" fmla="*/ 3302794 w 5981701"/>
                <a:gd name="connsiteY13" fmla="*/ 2213 h 4219407"/>
                <a:gd name="connsiteX14" fmla="*/ 3738563 w 5981701"/>
                <a:gd name="connsiteY14" fmla="*/ 73650 h 4219407"/>
                <a:gd name="connsiteX15" fmla="*/ 3986212 w 5981701"/>
                <a:gd name="connsiteY15" fmla="*/ 211762 h 4219407"/>
                <a:gd name="connsiteX16" fmla="*/ 4226719 w 5981701"/>
                <a:gd name="connsiteY16" fmla="*/ 492750 h 4219407"/>
                <a:gd name="connsiteX17" fmla="*/ 4414837 w 5981701"/>
                <a:gd name="connsiteY17" fmla="*/ 911851 h 4219407"/>
                <a:gd name="connsiteX18" fmla="*/ 4793457 w 5981701"/>
                <a:gd name="connsiteY18" fmla="*/ 2319169 h 4219407"/>
                <a:gd name="connsiteX19" fmla="*/ 4962525 w 5981701"/>
                <a:gd name="connsiteY19" fmla="*/ 2931150 h 4219407"/>
                <a:gd name="connsiteX20" fmla="*/ 5095875 w 5981701"/>
                <a:gd name="connsiteY20" fmla="*/ 3347869 h 4219407"/>
                <a:gd name="connsiteX21" fmla="*/ 5248275 w 5981701"/>
                <a:gd name="connsiteY21" fmla="*/ 3688388 h 4219407"/>
                <a:gd name="connsiteX22" fmla="*/ 5436394 w 5981701"/>
                <a:gd name="connsiteY22" fmla="*/ 3931275 h 4219407"/>
                <a:gd name="connsiteX23" fmla="*/ 5617369 w 5981701"/>
                <a:gd name="connsiteY23" fmla="*/ 4064625 h 4219407"/>
                <a:gd name="connsiteX24" fmla="*/ 5769769 w 5981701"/>
                <a:gd name="connsiteY24" fmla="*/ 4150350 h 4219407"/>
                <a:gd name="connsiteX25" fmla="*/ 5981701 w 5981701"/>
                <a:gd name="connsiteY25" fmla="*/ 4190832 h 4219407"/>
                <a:gd name="connsiteX0" fmla="*/ 0 w 5981701"/>
                <a:gd name="connsiteY0" fmla="*/ 4219407 h 4219407"/>
                <a:gd name="connsiteX1" fmla="*/ 435769 w 5981701"/>
                <a:gd name="connsiteY1" fmla="*/ 4188450 h 4219407"/>
                <a:gd name="connsiteX2" fmla="*/ 809625 w 5981701"/>
                <a:gd name="connsiteY2" fmla="*/ 4124157 h 4219407"/>
                <a:gd name="connsiteX3" fmla="*/ 1102519 w 5981701"/>
                <a:gd name="connsiteY3" fmla="*/ 3928894 h 4219407"/>
                <a:gd name="connsiteX4" fmla="*/ 1323975 w 5981701"/>
                <a:gd name="connsiteY4" fmla="*/ 3602663 h 4219407"/>
                <a:gd name="connsiteX5" fmla="*/ 1445419 w 5981701"/>
                <a:gd name="connsiteY5" fmla="*/ 3293100 h 4219407"/>
                <a:gd name="connsiteX6" fmla="*/ 1735932 w 5981701"/>
                <a:gd name="connsiteY6" fmla="*/ 2323931 h 4219407"/>
                <a:gd name="connsiteX7" fmla="*/ 1966913 w 5981701"/>
                <a:gd name="connsiteY7" fmla="*/ 1359525 h 4219407"/>
                <a:gd name="connsiteX8" fmla="*/ 2128838 w 5981701"/>
                <a:gd name="connsiteY8" fmla="*/ 861844 h 4219407"/>
                <a:gd name="connsiteX9" fmla="*/ 2314575 w 5981701"/>
                <a:gd name="connsiteY9" fmla="*/ 471319 h 4219407"/>
                <a:gd name="connsiteX10" fmla="*/ 2509837 w 5981701"/>
                <a:gd name="connsiteY10" fmla="*/ 233194 h 4219407"/>
                <a:gd name="connsiteX11" fmla="*/ 2728913 w 5981701"/>
                <a:gd name="connsiteY11" fmla="*/ 104606 h 4219407"/>
                <a:gd name="connsiteX12" fmla="*/ 3007519 w 5981701"/>
                <a:gd name="connsiteY12" fmla="*/ 26025 h 4219407"/>
                <a:gd name="connsiteX13" fmla="*/ 3302794 w 5981701"/>
                <a:gd name="connsiteY13" fmla="*/ 2213 h 4219407"/>
                <a:gd name="connsiteX14" fmla="*/ 3738563 w 5981701"/>
                <a:gd name="connsiteY14" fmla="*/ 73650 h 4219407"/>
                <a:gd name="connsiteX15" fmla="*/ 3986212 w 5981701"/>
                <a:gd name="connsiteY15" fmla="*/ 211762 h 4219407"/>
                <a:gd name="connsiteX16" fmla="*/ 4226719 w 5981701"/>
                <a:gd name="connsiteY16" fmla="*/ 492750 h 4219407"/>
                <a:gd name="connsiteX17" fmla="*/ 4414837 w 5981701"/>
                <a:gd name="connsiteY17" fmla="*/ 911851 h 4219407"/>
                <a:gd name="connsiteX18" fmla="*/ 4793457 w 5981701"/>
                <a:gd name="connsiteY18" fmla="*/ 2319169 h 4219407"/>
                <a:gd name="connsiteX19" fmla="*/ 4962525 w 5981701"/>
                <a:gd name="connsiteY19" fmla="*/ 2931150 h 4219407"/>
                <a:gd name="connsiteX20" fmla="*/ 5095875 w 5981701"/>
                <a:gd name="connsiteY20" fmla="*/ 3347869 h 4219407"/>
                <a:gd name="connsiteX21" fmla="*/ 5248275 w 5981701"/>
                <a:gd name="connsiteY21" fmla="*/ 3688388 h 4219407"/>
                <a:gd name="connsiteX22" fmla="*/ 5436394 w 5981701"/>
                <a:gd name="connsiteY22" fmla="*/ 3931275 h 4219407"/>
                <a:gd name="connsiteX23" fmla="*/ 5617369 w 5981701"/>
                <a:gd name="connsiteY23" fmla="*/ 4064625 h 4219407"/>
                <a:gd name="connsiteX24" fmla="*/ 5769769 w 5981701"/>
                <a:gd name="connsiteY24" fmla="*/ 4150350 h 4219407"/>
                <a:gd name="connsiteX25" fmla="*/ 5981701 w 5981701"/>
                <a:gd name="connsiteY25" fmla="*/ 4190832 h 4219407"/>
                <a:gd name="connsiteX0" fmla="*/ 0 w 5981701"/>
                <a:gd name="connsiteY0" fmla="*/ 4219407 h 4219407"/>
                <a:gd name="connsiteX1" fmla="*/ 435769 w 5981701"/>
                <a:gd name="connsiteY1" fmla="*/ 4188450 h 4219407"/>
                <a:gd name="connsiteX2" fmla="*/ 809625 w 5981701"/>
                <a:gd name="connsiteY2" fmla="*/ 4124157 h 4219407"/>
                <a:gd name="connsiteX3" fmla="*/ 1102519 w 5981701"/>
                <a:gd name="connsiteY3" fmla="*/ 3928894 h 4219407"/>
                <a:gd name="connsiteX4" fmla="*/ 1323975 w 5981701"/>
                <a:gd name="connsiteY4" fmla="*/ 3602663 h 4219407"/>
                <a:gd name="connsiteX5" fmla="*/ 1445419 w 5981701"/>
                <a:gd name="connsiteY5" fmla="*/ 3293100 h 4219407"/>
                <a:gd name="connsiteX6" fmla="*/ 1735932 w 5981701"/>
                <a:gd name="connsiteY6" fmla="*/ 2323931 h 4219407"/>
                <a:gd name="connsiteX7" fmla="*/ 1966913 w 5981701"/>
                <a:gd name="connsiteY7" fmla="*/ 1359525 h 4219407"/>
                <a:gd name="connsiteX8" fmla="*/ 2128838 w 5981701"/>
                <a:gd name="connsiteY8" fmla="*/ 861844 h 4219407"/>
                <a:gd name="connsiteX9" fmla="*/ 2314575 w 5981701"/>
                <a:gd name="connsiteY9" fmla="*/ 471319 h 4219407"/>
                <a:gd name="connsiteX10" fmla="*/ 2509837 w 5981701"/>
                <a:gd name="connsiteY10" fmla="*/ 233194 h 4219407"/>
                <a:gd name="connsiteX11" fmla="*/ 2728913 w 5981701"/>
                <a:gd name="connsiteY11" fmla="*/ 104606 h 4219407"/>
                <a:gd name="connsiteX12" fmla="*/ 3007519 w 5981701"/>
                <a:gd name="connsiteY12" fmla="*/ 26025 h 4219407"/>
                <a:gd name="connsiteX13" fmla="*/ 3302794 w 5981701"/>
                <a:gd name="connsiteY13" fmla="*/ 2213 h 4219407"/>
                <a:gd name="connsiteX14" fmla="*/ 3738563 w 5981701"/>
                <a:gd name="connsiteY14" fmla="*/ 73650 h 4219407"/>
                <a:gd name="connsiteX15" fmla="*/ 3986212 w 5981701"/>
                <a:gd name="connsiteY15" fmla="*/ 211762 h 4219407"/>
                <a:gd name="connsiteX16" fmla="*/ 4226719 w 5981701"/>
                <a:gd name="connsiteY16" fmla="*/ 492750 h 4219407"/>
                <a:gd name="connsiteX17" fmla="*/ 4414837 w 5981701"/>
                <a:gd name="connsiteY17" fmla="*/ 911851 h 4219407"/>
                <a:gd name="connsiteX18" fmla="*/ 4793457 w 5981701"/>
                <a:gd name="connsiteY18" fmla="*/ 2319169 h 4219407"/>
                <a:gd name="connsiteX19" fmla="*/ 4962525 w 5981701"/>
                <a:gd name="connsiteY19" fmla="*/ 2931150 h 4219407"/>
                <a:gd name="connsiteX20" fmla="*/ 5095875 w 5981701"/>
                <a:gd name="connsiteY20" fmla="*/ 3347869 h 4219407"/>
                <a:gd name="connsiteX21" fmla="*/ 5248275 w 5981701"/>
                <a:gd name="connsiteY21" fmla="*/ 3688388 h 4219407"/>
                <a:gd name="connsiteX22" fmla="*/ 5436394 w 5981701"/>
                <a:gd name="connsiteY22" fmla="*/ 3931275 h 4219407"/>
                <a:gd name="connsiteX23" fmla="*/ 5605463 w 5981701"/>
                <a:gd name="connsiteY23" fmla="*/ 4071768 h 4219407"/>
                <a:gd name="connsiteX24" fmla="*/ 5769769 w 5981701"/>
                <a:gd name="connsiteY24" fmla="*/ 4150350 h 4219407"/>
                <a:gd name="connsiteX25" fmla="*/ 5981701 w 5981701"/>
                <a:gd name="connsiteY25" fmla="*/ 4190832 h 4219407"/>
                <a:gd name="connsiteX0" fmla="*/ 0 w 5972176"/>
                <a:gd name="connsiteY0" fmla="*/ 4207500 h 4207500"/>
                <a:gd name="connsiteX1" fmla="*/ 426244 w 5972176"/>
                <a:gd name="connsiteY1" fmla="*/ 4188450 h 4207500"/>
                <a:gd name="connsiteX2" fmla="*/ 800100 w 5972176"/>
                <a:gd name="connsiteY2" fmla="*/ 4124157 h 4207500"/>
                <a:gd name="connsiteX3" fmla="*/ 1092994 w 5972176"/>
                <a:gd name="connsiteY3" fmla="*/ 3928894 h 4207500"/>
                <a:gd name="connsiteX4" fmla="*/ 1314450 w 5972176"/>
                <a:gd name="connsiteY4" fmla="*/ 3602663 h 4207500"/>
                <a:gd name="connsiteX5" fmla="*/ 1435894 w 5972176"/>
                <a:gd name="connsiteY5" fmla="*/ 3293100 h 4207500"/>
                <a:gd name="connsiteX6" fmla="*/ 1726407 w 5972176"/>
                <a:gd name="connsiteY6" fmla="*/ 2323931 h 4207500"/>
                <a:gd name="connsiteX7" fmla="*/ 1957388 w 5972176"/>
                <a:gd name="connsiteY7" fmla="*/ 1359525 h 4207500"/>
                <a:gd name="connsiteX8" fmla="*/ 2119313 w 5972176"/>
                <a:gd name="connsiteY8" fmla="*/ 861844 h 4207500"/>
                <a:gd name="connsiteX9" fmla="*/ 2305050 w 5972176"/>
                <a:gd name="connsiteY9" fmla="*/ 471319 h 4207500"/>
                <a:gd name="connsiteX10" fmla="*/ 2500312 w 5972176"/>
                <a:gd name="connsiteY10" fmla="*/ 233194 h 4207500"/>
                <a:gd name="connsiteX11" fmla="*/ 2719388 w 5972176"/>
                <a:gd name="connsiteY11" fmla="*/ 104606 h 4207500"/>
                <a:gd name="connsiteX12" fmla="*/ 2997994 w 5972176"/>
                <a:gd name="connsiteY12" fmla="*/ 26025 h 4207500"/>
                <a:gd name="connsiteX13" fmla="*/ 3293269 w 5972176"/>
                <a:gd name="connsiteY13" fmla="*/ 2213 h 4207500"/>
                <a:gd name="connsiteX14" fmla="*/ 3729038 w 5972176"/>
                <a:gd name="connsiteY14" fmla="*/ 73650 h 4207500"/>
                <a:gd name="connsiteX15" fmla="*/ 3976687 w 5972176"/>
                <a:gd name="connsiteY15" fmla="*/ 211762 h 4207500"/>
                <a:gd name="connsiteX16" fmla="*/ 4217194 w 5972176"/>
                <a:gd name="connsiteY16" fmla="*/ 492750 h 4207500"/>
                <a:gd name="connsiteX17" fmla="*/ 4405312 w 5972176"/>
                <a:gd name="connsiteY17" fmla="*/ 911851 h 4207500"/>
                <a:gd name="connsiteX18" fmla="*/ 4783932 w 5972176"/>
                <a:gd name="connsiteY18" fmla="*/ 2319169 h 4207500"/>
                <a:gd name="connsiteX19" fmla="*/ 4953000 w 5972176"/>
                <a:gd name="connsiteY19" fmla="*/ 2931150 h 4207500"/>
                <a:gd name="connsiteX20" fmla="*/ 5086350 w 5972176"/>
                <a:gd name="connsiteY20" fmla="*/ 3347869 h 4207500"/>
                <a:gd name="connsiteX21" fmla="*/ 5238750 w 5972176"/>
                <a:gd name="connsiteY21" fmla="*/ 3688388 h 4207500"/>
                <a:gd name="connsiteX22" fmla="*/ 5426869 w 5972176"/>
                <a:gd name="connsiteY22" fmla="*/ 3931275 h 4207500"/>
                <a:gd name="connsiteX23" fmla="*/ 5595938 w 5972176"/>
                <a:gd name="connsiteY23" fmla="*/ 4071768 h 4207500"/>
                <a:gd name="connsiteX24" fmla="*/ 5760244 w 5972176"/>
                <a:gd name="connsiteY24" fmla="*/ 4150350 h 4207500"/>
                <a:gd name="connsiteX25" fmla="*/ 5972176 w 5972176"/>
                <a:gd name="connsiteY25" fmla="*/ 4190832 h 4207500"/>
                <a:gd name="connsiteX0" fmla="*/ 0 w 5972176"/>
                <a:gd name="connsiteY0" fmla="*/ 4188450 h 4191421"/>
                <a:gd name="connsiteX1" fmla="*/ 426244 w 5972176"/>
                <a:gd name="connsiteY1" fmla="*/ 4188450 h 4191421"/>
                <a:gd name="connsiteX2" fmla="*/ 800100 w 5972176"/>
                <a:gd name="connsiteY2" fmla="*/ 4124157 h 4191421"/>
                <a:gd name="connsiteX3" fmla="*/ 1092994 w 5972176"/>
                <a:gd name="connsiteY3" fmla="*/ 3928894 h 4191421"/>
                <a:gd name="connsiteX4" fmla="*/ 1314450 w 5972176"/>
                <a:gd name="connsiteY4" fmla="*/ 3602663 h 4191421"/>
                <a:gd name="connsiteX5" fmla="*/ 1435894 w 5972176"/>
                <a:gd name="connsiteY5" fmla="*/ 3293100 h 4191421"/>
                <a:gd name="connsiteX6" fmla="*/ 1726407 w 5972176"/>
                <a:gd name="connsiteY6" fmla="*/ 2323931 h 4191421"/>
                <a:gd name="connsiteX7" fmla="*/ 1957388 w 5972176"/>
                <a:gd name="connsiteY7" fmla="*/ 1359525 h 4191421"/>
                <a:gd name="connsiteX8" fmla="*/ 2119313 w 5972176"/>
                <a:gd name="connsiteY8" fmla="*/ 861844 h 4191421"/>
                <a:gd name="connsiteX9" fmla="*/ 2305050 w 5972176"/>
                <a:gd name="connsiteY9" fmla="*/ 471319 h 4191421"/>
                <a:gd name="connsiteX10" fmla="*/ 2500312 w 5972176"/>
                <a:gd name="connsiteY10" fmla="*/ 233194 h 4191421"/>
                <a:gd name="connsiteX11" fmla="*/ 2719388 w 5972176"/>
                <a:gd name="connsiteY11" fmla="*/ 104606 h 4191421"/>
                <a:gd name="connsiteX12" fmla="*/ 2997994 w 5972176"/>
                <a:gd name="connsiteY12" fmla="*/ 26025 h 4191421"/>
                <a:gd name="connsiteX13" fmla="*/ 3293269 w 5972176"/>
                <a:gd name="connsiteY13" fmla="*/ 2213 h 4191421"/>
                <a:gd name="connsiteX14" fmla="*/ 3729038 w 5972176"/>
                <a:gd name="connsiteY14" fmla="*/ 73650 h 4191421"/>
                <a:gd name="connsiteX15" fmla="*/ 3976687 w 5972176"/>
                <a:gd name="connsiteY15" fmla="*/ 211762 h 4191421"/>
                <a:gd name="connsiteX16" fmla="*/ 4217194 w 5972176"/>
                <a:gd name="connsiteY16" fmla="*/ 492750 h 4191421"/>
                <a:gd name="connsiteX17" fmla="*/ 4405312 w 5972176"/>
                <a:gd name="connsiteY17" fmla="*/ 911851 h 4191421"/>
                <a:gd name="connsiteX18" fmla="*/ 4783932 w 5972176"/>
                <a:gd name="connsiteY18" fmla="*/ 2319169 h 4191421"/>
                <a:gd name="connsiteX19" fmla="*/ 4953000 w 5972176"/>
                <a:gd name="connsiteY19" fmla="*/ 2931150 h 4191421"/>
                <a:gd name="connsiteX20" fmla="*/ 5086350 w 5972176"/>
                <a:gd name="connsiteY20" fmla="*/ 3347869 h 4191421"/>
                <a:gd name="connsiteX21" fmla="*/ 5238750 w 5972176"/>
                <a:gd name="connsiteY21" fmla="*/ 3688388 h 4191421"/>
                <a:gd name="connsiteX22" fmla="*/ 5426869 w 5972176"/>
                <a:gd name="connsiteY22" fmla="*/ 3931275 h 4191421"/>
                <a:gd name="connsiteX23" fmla="*/ 5595938 w 5972176"/>
                <a:gd name="connsiteY23" fmla="*/ 4071768 h 4191421"/>
                <a:gd name="connsiteX24" fmla="*/ 5760244 w 5972176"/>
                <a:gd name="connsiteY24" fmla="*/ 4150350 h 4191421"/>
                <a:gd name="connsiteX25" fmla="*/ 5972176 w 5972176"/>
                <a:gd name="connsiteY25" fmla="*/ 4190832 h 4191421"/>
                <a:gd name="connsiteX0" fmla="*/ 0 w 5967414"/>
                <a:gd name="connsiteY0" fmla="*/ 4181306 h 4190832"/>
                <a:gd name="connsiteX1" fmla="*/ 421482 w 5967414"/>
                <a:gd name="connsiteY1" fmla="*/ 4188450 h 4190832"/>
                <a:gd name="connsiteX2" fmla="*/ 795338 w 5967414"/>
                <a:gd name="connsiteY2" fmla="*/ 4124157 h 4190832"/>
                <a:gd name="connsiteX3" fmla="*/ 1088232 w 5967414"/>
                <a:gd name="connsiteY3" fmla="*/ 3928894 h 4190832"/>
                <a:gd name="connsiteX4" fmla="*/ 1309688 w 5967414"/>
                <a:gd name="connsiteY4" fmla="*/ 3602663 h 4190832"/>
                <a:gd name="connsiteX5" fmla="*/ 1431132 w 5967414"/>
                <a:gd name="connsiteY5" fmla="*/ 3293100 h 4190832"/>
                <a:gd name="connsiteX6" fmla="*/ 1721645 w 5967414"/>
                <a:gd name="connsiteY6" fmla="*/ 2323931 h 4190832"/>
                <a:gd name="connsiteX7" fmla="*/ 1952626 w 5967414"/>
                <a:gd name="connsiteY7" fmla="*/ 1359525 h 4190832"/>
                <a:gd name="connsiteX8" fmla="*/ 2114551 w 5967414"/>
                <a:gd name="connsiteY8" fmla="*/ 861844 h 4190832"/>
                <a:gd name="connsiteX9" fmla="*/ 2300288 w 5967414"/>
                <a:gd name="connsiteY9" fmla="*/ 471319 h 4190832"/>
                <a:gd name="connsiteX10" fmla="*/ 2495550 w 5967414"/>
                <a:gd name="connsiteY10" fmla="*/ 233194 h 4190832"/>
                <a:gd name="connsiteX11" fmla="*/ 2714626 w 5967414"/>
                <a:gd name="connsiteY11" fmla="*/ 104606 h 4190832"/>
                <a:gd name="connsiteX12" fmla="*/ 2993232 w 5967414"/>
                <a:gd name="connsiteY12" fmla="*/ 26025 h 4190832"/>
                <a:gd name="connsiteX13" fmla="*/ 3288507 w 5967414"/>
                <a:gd name="connsiteY13" fmla="*/ 2213 h 4190832"/>
                <a:gd name="connsiteX14" fmla="*/ 3724276 w 5967414"/>
                <a:gd name="connsiteY14" fmla="*/ 73650 h 4190832"/>
                <a:gd name="connsiteX15" fmla="*/ 3971925 w 5967414"/>
                <a:gd name="connsiteY15" fmla="*/ 211762 h 4190832"/>
                <a:gd name="connsiteX16" fmla="*/ 4212432 w 5967414"/>
                <a:gd name="connsiteY16" fmla="*/ 492750 h 4190832"/>
                <a:gd name="connsiteX17" fmla="*/ 4400550 w 5967414"/>
                <a:gd name="connsiteY17" fmla="*/ 911851 h 4190832"/>
                <a:gd name="connsiteX18" fmla="*/ 4779170 w 5967414"/>
                <a:gd name="connsiteY18" fmla="*/ 2319169 h 4190832"/>
                <a:gd name="connsiteX19" fmla="*/ 4948238 w 5967414"/>
                <a:gd name="connsiteY19" fmla="*/ 2931150 h 4190832"/>
                <a:gd name="connsiteX20" fmla="*/ 5081588 w 5967414"/>
                <a:gd name="connsiteY20" fmla="*/ 3347869 h 4190832"/>
                <a:gd name="connsiteX21" fmla="*/ 5233988 w 5967414"/>
                <a:gd name="connsiteY21" fmla="*/ 3688388 h 4190832"/>
                <a:gd name="connsiteX22" fmla="*/ 5422107 w 5967414"/>
                <a:gd name="connsiteY22" fmla="*/ 3931275 h 4190832"/>
                <a:gd name="connsiteX23" fmla="*/ 5591176 w 5967414"/>
                <a:gd name="connsiteY23" fmla="*/ 4071768 h 4190832"/>
                <a:gd name="connsiteX24" fmla="*/ 5755482 w 5967414"/>
                <a:gd name="connsiteY24" fmla="*/ 4150350 h 4190832"/>
                <a:gd name="connsiteX25" fmla="*/ 5967414 w 5967414"/>
                <a:gd name="connsiteY25" fmla="*/ 4190832 h 4190832"/>
                <a:gd name="connsiteX0" fmla="*/ 0 w 5967414"/>
                <a:gd name="connsiteY0" fmla="*/ 4181306 h 4190832"/>
                <a:gd name="connsiteX1" fmla="*/ 421482 w 5967414"/>
                <a:gd name="connsiteY1" fmla="*/ 4176544 h 4190832"/>
                <a:gd name="connsiteX2" fmla="*/ 795338 w 5967414"/>
                <a:gd name="connsiteY2" fmla="*/ 4124157 h 4190832"/>
                <a:gd name="connsiteX3" fmla="*/ 1088232 w 5967414"/>
                <a:gd name="connsiteY3" fmla="*/ 3928894 h 4190832"/>
                <a:gd name="connsiteX4" fmla="*/ 1309688 w 5967414"/>
                <a:gd name="connsiteY4" fmla="*/ 3602663 h 4190832"/>
                <a:gd name="connsiteX5" fmla="*/ 1431132 w 5967414"/>
                <a:gd name="connsiteY5" fmla="*/ 3293100 h 4190832"/>
                <a:gd name="connsiteX6" fmla="*/ 1721645 w 5967414"/>
                <a:gd name="connsiteY6" fmla="*/ 2323931 h 4190832"/>
                <a:gd name="connsiteX7" fmla="*/ 1952626 w 5967414"/>
                <a:gd name="connsiteY7" fmla="*/ 1359525 h 4190832"/>
                <a:gd name="connsiteX8" fmla="*/ 2114551 w 5967414"/>
                <a:gd name="connsiteY8" fmla="*/ 861844 h 4190832"/>
                <a:gd name="connsiteX9" fmla="*/ 2300288 w 5967414"/>
                <a:gd name="connsiteY9" fmla="*/ 471319 h 4190832"/>
                <a:gd name="connsiteX10" fmla="*/ 2495550 w 5967414"/>
                <a:gd name="connsiteY10" fmla="*/ 233194 h 4190832"/>
                <a:gd name="connsiteX11" fmla="*/ 2714626 w 5967414"/>
                <a:gd name="connsiteY11" fmla="*/ 104606 h 4190832"/>
                <a:gd name="connsiteX12" fmla="*/ 2993232 w 5967414"/>
                <a:gd name="connsiteY12" fmla="*/ 26025 h 4190832"/>
                <a:gd name="connsiteX13" fmla="*/ 3288507 w 5967414"/>
                <a:gd name="connsiteY13" fmla="*/ 2213 h 4190832"/>
                <a:gd name="connsiteX14" fmla="*/ 3724276 w 5967414"/>
                <a:gd name="connsiteY14" fmla="*/ 73650 h 4190832"/>
                <a:gd name="connsiteX15" fmla="*/ 3971925 w 5967414"/>
                <a:gd name="connsiteY15" fmla="*/ 211762 h 4190832"/>
                <a:gd name="connsiteX16" fmla="*/ 4212432 w 5967414"/>
                <a:gd name="connsiteY16" fmla="*/ 492750 h 4190832"/>
                <a:gd name="connsiteX17" fmla="*/ 4400550 w 5967414"/>
                <a:gd name="connsiteY17" fmla="*/ 911851 h 4190832"/>
                <a:gd name="connsiteX18" fmla="*/ 4779170 w 5967414"/>
                <a:gd name="connsiteY18" fmla="*/ 2319169 h 4190832"/>
                <a:gd name="connsiteX19" fmla="*/ 4948238 w 5967414"/>
                <a:gd name="connsiteY19" fmla="*/ 2931150 h 4190832"/>
                <a:gd name="connsiteX20" fmla="*/ 5081588 w 5967414"/>
                <a:gd name="connsiteY20" fmla="*/ 3347869 h 4190832"/>
                <a:gd name="connsiteX21" fmla="*/ 5233988 w 5967414"/>
                <a:gd name="connsiteY21" fmla="*/ 3688388 h 4190832"/>
                <a:gd name="connsiteX22" fmla="*/ 5422107 w 5967414"/>
                <a:gd name="connsiteY22" fmla="*/ 3931275 h 4190832"/>
                <a:gd name="connsiteX23" fmla="*/ 5591176 w 5967414"/>
                <a:gd name="connsiteY23" fmla="*/ 4071768 h 4190832"/>
                <a:gd name="connsiteX24" fmla="*/ 5755482 w 5967414"/>
                <a:gd name="connsiteY24" fmla="*/ 4150350 h 4190832"/>
                <a:gd name="connsiteX25" fmla="*/ 5967414 w 5967414"/>
                <a:gd name="connsiteY25" fmla="*/ 4190832 h 419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67414" h="4190832">
                  <a:moveTo>
                    <a:pt x="0" y="4181306"/>
                  </a:moveTo>
                  <a:cubicBezTo>
                    <a:pt x="176213" y="4169399"/>
                    <a:pt x="288926" y="4186069"/>
                    <a:pt x="421482" y="4176544"/>
                  </a:cubicBezTo>
                  <a:cubicBezTo>
                    <a:pt x="554038" y="4167019"/>
                    <a:pt x="684213" y="4165432"/>
                    <a:pt x="795338" y="4124157"/>
                  </a:cubicBezTo>
                  <a:cubicBezTo>
                    <a:pt x="906463" y="4082882"/>
                    <a:pt x="1002507" y="4015810"/>
                    <a:pt x="1088232" y="3928894"/>
                  </a:cubicBezTo>
                  <a:cubicBezTo>
                    <a:pt x="1173957" y="3841978"/>
                    <a:pt x="1276351" y="3665767"/>
                    <a:pt x="1309688" y="3602663"/>
                  </a:cubicBezTo>
                  <a:cubicBezTo>
                    <a:pt x="1343025" y="3539559"/>
                    <a:pt x="1362473" y="3506222"/>
                    <a:pt x="1431132" y="3293100"/>
                  </a:cubicBezTo>
                  <a:cubicBezTo>
                    <a:pt x="1499792" y="3079978"/>
                    <a:pt x="1634729" y="2646194"/>
                    <a:pt x="1721645" y="2323931"/>
                  </a:cubicBezTo>
                  <a:cubicBezTo>
                    <a:pt x="1808561" y="2001669"/>
                    <a:pt x="1887142" y="1603206"/>
                    <a:pt x="1952626" y="1359525"/>
                  </a:cubicBezTo>
                  <a:cubicBezTo>
                    <a:pt x="2018110" y="1115844"/>
                    <a:pt x="2056607" y="1009878"/>
                    <a:pt x="2114551" y="861844"/>
                  </a:cubicBezTo>
                  <a:cubicBezTo>
                    <a:pt x="2172495" y="713810"/>
                    <a:pt x="2236788" y="576094"/>
                    <a:pt x="2300288" y="471319"/>
                  </a:cubicBezTo>
                  <a:cubicBezTo>
                    <a:pt x="2363788" y="366544"/>
                    <a:pt x="2426494" y="294313"/>
                    <a:pt x="2495550" y="233194"/>
                  </a:cubicBezTo>
                  <a:cubicBezTo>
                    <a:pt x="2564606" y="172075"/>
                    <a:pt x="2631679" y="139134"/>
                    <a:pt x="2714626" y="104606"/>
                  </a:cubicBezTo>
                  <a:cubicBezTo>
                    <a:pt x="2797573" y="70078"/>
                    <a:pt x="2897585" y="43090"/>
                    <a:pt x="2993232" y="26025"/>
                  </a:cubicBezTo>
                  <a:cubicBezTo>
                    <a:pt x="3088879" y="8960"/>
                    <a:pt x="3166666" y="-5724"/>
                    <a:pt x="3288507" y="2213"/>
                  </a:cubicBezTo>
                  <a:cubicBezTo>
                    <a:pt x="3410348" y="10150"/>
                    <a:pt x="3646090" y="38724"/>
                    <a:pt x="3724276" y="73650"/>
                  </a:cubicBezTo>
                  <a:cubicBezTo>
                    <a:pt x="3802462" y="108576"/>
                    <a:pt x="3890566" y="141912"/>
                    <a:pt x="3971925" y="211762"/>
                  </a:cubicBezTo>
                  <a:cubicBezTo>
                    <a:pt x="4053284" y="281612"/>
                    <a:pt x="4140995" y="376069"/>
                    <a:pt x="4212432" y="492750"/>
                  </a:cubicBezTo>
                  <a:cubicBezTo>
                    <a:pt x="4283869" y="609431"/>
                    <a:pt x="4306094" y="607448"/>
                    <a:pt x="4400550" y="911851"/>
                  </a:cubicBezTo>
                  <a:cubicBezTo>
                    <a:pt x="4495006" y="1216254"/>
                    <a:pt x="4687889" y="1982619"/>
                    <a:pt x="4779170" y="2319169"/>
                  </a:cubicBezTo>
                  <a:cubicBezTo>
                    <a:pt x="4870451" y="2655719"/>
                    <a:pt x="4897835" y="2759700"/>
                    <a:pt x="4948238" y="2931150"/>
                  </a:cubicBezTo>
                  <a:cubicBezTo>
                    <a:pt x="4998641" y="3102600"/>
                    <a:pt x="5033963" y="3221663"/>
                    <a:pt x="5081588" y="3347869"/>
                  </a:cubicBezTo>
                  <a:cubicBezTo>
                    <a:pt x="5129213" y="3474075"/>
                    <a:pt x="5177235" y="3591154"/>
                    <a:pt x="5233988" y="3688388"/>
                  </a:cubicBezTo>
                  <a:cubicBezTo>
                    <a:pt x="5290741" y="3785622"/>
                    <a:pt x="5362576" y="3867378"/>
                    <a:pt x="5422107" y="3931275"/>
                  </a:cubicBezTo>
                  <a:cubicBezTo>
                    <a:pt x="5481638" y="3995172"/>
                    <a:pt x="5535614" y="4035255"/>
                    <a:pt x="5591176" y="4071768"/>
                  </a:cubicBezTo>
                  <a:cubicBezTo>
                    <a:pt x="5646739" y="4108280"/>
                    <a:pt x="5692776" y="4130506"/>
                    <a:pt x="5755482" y="4150350"/>
                  </a:cubicBezTo>
                  <a:cubicBezTo>
                    <a:pt x="5818188" y="4170194"/>
                    <a:pt x="5884070" y="4186070"/>
                    <a:pt x="5967414" y="4190832"/>
                  </a:cubicBezTo>
                </a:path>
              </a:pathLst>
            </a:custGeom>
            <a:noFill/>
            <a:ln w="635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nvGrpSpPr>
          <p:cNvPr id="9" name="Gruppe 8"/>
          <p:cNvGrpSpPr/>
          <p:nvPr/>
        </p:nvGrpSpPr>
        <p:grpSpPr>
          <a:xfrm>
            <a:off x="1294697" y="1662112"/>
            <a:ext cx="6915853" cy="4160101"/>
            <a:chOff x="2152152" y="1662112"/>
            <a:chExt cx="6058398" cy="4160101"/>
          </a:xfrm>
        </p:grpSpPr>
        <p:sp>
          <p:nvSpPr>
            <p:cNvPr id="22" name="Kombinationstegning 21"/>
            <p:cNvSpPr/>
            <p:nvPr/>
          </p:nvSpPr>
          <p:spPr>
            <a:xfrm>
              <a:off x="2250282" y="1662112"/>
              <a:ext cx="5960268" cy="4160101"/>
            </a:xfrm>
            <a:custGeom>
              <a:avLst/>
              <a:gdLst>
                <a:gd name="connsiteX0" fmla="*/ 0 w 5981700"/>
                <a:gd name="connsiteY0" fmla="*/ 0 h 4239034"/>
                <a:gd name="connsiteX1" fmla="*/ 342900 w 5981700"/>
                <a:gd name="connsiteY1" fmla="*/ 28575 h 4239034"/>
                <a:gd name="connsiteX2" fmla="*/ 838200 w 5981700"/>
                <a:gd name="connsiteY2" fmla="*/ 104775 h 4239034"/>
                <a:gd name="connsiteX3" fmla="*/ 1038225 w 5981700"/>
                <a:gd name="connsiteY3" fmla="*/ 228600 h 4239034"/>
                <a:gd name="connsiteX4" fmla="*/ 1238250 w 5981700"/>
                <a:gd name="connsiteY4" fmla="*/ 438150 h 4239034"/>
                <a:gd name="connsiteX5" fmla="*/ 1428750 w 5981700"/>
                <a:gd name="connsiteY5" fmla="*/ 819150 h 4239034"/>
                <a:gd name="connsiteX6" fmla="*/ 1685925 w 5981700"/>
                <a:gd name="connsiteY6" fmla="*/ 1714500 h 4239034"/>
                <a:gd name="connsiteX7" fmla="*/ 1962150 w 5981700"/>
                <a:gd name="connsiteY7" fmla="*/ 2790825 h 4239034"/>
                <a:gd name="connsiteX8" fmla="*/ 2162175 w 5981700"/>
                <a:gd name="connsiteY8" fmla="*/ 3409950 h 4239034"/>
                <a:gd name="connsiteX9" fmla="*/ 2286000 w 5981700"/>
                <a:gd name="connsiteY9" fmla="*/ 3667125 h 4239034"/>
                <a:gd name="connsiteX10" fmla="*/ 2419350 w 5981700"/>
                <a:gd name="connsiteY10" fmla="*/ 3886200 h 4239034"/>
                <a:gd name="connsiteX11" fmla="*/ 2638425 w 5981700"/>
                <a:gd name="connsiteY11" fmla="*/ 4067175 h 4239034"/>
                <a:gd name="connsiteX12" fmla="*/ 2819400 w 5981700"/>
                <a:gd name="connsiteY12" fmla="*/ 4171950 h 4239034"/>
                <a:gd name="connsiteX13" fmla="*/ 3095625 w 5981700"/>
                <a:gd name="connsiteY13" fmla="*/ 4229100 h 4239034"/>
                <a:gd name="connsiteX14" fmla="*/ 5981700 w 5981700"/>
                <a:gd name="connsiteY14" fmla="*/ 4238625 h 4239034"/>
                <a:gd name="connsiteX0" fmla="*/ 0 w 5981700"/>
                <a:gd name="connsiteY0" fmla="*/ 0 h 4239034"/>
                <a:gd name="connsiteX1" fmla="*/ 342900 w 5981700"/>
                <a:gd name="connsiteY1" fmla="*/ 28575 h 4239034"/>
                <a:gd name="connsiteX2" fmla="*/ 838200 w 5981700"/>
                <a:gd name="connsiteY2" fmla="*/ 104775 h 4239034"/>
                <a:gd name="connsiteX3" fmla="*/ 1057275 w 5981700"/>
                <a:gd name="connsiteY3" fmla="*/ 226218 h 4239034"/>
                <a:gd name="connsiteX4" fmla="*/ 1238250 w 5981700"/>
                <a:gd name="connsiteY4" fmla="*/ 438150 h 4239034"/>
                <a:gd name="connsiteX5" fmla="*/ 1428750 w 5981700"/>
                <a:gd name="connsiteY5" fmla="*/ 819150 h 4239034"/>
                <a:gd name="connsiteX6" fmla="*/ 1685925 w 5981700"/>
                <a:gd name="connsiteY6" fmla="*/ 1714500 h 4239034"/>
                <a:gd name="connsiteX7" fmla="*/ 1962150 w 5981700"/>
                <a:gd name="connsiteY7" fmla="*/ 2790825 h 4239034"/>
                <a:gd name="connsiteX8" fmla="*/ 2162175 w 5981700"/>
                <a:gd name="connsiteY8" fmla="*/ 3409950 h 4239034"/>
                <a:gd name="connsiteX9" fmla="*/ 2286000 w 5981700"/>
                <a:gd name="connsiteY9" fmla="*/ 3667125 h 4239034"/>
                <a:gd name="connsiteX10" fmla="*/ 2419350 w 5981700"/>
                <a:gd name="connsiteY10" fmla="*/ 3886200 h 4239034"/>
                <a:gd name="connsiteX11" fmla="*/ 2638425 w 5981700"/>
                <a:gd name="connsiteY11" fmla="*/ 4067175 h 4239034"/>
                <a:gd name="connsiteX12" fmla="*/ 2819400 w 5981700"/>
                <a:gd name="connsiteY12" fmla="*/ 4171950 h 4239034"/>
                <a:gd name="connsiteX13" fmla="*/ 3095625 w 5981700"/>
                <a:gd name="connsiteY13" fmla="*/ 4229100 h 4239034"/>
                <a:gd name="connsiteX14" fmla="*/ 5981700 w 5981700"/>
                <a:gd name="connsiteY14" fmla="*/ 4238625 h 4239034"/>
                <a:gd name="connsiteX0" fmla="*/ 0 w 5981700"/>
                <a:gd name="connsiteY0" fmla="*/ 0 h 4239034"/>
                <a:gd name="connsiteX1" fmla="*/ 342900 w 5981700"/>
                <a:gd name="connsiteY1" fmla="*/ 28575 h 4239034"/>
                <a:gd name="connsiteX2" fmla="*/ 773907 w 5981700"/>
                <a:gd name="connsiteY2" fmla="*/ 92869 h 4239034"/>
                <a:gd name="connsiteX3" fmla="*/ 1057275 w 5981700"/>
                <a:gd name="connsiteY3" fmla="*/ 226218 h 4239034"/>
                <a:gd name="connsiteX4" fmla="*/ 1238250 w 5981700"/>
                <a:gd name="connsiteY4" fmla="*/ 438150 h 4239034"/>
                <a:gd name="connsiteX5" fmla="*/ 1428750 w 5981700"/>
                <a:gd name="connsiteY5" fmla="*/ 819150 h 4239034"/>
                <a:gd name="connsiteX6" fmla="*/ 1685925 w 5981700"/>
                <a:gd name="connsiteY6" fmla="*/ 1714500 h 4239034"/>
                <a:gd name="connsiteX7" fmla="*/ 1962150 w 5981700"/>
                <a:gd name="connsiteY7" fmla="*/ 2790825 h 4239034"/>
                <a:gd name="connsiteX8" fmla="*/ 2162175 w 5981700"/>
                <a:gd name="connsiteY8" fmla="*/ 3409950 h 4239034"/>
                <a:gd name="connsiteX9" fmla="*/ 2286000 w 5981700"/>
                <a:gd name="connsiteY9" fmla="*/ 3667125 h 4239034"/>
                <a:gd name="connsiteX10" fmla="*/ 2419350 w 5981700"/>
                <a:gd name="connsiteY10" fmla="*/ 3886200 h 4239034"/>
                <a:gd name="connsiteX11" fmla="*/ 2638425 w 5981700"/>
                <a:gd name="connsiteY11" fmla="*/ 4067175 h 4239034"/>
                <a:gd name="connsiteX12" fmla="*/ 2819400 w 5981700"/>
                <a:gd name="connsiteY12" fmla="*/ 4171950 h 4239034"/>
                <a:gd name="connsiteX13" fmla="*/ 3095625 w 5981700"/>
                <a:gd name="connsiteY13" fmla="*/ 4229100 h 4239034"/>
                <a:gd name="connsiteX14" fmla="*/ 5981700 w 5981700"/>
                <a:gd name="connsiteY14" fmla="*/ 4238625 h 4239034"/>
                <a:gd name="connsiteX0" fmla="*/ 0 w 5981700"/>
                <a:gd name="connsiteY0" fmla="*/ 0 h 4239034"/>
                <a:gd name="connsiteX1" fmla="*/ 342900 w 5981700"/>
                <a:gd name="connsiteY1" fmla="*/ 28575 h 4239034"/>
                <a:gd name="connsiteX2" fmla="*/ 773907 w 5981700"/>
                <a:gd name="connsiteY2" fmla="*/ 92869 h 4239034"/>
                <a:gd name="connsiteX3" fmla="*/ 1057275 w 5981700"/>
                <a:gd name="connsiteY3" fmla="*/ 226218 h 4239034"/>
                <a:gd name="connsiteX4" fmla="*/ 1250156 w 5981700"/>
                <a:gd name="connsiteY4" fmla="*/ 438150 h 4239034"/>
                <a:gd name="connsiteX5" fmla="*/ 1428750 w 5981700"/>
                <a:gd name="connsiteY5" fmla="*/ 819150 h 4239034"/>
                <a:gd name="connsiteX6" fmla="*/ 1685925 w 5981700"/>
                <a:gd name="connsiteY6" fmla="*/ 1714500 h 4239034"/>
                <a:gd name="connsiteX7" fmla="*/ 1962150 w 5981700"/>
                <a:gd name="connsiteY7" fmla="*/ 2790825 h 4239034"/>
                <a:gd name="connsiteX8" fmla="*/ 2162175 w 5981700"/>
                <a:gd name="connsiteY8" fmla="*/ 3409950 h 4239034"/>
                <a:gd name="connsiteX9" fmla="*/ 2286000 w 5981700"/>
                <a:gd name="connsiteY9" fmla="*/ 3667125 h 4239034"/>
                <a:gd name="connsiteX10" fmla="*/ 2419350 w 5981700"/>
                <a:gd name="connsiteY10" fmla="*/ 3886200 h 4239034"/>
                <a:gd name="connsiteX11" fmla="*/ 2638425 w 5981700"/>
                <a:gd name="connsiteY11" fmla="*/ 4067175 h 4239034"/>
                <a:gd name="connsiteX12" fmla="*/ 2819400 w 5981700"/>
                <a:gd name="connsiteY12" fmla="*/ 4171950 h 4239034"/>
                <a:gd name="connsiteX13" fmla="*/ 3095625 w 5981700"/>
                <a:gd name="connsiteY13" fmla="*/ 4229100 h 4239034"/>
                <a:gd name="connsiteX14" fmla="*/ 5981700 w 5981700"/>
                <a:gd name="connsiteY14" fmla="*/ 4238625 h 4239034"/>
                <a:gd name="connsiteX0" fmla="*/ 0 w 5981700"/>
                <a:gd name="connsiteY0" fmla="*/ 0 h 4238658"/>
                <a:gd name="connsiteX1" fmla="*/ 342900 w 5981700"/>
                <a:gd name="connsiteY1" fmla="*/ 28575 h 4238658"/>
                <a:gd name="connsiteX2" fmla="*/ 773907 w 5981700"/>
                <a:gd name="connsiteY2" fmla="*/ 92869 h 4238658"/>
                <a:gd name="connsiteX3" fmla="*/ 1057275 w 5981700"/>
                <a:gd name="connsiteY3" fmla="*/ 226218 h 4238658"/>
                <a:gd name="connsiteX4" fmla="*/ 1250156 w 5981700"/>
                <a:gd name="connsiteY4" fmla="*/ 438150 h 4238658"/>
                <a:gd name="connsiteX5" fmla="*/ 1428750 w 5981700"/>
                <a:gd name="connsiteY5" fmla="*/ 819150 h 4238658"/>
                <a:gd name="connsiteX6" fmla="*/ 1685925 w 5981700"/>
                <a:gd name="connsiteY6" fmla="*/ 1714500 h 4238658"/>
                <a:gd name="connsiteX7" fmla="*/ 1962150 w 5981700"/>
                <a:gd name="connsiteY7" fmla="*/ 2790825 h 4238658"/>
                <a:gd name="connsiteX8" fmla="*/ 2162175 w 5981700"/>
                <a:gd name="connsiteY8" fmla="*/ 3409950 h 4238658"/>
                <a:gd name="connsiteX9" fmla="*/ 2286000 w 5981700"/>
                <a:gd name="connsiteY9" fmla="*/ 3667125 h 4238658"/>
                <a:gd name="connsiteX10" fmla="*/ 2419350 w 5981700"/>
                <a:gd name="connsiteY10" fmla="*/ 3886200 h 4238658"/>
                <a:gd name="connsiteX11" fmla="*/ 2638425 w 5981700"/>
                <a:gd name="connsiteY11" fmla="*/ 4067175 h 4238658"/>
                <a:gd name="connsiteX12" fmla="*/ 2819400 w 5981700"/>
                <a:gd name="connsiteY12" fmla="*/ 4171950 h 4238658"/>
                <a:gd name="connsiteX13" fmla="*/ 3095625 w 5981700"/>
                <a:gd name="connsiteY13" fmla="*/ 4229100 h 4238658"/>
                <a:gd name="connsiteX14" fmla="*/ 5981700 w 5981700"/>
                <a:gd name="connsiteY14" fmla="*/ 4238625 h 4238658"/>
                <a:gd name="connsiteX0" fmla="*/ 0 w 5981700"/>
                <a:gd name="connsiteY0" fmla="*/ 0 h 4238658"/>
                <a:gd name="connsiteX1" fmla="*/ 342900 w 5981700"/>
                <a:gd name="connsiteY1" fmla="*/ 28575 h 4238658"/>
                <a:gd name="connsiteX2" fmla="*/ 773907 w 5981700"/>
                <a:gd name="connsiteY2" fmla="*/ 92869 h 4238658"/>
                <a:gd name="connsiteX3" fmla="*/ 1057275 w 5981700"/>
                <a:gd name="connsiteY3" fmla="*/ 226218 h 4238658"/>
                <a:gd name="connsiteX4" fmla="*/ 1250156 w 5981700"/>
                <a:gd name="connsiteY4" fmla="*/ 438150 h 4238658"/>
                <a:gd name="connsiteX5" fmla="*/ 1428750 w 5981700"/>
                <a:gd name="connsiteY5" fmla="*/ 819150 h 4238658"/>
                <a:gd name="connsiteX6" fmla="*/ 1685925 w 5981700"/>
                <a:gd name="connsiteY6" fmla="*/ 1714500 h 4238658"/>
                <a:gd name="connsiteX7" fmla="*/ 1962150 w 5981700"/>
                <a:gd name="connsiteY7" fmla="*/ 2790825 h 4238658"/>
                <a:gd name="connsiteX8" fmla="*/ 2162175 w 5981700"/>
                <a:gd name="connsiteY8" fmla="*/ 3409950 h 4238658"/>
                <a:gd name="connsiteX9" fmla="*/ 2276475 w 5981700"/>
                <a:gd name="connsiteY9" fmla="*/ 3679032 h 4238658"/>
                <a:gd name="connsiteX10" fmla="*/ 2419350 w 5981700"/>
                <a:gd name="connsiteY10" fmla="*/ 3886200 h 4238658"/>
                <a:gd name="connsiteX11" fmla="*/ 2638425 w 5981700"/>
                <a:gd name="connsiteY11" fmla="*/ 4067175 h 4238658"/>
                <a:gd name="connsiteX12" fmla="*/ 2819400 w 5981700"/>
                <a:gd name="connsiteY12" fmla="*/ 4171950 h 4238658"/>
                <a:gd name="connsiteX13" fmla="*/ 3095625 w 5981700"/>
                <a:gd name="connsiteY13" fmla="*/ 4229100 h 4238658"/>
                <a:gd name="connsiteX14" fmla="*/ 5981700 w 5981700"/>
                <a:gd name="connsiteY14" fmla="*/ 4238625 h 4238658"/>
                <a:gd name="connsiteX0" fmla="*/ 0 w 5981700"/>
                <a:gd name="connsiteY0" fmla="*/ 0 h 4238658"/>
                <a:gd name="connsiteX1" fmla="*/ 342900 w 5981700"/>
                <a:gd name="connsiteY1" fmla="*/ 28575 h 4238658"/>
                <a:gd name="connsiteX2" fmla="*/ 773907 w 5981700"/>
                <a:gd name="connsiteY2" fmla="*/ 92869 h 4238658"/>
                <a:gd name="connsiteX3" fmla="*/ 1057275 w 5981700"/>
                <a:gd name="connsiteY3" fmla="*/ 226218 h 4238658"/>
                <a:gd name="connsiteX4" fmla="*/ 1250156 w 5981700"/>
                <a:gd name="connsiteY4" fmla="*/ 438150 h 4238658"/>
                <a:gd name="connsiteX5" fmla="*/ 1428750 w 5981700"/>
                <a:gd name="connsiteY5" fmla="*/ 819150 h 4238658"/>
                <a:gd name="connsiteX6" fmla="*/ 1685925 w 5981700"/>
                <a:gd name="connsiteY6" fmla="*/ 1714500 h 4238658"/>
                <a:gd name="connsiteX7" fmla="*/ 1962150 w 5981700"/>
                <a:gd name="connsiteY7" fmla="*/ 2790825 h 4238658"/>
                <a:gd name="connsiteX8" fmla="*/ 2162175 w 5981700"/>
                <a:gd name="connsiteY8" fmla="*/ 3409950 h 4238658"/>
                <a:gd name="connsiteX9" fmla="*/ 2276475 w 5981700"/>
                <a:gd name="connsiteY9" fmla="*/ 3679032 h 4238658"/>
                <a:gd name="connsiteX10" fmla="*/ 2419350 w 5981700"/>
                <a:gd name="connsiteY10" fmla="*/ 3886200 h 4238658"/>
                <a:gd name="connsiteX11" fmla="*/ 2619375 w 5981700"/>
                <a:gd name="connsiteY11" fmla="*/ 4071937 h 4238658"/>
                <a:gd name="connsiteX12" fmla="*/ 2819400 w 5981700"/>
                <a:gd name="connsiteY12" fmla="*/ 4171950 h 4238658"/>
                <a:gd name="connsiteX13" fmla="*/ 3095625 w 5981700"/>
                <a:gd name="connsiteY13" fmla="*/ 4229100 h 4238658"/>
                <a:gd name="connsiteX14" fmla="*/ 5981700 w 5981700"/>
                <a:gd name="connsiteY14" fmla="*/ 4238625 h 4238658"/>
                <a:gd name="connsiteX0" fmla="*/ 0 w 5981700"/>
                <a:gd name="connsiteY0" fmla="*/ 0 h 4239034"/>
                <a:gd name="connsiteX1" fmla="*/ 342900 w 5981700"/>
                <a:gd name="connsiteY1" fmla="*/ 28575 h 4239034"/>
                <a:gd name="connsiteX2" fmla="*/ 773907 w 5981700"/>
                <a:gd name="connsiteY2" fmla="*/ 92869 h 4239034"/>
                <a:gd name="connsiteX3" fmla="*/ 1057275 w 5981700"/>
                <a:gd name="connsiteY3" fmla="*/ 226218 h 4239034"/>
                <a:gd name="connsiteX4" fmla="*/ 1250156 w 5981700"/>
                <a:gd name="connsiteY4" fmla="*/ 438150 h 4239034"/>
                <a:gd name="connsiteX5" fmla="*/ 1428750 w 5981700"/>
                <a:gd name="connsiteY5" fmla="*/ 819150 h 4239034"/>
                <a:gd name="connsiteX6" fmla="*/ 1685925 w 5981700"/>
                <a:gd name="connsiteY6" fmla="*/ 1714500 h 4239034"/>
                <a:gd name="connsiteX7" fmla="*/ 1962150 w 5981700"/>
                <a:gd name="connsiteY7" fmla="*/ 2790825 h 4239034"/>
                <a:gd name="connsiteX8" fmla="*/ 2162175 w 5981700"/>
                <a:gd name="connsiteY8" fmla="*/ 3409950 h 4239034"/>
                <a:gd name="connsiteX9" fmla="*/ 2276475 w 5981700"/>
                <a:gd name="connsiteY9" fmla="*/ 3679032 h 4239034"/>
                <a:gd name="connsiteX10" fmla="*/ 2419350 w 5981700"/>
                <a:gd name="connsiteY10" fmla="*/ 3886200 h 4239034"/>
                <a:gd name="connsiteX11" fmla="*/ 2619375 w 5981700"/>
                <a:gd name="connsiteY11" fmla="*/ 4071937 h 4239034"/>
                <a:gd name="connsiteX12" fmla="*/ 2819400 w 5981700"/>
                <a:gd name="connsiteY12" fmla="*/ 4171950 h 4239034"/>
                <a:gd name="connsiteX13" fmla="*/ 3095625 w 5981700"/>
                <a:gd name="connsiteY13" fmla="*/ 4229100 h 4239034"/>
                <a:gd name="connsiteX14" fmla="*/ 5981700 w 5981700"/>
                <a:gd name="connsiteY14" fmla="*/ 4238625 h 4239034"/>
                <a:gd name="connsiteX0" fmla="*/ 0 w 5981700"/>
                <a:gd name="connsiteY0" fmla="*/ 0 h 4231237"/>
                <a:gd name="connsiteX1" fmla="*/ 342900 w 5981700"/>
                <a:gd name="connsiteY1" fmla="*/ 28575 h 4231237"/>
                <a:gd name="connsiteX2" fmla="*/ 773907 w 5981700"/>
                <a:gd name="connsiteY2" fmla="*/ 92869 h 4231237"/>
                <a:gd name="connsiteX3" fmla="*/ 1057275 w 5981700"/>
                <a:gd name="connsiteY3" fmla="*/ 226218 h 4231237"/>
                <a:gd name="connsiteX4" fmla="*/ 1250156 w 5981700"/>
                <a:gd name="connsiteY4" fmla="*/ 438150 h 4231237"/>
                <a:gd name="connsiteX5" fmla="*/ 1428750 w 5981700"/>
                <a:gd name="connsiteY5" fmla="*/ 819150 h 4231237"/>
                <a:gd name="connsiteX6" fmla="*/ 1685925 w 5981700"/>
                <a:gd name="connsiteY6" fmla="*/ 1714500 h 4231237"/>
                <a:gd name="connsiteX7" fmla="*/ 1962150 w 5981700"/>
                <a:gd name="connsiteY7" fmla="*/ 2790825 h 4231237"/>
                <a:gd name="connsiteX8" fmla="*/ 2162175 w 5981700"/>
                <a:gd name="connsiteY8" fmla="*/ 3409950 h 4231237"/>
                <a:gd name="connsiteX9" fmla="*/ 2276475 w 5981700"/>
                <a:gd name="connsiteY9" fmla="*/ 3679032 h 4231237"/>
                <a:gd name="connsiteX10" fmla="*/ 2419350 w 5981700"/>
                <a:gd name="connsiteY10" fmla="*/ 3886200 h 4231237"/>
                <a:gd name="connsiteX11" fmla="*/ 2619375 w 5981700"/>
                <a:gd name="connsiteY11" fmla="*/ 4071937 h 4231237"/>
                <a:gd name="connsiteX12" fmla="*/ 2819400 w 5981700"/>
                <a:gd name="connsiteY12" fmla="*/ 4171950 h 4231237"/>
                <a:gd name="connsiteX13" fmla="*/ 3095625 w 5981700"/>
                <a:gd name="connsiteY13" fmla="*/ 4229100 h 4231237"/>
                <a:gd name="connsiteX14" fmla="*/ 5981700 w 5981700"/>
                <a:gd name="connsiteY14" fmla="*/ 4219575 h 4231237"/>
                <a:gd name="connsiteX0" fmla="*/ 0 w 5981700"/>
                <a:gd name="connsiteY0" fmla="*/ 0 h 4229100"/>
                <a:gd name="connsiteX1" fmla="*/ 342900 w 5981700"/>
                <a:gd name="connsiteY1" fmla="*/ 28575 h 4229100"/>
                <a:gd name="connsiteX2" fmla="*/ 773907 w 5981700"/>
                <a:gd name="connsiteY2" fmla="*/ 92869 h 4229100"/>
                <a:gd name="connsiteX3" fmla="*/ 1057275 w 5981700"/>
                <a:gd name="connsiteY3" fmla="*/ 226218 h 4229100"/>
                <a:gd name="connsiteX4" fmla="*/ 1250156 w 5981700"/>
                <a:gd name="connsiteY4" fmla="*/ 438150 h 4229100"/>
                <a:gd name="connsiteX5" fmla="*/ 1428750 w 5981700"/>
                <a:gd name="connsiteY5" fmla="*/ 819150 h 4229100"/>
                <a:gd name="connsiteX6" fmla="*/ 1685925 w 5981700"/>
                <a:gd name="connsiteY6" fmla="*/ 1714500 h 4229100"/>
                <a:gd name="connsiteX7" fmla="*/ 1962150 w 5981700"/>
                <a:gd name="connsiteY7" fmla="*/ 2790825 h 4229100"/>
                <a:gd name="connsiteX8" fmla="*/ 2162175 w 5981700"/>
                <a:gd name="connsiteY8" fmla="*/ 3409950 h 4229100"/>
                <a:gd name="connsiteX9" fmla="*/ 2276475 w 5981700"/>
                <a:gd name="connsiteY9" fmla="*/ 3679032 h 4229100"/>
                <a:gd name="connsiteX10" fmla="*/ 2419350 w 5981700"/>
                <a:gd name="connsiteY10" fmla="*/ 3886200 h 4229100"/>
                <a:gd name="connsiteX11" fmla="*/ 2619375 w 5981700"/>
                <a:gd name="connsiteY11" fmla="*/ 4071937 h 4229100"/>
                <a:gd name="connsiteX12" fmla="*/ 2819400 w 5981700"/>
                <a:gd name="connsiteY12" fmla="*/ 4171950 h 4229100"/>
                <a:gd name="connsiteX13" fmla="*/ 3095625 w 5981700"/>
                <a:gd name="connsiteY13" fmla="*/ 4229100 h 4229100"/>
                <a:gd name="connsiteX14" fmla="*/ 5981700 w 5981700"/>
                <a:gd name="connsiteY14" fmla="*/ 4200525 h 4229100"/>
                <a:gd name="connsiteX0" fmla="*/ 0 w 5981700"/>
                <a:gd name="connsiteY0" fmla="*/ 0 h 4229100"/>
                <a:gd name="connsiteX1" fmla="*/ 342900 w 5981700"/>
                <a:gd name="connsiteY1" fmla="*/ 28575 h 4229100"/>
                <a:gd name="connsiteX2" fmla="*/ 773907 w 5981700"/>
                <a:gd name="connsiteY2" fmla="*/ 92869 h 4229100"/>
                <a:gd name="connsiteX3" fmla="*/ 1057275 w 5981700"/>
                <a:gd name="connsiteY3" fmla="*/ 226218 h 4229100"/>
                <a:gd name="connsiteX4" fmla="*/ 1250156 w 5981700"/>
                <a:gd name="connsiteY4" fmla="*/ 438150 h 4229100"/>
                <a:gd name="connsiteX5" fmla="*/ 1428750 w 5981700"/>
                <a:gd name="connsiteY5" fmla="*/ 819150 h 4229100"/>
                <a:gd name="connsiteX6" fmla="*/ 1685925 w 5981700"/>
                <a:gd name="connsiteY6" fmla="*/ 1714500 h 4229100"/>
                <a:gd name="connsiteX7" fmla="*/ 1962150 w 5981700"/>
                <a:gd name="connsiteY7" fmla="*/ 2790825 h 4229100"/>
                <a:gd name="connsiteX8" fmla="*/ 2162175 w 5981700"/>
                <a:gd name="connsiteY8" fmla="*/ 3409950 h 4229100"/>
                <a:gd name="connsiteX9" fmla="*/ 2276475 w 5981700"/>
                <a:gd name="connsiteY9" fmla="*/ 3679032 h 4229100"/>
                <a:gd name="connsiteX10" fmla="*/ 2419350 w 5981700"/>
                <a:gd name="connsiteY10" fmla="*/ 3886200 h 4229100"/>
                <a:gd name="connsiteX11" fmla="*/ 2619375 w 5981700"/>
                <a:gd name="connsiteY11" fmla="*/ 4071937 h 4229100"/>
                <a:gd name="connsiteX12" fmla="*/ 2819400 w 5981700"/>
                <a:gd name="connsiteY12" fmla="*/ 4171950 h 4229100"/>
                <a:gd name="connsiteX13" fmla="*/ 3095625 w 5981700"/>
                <a:gd name="connsiteY13" fmla="*/ 4229100 h 4229100"/>
                <a:gd name="connsiteX14" fmla="*/ 5981700 w 5981700"/>
                <a:gd name="connsiteY14" fmla="*/ 4193382 h 4229100"/>
                <a:gd name="connsiteX0" fmla="*/ 0 w 5981700"/>
                <a:gd name="connsiteY0" fmla="*/ 0 h 4217193"/>
                <a:gd name="connsiteX1" fmla="*/ 342900 w 5981700"/>
                <a:gd name="connsiteY1" fmla="*/ 28575 h 4217193"/>
                <a:gd name="connsiteX2" fmla="*/ 773907 w 5981700"/>
                <a:gd name="connsiteY2" fmla="*/ 92869 h 4217193"/>
                <a:gd name="connsiteX3" fmla="*/ 1057275 w 5981700"/>
                <a:gd name="connsiteY3" fmla="*/ 226218 h 4217193"/>
                <a:gd name="connsiteX4" fmla="*/ 1250156 w 5981700"/>
                <a:gd name="connsiteY4" fmla="*/ 438150 h 4217193"/>
                <a:gd name="connsiteX5" fmla="*/ 1428750 w 5981700"/>
                <a:gd name="connsiteY5" fmla="*/ 819150 h 4217193"/>
                <a:gd name="connsiteX6" fmla="*/ 1685925 w 5981700"/>
                <a:gd name="connsiteY6" fmla="*/ 1714500 h 4217193"/>
                <a:gd name="connsiteX7" fmla="*/ 1962150 w 5981700"/>
                <a:gd name="connsiteY7" fmla="*/ 2790825 h 4217193"/>
                <a:gd name="connsiteX8" fmla="*/ 2162175 w 5981700"/>
                <a:gd name="connsiteY8" fmla="*/ 3409950 h 4217193"/>
                <a:gd name="connsiteX9" fmla="*/ 2276475 w 5981700"/>
                <a:gd name="connsiteY9" fmla="*/ 3679032 h 4217193"/>
                <a:gd name="connsiteX10" fmla="*/ 2419350 w 5981700"/>
                <a:gd name="connsiteY10" fmla="*/ 3886200 h 4217193"/>
                <a:gd name="connsiteX11" fmla="*/ 2619375 w 5981700"/>
                <a:gd name="connsiteY11" fmla="*/ 4071937 h 4217193"/>
                <a:gd name="connsiteX12" fmla="*/ 2819400 w 5981700"/>
                <a:gd name="connsiteY12" fmla="*/ 4171950 h 4217193"/>
                <a:gd name="connsiteX13" fmla="*/ 3095625 w 5981700"/>
                <a:gd name="connsiteY13" fmla="*/ 4217193 h 4217193"/>
                <a:gd name="connsiteX14" fmla="*/ 5981700 w 5981700"/>
                <a:gd name="connsiteY14" fmla="*/ 4193382 h 4217193"/>
                <a:gd name="connsiteX0" fmla="*/ 0 w 5981700"/>
                <a:gd name="connsiteY0" fmla="*/ 0 h 4217540"/>
                <a:gd name="connsiteX1" fmla="*/ 342900 w 5981700"/>
                <a:gd name="connsiteY1" fmla="*/ 28575 h 4217540"/>
                <a:gd name="connsiteX2" fmla="*/ 773907 w 5981700"/>
                <a:gd name="connsiteY2" fmla="*/ 92869 h 4217540"/>
                <a:gd name="connsiteX3" fmla="*/ 1057275 w 5981700"/>
                <a:gd name="connsiteY3" fmla="*/ 226218 h 4217540"/>
                <a:gd name="connsiteX4" fmla="*/ 1250156 w 5981700"/>
                <a:gd name="connsiteY4" fmla="*/ 438150 h 4217540"/>
                <a:gd name="connsiteX5" fmla="*/ 1428750 w 5981700"/>
                <a:gd name="connsiteY5" fmla="*/ 819150 h 4217540"/>
                <a:gd name="connsiteX6" fmla="*/ 1685925 w 5981700"/>
                <a:gd name="connsiteY6" fmla="*/ 1714500 h 4217540"/>
                <a:gd name="connsiteX7" fmla="*/ 1962150 w 5981700"/>
                <a:gd name="connsiteY7" fmla="*/ 2790825 h 4217540"/>
                <a:gd name="connsiteX8" fmla="*/ 2162175 w 5981700"/>
                <a:gd name="connsiteY8" fmla="*/ 3409950 h 4217540"/>
                <a:gd name="connsiteX9" fmla="*/ 2276475 w 5981700"/>
                <a:gd name="connsiteY9" fmla="*/ 3679032 h 4217540"/>
                <a:gd name="connsiteX10" fmla="*/ 2419350 w 5981700"/>
                <a:gd name="connsiteY10" fmla="*/ 3886200 h 4217540"/>
                <a:gd name="connsiteX11" fmla="*/ 2619375 w 5981700"/>
                <a:gd name="connsiteY11" fmla="*/ 4071937 h 4217540"/>
                <a:gd name="connsiteX12" fmla="*/ 2819400 w 5981700"/>
                <a:gd name="connsiteY12" fmla="*/ 4171950 h 4217540"/>
                <a:gd name="connsiteX13" fmla="*/ 3095625 w 5981700"/>
                <a:gd name="connsiteY13" fmla="*/ 4217193 h 4217540"/>
                <a:gd name="connsiteX14" fmla="*/ 5981700 w 5981700"/>
                <a:gd name="connsiteY14" fmla="*/ 4193382 h 4217540"/>
                <a:gd name="connsiteX0" fmla="*/ 0 w 5981700"/>
                <a:gd name="connsiteY0" fmla="*/ 0 h 4217252"/>
                <a:gd name="connsiteX1" fmla="*/ 342900 w 5981700"/>
                <a:gd name="connsiteY1" fmla="*/ 28575 h 4217252"/>
                <a:gd name="connsiteX2" fmla="*/ 773907 w 5981700"/>
                <a:gd name="connsiteY2" fmla="*/ 92869 h 4217252"/>
                <a:gd name="connsiteX3" fmla="*/ 1057275 w 5981700"/>
                <a:gd name="connsiteY3" fmla="*/ 226218 h 4217252"/>
                <a:gd name="connsiteX4" fmla="*/ 1250156 w 5981700"/>
                <a:gd name="connsiteY4" fmla="*/ 438150 h 4217252"/>
                <a:gd name="connsiteX5" fmla="*/ 1428750 w 5981700"/>
                <a:gd name="connsiteY5" fmla="*/ 819150 h 4217252"/>
                <a:gd name="connsiteX6" fmla="*/ 1685925 w 5981700"/>
                <a:gd name="connsiteY6" fmla="*/ 1714500 h 4217252"/>
                <a:gd name="connsiteX7" fmla="*/ 1962150 w 5981700"/>
                <a:gd name="connsiteY7" fmla="*/ 2790825 h 4217252"/>
                <a:gd name="connsiteX8" fmla="*/ 2162175 w 5981700"/>
                <a:gd name="connsiteY8" fmla="*/ 3409950 h 4217252"/>
                <a:gd name="connsiteX9" fmla="*/ 2276475 w 5981700"/>
                <a:gd name="connsiteY9" fmla="*/ 3679032 h 4217252"/>
                <a:gd name="connsiteX10" fmla="*/ 2419350 w 5981700"/>
                <a:gd name="connsiteY10" fmla="*/ 3886200 h 4217252"/>
                <a:gd name="connsiteX11" fmla="*/ 2619375 w 5981700"/>
                <a:gd name="connsiteY11" fmla="*/ 4071937 h 4217252"/>
                <a:gd name="connsiteX12" fmla="*/ 2819400 w 5981700"/>
                <a:gd name="connsiteY12" fmla="*/ 4171950 h 4217252"/>
                <a:gd name="connsiteX13" fmla="*/ 3095625 w 5981700"/>
                <a:gd name="connsiteY13" fmla="*/ 4217193 h 4217252"/>
                <a:gd name="connsiteX14" fmla="*/ 5981700 w 5981700"/>
                <a:gd name="connsiteY14" fmla="*/ 4193382 h 421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81700" h="4217252">
                  <a:moveTo>
                    <a:pt x="0" y="0"/>
                  </a:moveTo>
                  <a:cubicBezTo>
                    <a:pt x="101600" y="5556"/>
                    <a:pt x="213916" y="13097"/>
                    <a:pt x="342900" y="28575"/>
                  </a:cubicBezTo>
                  <a:cubicBezTo>
                    <a:pt x="471885" y="44053"/>
                    <a:pt x="654844" y="59928"/>
                    <a:pt x="773907" y="92869"/>
                  </a:cubicBezTo>
                  <a:cubicBezTo>
                    <a:pt x="892970" y="125810"/>
                    <a:pt x="977900" y="168671"/>
                    <a:pt x="1057275" y="226218"/>
                  </a:cubicBezTo>
                  <a:cubicBezTo>
                    <a:pt x="1136650" y="283765"/>
                    <a:pt x="1188244" y="339328"/>
                    <a:pt x="1250156" y="438150"/>
                  </a:cubicBezTo>
                  <a:cubicBezTo>
                    <a:pt x="1312068" y="536972"/>
                    <a:pt x="1356122" y="606425"/>
                    <a:pt x="1428750" y="819150"/>
                  </a:cubicBezTo>
                  <a:cubicBezTo>
                    <a:pt x="1501378" y="1031875"/>
                    <a:pt x="1597025" y="1385888"/>
                    <a:pt x="1685925" y="1714500"/>
                  </a:cubicBezTo>
                  <a:cubicBezTo>
                    <a:pt x="1774825" y="2043112"/>
                    <a:pt x="1882775" y="2508250"/>
                    <a:pt x="1962150" y="2790825"/>
                  </a:cubicBezTo>
                  <a:cubicBezTo>
                    <a:pt x="2041525" y="3073400"/>
                    <a:pt x="2109788" y="3261916"/>
                    <a:pt x="2162175" y="3409950"/>
                  </a:cubicBezTo>
                  <a:cubicBezTo>
                    <a:pt x="2214562" y="3557984"/>
                    <a:pt x="2233613" y="3599657"/>
                    <a:pt x="2276475" y="3679032"/>
                  </a:cubicBezTo>
                  <a:cubicBezTo>
                    <a:pt x="2319337" y="3758407"/>
                    <a:pt x="2362200" y="3820716"/>
                    <a:pt x="2419350" y="3886200"/>
                  </a:cubicBezTo>
                  <a:cubicBezTo>
                    <a:pt x="2476500" y="3951684"/>
                    <a:pt x="2552700" y="4024312"/>
                    <a:pt x="2619375" y="4071937"/>
                  </a:cubicBezTo>
                  <a:cubicBezTo>
                    <a:pt x="2686050" y="4119562"/>
                    <a:pt x="2740025" y="4147741"/>
                    <a:pt x="2819400" y="4171950"/>
                  </a:cubicBezTo>
                  <a:cubicBezTo>
                    <a:pt x="2898775" y="4196159"/>
                    <a:pt x="3030538" y="4216002"/>
                    <a:pt x="3095625" y="4217193"/>
                  </a:cubicBezTo>
                  <a:cubicBezTo>
                    <a:pt x="3160712" y="4218384"/>
                    <a:pt x="5019675" y="4201319"/>
                    <a:pt x="5981700" y="4193382"/>
                  </a:cubicBezTo>
                </a:path>
              </a:pathLst>
            </a:custGeom>
            <a:noFill/>
            <a:ln w="63500">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0" name="Tekstboks 29"/>
            <p:cNvSpPr txBox="1"/>
            <p:nvPr/>
          </p:nvSpPr>
          <p:spPr>
            <a:xfrm>
              <a:off x="2152152" y="1922030"/>
              <a:ext cx="1921634" cy="923330"/>
            </a:xfrm>
            <a:prstGeom prst="rect">
              <a:avLst/>
            </a:prstGeom>
            <a:noFill/>
          </p:spPr>
          <p:txBody>
            <a:bodyPr wrap="square" rtlCol="0">
              <a:spAutoFit/>
            </a:bodyPr>
            <a:lstStyle/>
            <a:p>
              <a:pPr algn="ctr"/>
              <a:r>
                <a:rPr lang="da-DK" b="1" dirty="0" err="1">
                  <a:latin typeface="Arial" panose="020B0604020202020204" pitchFamily="34" charset="0"/>
                  <a:cs typeface="Arial" panose="020B0604020202020204" pitchFamily="34" charset="0"/>
                </a:rPr>
                <a:t>Dihydrogensulfid</a:t>
              </a:r>
              <a:r>
                <a:rPr lang="da-DK" b="1" dirty="0">
                  <a:latin typeface="Arial" panose="020B0604020202020204" pitchFamily="34" charset="0"/>
                  <a:cs typeface="Arial" panose="020B0604020202020204" pitchFamily="34" charset="0"/>
                </a:rPr>
                <a:t> H</a:t>
              </a:r>
              <a:r>
                <a:rPr lang="da-DK" b="1" baseline="-25000" dirty="0">
                  <a:latin typeface="Arial" panose="020B0604020202020204" pitchFamily="34" charset="0"/>
                  <a:cs typeface="Arial" panose="020B0604020202020204" pitchFamily="34" charset="0"/>
                </a:rPr>
                <a:t>2</a:t>
              </a:r>
              <a:r>
                <a:rPr lang="da-DK" b="1" dirty="0">
                  <a:latin typeface="Arial" panose="020B0604020202020204" pitchFamily="34" charset="0"/>
                  <a:cs typeface="Arial" panose="020B0604020202020204" pitchFamily="34" charset="0"/>
                </a:rPr>
                <a:t>S</a:t>
              </a:r>
            </a:p>
            <a:p>
              <a:pPr algn="ctr"/>
              <a:r>
                <a:rPr lang="da-DK" b="1" dirty="0">
                  <a:latin typeface="Arial" panose="020B0604020202020204" pitchFamily="34" charset="0"/>
                  <a:cs typeface="Arial" panose="020B0604020202020204" pitchFamily="34" charset="0"/>
                </a:rPr>
                <a:t>Svovlbrinte</a:t>
              </a:r>
            </a:p>
          </p:txBody>
        </p:sp>
      </p:grpSp>
      <p:grpSp>
        <p:nvGrpSpPr>
          <p:cNvPr id="5" name="Gruppe 4"/>
          <p:cNvGrpSpPr/>
          <p:nvPr/>
        </p:nvGrpSpPr>
        <p:grpSpPr>
          <a:xfrm>
            <a:off x="1363465" y="1657169"/>
            <a:ext cx="7050798" cy="4162425"/>
            <a:chOff x="2252663" y="1662113"/>
            <a:chExt cx="6161599" cy="4162425"/>
          </a:xfrm>
        </p:grpSpPr>
        <p:sp>
          <p:nvSpPr>
            <p:cNvPr id="26" name="Kombinationstegning 25"/>
            <p:cNvSpPr/>
            <p:nvPr/>
          </p:nvSpPr>
          <p:spPr>
            <a:xfrm>
              <a:off x="2252663" y="1662113"/>
              <a:ext cx="5948362" cy="4162425"/>
            </a:xfrm>
            <a:custGeom>
              <a:avLst/>
              <a:gdLst>
                <a:gd name="connsiteX0" fmla="*/ 5962650 w 5962650"/>
                <a:gd name="connsiteY0" fmla="*/ 0 h 4162425"/>
                <a:gd name="connsiteX1" fmla="*/ 5781675 w 5962650"/>
                <a:gd name="connsiteY1" fmla="*/ 47625 h 4162425"/>
                <a:gd name="connsiteX2" fmla="*/ 5648325 w 5962650"/>
                <a:gd name="connsiteY2" fmla="*/ 95250 h 4162425"/>
                <a:gd name="connsiteX3" fmla="*/ 5476875 w 5962650"/>
                <a:gd name="connsiteY3" fmla="*/ 161925 h 4162425"/>
                <a:gd name="connsiteX4" fmla="*/ 5314950 w 5962650"/>
                <a:gd name="connsiteY4" fmla="*/ 390525 h 4162425"/>
                <a:gd name="connsiteX5" fmla="*/ 5105400 w 5962650"/>
                <a:gd name="connsiteY5" fmla="*/ 857250 h 4162425"/>
                <a:gd name="connsiteX6" fmla="*/ 4552950 w 5962650"/>
                <a:gd name="connsiteY6" fmla="*/ 2800350 h 4162425"/>
                <a:gd name="connsiteX7" fmla="*/ 4448175 w 5962650"/>
                <a:gd name="connsiteY7" fmla="*/ 3238500 h 4162425"/>
                <a:gd name="connsiteX8" fmla="*/ 4305300 w 5962650"/>
                <a:gd name="connsiteY8" fmla="*/ 3514725 h 4162425"/>
                <a:gd name="connsiteX9" fmla="*/ 4057650 w 5962650"/>
                <a:gd name="connsiteY9" fmla="*/ 3895725 h 4162425"/>
                <a:gd name="connsiteX10" fmla="*/ 3752850 w 5962650"/>
                <a:gd name="connsiteY10" fmla="*/ 4086225 h 4162425"/>
                <a:gd name="connsiteX11" fmla="*/ 3190875 w 5962650"/>
                <a:gd name="connsiteY11" fmla="*/ 4133850 h 4162425"/>
                <a:gd name="connsiteX12" fmla="*/ 0 w 5962650"/>
                <a:gd name="connsiteY12" fmla="*/ 4162425 h 4162425"/>
                <a:gd name="connsiteX0" fmla="*/ 5962650 w 5962650"/>
                <a:gd name="connsiteY0" fmla="*/ 0 h 4162425"/>
                <a:gd name="connsiteX1" fmla="*/ 5781675 w 5962650"/>
                <a:gd name="connsiteY1" fmla="*/ 47625 h 4162425"/>
                <a:gd name="connsiteX2" fmla="*/ 5648325 w 5962650"/>
                <a:gd name="connsiteY2" fmla="*/ 95250 h 4162425"/>
                <a:gd name="connsiteX3" fmla="*/ 5462587 w 5962650"/>
                <a:gd name="connsiteY3" fmla="*/ 204787 h 4162425"/>
                <a:gd name="connsiteX4" fmla="*/ 5314950 w 5962650"/>
                <a:gd name="connsiteY4" fmla="*/ 390525 h 4162425"/>
                <a:gd name="connsiteX5" fmla="*/ 5105400 w 5962650"/>
                <a:gd name="connsiteY5" fmla="*/ 857250 h 4162425"/>
                <a:gd name="connsiteX6" fmla="*/ 4552950 w 5962650"/>
                <a:gd name="connsiteY6" fmla="*/ 2800350 h 4162425"/>
                <a:gd name="connsiteX7" fmla="*/ 4448175 w 5962650"/>
                <a:gd name="connsiteY7" fmla="*/ 3238500 h 4162425"/>
                <a:gd name="connsiteX8" fmla="*/ 4305300 w 5962650"/>
                <a:gd name="connsiteY8" fmla="*/ 3514725 h 4162425"/>
                <a:gd name="connsiteX9" fmla="*/ 4057650 w 5962650"/>
                <a:gd name="connsiteY9" fmla="*/ 3895725 h 4162425"/>
                <a:gd name="connsiteX10" fmla="*/ 3752850 w 5962650"/>
                <a:gd name="connsiteY10" fmla="*/ 4086225 h 4162425"/>
                <a:gd name="connsiteX11" fmla="*/ 3190875 w 5962650"/>
                <a:gd name="connsiteY11" fmla="*/ 4133850 h 4162425"/>
                <a:gd name="connsiteX12" fmla="*/ 0 w 5962650"/>
                <a:gd name="connsiteY12" fmla="*/ 4162425 h 4162425"/>
                <a:gd name="connsiteX0" fmla="*/ 5962650 w 5962650"/>
                <a:gd name="connsiteY0" fmla="*/ 0 h 4162425"/>
                <a:gd name="connsiteX1" fmla="*/ 5781675 w 5962650"/>
                <a:gd name="connsiteY1" fmla="*/ 47625 h 4162425"/>
                <a:gd name="connsiteX2" fmla="*/ 5643563 w 5962650"/>
                <a:gd name="connsiteY2" fmla="*/ 85725 h 4162425"/>
                <a:gd name="connsiteX3" fmla="*/ 5462587 w 5962650"/>
                <a:gd name="connsiteY3" fmla="*/ 204787 h 4162425"/>
                <a:gd name="connsiteX4" fmla="*/ 5314950 w 5962650"/>
                <a:gd name="connsiteY4" fmla="*/ 390525 h 4162425"/>
                <a:gd name="connsiteX5" fmla="*/ 5105400 w 5962650"/>
                <a:gd name="connsiteY5" fmla="*/ 857250 h 4162425"/>
                <a:gd name="connsiteX6" fmla="*/ 4552950 w 5962650"/>
                <a:gd name="connsiteY6" fmla="*/ 2800350 h 4162425"/>
                <a:gd name="connsiteX7" fmla="*/ 4448175 w 5962650"/>
                <a:gd name="connsiteY7" fmla="*/ 3238500 h 4162425"/>
                <a:gd name="connsiteX8" fmla="*/ 4305300 w 5962650"/>
                <a:gd name="connsiteY8" fmla="*/ 3514725 h 4162425"/>
                <a:gd name="connsiteX9" fmla="*/ 4057650 w 5962650"/>
                <a:gd name="connsiteY9" fmla="*/ 3895725 h 4162425"/>
                <a:gd name="connsiteX10" fmla="*/ 3752850 w 5962650"/>
                <a:gd name="connsiteY10" fmla="*/ 4086225 h 4162425"/>
                <a:gd name="connsiteX11" fmla="*/ 3190875 w 5962650"/>
                <a:gd name="connsiteY11" fmla="*/ 4133850 h 4162425"/>
                <a:gd name="connsiteX12" fmla="*/ 0 w 5962650"/>
                <a:gd name="connsiteY12" fmla="*/ 4162425 h 4162425"/>
                <a:gd name="connsiteX0" fmla="*/ 5962650 w 5962650"/>
                <a:gd name="connsiteY0" fmla="*/ 0 h 4162425"/>
                <a:gd name="connsiteX1" fmla="*/ 5791200 w 5962650"/>
                <a:gd name="connsiteY1" fmla="*/ 38100 h 4162425"/>
                <a:gd name="connsiteX2" fmla="*/ 5643563 w 5962650"/>
                <a:gd name="connsiteY2" fmla="*/ 85725 h 4162425"/>
                <a:gd name="connsiteX3" fmla="*/ 5462587 w 5962650"/>
                <a:gd name="connsiteY3" fmla="*/ 204787 h 4162425"/>
                <a:gd name="connsiteX4" fmla="*/ 5314950 w 5962650"/>
                <a:gd name="connsiteY4" fmla="*/ 390525 h 4162425"/>
                <a:gd name="connsiteX5" fmla="*/ 5105400 w 5962650"/>
                <a:gd name="connsiteY5" fmla="*/ 857250 h 4162425"/>
                <a:gd name="connsiteX6" fmla="*/ 4552950 w 5962650"/>
                <a:gd name="connsiteY6" fmla="*/ 2800350 h 4162425"/>
                <a:gd name="connsiteX7" fmla="*/ 4448175 w 5962650"/>
                <a:gd name="connsiteY7" fmla="*/ 3238500 h 4162425"/>
                <a:gd name="connsiteX8" fmla="*/ 4305300 w 5962650"/>
                <a:gd name="connsiteY8" fmla="*/ 3514725 h 4162425"/>
                <a:gd name="connsiteX9" fmla="*/ 4057650 w 5962650"/>
                <a:gd name="connsiteY9" fmla="*/ 3895725 h 4162425"/>
                <a:gd name="connsiteX10" fmla="*/ 3752850 w 5962650"/>
                <a:gd name="connsiteY10" fmla="*/ 4086225 h 4162425"/>
                <a:gd name="connsiteX11" fmla="*/ 3190875 w 5962650"/>
                <a:gd name="connsiteY11" fmla="*/ 4133850 h 4162425"/>
                <a:gd name="connsiteX12" fmla="*/ 0 w 5962650"/>
                <a:gd name="connsiteY12" fmla="*/ 4162425 h 4162425"/>
                <a:gd name="connsiteX0" fmla="*/ 5962650 w 5962650"/>
                <a:gd name="connsiteY0" fmla="*/ 0 h 4162425"/>
                <a:gd name="connsiteX1" fmla="*/ 5791200 w 5962650"/>
                <a:gd name="connsiteY1" fmla="*/ 38100 h 4162425"/>
                <a:gd name="connsiteX2" fmla="*/ 5643563 w 5962650"/>
                <a:gd name="connsiteY2" fmla="*/ 85725 h 4162425"/>
                <a:gd name="connsiteX3" fmla="*/ 5462587 w 5962650"/>
                <a:gd name="connsiteY3" fmla="*/ 204787 h 4162425"/>
                <a:gd name="connsiteX4" fmla="*/ 5314950 w 5962650"/>
                <a:gd name="connsiteY4" fmla="*/ 390525 h 4162425"/>
                <a:gd name="connsiteX5" fmla="*/ 5076825 w 5962650"/>
                <a:gd name="connsiteY5" fmla="*/ 866775 h 4162425"/>
                <a:gd name="connsiteX6" fmla="*/ 4552950 w 5962650"/>
                <a:gd name="connsiteY6" fmla="*/ 2800350 h 4162425"/>
                <a:gd name="connsiteX7" fmla="*/ 4448175 w 5962650"/>
                <a:gd name="connsiteY7" fmla="*/ 3238500 h 4162425"/>
                <a:gd name="connsiteX8" fmla="*/ 4305300 w 5962650"/>
                <a:gd name="connsiteY8" fmla="*/ 3514725 h 4162425"/>
                <a:gd name="connsiteX9" fmla="*/ 4057650 w 5962650"/>
                <a:gd name="connsiteY9" fmla="*/ 3895725 h 4162425"/>
                <a:gd name="connsiteX10" fmla="*/ 3752850 w 5962650"/>
                <a:gd name="connsiteY10" fmla="*/ 4086225 h 4162425"/>
                <a:gd name="connsiteX11" fmla="*/ 3190875 w 5962650"/>
                <a:gd name="connsiteY11" fmla="*/ 4133850 h 4162425"/>
                <a:gd name="connsiteX12" fmla="*/ 0 w 5962650"/>
                <a:gd name="connsiteY12" fmla="*/ 4162425 h 4162425"/>
                <a:gd name="connsiteX0" fmla="*/ 5962650 w 5962650"/>
                <a:gd name="connsiteY0" fmla="*/ 0 h 4162425"/>
                <a:gd name="connsiteX1" fmla="*/ 5791200 w 5962650"/>
                <a:gd name="connsiteY1" fmla="*/ 38100 h 4162425"/>
                <a:gd name="connsiteX2" fmla="*/ 5643563 w 5962650"/>
                <a:gd name="connsiteY2" fmla="*/ 85725 h 4162425"/>
                <a:gd name="connsiteX3" fmla="*/ 5462587 w 5962650"/>
                <a:gd name="connsiteY3" fmla="*/ 204787 h 4162425"/>
                <a:gd name="connsiteX4" fmla="*/ 5314950 w 5962650"/>
                <a:gd name="connsiteY4" fmla="*/ 390525 h 4162425"/>
                <a:gd name="connsiteX5" fmla="*/ 5076825 w 5962650"/>
                <a:gd name="connsiteY5" fmla="*/ 866775 h 4162425"/>
                <a:gd name="connsiteX6" fmla="*/ 4552950 w 5962650"/>
                <a:gd name="connsiteY6" fmla="*/ 2800350 h 4162425"/>
                <a:gd name="connsiteX7" fmla="*/ 4448175 w 5962650"/>
                <a:gd name="connsiteY7" fmla="*/ 3238500 h 4162425"/>
                <a:gd name="connsiteX8" fmla="*/ 4305300 w 5962650"/>
                <a:gd name="connsiteY8" fmla="*/ 3514725 h 4162425"/>
                <a:gd name="connsiteX9" fmla="*/ 4057650 w 5962650"/>
                <a:gd name="connsiteY9" fmla="*/ 3895725 h 4162425"/>
                <a:gd name="connsiteX10" fmla="*/ 3752850 w 5962650"/>
                <a:gd name="connsiteY10" fmla="*/ 4086225 h 4162425"/>
                <a:gd name="connsiteX11" fmla="*/ 3190875 w 5962650"/>
                <a:gd name="connsiteY11" fmla="*/ 4133850 h 4162425"/>
                <a:gd name="connsiteX12" fmla="*/ 0 w 5962650"/>
                <a:gd name="connsiteY12" fmla="*/ 4162425 h 4162425"/>
                <a:gd name="connsiteX0" fmla="*/ 5962650 w 5962650"/>
                <a:gd name="connsiteY0" fmla="*/ 0 h 4162425"/>
                <a:gd name="connsiteX1" fmla="*/ 5791200 w 5962650"/>
                <a:gd name="connsiteY1" fmla="*/ 38100 h 4162425"/>
                <a:gd name="connsiteX2" fmla="*/ 5643563 w 5962650"/>
                <a:gd name="connsiteY2" fmla="*/ 85725 h 4162425"/>
                <a:gd name="connsiteX3" fmla="*/ 5462587 w 5962650"/>
                <a:gd name="connsiteY3" fmla="*/ 204787 h 4162425"/>
                <a:gd name="connsiteX4" fmla="*/ 5314950 w 5962650"/>
                <a:gd name="connsiteY4" fmla="*/ 390525 h 4162425"/>
                <a:gd name="connsiteX5" fmla="*/ 5076825 w 5962650"/>
                <a:gd name="connsiteY5" fmla="*/ 866775 h 4162425"/>
                <a:gd name="connsiteX6" fmla="*/ 4552950 w 5962650"/>
                <a:gd name="connsiteY6" fmla="*/ 2800350 h 4162425"/>
                <a:gd name="connsiteX7" fmla="*/ 4448175 w 5962650"/>
                <a:gd name="connsiteY7" fmla="*/ 3238500 h 4162425"/>
                <a:gd name="connsiteX8" fmla="*/ 4305300 w 5962650"/>
                <a:gd name="connsiteY8" fmla="*/ 3514725 h 4162425"/>
                <a:gd name="connsiteX9" fmla="*/ 4057650 w 5962650"/>
                <a:gd name="connsiteY9" fmla="*/ 3895725 h 4162425"/>
                <a:gd name="connsiteX10" fmla="*/ 3752850 w 5962650"/>
                <a:gd name="connsiteY10" fmla="*/ 4086225 h 4162425"/>
                <a:gd name="connsiteX11" fmla="*/ 3190875 w 5962650"/>
                <a:gd name="connsiteY11" fmla="*/ 4133850 h 4162425"/>
                <a:gd name="connsiteX12" fmla="*/ 0 w 5962650"/>
                <a:gd name="connsiteY12" fmla="*/ 4162425 h 4162425"/>
                <a:gd name="connsiteX0" fmla="*/ 5962650 w 5962650"/>
                <a:gd name="connsiteY0" fmla="*/ 0 h 4186237"/>
                <a:gd name="connsiteX1" fmla="*/ 5791200 w 5962650"/>
                <a:gd name="connsiteY1" fmla="*/ 61912 h 4186237"/>
                <a:gd name="connsiteX2" fmla="*/ 5643563 w 5962650"/>
                <a:gd name="connsiteY2" fmla="*/ 109537 h 4186237"/>
                <a:gd name="connsiteX3" fmla="*/ 5462587 w 5962650"/>
                <a:gd name="connsiteY3" fmla="*/ 228599 h 4186237"/>
                <a:gd name="connsiteX4" fmla="*/ 5314950 w 5962650"/>
                <a:gd name="connsiteY4" fmla="*/ 414337 h 4186237"/>
                <a:gd name="connsiteX5" fmla="*/ 5076825 w 5962650"/>
                <a:gd name="connsiteY5" fmla="*/ 890587 h 4186237"/>
                <a:gd name="connsiteX6" fmla="*/ 4552950 w 5962650"/>
                <a:gd name="connsiteY6" fmla="*/ 2824162 h 4186237"/>
                <a:gd name="connsiteX7" fmla="*/ 4448175 w 5962650"/>
                <a:gd name="connsiteY7" fmla="*/ 3262312 h 4186237"/>
                <a:gd name="connsiteX8" fmla="*/ 4305300 w 5962650"/>
                <a:gd name="connsiteY8" fmla="*/ 3538537 h 4186237"/>
                <a:gd name="connsiteX9" fmla="*/ 4057650 w 5962650"/>
                <a:gd name="connsiteY9" fmla="*/ 3919537 h 4186237"/>
                <a:gd name="connsiteX10" fmla="*/ 3752850 w 5962650"/>
                <a:gd name="connsiteY10" fmla="*/ 4110037 h 4186237"/>
                <a:gd name="connsiteX11" fmla="*/ 3190875 w 5962650"/>
                <a:gd name="connsiteY11" fmla="*/ 4157662 h 4186237"/>
                <a:gd name="connsiteX12" fmla="*/ 0 w 5962650"/>
                <a:gd name="connsiteY12" fmla="*/ 4186237 h 4186237"/>
                <a:gd name="connsiteX0" fmla="*/ 5962650 w 5962650"/>
                <a:gd name="connsiteY0" fmla="*/ 0 h 4186237"/>
                <a:gd name="connsiteX1" fmla="*/ 5786437 w 5962650"/>
                <a:gd name="connsiteY1" fmla="*/ 47625 h 4186237"/>
                <a:gd name="connsiteX2" fmla="*/ 5643563 w 5962650"/>
                <a:gd name="connsiteY2" fmla="*/ 109537 h 4186237"/>
                <a:gd name="connsiteX3" fmla="*/ 5462587 w 5962650"/>
                <a:gd name="connsiteY3" fmla="*/ 228599 h 4186237"/>
                <a:gd name="connsiteX4" fmla="*/ 5314950 w 5962650"/>
                <a:gd name="connsiteY4" fmla="*/ 414337 h 4186237"/>
                <a:gd name="connsiteX5" fmla="*/ 5076825 w 5962650"/>
                <a:gd name="connsiteY5" fmla="*/ 890587 h 4186237"/>
                <a:gd name="connsiteX6" fmla="*/ 4552950 w 5962650"/>
                <a:gd name="connsiteY6" fmla="*/ 2824162 h 4186237"/>
                <a:gd name="connsiteX7" fmla="*/ 4448175 w 5962650"/>
                <a:gd name="connsiteY7" fmla="*/ 3262312 h 4186237"/>
                <a:gd name="connsiteX8" fmla="*/ 4305300 w 5962650"/>
                <a:gd name="connsiteY8" fmla="*/ 3538537 h 4186237"/>
                <a:gd name="connsiteX9" fmla="*/ 4057650 w 5962650"/>
                <a:gd name="connsiteY9" fmla="*/ 3919537 h 4186237"/>
                <a:gd name="connsiteX10" fmla="*/ 3752850 w 5962650"/>
                <a:gd name="connsiteY10" fmla="*/ 4110037 h 4186237"/>
                <a:gd name="connsiteX11" fmla="*/ 3190875 w 5962650"/>
                <a:gd name="connsiteY11" fmla="*/ 4157662 h 4186237"/>
                <a:gd name="connsiteX12" fmla="*/ 0 w 5962650"/>
                <a:gd name="connsiteY12" fmla="*/ 4186237 h 4186237"/>
                <a:gd name="connsiteX0" fmla="*/ 5962650 w 5962650"/>
                <a:gd name="connsiteY0" fmla="*/ 0 h 4186237"/>
                <a:gd name="connsiteX1" fmla="*/ 5786437 w 5962650"/>
                <a:gd name="connsiteY1" fmla="*/ 47625 h 4186237"/>
                <a:gd name="connsiteX2" fmla="*/ 5643563 w 5962650"/>
                <a:gd name="connsiteY2" fmla="*/ 109537 h 4186237"/>
                <a:gd name="connsiteX3" fmla="*/ 5462587 w 5962650"/>
                <a:gd name="connsiteY3" fmla="*/ 228599 h 4186237"/>
                <a:gd name="connsiteX4" fmla="*/ 5314950 w 5962650"/>
                <a:gd name="connsiteY4" fmla="*/ 414337 h 4186237"/>
                <a:gd name="connsiteX5" fmla="*/ 5076825 w 5962650"/>
                <a:gd name="connsiteY5" fmla="*/ 890587 h 4186237"/>
                <a:gd name="connsiteX6" fmla="*/ 4552950 w 5962650"/>
                <a:gd name="connsiteY6" fmla="*/ 2824162 h 4186237"/>
                <a:gd name="connsiteX7" fmla="*/ 4410075 w 5962650"/>
                <a:gd name="connsiteY7" fmla="*/ 3257550 h 4186237"/>
                <a:gd name="connsiteX8" fmla="*/ 4305300 w 5962650"/>
                <a:gd name="connsiteY8" fmla="*/ 3538537 h 4186237"/>
                <a:gd name="connsiteX9" fmla="*/ 4057650 w 5962650"/>
                <a:gd name="connsiteY9" fmla="*/ 3919537 h 4186237"/>
                <a:gd name="connsiteX10" fmla="*/ 3752850 w 5962650"/>
                <a:gd name="connsiteY10" fmla="*/ 4110037 h 4186237"/>
                <a:gd name="connsiteX11" fmla="*/ 3190875 w 5962650"/>
                <a:gd name="connsiteY11" fmla="*/ 4157662 h 4186237"/>
                <a:gd name="connsiteX12" fmla="*/ 0 w 5962650"/>
                <a:gd name="connsiteY12" fmla="*/ 4186237 h 4186237"/>
                <a:gd name="connsiteX0" fmla="*/ 5962650 w 5962650"/>
                <a:gd name="connsiteY0" fmla="*/ 0 h 4186237"/>
                <a:gd name="connsiteX1" fmla="*/ 5786437 w 5962650"/>
                <a:gd name="connsiteY1" fmla="*/ 47625 h 4186237"/>
                <a:gd name="connsiteX2" fmla="*/ 5643563 w 5962650"/>
                <a:gd name="connsiteY2" fmla="*/ 109537 h 4186237"/>
                <a:gd name="connsiteX3" fmla="*/ 5462587 w 5962650"/>
                <a:gd name="connsiteY3" fmla="*/ 228599 h 4186237"/>
                <a:gd name="connsiteX4" fmla="*/ 5314950 w 5962650"/>
                <a:gd name="connsiteY4" fmla="*/ 414337 h 4186237"/>
                <a:gd name="connsiteX5" fmla="*/ 5076825 w 5962650"/>
                <a:gd name="connsiteY5" fmla="*/ 890587 h 4186237"/>
                <a:gd name="connsiteX6" fmla="*/ 4552950 w 5962650"/>
                <a:gd name="connsiteY6" fmla="*/ 2824162 h 4186237"/>
                <a:gd name="connsiteX7" fmla="*/ 4429125 w 5962650"/>
                <a:gd name="connsiteY7" fmla="*/ 3257550 h 4186237"/>
                <a:gd name="connsiteX8" fmla="*/ 4305300 w 5962650"/>
                <a:gd name="connsiteY8" fmla="*/ 3538537 h 4186237"/>
                <a:gd name="connsiteX9" fmla="*/ 4057650 w 5962650"/>
                <a:gd name="connsiteY9" fmla="*/ 3919537 h 4186237"/>
                <a:gd name="connsiteX10" fmla="*/ 3752850 w 5962650"/>
                <a:gd name="connsiteY10" fmla="*/ 4110037 h 4186237"/>
                <a:gd name="connsiteX11" fmla="*/ 3190875 w 5962650"/>
                <a:gd name="connsiteY11" fmla="*/ 4157662 h 4186237"/>
                <a:gd name="connsiteX12" fmla="*/ 0 w 5962650"/>
                <a:gd name="connsiteY12" fmla="*/ 4186237 h 4186237"/>
                <a:gd name="connsiteX0" fmla="*/ 5962650 w 5962650"/>
                <a:gd name="connsiteY0" fmla="*/ 0 h 4186237"/>
                <a:gd name="connsiteX1" fmla="*/ 5786437 w 5962650"/>
                <a:gd name="connsiteY1" fmla="*/ 47625 h 4186237"/>
                <a:gd name="connsiteX2" fmla="*/ 5643563 w 5962650"/>
                <a:gd name="connsiteY2" fmla="*/ 109537 h 4186237"/>
                <a:gd name="connsiteX3" fmla="*/ 5462587 w 5962650"/>
                <a:gd name="connsiteY3" fmla="*/ 228599 h 4186237"/>
                <a:gd name="connsiteX4" fmla="*/ 5314950 w 5962650"/>
                <a:gd name="connsiteY4" fmla="*/ 414337 h 4186237"/>
                <a:gd name="connsiteX5" fmla="*/ 5076825 w 5962650"/>
                <a:gd name="connsiteY5" fmla="*/ 890587 h 4186237"/>
                <a:gd name="connsiteX6" fmla="*/ 4552950 w 5962650"/>
                <a:gd name="connsiteY6" fmla="*/ 2824162 h 4186237"/>
                <a:gd name="connsiteX7" fmla="*/ 4429125 w 5962650"/>
                <a:gd name="connsiteY7" fmla="*/ 3257550 h 4186237"/>
                <a:gd name="connsiteX8" fmla="*/ 4291013 w 5962650"/>
                <a:gd name="connsiteY8" fmla="*/ 3595687 h 4186237"/>
                <a:gd name="connsiteX9" fmla="*/ 4057650 w 5962650"/>
                <a:gd name="connsiteY9" fmla="*/ 3919537 h 4186237"/>
                <a:gd name="connsiteX10" fmla="*/ 3752850 w 5962650"/>
                <a:gd name="connsiteY10" fmla="*/ 4110037 h 4186237"/>
                <a:gd name="connsiteX11" fmla="*/ 3190875 w 5962650"/>
                <a:gd name="connsiteY11" fmla="*/ 4157662 h 4186237"/>
                <a:gd name="connsiteX12" fmla="*/ 0 w 5962650"/>
                <a:gd name="connsiteY12" fmla="*/ 4186237 h 4186237"/>
                <a:gd name="connsiteX0" fmla="*/ 5962650 w 5962650"/>
                <a:gd name="connsiteY0" fmla="*/ 0 h 4186237"/>
                <a:gd name="connsiteX1" fmla="*/ 5786437 w 5962650"/>
                <a:gd name="connsiteY1" fmla="*/ 47625 h 4186237"/>
                <a:gd name="connsiteX2" fmla="*/ 5643563 w 5962650"/>
                <a:gd name="connsiteY2" fmla="*/ 109537 h 4186237"/>
                <a:gd name="connsiteX3" fmla="*/ 5462587 w 5962650"/>
                <a:gd name="connsiteY3" fmla="*/ 228599 h 4186237"/>
                <a:gd name="connsiteX4" fmla="*/ 5314950 w 5962650"/>
                <a:gd name="connsiteY4" fmla="*/ 414337 h 4186237"/>
                <a:gd name="connsiteX5" fmla="*/ 5076825 w 5962650"/>
                <a:gd name="connsiteY5" fmla="*/ 890587 h 4186237"/>
                <a:gd name="connsiteX6" fmla="*/ 4552950 w 5962650"/>
                <a:gd name="connsiteY6" fmla="*/ 2824162 h 4186237"/>
                <a:gd name="connsiteX7" fmla="*/ 4429125 w 5962650"/>
                <a:gd name="connsiteY7" fmla="*/ 3257550 h 4186237"/>
                <a:gd name="connsiteX8" fmla="*/ 4291013 w 5962650"/>
                <a:gd name="connsiteY8" fmla="*/ 3581400 h 4186237"/>
                <a:gd name="connsiteX9" fmla="*/ 4057650 w 5962650"/>
                <a:gd name="connsiteY9" fmla="*/ 3919537 h 4186237"/>
                <a:gd name="connsiteX10" fmla="*/ 3752850 w 5962650"/>
                <a:gd name="connsiteY10" fmla="*/ 4110037 h 4186237"/>
                <a:gd name="connsiteX11" fmla="*/ 3190875 w 5962650"/>
                <a:gd name="connsiteY11" fmla="*/ 4157662 h 4186237"/>
                <a:gd name="connsiteX12" fmla="*/ 0 w 5962650"/>
                <a:gd name="connsiteY12" fmla="*/ 4186237 h 4186237"/>
                <a:gd name="connsiteX0" fmla="*/ 5962650 w 5962650"/>
                <a:gd name="connsiteY0" fmla="*/ 0 h 4186237"/>
                <a:gd name="connsiteX1" fmla="*/ 5786437 w 5962650"/>
                <a:gd name="connsiteY1" fmla="*/ 47625 h 4186237"/>
                <a:gd name="connsiteX2" fmla="*/ 5643563 w 5962650"/>
                <a:gd name="connsiteY2" fmla="*/ 109537 h 4186237"/>
                <a:gd name="connsiteX3" fmla="*/ 5462587 w 5962650"/>
                <a:gd name="connsiteY3" fmla="*/ 228599 h 4186237"/>
                <a:gd name="connsiteX4" fmla="*/ 5314950 w 5962650"/>
                <a:gd name="connsiteY4" fmla="*/ 414337 h 4186237"/>
                <a:gd name="connsiteX5" fmla="*/ 5076825 w 5962650"/>
                <a:gd name="connsiteY5" fmla="*/ 890587 h 4186237"/>
                <a:gd name="connsiteX6" fmla="*/ 4552950 w 5962650"/>
                <a:gd name="connsiteY6" fmla="*/ 2824162 h 4186237"/>
                <a:gd name="connsiteX7" fmla="*/ 4429125 w 5962650"/>
                <a:gd name="connsiteY7" fmla="*/ 3257550 h 4186237"/>
                <a:gd name="connsiteX8" fmla="*/ 4291013 w 5962650"/>
                <a:gd name="connsiteY8" fmla="*/ 3581400 h 4186237"/>
                <a:gd name="connsiteX9" fmla="*/ 4057650 w 5962650"/>
                <a:gd name="connsiteY9" fmla="*/ 3919537 h 4186237"/>
                <a:gd name="connsiteX10" fmla="*/ 3752850 w 5962650"/>
                <a:gd name="connsiteY10" fmla="*/ 4110037 h 4186237"/>
                <a:gd name="connsiteX11" fmla="*/ 3190875 w 5962650"/>
                <a:gd name="connsiteY11" fmla="*/ 4157662 h 4186237"/>
                <a:gd name="connsiteX12" fmla="*/ 0 w 5962650"/>
                <a:gd name="connsiteY12" fmla="*/ 4186237 h 4186237"/>
                <a:gd name="connsiteX0" fmla="*/ 5962650 w 5962650"/>
                <a:gd name="connsiteY0" fmla="*/ 0 h 4186237"/>
                <a:gd name="connsiteX1" fmla="*/ 5786437 w 5962650"/>
                <a:gd name="connsiteY1" fmla="*/ 47625 h 4186237"/>
                <a:gd name="connsiteX2" fmla="*/ 5643563 w 5962650"/>
                <a:gd name="connsiteY2" fmla="*/ 109537 h 4186237"/>
                <a:gd name="connsiteX3" fmla="*/ 5462587 w 5962650"/>
                <a:gd name="connsiteY3" fmla="*/ 228599 h 4186237"/>
                <a:gd name="connsiteX4" fmla="*/ 5314950 w 5962650"/>
                <a:gd name="connsiteY4" fmla="*/ 414337 h 4186237"/>
                <a:gd name="connsiteX5" fmla="*/ 5076825 w 5962650"/>
                <a:gd name="connsiteY5" fmla="*/ 890587 h 4186237"/>
                <a:gd name="connsiteX6" fmla="*/ 4552950 w 5962650"/>
                <a:gd name="connsiteY6" fmla="*/ 2824162 h 4186237"/>
                <a:gd name="connsiteX7" fmla="*/ 4429125 w 5962650"/>
                <a:gd name="connsiteY7" fmla="*/ 3257550 h 4186237"/>
                <a:gd name="connsiteX8" fmla="*/ 4291013 w 5962650"/>
                <a:gd name="connsiteY8" fmla="*/ 3581400 h 4186237"/>
                <a:gd name="connsiteX9" fmla="*/ 4057650 w 5962650"/>
                <a:gd name="connsiteY9" fmla="*/ 3919537 h 4186237"/>
                <a:gd name="connsiteX10" fmla="*/ 3752850 w 5962650"/>
                <a:gd name="connsiteY10" fmla="*/ 4110037 h 4186237"/>
                <a:gd name="connsiteX11" fmla="*/ 3186113 w 5962650"/>
                <a:gd name="connsiteY11" fmla="*/ 4138612 h 4186237"/>
                <a:gd name="connsiteX12" fmla="*/ 0 w 5962650"/>
                <a:gd name="connsiteY12" fmla="*/ 4186237 h 4186237"/>
                <a:gd name="connsiteX0" fmla="*/ 5938837 w 5938837"/>
                <a:gd name="connsiteY0" fmla="*/ 0 h 4162425"/>
                <a:gd name="connsiteX1" fmla="*/ 5762624 w 5938837"/>
                <a:gd name="connsiteY1" fmla="*/ 47625 h 4162425"/>
                <a:gd name="connsiteX2" fmla="*/ 5619750 w 5938837"/>
                <a:gd name="connsiteY2" fmla="*/ 109537 h 4162425"/>
                <a:gd name="connsiteX3" fmla="*/ 5438774 w 5938837"/>
                <a:gd name="connsiteY3" fmla="*/ 228599 h 4162425"/>
                <a:gd name="connsiteX4" fmla="*/ 5291137 w 5938837"/>
                <a:gd name="connsiteY4" fmla="*/ 414337 h 4162425"/>
                <a:gd name="connsiteX5" fmla="*/ 5053012 w 5938837"/>
                <a:gd name="connsiteY5" fmla="*/ 890587 h 4162425"/>
                <a:gd name="connsiteX6" fmla="*/ 4529137 w 5938837"/>
                <a:gd name="connsiteY6" fmla="*/ 2824162 h 4162425"/>
                <a:gd name="connsiteX7" fmla="*/ 4405312 w 5938837"/>
                <a:gd name="connsiteY7" fmla="*/ 3257550 h 4162425"/>
                <a:gd name="connsiteX8" fmla="*/ 4267200 w 5938837"/>
                <a:gd name="connsiteY8" fmla="*/ 3581400 h 4162425"/>
                <a:gd name="connsiteX9" fmla="*/ 4033837 w 5938837"/>
                <a:gd name="connsiteY9" fmla="*/ 3919537 h 4162425"/>
                <a:gd name="connsiteX10" fmla="*/ 3729037 w 5938837"/>
                <a:gd name="connsiteY10" fmla="*/ 4110037 h 4162425"/>
                <a:gd name="connsiteX11" fmla="*/ 3162300 w 5938837"/>
                <a:gd name="connsiteY11" fmla="*/ 4138612 h 4162425"/>
                <a:gd name="connsiteX12" fmla="*/ 0 w 5938837"/>
                <a:gd name="connsiteY12" fmla="*/ 4162425 h 4162425"/>
                <a:gd name="connsiteX0" fmla="*/ 5948362 w 5948362"/>
                <a:gd name="connsiteY0" fmla="*/ 0 h 4162425"/>
                <a:gd name="connsiteX1" fmla="*/ 5772149 w 5948362"/>
                <a:gd name="connsiteY1" fmla="*/ 47625 h 4162425"/>
                <a:gd name="connsiteX2" fmla="*/ 5629275 w 5948362"/>
                <a:gd name="connsiteY2" fmla="*/ 109537 h 4162425"/>
                <a:gd name="connsiteX3" fmla="*/ 5448299 w 5948362"/>
                <a:gd name="connsiteY3" fmla="*/ 228599 h 4162425"/>
                <a:gd name="connsiteX4" fmla="*/ 5300662 w 5948362"/>
                <a:gd name="connsiteY4" fmla="*/ 414337 h 4162425"/>
                <a:gd name="connsiteX5" fmla="*/ 5062537 w 5948362"/>
                <a:gd name="connsiteY5" fmla="*/ 890587 h 4162425"/>
                <a:gd name="connsiteX6" fmla="*/ 4538662 w 5948362"/>
                <a:gd name="connsiteY6" fmla="*/ 2824162 h 4162425"/>
                <a:gd name="connsiteX7" fmla="*/ 4414837 w 5948362"/>
                <a:gd name="connsiteY7" fmla="*/ 3257550 h 4162425"/>
                <a:gd name="connsiteX8" fmla="*/ 4276725 w 5948362"/>
                <a:gd name="connsiteY8" fmla="*/ 3581400 h 4162425"/>
                <a:gd name="connsiteX9" fmla="*/ 4043362 w 5948362"/>
                <a:gd name="connsiteY9" fmla="*/ 3919537 h 4162425"/>
                <a:gd name="connsiteX10" fmla="*/ 3738562 w 5948362"/>
                <a:gd name="connsiteY10" fmla="*/ 4110037 h 4162425"/>
                <a:gd name="connsiteX11" fmla="*/ 3171825 w 5948362"/>
                <a:gd name="connsiteY11" fmla="*/ 4138612 h 4162425"/>
                <a:gd name="connsiteX12" fmla="*/ 0 w 5948362"/>
                <a:gd name="connsiteY12" fmla="*/ 4162425 h 416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48362" h="4162425">
                  <a:moveTo>
                    <a:pt x="5948362" y="0"/>
                  </a:moveTo>
                  <a:cubicBezTo>
                    <a:pt x="5884068" y="15875"/>
                    <a:pt x="5825330" y="29369"/>
                    <a:pt x="5772149" y="47625"/>
                  </a:cubicBezTo>
                  <a:cubicBezTo>
                    <a:pt x="5718968" y="65881"/>
                    <a:pt x="5683250" y="79375"/>
                    <a:pt x="5629275" y="109537"/>
                  </a:cubicBezTo>
                  <a:cubicBezTo>
                    <a:pt x="5575300" y="139699"/>
                    <a:pt x="5503068" y="177799"/>
                    <a:pt x="5448299" y="228599"/>
                  </a:cubicBezTo>
                  <a:cubicBezTo>
                    <a:pt x="5393530" y="279399"/>
                    <a:pt x="5364956" y="304006"/>
                    <a:pt x="5300662" y="414337"/>
                  </a:cubicBezTo>
                  <a:cubicBezTo>
                    <a:pt x="5236368" y="524668"/>
                    <a:pt x="5151437" y="646113"/>
                    <a:pt x="5062537" y="890587"/>
                  </a:cubicBezTo>
                  <a:cubicBezTo>
                    <a:pt x="4973637" y="1135061"/>
                    <a:pt x="4646612" y="2429668"/>
                    <a:pt x="4538662" y="2824162"/>
                  </a:cubicBezTo>
                  <a:cubicBezTo>
                    <a:pt x="4430712" y="3218656"/>
                    <a:pt x="4458493" y="3131344"/>
                    <a:pt x="4414837" y="3257550"/>
                  </a:cubicBezTo>
                  <a:cubicBezTo>
                    <a:pt x="4371181" y="3383756"/>
                    <a:pt x="4338637" y="3471069"/>
                    <a:pt x="4276725" y="3581400"/>
                  </a:cubicBezTo>
                  <a:cubicBezTo>
                    <a:pt x="4214813" y="3691731"/>
                    <a:pt x="4133056" y="3831431"/>
                    <a:pt x="4043362" y="3919537"/>
                  </a:cubicBezTo>
                  <a:cubicBezTo>
                    <a:pt x="3953668" y="4007643"/>
                    <a:pt x="3883818" y="4073525"/>
                    <a:pt x="3738562" y="4110037"/>
                  </a:cubicBezTo>
                  <a:cubicBezTo>
                    <a:pt x="3593306" y="4146550"/>
                    <a:pt x="3794919" y="4129881"/>
                    <a:pt x="3171825" y="4138612"/>
                  </a:cubicBezTo>
                  <a:lnTo>
                    <a:pt x="0" y="4162425"/>
                  </a:lnTo>
                </a:path>
              </a:pathLst>
            </a:custGeom>
            <a:noFill/>
            <a:ln w="63500"/>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77" name="Tekstboks 176"/>
            <p:cNvSpPr txBox="1"/>
            <p:nvPr/>
          </p:nvSpPr>
          <p:spPr>
            <a:xfrm>
              <a:off x="7600482" y="1983985"/>
              <a:ext cx="813780" cy="646331"/>
            </a:xfrm>
            <a:prstGeom prst="rect">
              <a:avLst/>
            </a:prstGeom>
            <a:noFill/>
          </p:spPr>
          <p:txBody>
            <a:bodyPr wrap="square" rtlCol="0">
              <a:spAutoFit/>
            </a:bodyPr>
            <a:lstStyle/>
            <a:p>
              <a:pPr algn="ctr"/>
              <a:r>
                <a:rPr lang="da-DK" b="1" dirty="0">
                  <a:latin typeface="Arial" panose="020B0604020202020204" pitchFamily="34" charset="0"/>
                  <a:cs typeface="Arial" panose="020B0604020202020204" pitchFamily="34" charset="0"/>
                </a:rPr>
                <a:t>Sulfid</a:t>
              </a:r>
            </a:p>
            <a:p>
              <a:pPr algn="ctr"/>
              <a:r>
                <a:rPr lang="da-DK" b="1" dirty="0">
                  <a:latin typeface="Arial" panose="020B0604020202020204" pitchFamily="34" charset="0"/>
                  <a:cs typeface="Arial" panose="020B0604020202020204" pitchFamily="34" charset="0"/>
                </a:rPr>
                <a:t> S</a:t>
              </a:r>
              <a:r>
                <a:rPr lang="da-DK" b="1" baseline="50000" dirty="0">
                  <a:latin typeface="Arial" panose="020B0604020202020204" pitchFamily="34" charset="0"/>
                  <a:cs typeface="Arial" panose="020B0604020202020204" pitchFamily="34" charset="0"/>
                </a:rPr>
                <a:t>2-</a:t>
              </a:r>
            </a:p>
          </p:txBody>
        </p:sp>
      </p:grpSp>
      <p:sp>
        <p:nvSpPr>
          <p:cNvPr id="10" name="Tekstboks 9"/>
          <p:cNvSpPr txBox="1"/>
          <p:nvPr/>
        </p:nvSpPr>
        <p:spPr>
          <a:xfrm>
            <a:off x="3170909" y="1922030"/>
            <a:ext cx="461665" cy="3004563"/>
          </a:xfrm>
          <a:prstGeom prst="rect">
            <a:avLst/>
          </a:prstGeom>
          <a:noFill/>
        </p:spPr>
        <p:txBody>
          <a:bodyPr vert="vert270" wrap="square" rtlCol="0">
            <a:spAutoFit/>
          </a:bodyPr>
          <a:lstStyle/>
          <a:p>
            <a:r>
              <a:rPr lang="da-DK" b="1" dirty="0">
                <a:latin typeface="Arial" panose="020B0604020202020204" pitchFamily="34" charset="0"/>
                <a:cs typeface="Arial" panose="020B0604020202020204" pitchFamily="34" charset="0"/>
              </a:rPr>
              <a:t>Typisk pH for spildevand</a:t>
            </a:r>
            <a:endParaRPr lang="da-DK" dirty="0">
              <a:latin typeface="Arial" panose="020B0604020202020204" pitchFamily="34" charset="0"/>
              <a:cs typeface="Arial" panose="020B0604020202020204" pitchFamily="34" charset="0"/>
            </a:endParaRPr>
          </a:p>
        </p:txBody>
      </p:sp>
      <p:grpSp>
        <p:nvGrpSpPr>
          <p:cNvPr id="56" name="Gruppe 55"/>
          <p:cNvGrpSpPr/>
          <p:nvPr/>
        </p:nvGrpSpPr>
        <p:grpSpPr>
          <a:xfrm>
            <a:off x="8095006" y="6261133"/>
            <a:ext cx="506208" cy="614907"/>
            <a:chOff x="7633333" y="5006057"/>
            <a:chExt cx="506208" cy="614907"/>
          </a:xfrm>
        </p:grpSpPr>
        <p:sp>
          <p:nvSpPr>
            <p:cNvPr id="57" name="Rektangel 56"/>
            <p:cNvSpPr/>
            <p:nvPr/>
          </p:nvSpPr>
          <p:spPr>
            <a:xfrm>
              <a:off x="7633333" y="5006057"/>
              <a:ext cx="506208" cy="61490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58" name="Gruppe 57"/>
            <p:cNvGrpSpPr/>
            <p:nvPr/>
          </p:nvGrpSpPr>
          <p:grpSpPr>
            <a:xfrm>
              <a:off x="7663810" y="5111029"/>
              <a:ext cx="445253" cy="373349"/>
              <a:chOff x="7374328" y="5723244"/>
              <a:chExt cx="445253" cy="373349"/>
            </a:xfrm>
            <a:solidFill>
              <a:schemeClr val="bg1"/>
            </a:solidFill>
          </p:grpSpPr>
          <p:sp>
            <p:nvSpPr>
              <p:cNvPr id="59" name="Tekstboks 58"/>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6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Tree>
    <p:extLst>
      <p:ext uri="{BB962C8B-B14F-4D97-AF65-F5344CB8AC3E}">
        <p14:creationId xmlns:p14="http://schemas.microsoft.com/office/powerpoint/2010/main" val="571691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2"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right)">
                                      <p:cBhvr>
                                        <p:cTn id="11" dur="30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2"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30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right)">
                                      <p:cBhvr>
                                        <p:cTn id="21" dur="30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wipe(down)">
                                      <p:cBhvr>
                                        <p:cTn id="26" dur="500"/>
                                        <p:tgtEl>
                                          <p:spTgt spid="31"/>
                                        </p:tgtEl>
                                      </p:cBhvr>
                                    </p:animEffec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dirty="0">
                <a:cs typeface="Arial" panose="020B0604020202020204" pitchFamily="34" charset="0"/>
              </a:rPr>
              <a:t>Stofkoncentrationer gennem biofilmen</a:t>
            </a:r>
          </a:p>
        </p:txBody>
      </p:sp>
      <p:sp>
        <p:nvSpPr>
          <p:cNvPr id="7" name="Pladsholder til sidefod 6"/>
          <p:cNvSpPr>
            <a:spLocks noGrp="1"/>
          </p:cNvSpPr>
          <p:nvPr>
            <p:ph type="ftr" sz="quarter" idx="3"/>
          </p:nvPr>
        </p:nvSpPr>
        <p:spPr>
          <a:xfrm>
            <a:off x="602885" y="6400065"/>
            <a:ext cx="5865986"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a:xfrm>
            <a:off x="6736387" y="6400197"/>
            <a:ext cx="2133600" cy="365125"/>
          </a:xfrm>
        </p:spPr>
        <p:txBody>
          <a:bodyPr/>
          <a:lstStyle/>
          <a:p>
            <a:fld id="{B176D8CF-CB63-3F46-849E-14D1C99437C2}" type="slidenum">
              <a:rPr lang="fr-FR" smtClean="0">
                <a:cs typeface="Arial" panose="020B0604020202020204" pitchFamily="34" charset="0"/>
              </a:rPr>
              <a:pPr/>
              <a:t>24</a:t>
            </a:fld>
            <a:endParaRPr lang="fr-FR" dirty="0">
              <a:cs typeface="Arial" panose="020B0604020202020204" pitchFamily="34" charset="0"/>
            </a:endParaRPr>
          </a:p>
        </p:txBody>
      </p:sp>
      <p:sp>
        <p:nvSpPr>
          <p:cNvPr id="37894" name="Kombinationstegning 37893"/>
          <p:cNvSpPr/>
          <p:nvPr/>
        </p:nvSpPr>
        <p:spPr>
          <a:xfrm>
            <a:off x="2413953" y="1711316"/>
            <a:ext cx="2735674" cy="4602250"/>
          </a:xfrm>
          <a:custGeom>
            <a:avLst/>
            <a:gdLst>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9836"/>
              <a:gd name="connsiteX1" fmla="*/ 786149 w 1162563"/>
              <a:gd name="connsiteY1" fmla="*/ 16406 h 2039836"/>
              <a:gd name="connsiteX2" fmla="*/ 624224 w 1162563"/>
              <a:gd name="connsiteY2" fmla="*/ 78319 h 2039836"/>
              <a:gd name="connsiteX3" fmla="*/ 424199 w 1162563"/>
              <a:gd name="connsiteY3" fmla="*/ 197381 h 2039836"/>
              <a:gd name="connsiteX4" fmla="*/ 233699 w 1162563"/>
              <a:gd name="connsiteY4" fmla="*/ 397406 h 2039836"/>
              <a:gd name="connsiteX5" fmla="*/ 143212 w 1162563"/>
              <a:gd name="connsiteY5" fmla="*/ 521231 h 2039836"/>
              <a:gd name="connsiteX6" fmla="*/ 52724 w 1162563"/>
              <a:gd name="connsiteY6" fmla="*/ 721256 h 2039836"/>
              <a:gd name="connsiteX7" fmla="*/ 337 w 1162563"/>
              <a:gd name="connsiteY7" fmla="*/ 1011769 h 2039836"/>
              <a:gd name="connsiteX8" fmla="*/ 33674 w 1162563"/>
              <a:gd name="connsiteY8" fmla="*/ 1235606 h 2039836"/>
              <a:gd name="connsiteX9" fmla="*/ 100349 w 1162563"/>
              <a:gd name="connsiteY9" fmla="*/ 1426106 h 2039836"/>
              <a:gd name="connsiteX10" fmla="*/ 205124 w 1162563"/>
              <a:gd name="connsiteY10" fmla="*/ 1616606 h 2039836"/>
              <a:gd name="connsiteX11" fmla="*/ 328949 w 1162563"/>
              <a:gd name="connsiteY11" fmla="*/ 1749956 h 2039836"/>
              <a:gd name="connsiteX12" fmla="*/ 462299 w 1162563"/>
              <a:gd name="connsiteY12" fmla="*/ 1869019 h 2039836"/>
              <a:gd name="connsiteX13" fmla="*/ 595649 w 1162563"/>
              <a:gd name="connsiteY13" fmla="*/ 1949981 h 2039836"/>
              <a:gd name="connsiteX14" fmla="*/ 829012 w 1162563"/>
              <a:gd name="connsiteY14" fmla="*/ 2007131 h 2039836"/>
              <a:gd name="connsiteX15" fmla="*/ 1043324 w 1162563"/>
              <a:gd name="connsiteY15" fmla="*/ 2030944 h 2039836"/>
              <a:gd name="connsiteX16" fmla="*/ 1086187 w 1162563"/>
              <a:gd name="connsiteY16" fmla="*/ 1854731 h 2039836"/>
              <a:gd name="connsiteX17" fmla="*/ 1138574 w 1162563"/>
              <a:gd name="connsiteY17" fmla="*/ 1630894 h 2039836"/>
              <a:gd name="connsiteX18" fmla="*/ 1157624 w 1162563"/>
              <a:gd name="connsiteY18" fmla="*/ 1416581 h 2039836"/>
              <a:gd name="connsiteX19" fmla="*/ 1162387 w 1162563"/>
              <a:gd name="connsiteY19" fmla="*/ 1130831 h 2039836"/>
              <a:gd name="connsiteX20" fmla="*/ 1157624 w 1162563"/>
              <a:gd name="connsiteY20" fmla="*/ 854606 h 2039836"/>
              <a:gd name="connsiteX21" fmla="*/ 1124287 w 1162563"/>
              <a:gd name="connsiteY21" fmla="*/ 711731 h 2039836"/>
              <a:gd name="connsiteX22" fmla="*/ 1052849 w 1162563"/>
              <a:gd name="connsiteY22" fmla="*/ 397406 h 2039836"/>
              <a:gd name="connsiteX23" fmla="*/ 971887 w 1162563"/>
              <a:gd name="connsiteY23" fmla="*/ 187856 h 2039836"/>
              <a:gd name="connsiteX24" fmla="*/ 948074 w 1162563"/>
              <a:gd name="connsiteY24" fmla="*/ 106894 h 2039836"/>
              <a:gd name="connsiteX25" fmla="*/ 886162 w 1162563"/>
              <a:gd name="connsiteY25" fmla="*/ 6881 h 203983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138574 w 1162563"/>
              <a:gd name="connsiteY17" fmla="*/ 1630894 h 2031086"/>
              <a:gd name="connsiteX18" fmla="*/ 1157624 w 1162563"/>
              <a:gd name="connsiteY18" fmla="*/ 1416581 h 2031086"/>
              <a:gd name="connsiteX19" fmla="*/ 1162387 w 1162563"/>
              <a:gd name="connsiteY19" fmla="*/ 1130831 h 2031086"/>
              <a:gd name="connsiteX20" fmla="*/ 1157624 w 1162563"/>
              <a:gd name="connsiteY20" fmla="*/ 854606 h 2031086"/>
              <a:gd name="connsiteX21" fmla="*/ 1124287 w 1162563"/>
              <a:gd name="connsiteY21" fmla="*/ 711731 h 2031086"/>
              <a:gd name="connsiteX22" fmla="*/ 1052849 w 1162563"/>
              <a:gd name="connsiteY22" fmla="*/ 397406 h 2031086"/>
              <a:gd name="connsiteX23" fmla="*/ 971887 w 1162563"/>
              <a:gd name="connsiteY23" fmla="*/ 187856 h 2031086"/>
              <a:gd name="connsiteX24" fmla="*/ 948074 w 1162563"/>
              <a:gd name="connsiteY24" fmla="*/ 106894 h 2031086"/>
              <a:gd name="connsiteX25" fmla="*/ 886162 w 1162563"/>
              <a:gd name="connsiteY25" fmla="*/ 6881 h 2031086"/>
              <a:gd name="connsiteX0" fmla="*/ 886162 w 1162563"/>
              <a:gd name="connsiteY0" fmla="*/ 6881 h 2031086"/>
              <a:gd name="connsiteX1" fmla="*/ 786149 w 1162563"/>
              <a:gd name="connsiteY1" fmla="*/ 16406 h 2031086"/>
              <a:gd name="connsiteX2" fmla="*/ 624224 w 1162563"/>
              <a:gd name="connsiteY2" fmla="*/ 78319 h 2031086"/>
              <a:gd name="connsiteX3" fmla="*/ 424199 w 1162563"/>
              <a:gd name="connsiteY3" fmla="*/ 197381 h 2031086"/>
              <a:gd name="connsiteX4" fmla="*/ 233699 w 1162563"/>
              <a:gd name="connsiteY4" fmla="*/ 397406 h 2031086"/>
              <a:gd name="connsiteX5" fmla="*/ 143212 w 1162563"/>
              <a:gd name="connsiteY5" fmla="*/ 521231 h 2031086"/>
              <a:gd name="connsiteX6" fmla="*/ 52724 w 1162563"/>
              <a:gd name="connsiteY6" fmla="*/ 721256 h 2031086"/>
              <a:gd name="connsiteX7" fmla="*/ 337 w 1162563"/>
              <a:gd name="connsiteY7" fmla="*/ 1011769 h 2031086"/>
              <a:gd name="connsiteX8" fmla="*/ 33674 w 1162563"/>
              <a:gd name="connsiteY8" fmla="*/ 1235606 h 2031086"/>
              <a:gd name="connsiteX9" fmla="*/ 100349 w 1162563"/>
              <a:gd name="connsiteY9" fmla="*/ 1426106 h 2031086"/>
              <a:gd name="connsiteX10" fmla="*/ 205124 w 1162563"/>
              <a:gd name="connsiteY10" fmla="*/ 1616606 h 2031086"/>
              <a:gd name="connsiteX11" fmla="*/ 328949 w 1162563"/>
              <a:gd name="connsiteY11" fmla="*/ 1749956 h 2031086"/>
              <a:gd name="connsiteX12" fmla="*/ 462299 w 1162563"/>
              <a:gd name="connsiteY12" fmla="*/ 1869019 h 2031086"/>
              <a:gd name="connsiteX13" fmla="*/ 595649 w 1162563"/>
              <a:gd name="connsiteY13" fmla="*/ 1949981 h 2031086"/>
              <a:gd name="connsiteX14" fmla="*/ 829012 w 1162563"/>
              <a:gd name="connsiteY14" fmla="*/ 2007131 h 2031086"/>
              <a:gd name="connsiteX15" fmla="*/ 1043324 w 1162563"/>
              <a:gd name="connsiteY15" fmla="*/ 2030944 h 2031086"/>
              <a:gd name="connsiteX16" fmla="*/ 1086187 w 1162563"/>
              <a:gd name="connsiteY16" fmla="*/ 1854731 h 2031086"/>
              <a:gd name="connsiteX17" fmla="*/ 1093330 w 1162563"/>
              <a:gd name="connsiteY17" fmla="*/ 1847587 h 2031086"/>
              <a:gd name="connsiteX18" fmla="*/ 1138574 w 1162563"/>
              <a:gd name="connsiteY18" fmla="*/ 1630894 h 2031086"/>
              <a:gd name="connsiteX19" fmla="*/ 1157624 w 1162563"/>
              <a:gd name="connsiteY19" fmla="*/ 1416581 h 2031086"/>
              <a:gd name="connsiteX20" fmla="*/ 1162387 w 1162563"/>
              <a:gd name="connsiteY20" fmla="*/ 1130831 h 2031086"/>
              <a:gd name="connsiteX21" fmla="*/ 1157624 w 1162563"/>
              <a:gd name="connsiteY21" fmla="*/ 854606 h 2031086"/>
              <a:gd name="connsiteX22" fmla="*/ 1124287 w 1162563"/>
              <a:gd name="connsiteY22" fmla="*/ 711731 h 2031086"/>
              <a:gd name="connsiteX23" fmla="*/ 1052849 w 1162563"/>
              <a:gd name="connsiteY23" fmla="*/ 397406 h 2031086"/>
              <a:gd name="connsiteX24" fmla="*/ 971887 w 1162563"/>
              <a:gd name="connsiteY24" fmla="*/ 187856 h 2031086"/>
              <a:gd name="connsiteX25" fmla="*/ 948074 w 1162563"/>
              <a:gd name="connsiteY25" fmla="*/ 106894 h 2031086"/>
              <a:gd name="connsiteX26" fmla="*/ 886162 w 1162563"/>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1256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6606 w 1153007"/>
              <a:gd name="connsiteY0" fmla="*/ 6881 h 2031086"/>
              <a:gd name="connsiteX1" fmla="*/ 776593 w 1153007"/>
              <a:gd name="connsiteY1" fmla="*/ 16406 h 2031086"/>
              <a:gd name="connsiteX2" fmla="*/ 614668 w 1153007"/>
              <a:gd name="connsiteY2" fmla="*/ 78319 h 2031086"/>
              <a:gd name="connsiteX3" fmla="*/ 414643 w 1153007"/>
              <a:gd name="connsiteY3" fmla="*/ 197381 h 2031086"/>
              <a:gd name="connsiteX4" fmla="*/ 224143 w 1153007"/>
              <a:gd name="connsiteY4" fmla="*/ 397406 h 2031086"/>
              <a:gd name="connsiteX5" fmla="*/ 133656 w 1153007"/>
              <a:gd name="connsiteY5" fmla="*/ 521231 h 2031086"/>
              <a:gd name="connsiteX6" fmla="*/ 78887 w 1153007"/>
              <a:gd name="connsiteY6" fmla="*/ 728400 h 2031086"/>
              <a:gd name="connsiteX7" fmla="*/ 2687 w 1153007"/>
              <a:gd name="connsiteY7" fmla="*/ 1009388 h 2031086"/>
              <a:gd name="connsiteX8" fmla="*/ 24118 w 1153007"/>
              <a:gd name="connsiteY8" fmla="*/ 1235606 h 2031086"/>
              <a:gd name="connsiteX9" fmla="*/ 90793 w 1153007"/>
              <a:gd name="connsiteY9" fmla="*/ 1426106 h 2031086"/>
              <a:gd name="connsiteX10" fmla="*/ 195568 w 1153007"/>
              <a:gd name="connsiteY10" fmla="*/ 1616606 h 2031086"/>
              <a:gd name="connsiteX11" fmla="*/ 319393 w 1153007"/>
              <a:gd name="connsiteY11" fmla="*/ 1749956 h 2031086"/>
              <a:gd name="connsiteX12" fmla="*/ 452743 w 1153007"/>
              <a:gd name="connsiteY12" fmla="*/ 1869019 h 2031086"/>
              <a:gd name="connsiteX13" fmla="*/ 586093 w 1153007"/>
              <a:gd name="connsiteY13" fmla="*/ 1949981 h 2031086"/>
              <a:gd name="connsiteX14" fmla="*/ 819456 w 1153007"/>
              <a:gd name="connsiteY14" fmla="*/ 2007131 h 2031086"/>
              <a:gd name="connsiteX15" fmla="*/ 1033768 w 1153007"/>
              <a:gd name="connsiteY15" fmla="*/ 2030944 h 2031086"/>
              <a:gd name="connsiteX16" fmla="*/ 1076631 w 1153007"/>
              <a:gd name="connsiteY16" fmla="*/ 1854731 h 2031086"/>
              <a:gd name="connsiteX17" fmla="*/ 1083774 w 1153007"/>
              <a:gd name="connsiteY17" fmla="*/ 1847587 h 2031086"/>
              <a:gd name="connsiteX18" fmla="*/ 1129018 w 1153007"/>
              <a:gd name="connsiteY18" fmla="*/ 1630894 h 2031086"/>
              <a:gd name="connsiteX19" fmla="*/ 1148068 w 1153007"/>
              <a:gd name="connsiteY19" fmla="*/ 1416581 h 2031086"/>
              <a:gd name="connsiteX20" fmla="*/ 1152831 w 1153007"/>
              <a:gd name="connsiteY20" fmla="*/ 1130831 h 2031086"/>
              <a:gd name="connsiteX21" fmla="*/ 1148068 w 1153007"/>
              <a:gd name="connsiteY21" fmla="*/ 854606 h 2031086"/>
              <a:gd name="connsiteX22" fmla="*/ 1114731 w 1153007"/>
              <a:gd name="connsiteY22" fmla="*/ 711731 h 2031086"/>
              <a:gd name="connsiteX23" fmla="*/ 1043293 w 1153007"/>
              <a:gd name="connsiteY23" fmla="*/ 397406 h 2031086"/>
              <a:gd name="connsiteX24" fmla="*/ 962331 w 1153007"/>
              <a:gd name="connsiteY24" fmla="*/ 187856 h 2031086"/>
              <a:gd name="connsiteX25" fmla="*/ 938518 w 1153007"/>
              <a:gd name="connsiteY25" fmla="*/ 106894 h 2031086"/>
              <a:gd name="connsiteX26" fmla="*/ 876606 w 1153007"/>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3475 w 1150914"/>
              <a:gd name="connsiteY10" fmla="*/ 1616606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50650 w 1150914"/>
              <a:gd name="connsiteY12" fmla="*/ 1869019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086"/>
              <a:gd name="connsiteX1" fmla="*/ 774500 w 1150914"/>
              <a:gd name="connsiteY1" fmla="*/ 16406 h 2031086"/>
              <a:gd name="connsiteX2" fmla="*/ 612575 w 1150914"/>
              <a:gd name="connsiteY2" fmla="*/ 78319 h 2031086"/>
              <a:gd name="connsiteX3" fmla="*/ 412550 w 1150914"/>
              <a:gd name="connsiteY3" fmla="*/ 197381 h 2031086"/>
              <a:gd name="connsiteX4" fmla="*/ 222050 w 1150914"/>
              <a:gd name="connsiteY4" fmla="*/ 397406 h 2031086"/>
              <a:gd name="connsiteX5" fmla="*/ 131563 w 1150914"/>
              <a:gd name="connsiteY5" fmla="*/ 521231 h 2031086"/>
              <a:gd name="connsiteX6" fmla="*/ 41075 w 1150914"/>
              <a:gd name="connsiteY6" fmla="*/ 726018 h 2031086"/>
              <a:gd name="connsiteX7" fmla="*/ 594 w 1150914"/>
              <a:gd name="connsiteY7" fmla="*/ 1009388 h 2031086"/>
              <a:gd name="connsiteX8" fmla="*/ 22025 w 1150914"/>
              <a:gd name="connsiteY8" fmla="*/ 1235606 h 2031086"/>
              <a:gd name="connsiteX9" fmla="*/ 88700 w 1150914"/>
              <a:gd name="connsiteY9" fmla="*/ 1426106 h 2031086"/>
              <a:gd name="connsiteX10" fmla="*/ 198237 w 1150914"/>
              <a:gd name="connsiteY10" fmla="*/ 1614225 h 2031086"/>
              <a:gd name="connsiteX11" fmla="*/ 317300 w 1150914"/>
              <a:gd name="connsiteY11" fmla="*/ 1749956 h 2031086"/>
              <a:gd name="connsiteX12" fmla="*/ 464937 w 1150914"/>
              <a:gd name="connsiteY12" fmla="*/ 1861875 h 2031086"/>
              <a:gd name="connsiteX13" fmla="*/ 584000 w 1150914"/>
              <a:gd name="connsiteY13" fmla="*/ 1949981 h 2031086"/>
              <a:gd name="connsiteX14" fmla="*/ 817363 w 1150914"/>
              <a:gd name="connsiteY14" fmla="*/ 2007131 h 2031086"/>
              <a:gd name="connsiteX15" fmla="*/ 1031675 w 1150914"/>
              <a:gd name="connsiteY15" fmla="*/ 2030944 h 2031086"/>
              <a:gd name="connsiteX16" fmla="*/ 1074538 w 1150914"/>
              <a:gd name="connsiteY16" fmla="*/ 1854731 h 2031086"/>
              <a:gd name="connsiteX17" fmla="*/ 1081681 w 1150914"/>
              <a:gd name="connsiteY17" fmla="*/ 1847587 h 2031086"/>
              <a:gd name="connsiteX18" fmla="*/ 1126925 w 1150914"/>
              <a:gd name="connsiteY18" fmla="*/ 1630894 h 2031086"/>
              <a:gd name="connsiteX19" fmla="*/ 1145975 w 1150914"/>
              <a:gd name="connsiteY19" fmla="*/ 1416581 h 2031086"/>
              <a:gd name="connsiteX20" fmla="*/ 1150738 w 1150914"/>
              <a:gd name="connsiteY20" fmla="*/ 1130831 h 2031086"/>
              <a:gd name="connsiteX21" fmla="*/ 1145975 w 1150914"/>
              <a:gd name="connsiteY21" fmla="*/ 854606 h 2031086"/>
              <a:gd name="connsiteX22" fmla="*/ 1112638 w 1150914"/>
              <a:gd name="connsiteY22" fmla="*/ 711731 h 2031086"/>
              <a:gd name="connsiteX23" fmla="*/ 1041200 w 1150914"/>
              <a:gd name="connsiteY23" fmla="*/ 397406 h 2031086"/>
              <a:gd name="connsiteX24" fmla="*/ 960238 w 1150914"/>
              <a:gd name="connsiteY24" fmla="*/ 187856 h 2031086"/>
              <a:gd name="connsiteX25" fmla="*/ 936425 w 1150914"/>
              <a:gd name="connsiteY25" fmla="*/ 106894 h 2031086"/>
              <a:gd name="connsiteX26" fmla="*/ 874513 w 1150914"/>
              <a:gd name="connsiteY26" fmla="*/ 6881 h 2031086"/>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81681 w 1150914"/>
              <a:gd name="connsiteY17" fmla="*/ 1847587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74538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095969 w 1150914"/>
              <a:gd name="connsiteY17" fmla="*/ 1773768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0914"/>
              <a:gd name="connsiteY0" fmla="*/ 6881 h 2031110"/>
              <a:gd name="connsiteX1" fmla="*/ 774500 w 1150914"/>
              <a:gd name="connsiteY1" fmla="*/ 16406 h 2031110"/>
              <a:gd name="connsiteX2" fmla="*/ 612575 w 1150914"/>
              <a:gd name="connsiteY2" fmla="*/ 78319 h 2031110"/>
              <a:gd name="connsiteX3" fmla="*/ 412550 w 1150914"/>
              <a:gd name="connsiteY3" fmla="*/ 197381 h 2031110"/>
              <a:gd name="connsiteX4" fmla="*/ 222050 w 1150914"/>
              <a:gd name="connsiteY4" fmla="*/ 397406 h 2031110"/>
              <a:gd name="connsiteX5" fmla="*/ 131563 w 1150914"/>
              <a:gd name="connsiteY5" fmla="*/ 521231 h 2031110"/>
              <a:gd name="connsiteX6" fmla="*/ 41075 w 1150914"/>
              <a:gd name="connsiteY6" fmla="*/ 726018 h 2031110"/>
              <a:gd name="connsiteX7" fmla="*/ 594 w 1150914"/>
              <a:gd name="connsiteY7" fmla="*/ 1009388 h 2031110"/>
              <a:gd name="connsiteX8" fmla="*/ 22025 w 1150914"/>
              <a:gd name="connsiteY8" fmla="*/ 1235606 h 2031110"/>
              <a:gd name="connsiteX9" fmla="*/ 88700 w 1150914"/>
              <a:gd name="connsiteY9" fmla="*/ 1426106 h 2031110"/>
              <a:gd name="connsiteX10" fmla="*/ 198237 w 1150914"/>
              <a:gd name="connsiteY10" fmla="*/ 1614225 h 2031110"/>
              <a:gd name="connsiteX11" fmla="*/ 317300 w 1150914"/>
              <a:gd name="connsiteY11" fmla="*/ 1749956 h 2031110"/>
              <a:gd name="connsiteX12" fmla="*/ 464937 w 1150914"/>
              <a:gd name="connsiteY12" fmla="*/ 1861875 h 2031110"/>
              <a:gd name="connsiteX13" fmla="*/ 607813 w 1150914"/>
              <a:gd name="connsiteY13" fmla="*/ 1938075 h 2031110"/>
              <a:gd name="connsiteX14" fmla="*/ 817363 w 1150914"/>
              <a:gd name="connsiteY14" fmla="*/ 2007131 h 2031110"/>
              <a:gd name="connsiteX15" fmla="*/ 1031675 w 1150914"/>
              <a:gd name="connsiteY15" fmla="*/ 2030944 h 2031110"/>
              <a:gd name="connsiteX16" fmla="*/ 1081681 w 1150914"/>
              <a:gd name="connsiteY16" fmla="*/ 1854731 h 2031110"/>
              <a:gd name="connsiteX17" fmla="*/ 1107875 w 1150914"/>
              <a:gd name="connsiteY17" fmla="*/ 1752336 h 2031110"/>
              <a:gd name="connsiteX18" fmla="*/ 1126925 w 1150914"/>
              <a:gd name="connsiteY18" fmla="*/ 1630894 h 2031110"/>
              <a:gd name="connsiteX19" fmla="*/ 1145975 w 1150914"/>
              <a:gd name="connsiteY19" fmla="*/ 1416581 h 2031110"/>
              <a:gd name="connsiteX20" fmla="*/ 1150738 w 1150914"/>
              <a:gd name="connsiteY20" fmla="*/ 1130831 h 2031110"/>
              <a:gd name="connsiteX21" fmla="*/ 1145975 w 1150914"/>
              <a:gd name="connsiteY21" fmla="*/ 854606 h 2031110"/>
              <a:gd name="connsiteX22" fmla="*/ 1112638 w 1150914"/>
              <a:gd name="connsiteY22" fmla="*/ 711731 h 2031110"/>
              <a:gd name="connsiteX23" fmla="*/ 1041200 w 1150914"/>
              <a:gd name="connsiteY23" fmla="*/ 397406 h 2031110"/>
              <a:gd name="connsiteX24" fmla="*/ 960238 w 1150914"/>
              <a:gd name="connsiteY24" fmla="*/ 187856 h 2031110"/>
              <a:gd name="connsiteX25" fmla="*/ 936425 w 1150914"/>
              <a:gd name="connsiteY25" fmla="*/ 106894 h 2031110"/>
              <a:gd name="connsiteX26" fmla="*/ 874513 w 1150914"/>
              <a:gd name="connsiteY26" fmla="*/ 6881 h 2031110"/>
              <a:gd name="connsiteX0" fmla="*/ 874513 w 1157882"/>
              <a:gd name="connsiteY0" fmla="*/ 6881 h 2031110"/>
              <a:gd name="connsiteX1" fmla="*/ 774500 w 1157882"/>
              <a:gd name="connsiteY1" fmla="*/ 16406 h 2031110"/>
              <a:gd name="connsiteX2" fmla="*/ 612575 w 1157882"/>
              <a:gd name="connsiteY2" fmla="*/ 78319 h 2031110"/>
              <a:gd name="connsiteX3" fmla="*/ 412550 w 1157882"/>
              <a:gd name="connsiteY3" fmla="*/ 197381 h 2031110"/>
              <a:gd name="connsiteX4" fmla="*/ 222050 w 1157882"/>
              <a:gd name="connsiteY4" fmla="*/ 397406 h 2031110"/>
              <a:gd name="connsiteX5" fmla="*/ 131563 w 1157882"/>
              <a:gd name="connsiteY5" fmla="*/ 521231 h 2031110"/>
              <a:gd name="connsiteX6" fmla="*/ 41075 w 1157882"/>
              <a:gd name="connsiteY6" fmla="*/ 726018 h 2031110"/>
              <a:gd name="connsiteX7" fmla="*/ 594 w 1157882"/>
              <a:gd name="connsiteY7" fmla="*/ 1009388 h 2031110"/>
              <a:gd name="connsiteX8" fmla="*/ 22025 w 1157882"/>
              <a:gd name="connsiteY8" fmla="*/ 1235606 h 2031110"/>
              <a:gd name="connsiteX9" fmla="*/ 88700 w 1157882"/>
              <a:gd name="connsiteY9" fmla="*/ 1426106 h 2031110"/>
              <a:gd name="connsiteX10" fmla="*/ 198237 w 1157882"/>
              <a:gd name="connsiteY10" fmla="*/ 1614225 h 2031110"/>
              <a:gd name="connsiteX11" fmla="*/ 317300 w 1157882"/>
              <a:gd name="connsiteY11" fmla="*/ 1749956 h 2031110"/>
              <a:gd name="connsiteX12" fmla="*/ 464937 w 1157882"/>
              <a:gd name="connsiteY12" fmla="*/ 1861875 h 2031110"/>
              <a:gd name="connsiteX13" fmla="*/ 607813 w 1157882"/>
              <a:gd name="connsiteY13" fmla="*/ 1938075 h 2031110"/>
              <a:gd name="connsiteX14" fmla="*/ 817363 w 1157882"/>
              <a:gd name="connsiteY14" fmla="*/ 2007131 h 2031110"/>
              <a:gd name="connsiteX15" fmla="*/ 1031675 w 1157882"/>
              <a:gd name="connsiteY15" fmla="*/ 2030944 h 2031110"/>
              <a:gd name="connsiteX16" fmla="*/ 1081681 w 1157882"/>
              <a:gd name="connsiteY16" fmla="*/ 1854731 h 2031110"/>
              <a:gd name="connsiteX17" fmla="*/ 1107875 w 1157882"/>
              <a:gd name="connsiteY17" fmla="*/ 1752336 h 2031110"/>
              <a:gd name="connsiteX18" fmla="*/ 1126925 w 1157882"/>
              <a:gd name="connsiteY18" fmla="*/ 1630894 h 2031110"/>
              <a:gd name="connsiteX19" fmla="*/ 1145975 w 1157882"/>
              <a:gd name="connsiteY19" fmla="*/ 1416581 h 2031110"/>
              <a:gd name="connsiteX20" fmla="*/ 1157882 w 1157882"/>
              <a:gd name="connsiteY20" fmla="*/ 1130831 h 2031110"/>
              <a:gd name="connsiteX21" fmla="*/ 1145975 w 1157882"/>
              <a:gd name="connsiteY21" fmla="*/ 854606 h 2031110"/>
              <a:gd name="connsiteX22" fmla="*/ 1112638 w 1157882"/>
              <a:gd name="connsiteY22" fmla="*/ 711731 h 2031110"/>
              <a:gd name="connsiteX23" fmla="*/ 1041200 w 1157882"/>
              <a:gd name="connsiteY23" fmla="*/ 397406 h 2031110"/>
              <a:gd name="connsiteX24" fmla="*/ 960238 w 1157882"/>
              <a:gd name="connsiteY24" fmla="*/ 187856 h 2031110"/>
              <a:gd name="connsiteX25" fmla="*/ 936425 w 1157882"/>
              <a:gd name="connsiteY25" fmla="*/ 106894 h 2031110"/>
              <a:gd name="connsiteX26" fmla="*/ 874513 w 1157882"/>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12638 w 1157897"/>
              <a:gd name="connsiteY22" fmla="*/ 711731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60238 w 1157897"/>
              <a:gd name="connsiteY24" fmla="*/ 187856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4513 w 1157897"/>
              <a:gd name="connsiteY0" fmla="*/ 6881 h 2031110"/>
              <a:gd name="connsiteX1" fmla="*/ 774500 w 1157897"/>
              <a:gd name="connsiteY1" fmla="*/ 16406 h 2031110"/>
              <a:gd name="connsiteX2" fmla="*/ 612575 w 1157897"/>
              <a:gd name="connsiteY2" fmla="*/ 78319 h 2031110"/>
              <a:gd name="connsiteX3" fmla="*/ 412550 w 1157897"/>
              <a:gd name="connsiteY3" fmla="*/ 197381 h 2031110"/>
              <a:gd name="connsiteX4" fmla="*/ 222050 w 1157897"/>
              <a:gd name="connsiteY4" fmla="*/ 397406 h 2031110"/>
              <a:gd name="connsiteX5" fmla="*/ 131563 w 1157897"/>
              <a:gd name="connsiteY5" fmla="*/ 521231 h 2031110"/>
              <a:gd name="connsiteX6" fmla="*/ 41075 w 1157897"/>
              <a:gd name="connsiteY6" fmla="*/ 726018 h 2031110"/>
              <a:gd name="connsiteX7" fmla="*/ 594 w 1157897"/>
              <a:gd name="connsiteY7" fmla="*/ 1009388 h 2031110"/>
              <a:gd name="connsiteX8" fmla="*/ 22025 w 1157897"/>
              <a:gd name="connsiteY8" fmla="*/ 1235606 h 2031110"/>
              <a:gd name="connsiteX9" fmla="*/ 88700 w 1157897"/>
              <a:gd name="connsiteY9" fmla="*/ 1426106 h 2031110"/>
              <a:gd name="connsiteX10" fmla="*/ 198237 w 1157897"/>
              <a:gd name="connsiteY10" fmla="*/ 1614225 h 2031110"/>
              <a:gd name="connsiteX11" fmla="*/ 317300 w 1157897"/>
              <a:gd name="connsiteY11" fmla="*/ 1749956 h 2031110"/>
              <a:gd name="connsiteX12" fmla="*/ 464937 w 1157897"/>
              <a:gd name="connsiteY12" fmla="*/ 1861875 h 2031110"/>
              <a:gd name="connsiteX13" fmla="*/ 607813 w 1157897"/>
              <a:gd name="connsiteY13" fmla="*/ 1938075 h 2031110"/>
              <a:gd name="connsiteX14" fmla="*/ 817363 w 1157897"/>
              <a:gd name="connsiteY14" fmla="*/ 2007131 h 2031110"/>
              <a:gd name="connsiteX15" fmla="*/ 1031675 w 1157897"/>
              <a:gd name="connsiteY15" fmla="*/ 2030944 h 2031110"/>
              <a:gd name="connsiteX16" fmla="*/ 1081681 w 1157897"/>
              <a:gd name="connsiteY16" fmla="*/ 1854731 h 2031110"/>
              <a:gd name="connsiteX17" fmla="*/ 1107875 w 1157897"/>
              <a:gd name="connsiteY17" fmla="*/ 1752336 h 2031110"/>
              <a:gd name="connsiteX18" fmla="*/ 1126925 w 1157897"/>
              <a:gd name="connsiteY18" fmla="*/ 1630894 h 2031110"/>
              <a:gd name="connsiteX19" fmla="*/ 1145975 w 1157897"/>
              <a:gd name="connsiteY19" fmla="*/ 1416581 h 2031110"/>
              <a:gd name="connsiteX20" fmla="*/ 1157882 w 1157897"/>
              <a:gd name="connsiteY20" fmla="*/ 1130831 h 2031110"/>
              <a:gd name="connsiteX21" fmla="*/ 1143594 w 1157897"/>
              <a:gd name="connsiteY21" fmla="*/ 859368 h 2031110"/>
              <a:gd name="connsiteX22" fmla="*/ 1103113 w 1157897"/>
              <a:gd name="connsiteY22" fmla="*/ 633150 h 2031110"/>
              <a:gd name="connsiteX23" fmla="*/ 1041200 w 1157897"/>
              <a:gd name="connsiteY23" fmla="*/ 397406 h 2031110"/>
              <a:gd name="connsiteX24" fmla="*/ 986432 w 1157897"/>
              <a:gd name="connsiteY24" fmla="*/ 237862 h 2031110"/>
              <a:gd name="connsiteX25" fmla="*/ 936425 w 1157897"/>
              <a:gd name="connsiteY25" fmla="*/ 106894 h 2031110"/>
              <a:gd name="connsiteX26" fmla="*/ 874513 w 1157897"/>
              <a:gd name="connsiteY26" fmla="*/ 6881 h 2031110"/>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5283 h 2039037"/>
              <a:gd name="connsiteX1" fmla="*/ 774500 w 1157897"/>
              <a:gd name="connsiteY1" fmla="*/ 24333 h 2039037"/>
              <a:gd name="connsiteX2" fmla="*/ 612575 w 1157897"/>
              <a:gd name="connsiteY2" fmla="*/ 86246 h 2039037"/>
              <a:gd name="connsiteX3" fmla="*/ 412550 w 1157897"/>
              <a:gd name="connsiteY3" fmla="*/ 205308 h 2039037"/>
              <a:gd name="connsiteX4" fmla="*/ 222050 w 1157897"/>
              <a:gd name="connsiteY4" fmla="*/ 405333 h 2039037"/>
              <a:gd name="connsiteX5" fmla="*/ 131563 w 1157897"/>
              <a:gd name="connsiteY5" fmla="*/ 529158 h 2039037"/>
              <a:gd name="connsiteX6" fmla="*/ 41075 w 1157897"/>
              <a:gd name="connsiteY6" fmla="*/ 733945 h 2039037"/>
              <a:gd name="connsiteX7" fmla="*/ 594 w 1157897"/>
              <a:gd name="connsiteY7" fmla="*/ 1017315 h 2039037"/>
              <a:gd name="connsiteX8" fmla="*/ 22025 w 1157897"/>
              <a:gd name="connsiteY8" fmla="*/ 1243533 h 2039037"/>
              <a:gd name="connsiteX9" fmla="*/ 88700 w 1157897"/>
              <a:gd name="connsiteY9" fmla="*/ 1434033 h 2039037"/>
              <a:gd name="connsiteX10" fmla="*/ 198237 w 1157897"/>
              <a:gd name="connsiteY10" fmla="*/ 1622152 h 2039037"/>
              <a:gd name="connsiteX11" fmla="*/ 317300 w 1157897"/>
              <a:gd name="connsiteY11" fmla="*/ 1757883 h 2039037"/>
              <a:gd name="connsiteX12" fmla="*/ 464937 w 1157897"/>
              <a:gd name="connsiteY12" fmla="*/ 1869802 h 2039037"/>
              <a:gd name="connsiteX13" fmla="*/ 607813 w 1157897"/>
              <a:gd name="connsiteY13" fmla="*/ 1946002 h 2039037"/>
              <a:gd name="connsiteX14" fmla="*/ 817363 w 1157897"/>
              <a:gd name="connsiteY14" fmla="*/ 2015058 h 2039037"/>
              <a:gd name="connsiteX15" fmla="*/ 1031675 w 1157897"/>
              <a:gd name="connsiteY15" fmla="*/ 2038871 h 2039037"/>
              <a:gd name="connsiteX16" fmla="*/ 1081681 w 1157897"/>
              <a:gd name="connsiteY16" fmla="*/ 1862658 h 2039037"/>
              <a:gd name="connsiteX17" fmla="*/ 1107875 w 1157897"/>
              <a:gd name="connsiteY17" fmla="*/ 1760263 h 2039037"/>
              <a:gd name="connsiteX18" fmla="*/ 1126925 w 1157897"/>
              <a:gd name="connsiteY18" fmla="*/ 1638821 h 2039037"/>
              <a:gd name="connsiteX19" fmla="*/ 1145975 w 1157897"/>
              <a:gd name="connsiteY19" fmla="*/ 1424508 h 2039037"/>
              <a:gd name="connsiteX20" fmla="*/ 1157882 w 1157897"/>
              <a:gd name="connsiteY20" fmla="*/ 1138758 h 2039037"/>
              <a:gd name="connsiteX21" fmla="*/ 1143594 w 1157897"/>
              <a:gd name="connsiteY21" fmla="*/ 867295 h 2039037"/>
              <a:gd name="connsiteX22" fmla="*/ 1103113 w 1157897"/>
              <a:gd name="connsiteY22" fmla="*/ 641077 h 2039037"/>
              <a:gd name="connsiteX23" fmla="*/ 1041200 w 1157897"/>
              <a:gd name="connsiteY23" fmla="*/ 405333 h 2039037"/>
              <a:gd name="connsiteX24" fmla="*/ 986432 w 1157897"/>
              <a:gd name="connsiteY24" fmla="*/ 245789 h 2039037"/>
              <a:gd name="connsiteX25" fmla="*/ 936425 w 1157897"/>
              <a:gd name="connsiteY25" fmla="*/ 114821 h 2039037"/>
              <a:gd name="connsiteX26" fmla="*/ 876895 w 1157897"/>
              <a:gd name="connsiteY26" fmla="*/ 5283 h 2039037"/>
              <a:gd name="connsiteX0" fmla="*/ 876895 w 1157897"/>
              <a:gd name="connsiteY0" fmla="*/ 0 h 2033754"/>
              <a:gd name="connsiteX1" fmla="*/ 774500 w 1157897"/>
              <a:gd name="connsiteY1" fmla="*/ 19050 h 2033754"/>
              <a:gd name="connsiteX2" fmla="*/ 612575 w 1157897"/>
              <a:gd name="connsiteY2" fmla="*/ 80963 h 2033754"/>
              <a:gd name="connsiteX3" fmla="*/ 412550 w 1157897"/>
              <a:gd name="connsiteY3" fmla="*/ 200025 h 2033754"/>
              <a:gd name="connsiteX4" fmla="*/ 222050 w 1157897"/>
              <a:gd name="connsiteY4" fmla="*/ 400050 h 2033754"/>
              <a:gd name="connsiteX5" fmla="*/ 131563 w 1157897"/>
              <a:gd name="connsiteY5" fmla="*/ 523875 h 2033754"/>
              <a:gd name="connsiteX6" fmla="*/ 41075 w 1157897"/>
              <a:gd name="connsiteY6" fmla="*/ 728662 h 2033754"/>
              <a:gd name="connsiteX7" fmla="*/ 594 w 1157897"/>
              <a:gd name="connsiteY7" fmla="*/ 1012032 h 2033754"/>
              <a:gd name="connsiteX8" fmla="*/ 22025 w 1157897"/>
              <a:gd name="connsiteY8" fmla="*/ 1238250 h 2033754"/>
              <a:gd name="connsiteX9" fmla="*/ 88700 w 1157897"/>
              <a:gd name="connsiteY9" fmla="*/ 1428750 h 2033754"/>
              <a:gd name="connsiteX10" fmla="*/ 198237 w 1157897"/>
              <a:gd name="connsiteY10" fmla="*/ 1616869 h 2033754"/>
              <a:gd name="connsiteX11" fmla="*/ 317300 w 1157897"/>
              <a:gd name="connsiteY11" fmla="*/ 1752600 h 2033754"/>
              <a:gd name="connsiteX12" fmla="*/ 464937 w 1157897"/>
              <a:gd name="connsiteY12" fmla="*/ 1864519 h 2033754"/>
              <a:gd name="connsiteX13" fmla="*/ 607813 w 1157897"/>
              <a:gd name="connsiteY13" fmla="*/ 1940719 h 2033754"/>
              <a:gd name="connsiteX14" fmla="*/ 817363 w 1157897"/>
              <a:gd name="connsiteY14" fmla="*/ 2009775 h 2033754"/>
              <a:gd name="connsiteX15" fmla="*/ 1031675 w 1157897"/>
              <a:gd name="connsiteY15" fmla="*/ 2033588 h 2033754"/>
              <a:gd name="connsiteX16" fmla="*/ 1081681 w 1157897"/>
              <a:gd name="connsiteY16" fmla="*/ 1857375 h 2033754"/>
              <a:gd name="connsiteX17" fmla="*/ 1107875 w 1157897"/>
              <a:gd name="connsiteY17" fmla="*/ 1754980 h 2033754"/>
              <a:gd name="connsiteX18" fmla="*/ 1126925 w 1157897"/>
              <a:gd name="connsiteY18" fmla="*/ 1633538 h 2033754"/>
              <a:gd name="connsiteX19" fmla="*/ 1145975 w 1157897"/>
              <a:gd name="connsiteY19" fmla="*/ 1419225 h 2033754"/>
              <a:gd name="connsiteX20" fmla="*/ 1157882 w 1157897"/>
              <a:gd name="connsiteY20" fmla="*/ 1133475 h 2033754"/>
              <a:gd name="connsiteX21" fmla="*/ 1143594 w 1157897"/>
              <a:gd name="connsiteY21" fmla="*/ 862012 h 2033754"/>
              <a:gd name="connsiteX22" fmla="*/ 1103113 w 1157897"/>
              <a:gd name="connsiteY22" fmla="*/ 635794 h 2033754"/>
              <a:gd name="connsiteX23" fmla="*/ 1041200 w 1157897"/>
              <a:gd name="connsiteY23" fmla="*/ 400050 h 2033754"/>
              <a:gd name="connsiteX24" fmla="*/ 986432 w 1157897"/>
              <a:gd name="connsiteY24" fmla="*/ 240506 h 2033754"/>
              <a:gd name="connsiteX25" fmla="*/ 936425 w 1157897"/>
              <a:gd name="connsiteY25" fmla="*/ 109538 h 2033754"/>
              <a:gd name="connsiteX26" fmla="*/ 876895 w 1157897"/>
              <a:gd name="connsiteY26" fmla="*/ 0 h 2033754"/>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22050 w 1157897"/>
              <a:gd name="connsiteY4" fmla="*/ 402431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 name="connsiteX0" fmla="*/ 884039 w 1157897"/>
              <a:gd name="connsiteY0" fmla="*/ 0 h 2036135"/>
              <a:gd name="connsiteX1" fmla="*/ 774500 w 1157897"/>
              <a:gd name="connsiteY1" fmla="*/ 21431 h 2036135"/>
              <a:gd name="connsiteX2" fmla="*/ 612575 w 1157897"/>
              <a:gd name="connsiteY2" fmla="*/ 83344 h 2036135"/>
              <a:gd name="connsiteX3" fmla="*/ 412550 w 1157897"/>
              <a:gd name="connsiteY3" fmla="*/ 202406 h 2036135"/>
              <a:gd name="connsiteX4" fmla="*/ 236337 w 1157897"/>
              <a:gd name="connsiteY4" fmla="*/ 366712 h 2036135"/>
              <a:gd name="connsiteX5" fmla="*/ 131563 w 1157897"/>
              <a:gd name="connsiteY5" fmla="*/ 526256 h 2036135"/>
              <a:gd name="connsiteX6" fmla="*/ 41075 w 1157897"/>
              <a:gd name="connsiteY6" fmla="*/ 731043 h 2036135"/>
              <a:gd name="connsiteX7" fmla="*/ 594 w 1157897"/>
              <a:gd name="connsiteY7" fmla="*/ 1014413 h 2036135"/>
              <a:gd name="connsiteX8" fmla="*/ 22025 w 1157897"/>
              <a:gd name="connsiteY8" fmla="*/ 1240631 h 2036135"/>
              <a:gd name="connsiteX9" fmla="*/ 88700 w 1157897"/>
              <a:gd name="connsiteY9" fmla="*/ 1431131 h 2036135"/>
              <a:gd name="connsiteX10" fmla="*/ 198237 w 1157897"/>
              <a:gd name="connsiteY10" fmla="*/ 1619250 h 2036135"/>
              <a:gd name="connsiteX11" fmla="*/ 317300 w 1157897"/>
              <a:gd name="connsiteY11" fmla="*/ 1754981 h 2036135"/>
              <a:gd name="connsiteX12" fmla="*/ 464937 w 1157897"/>
              <a:gd name="connsiteY12" fmla="*/ 1866900 h 2036135"/>
              <a:gd name="connsiteX13" fmla="*/ 607813 w 1157897"/>
              <a:gd name="connsiteY13" fmla="*/ 1943100 h 2036135"/>
              <a:gd name="connsiteX14" fmla="*/ 817363 w 1157897"/>
              <a:gd name="connsiteY14" fmla="*/ 2012156 h 2036135"/>
              <a:gd name="connsiteX15" fmla="*/ 1031675 w 1157897"/>
              <a:gd name="connsiteY15" fmla="*/ 2035969 h 2036135"/>
              <a:gd name="connsiteX16" fmla="*/ 1081681 w 1157897"/>
              <a:gd name="connsiteY16" fmla="*/ 1859756 h 2036135"/>
              <a:gd name="connsiteX17" fmla="*/ 1107875 w 1157897"/>
              <a:gd name="connsiteY17" fmla="*/ 1757361 h 2036135"/>
              <a:gd name="connsiteX18" fmla="*/ 1126925 w 1157897"/>
              <a:gd name="connsiteY18" fmla="*/ 1635919 h 2036135"/>
              <a:gd name="connsiteX19" fmla="*/ 1145975 w 1157897"/>
              <a:gd name="connsiteY19" fmla="*/ 1421606 h 2036135"/>
              <a:gd name="connsiteX20" fmla="*/ 1157882 w 1157897"/>
              <a:gd name="connsiteY20" fmla="*/ 1135856 h 2036135"/>
              <a:gd name="connsiteX21" fmla="*/ 1143594 w 1157897"/>
              <a:gd name="connsiteY21" fmla="*/ 864393 h 2036135"/>
              <a:gd name="connsiteX22" fmla="*/ 1103113 w 1157897"/>
              <a:gd name="connsiteY22" fmla="*/ 638175 h 2036135"/>
              <a:gd name="connsiteX23" fmla="*/ 1041200 w 1157897"/>
              <a:gd name="connsiteY23" fmla="*/ 402431 h 2036135"/>
              <a:gd name="connsiteX24" fmla="*/ 986432 w 1157897"/>
              <a:gd name="connsiteY24" fmla="*/ 242887 h 2036135"/>
              <a:gd name="connsiteX25" fmla="*/ 936425 w 1157897"/>
              <a:gd name="connsiteY25" fmla="*/ 111919 h 2036135"/>
              <a:gd name="connsiteX26" fmla="*/ 884039 w 1157897"/>
              <a:gd name="connsiteY26" fmla="*/ 0 h 203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57897" h="2036135">
                <a:moveTo>
                  <a:pt x="884039" y="0"/>
                </a:moveTo>
                <a:cubicBezTo>
                  <a:pt x="771327" y="23019"/>
                  <a:pt x="819744" y="7540"/>
                  <a:pt x="774500" y="21431"/>
                </a:cubicBezTo>
                <a:cubicBezTo>
                  <a:pt x="729256" y="35322"/>
                  <a:pt x="672900" y="53182"/>
                  <a:pt x="612575" y="83344"/>
                </a:cubicBezTo>
                <a:cubicBezTo>
                  <a:pt x="552250" y="113506"/>
                  <a:pt x="475256" y="155178"/>
                  <a:pt x="412550" y="202406"/>
                </a:cubicBezTo>
                <a:cubicBezTo>
                  <a:pt x="349844" y="249634"/>
                  <a:pt x="283168" y="312737"/>
                  <a:pt x="236337" y="366712"/>
                </a:cubicBezTo>
                <a:cubicBezTo>
                  <a:pt x="189506" y="420687"/>
                  <a:pt x="164107" y="465534"/>
                  <a:pt x="131563" y="526256"/>
                </a:cubicBezTo>
                <a:cubicBezTo>
                  <a:pt x="99019" y="586978"/>
                  <a:pt x="62903" y="649684"/>
                  <a:pt x="41075" y="731043"/>
                </a:cubicBezTo>
                <a:cubicBezTo>
                  <a:pt x="19247" y="812402"/>
                  <a:pt x="3769" y="929482"/>
                  <a:pt x="594" y="1014413"/>
                </a:cubicBezTo>
                <a:cubicBezTo>
                  <a:pt x="-2581" y="1099344"/>
                  <a:pt x="7341" y="1171178"/>
                  <a:pt x="22025" y="1240631"/>
                </a:cubicBezTo>
                <a:cubicBezTo>
                  <a:pt x="36709" y="1310084"/>
                  <a:pt x="59331" y="1368028"/>
                  <a:pt x="88700" y="1431131"/>
                </a:cubicBezTo>
                <a:cubicBezTo>
                  <a:pt x="118069" y="1494234"/>
                  <a:pt x="160137" y="1565275"/>
                  <a:pt x="198237" y="1619250"/>
                </a:cubicBezTo>
                <a:cubicBezTo>
                  <a:pt x="236337" y="1673225"/>
                  <a:pt x="272850" y="1713706"/>
                  <a:pt x="317300" y="1754981"/>
                </a:cubicBezTo>
                <a:cubicBezTo>
                  <a:pt x="361750" y="1796256"/>
                  <a:pt x="416518" y="1835547"/>
                  <a:pt x="464937" y="1866900"/>
                </a:cubicBezTo>
                <a:cubicBezTo>
                  <a:pt x="513356" y="1898253"/>
                  <a:pt x="549075" y="1918891"/>
                  <a:pt x="607813" y="1943100"/>
                </a:cubicBezTo>
                <a:cubicBezTo>
                  <a:pt x="666551" y="1967309"/>
                  <a:pt x="746719" y="1996678"/>
                  <a:pt x="817363" y="2012156"/>
                </a:cubicBezTo>
                <a:cubicBezTo>
                  <a:pt x="888007" y="2027634"/>
                  <a:pt x="960238" y="2037557"/>
                  <a:pt x="1031675" y="2035969"/>
                </a:cubicBezTo>
                <a:cubicBezTo>
                  <a:pt x="1060249" y="1965325"/>
                  <a:pt x="1068981" y="1906191"/>
                  <a:pt x="1081681" y="1859756"/>
                </a:cubicBezTo>
                <a:cubicBezTo>
                  <a:pt x="1094381" y="1813321"/>
                  <a:pt x="1099144" y="1794667"/>
                  <a:pt x="1107875" y="1757361"/>
                </a:cubicBezTo>
                <a:cubicBezTo>
                  <a:pt x="1116606" y="1720055"/>
                  <a:pt x="1120575" y="1691878"/>
                  <a:pt x="1126925" y="1635919"/>
                </a:cubicBezTo>
                <a:cubicBezTo>
                  <a:pt x="1133275" y="1579960"/>
                  <a:pt x="1140816" y="1504950"/>
                  <a:pt x="1145975" y="1421606"/>
                </a:cubicBezTo>
                <a:cubicBezTo>
                  <a:pt x="1151134" y="1338262"/>
                  <a:pt x="1158279" y="1228725"/>
                  <a:pt x="1157882" y="1135856"/>
                </a:cubicBezTo>
                <a:cubicBezTo>
                  <a:pt x="1157485" y="1042987"/>
                  <a:pt x="1152722" y="947340"/>
                  <a:pt x="1143594" y="864393"/>
                </a:cubicBezTo>
                <a:cubicBezTo>
                  <a:pt x="1134466" y="781446"/>
                  <a:pt x="1120179" y="715169"/>
                  <a:pt x="1103113" y="638175"/>
                </a:cubicBezTo>
                <a:cubicBezTo>
                  <a:pt x="1086047" y="561181"/>
                  <a:pt x="1060647" y="468312"/>
                  <a:pt x="1041200" y="402431"/>
                </a:cubicBezTo>
                <a:cubicBezTo>
                  <a:pt x="1021753" y="336550"/>
                  <a:pt x="1003895" y="291306"/>
                  <a:pt x="986432" y="242887"/>
                </a:cubicBezTo>
                <a:cubicBezTo>
                  <a:pt x="968970" y="194468"/>
                  <a:pt x="953490" y="152400"/>
                  <a:pt x="936425" y="111919"/>
                </a:cubicBezTo>
                <a:cubicBezTo>
                  <a:pt x="919360" y="71438"/>
                  <a:pt x="927695" y="100806"/>
                  <a:pt x="884039" y="0"/>
                </a:cubicBezTo>
                <a:close/>
              </a:path>
            </a:pathLst>
          </a:custGeom>
          <a:gradFill>
            <a:gsLst>
              <a:gs pos="0">
                <a:srgbClr val="7C7058"/>
              </a:gs>
              <a:gs pos="100000">
                <a:srgbClr val="B5BCBF"/>
              </a:gs>
            </a:gsLs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b="1" dirty="0">
              <a:latin typeface="Arial" panose="020B0604020202020204" pitchFamily="34" charset="0"/>
              <a:cs typeface="Arial" panose="020B0604020202020204" pitchFamily="34" charset="0"/>
            </a:endParaRPr>
          </a:p>
        </p:txBody>
      </p:sp>
      <p:sp>
        <p:nvSpPr>
          <p:cNvPr id="37893" name="Kombinationstegning 37892"/>
          <p:cNvSpPr/>
          <p:nvPr/>
        </p:nvSpPr>
        <p:spPr>
          <a:xfrm>
            <a:off x="5662581" y="1930152"/>
            <a:ext cx="1612580" cy="4277208"/>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555932 w 633509"/>
              <a:gd name="connsiteY29" fmla="*/ 86697 h 2052942"/>
              <a:gd name="connsiteX30" fmla="*/ 404813 w 633509"/>
              <a:gd name="connsiteY30" fmla="*/ 28880 h 2052942"/>
              <a:gd name="connsiteX31" fmla="*/ 335757 w 633509"/>
              <a:gd name="connsiteY31" fmla="*/ 16974 h 2052942"/>
              <a:gd name="connsiteX32" fmla="*/ 233363 w 633509"/>
              <a:gd name="connsiteY32" fmla="*/ 5067 h 2052942"/>
              <a:gd name="connsiteX33" fmla="*/ 147638 w 633509"/>
              <a:gd name="connsiteY33" fmla="*/ 305 h 2052942"/>
              <a:gd name="connsiteX34" fmla="*/ 0 w 633509"/>
              <a:gd name="connsiteY34" fmla="*/ 9830 h 2052942"/>
              <a:gd name="connsiteX0" fmla="*/ 0 w 760720"/>
              <a:gd name="connsiteY0" fmla="*/ 9830 h 2052942"/>
              <a:gd name="connsiteX1" fmla="*/ 54769 w 760720"/>
              <a:gd name="connsiteY1" fmla="*/ 112223 h 2052942"/>
              <a:gd name="connsiteX2" fmla="*/ 90488 w 760720"/>
              <a:gd name="connsiteY2" fmla="*/ 209855 h 2052942"/>
              <a:gd name="connsiteX3" fmla="*/ 152400 w 760720"/>
              <a:gd name="connsiteY3" fmla="*/ 376542 h 2052942"/>
              <a:gd name="connsiteX4" fmla="*/ 190500 w 760720"/>
              <a:gd name="connsiteY4" fmla="*/ 519417 h 2052942"/>
              <a:gd name="connsiteX5" fmla="*/ 223838 w 760720"/>
              <a:gd name="connsiteY5" fmla="*/ 657530 h 2052942"/>
              <a:gd name="connsiteX6" fmla="*/ 250032 w 760720"/>
              <a:gd name="connsiteY6" fmla="*/ 814692 h 2052942"/>
              <a:gd name="connsiteX7" fmla="*/ 271463 w 760720"/>
              <a:gd name="connsiteY7" fmla="*/ 971855 h 2052942"/>
              <a:gd name="connsiteX8" fmla="*/ 280988 w 760720"/>
              <a:gd name="connsiteY8" fmla="*/ 1138542 h 2052942"/>
              <a:gd name="connsiteX9" fmla="*/ 276225 w 760720"/>
              <a:gd name="connsiteY9" fmla="*/ 1348092 h 2052942"/>
              <a:gd name="connsiteX10" fmla="*/ 266701 w 760720"/>
              <a:gd name="connsiteY10" fmla="*/ 1510017 h 2052942"/>
              <a:gd name="connsiteX11" fmla="*/ 250031 w 760720"/>
              <a:gd name="connsiteY11" fmla="*/ 1662417 h 2052942"/>
              <a:gd name="connsiteX12" fmla="*/ 228600 w 760720"/>
              <a:gd name="connsiteY12" fmla="*/ 1786242 h 2052942"/>
              <a:gd name="connsiteX13" fmla="*/ 185738 w 760720"/>
              <a:gd name="connsiteY13" fmla="*/ 1957692 h 2052942"/>
              <a:gd name="connsiteX14" fmla="*/ 161925 w 760720"/>
              <a:gd name="connsiteY14" fmla="*/ 2052942 h 2052942"/>
              <a:gd name="connsiteX15" fmla="*/ 250031 w 760720"/>
              <a:gd name="connsiteY15" fmla="*/ 2043417 h 2052942"/>
              <a:gd name="connsiteX16" fmla="*/ 352425 w 760720"/>
              <a:gd name="connsiteY16" fmla="*/ 2029130 h 2052942"/>
              <a:gd name="connsiteX17" fmla="*/ 461963 w 760720"/>
              <a:gd name="connsiteY17" fmla="*/ 2000555 h 2052942"/>
              <a:gd name="connsiteX18" fmla="*/ 550069 w 760720"/>
              <a:gd name="connsiteY18" fmla="*/ 1974361 h 2052942"/>
              <a:gd name="connsiteX19" fmla="*/ 590550 w 760720"/>
              <a:gd name="connsiteY19" fmla="*/ 1781480 h 2052942"/>
              <a:gd name="connsiteX20" fmla="*/ 619125 w 760720"/>
              <a:gd name="connsiteY20" fmla="*/ 1567167 h 2052942"/>
              <a:gd name="connsiteX21" fmla="*/ 628650 w 760720"/>
              <a:gd name="connsiteY21" fmla="*/ 1410005 h 2052942"/>
              <a:gd name="connsiteX22" fmla="*/ 633412 w 760720"/>
              <a:gd name="connsiteY22" fmla="*/ 1243318 h 2052942"/>
              <a:gd name="connsiteX23" fmla="*/ 628650 w 760720"/>
              <a:gd name="connsiteY23" fmla="*/ 1043292 h 2052942"/>
              <a:gd name="connsiteX24" fmla="*/ 597694 w 760720"/>
              <a:gd name="connsiteY24" fmla="*/ 767067 h 2052942"/>
              <a:gd name="connsiteX25" fmla="*/ 561975 w 760720"/>
              <a:gd name="connsiteY25" fmla="*/ 569423 h 2052942"/>
              <a:gd name="connsiteX26" fmla="*/ 509588 w 760720"/>
              <a:gd name="connsiteY26" fmla="*/ 352730 h 2052942"/>
              <a:gd name="connsiteX27" fmla="*/ 464343 w 760720"/>
              <a:gd name="connsiteY27" fmla="*/ 190805 h 2052942"/>
              <a:gd name="connsiteX28" fmla="*/ 759943 w 760720"/>
              <a:gd name="connsiteY28" fmla="*/ 210158 h 2052942"/>
              <a:gd name="connsiteX29" fmla="*/ 555932 w 760720"/>
              <a:gd name="connsiteY29" fmla="*/ 86697 h 2052942"/>
              <a:gd name="connsiteX30" fmla="*/ 404813 w 760720"/>
              <a:gd name="connsiteY30" fmla="*/ 28880 h 2052942"/>
              <a:gd name="connsiteX31" fmla="*/ 335757 w 760720"/>
              <a:gd name="connsiteY31" fmla="*/ 16974 h 2052942"/>
              <a:gd name="connsiteX32" fmla="*/ 233363 w 760720"/>
              <a:gd name="connsiteY32" fmla="*/ 5067 h 2052942"/>
              <a:gd name="connsiteX33" fmla="*/ 147638 w 760720"/>
              <a:gd name="connsiteY33" fmla="*/ 305 h 2052942"/>
              <a:gd name="connsiteX34" fmla="*/ 0 w 760720"/>
              <a:gd name="connsiteY34" fmla="*/ 9830 h 2052942"/>
              <a:gd name="connsiteX0" fmla="*/ 0 w 919743"/>
              <a:gd name="connsiteY0" fmla="*/ 9830 h 2052942"/>
              <a:gd name="connsiteX1" fmla="*/ 54769 w 919743"/>
              <a:gd name="connsiteY1" fmla="*/ 112223 h 2052942"/>
              <a:gd name="connsiteX2" fmla="*/ 90488 w 919743"/>
              <a:gd name="connsiteY2" fmla="*/ 209855 h 2052942"/>
              <a:gd name="connsiteX3" fmla="*/ 152400 w 919743"/>
              <a:gd name="connsiteY3" fmla="*/ 376542 h 2052942"/>
              <a:gd name="connsiteX4" fmla="*/ 190500 w 919743"/>
              <a:gd name="connsiteY4" fmla="*/ 519417 h 2052942"/>
              <a:gd name="connsiteX5" fmla="*/ 223838 w 919743"/>
              <a:gd name="connsiteY5" fmla="*/ 657530 h 2052942"/>
              <a:gd name="connsiteX6" fmla="*/ 250032 w 919743"/>
              <a:gd name="connsiteY6" fmla="*/ 814692 h 2052942"/>
              <a:gd name="connsiteX7" fmla="*/ 271463 w 919743"/>
              <a:gd name="connsiteY7" fmla="*/ 971855 h 2052942"/>
              <a:gd name="connsiteX8" fmla="*/ 280988 w 919743"/>
              <a:gd name="connsiteY8" fmla="*/ 1138542 h 2052942"/>
              <a:gd name="connsiteX9" fmla="*/ 276225 w 919743"/>
              <a:gd name="connsiteY9" fmla="*/ 1348092 h 2052942"/>
              <a:gd name="connsiteX10" fmla="*/ 266701 w 919743"/>
              <a:gd name="connsiteY10" fmla="*/ 1510017 h 2052942"/>
              <a:gd name="connsiteX11" fmla="*/ 250031 w 919743"/>
              <a:gd name="connsiteY11" fmla="*/ 1662417 h 2052942"/>
              <a:gd name="connsiteX12" fmla="*/ 228600 w 919743"/>
              <a:gd name="connsiteY12" fmla="*/ 1786242 h 2052942"/>
              <a:gd name="connsiteX13" fmla="*/ 185738 w 919743"/>
              <a:gd name="connsiteY13" fmla="*/ 1957692 h 2052942"/>
              <a:gd name="connsiteX14" fmla="*/ 161925 w 919743"/>
              <a:gd name="connsiteY14" fmla="*/ 2052942 h 2052942"/>
              <a:gd name="connsiteX15" fmla="*/ 250031 w 919743"/>
              <a:gd name="connsiteY15" fmla="*/ 2043417 h 2052942"/>
              <a:gd name="connsiteX16" fmla="*/ 352425 w 919743"/>
              <a:gd name="connsiteY16" fmla="*/ 2029130 h 2052942"/>
              <a:gd name="connsiteX17" fmla="*/ 461963 w 919743"/>
              <a:gd name="connsiteY17" fmla="*/ 2000555 h 2052942"/>
              <a:gd name="connsiteX18" fmla="*/ 550069 w 919743"/>
              <a:gd name="connsiteY18" fmla="*/ 1974361 h 2052942"/>
              <a:gd name="connsiteX19" fmla="*/ 590550 w 919743"/>
              <a:gd name="connsiteY19" fmla="*/ 1781480 h 2052942"/>
              <a:gd name="connsiteX20" fmla="*/ 619125 w 919743"/>
              <a:gd name="connsiteY20" fmla="*/ 1567167 h 2052942"/>
              <a:gd name="connsiteX21" fmla="*/ 628650 w 919743"/>
              <a:gd name="connsiteY21" fmla="*/ 1410005 h 2052942"/>
              <a:gd name="connsiteX22" fmla="*/ 633412 w 919743"/>
              <a:gd name="connsiteY22" fmla="*/ 1243318 h 2052942"/>
              <a:gd name="connsiteX23" fmla="*/ 628650 w 919743"/>
              <a:gd name="connsiteY23" fmla="*/ 1043292 h 2052942"/>
              <a:gd name="connsiteX24" fmla="*/ 597694 w 919743"/>
              <a:gd name="connsiteY24" fmla="*/ 767067 h 2052942"/>
              <a:gd name="connsiteX25" fmla="*/ 561975 w 919743"/>
              <a:gd name="connsiteY25" fmla="*/ 569423 h 2052942"/>
              <a:gd name="connsiteX26" fmla="*/ 509588 w 919743"/>
              <a:gd name="connsiteY26" fmla="*/ 352730 h 2052942"/>
              <a:gd name="connsiteX27" fmla="*/ 911844 w 919743"/>
              <a:gd name="connsiteY27" fmla="*/ 357260 h 2052942"/>
              <a:gd name="connsiteX28" fmla="*/ 759943 w 919743"/>
              <a:gd name="connsiteY28" fmla="*/ 210158 h 2052942"/>
              <a:gd name="connsiteX29" fmla="*/ 555932 w 919743"/>
              <a:gd name="connsiteY29" fmla="*/ 86697 h 2052942"/>
              <a:gd name="connsiteX30" fmla="*/ 404813 w 919743"/>
              <a:gd name="connsiteY30" fmla="*/ 28880 h 2052942"/>
              <a:gd name="connsiteX31" fmla="*/ 335757 w 919743"/>
              <a:gd name="connsiteY31" fmla="*/ 16974 h 2052942"/>
              <a:gd name="connsiteX32" fmla="*/ 233363 w 919743"/>
              <a:gd name="connsiteY32" fmla="*/ 5067 h 2052942"/>
              <a:gd name="connsiteX33" fmla="*/ 147638 w 919743"/>
              <a:gd name="connsiteY33" fmla="*/ 305 h 2052942"/>
              <a:gd name="connsiteX34" fmla="*/ 0 w 919743"/>
              <a:gd name="connsiteY34" fmla="*/ 9830 h 2052942"/>
              <a:gd name="connsiteX0" fmla="*/ 0 w 1080377"/>
              <a:gd name="connsiteY0" fmla="*/ 9830 h 2052942"/>
              <a:gd name="connsiteX1" fmla="*/ 54769 w 1080377"/>
              <a:gd name="connsiteY1" fmla="*/ 112223 h 2052942"/>
              <a:gd name="connsiteX2" fmla="*/ 90488 w 1080377"/>
              <a:gd name="connsiteY2" fmla="*/ 209855 h 2052942"/>
              <a:gd name="connsiteX3" fmla="*/ 152400 w 1080377"/>
              <a:gd name="connsiteY3" fmla="*/ 376542 h 2052942"/>
              <a:gd name="connsiteX4" fmla="*/ 190500 w 1080377"/>
              <a:gd name="connsiteY4" fmla="*/ 519417 h 2052942"/>
              <a:gd name="connsiteX5" fmla="*/ 223838 w 1080377"/>
              <a:gd name="connsiteY5" fmla="*/ 657530 h 2052942"/>
              <a:gd name="connsiteX6" fmla="*/ 250032 w 1080377"/>
              <a:gd name="connsiteY6" fmla="*/ 814692 h 2052942"/>
              <a:gd name="connsiteX7" fmla="*/ 271463 w 1080377"/>
              <a:gd name="connsiteY7" fmla="*/ 971855 h 2052942"/>
              <a:gd name="connsiteX8" fmla="*/ 280988 w 1080377"/>
              <a:gd name="connsiteY8" fmla="*/ 1138542 h 2052942"/>
              <a:gd name="connsiteX9" fmla="*/ 276225 w 1080377"/>
              <a:gd name="connsiteY9" fmla="*/ 1348092 h 2052942"/>
              <a:gd name="connsiteX10" fmla="*/ 266701 w 1080377"/>
              <a:gd name="connsiteY10" fmla="*/ 1510017 h 2052942"/>
              <a:gd name="connsiteX11" fmla="*/ 250031 w 1080377"/>
              <a:gd name="connsiteY11" fmla="*/ 1662417 h 2052942"/>
              <a:gd name="connsiteX12" fmla="*/ 228600 w 1080377"/>
              <a:gd name="connsiteY12" fmla="*/ 1786242 h 2052942"/>
              <a:gd name="connsiteX13" fmla="*/ 185738 w 1080377"/>
              <a:gd name="connsiteY13" fmla="*/ 1957692 h 2052942"/>
              <a:gd name="connsiteX14" fmla="*/ 161925 w 1080377"/>
              <a:gd name="connsiteY14" fmla="*/ 2052942 h 2052942"/>
              <a:gd name="connsiteX15" fmla="*/ 250031 w 1080377"/>
              <a:gd name="connsiteY15" fmla="*/ 2043417 h 2052942"/>
              <a:gd name="connsiteX16" fmla="*/ 352425 w 1080377"/>
              <a:gd name="connsiteY16" fmla="*/ 2029130 h 2052942"/>
              <a:gd name="connsiteX17" fmla="*/ 461963 w 1080377"/>
              <a:gd name="connsiteY17" fmla="*/ 2000555 h 2052942"/>
              <a:gd name="connsiteX18" fmla="*/ 550069 w 1080377"/>
              <a:gd name="connsiteY18" fmla="*/ 1974361 h 2052942"/>
              <a:gd name="connsiteX19" fmla="*/ 590550 w 1080377"/>
              <a:gd name="connsiteY19" fmla="*/ 1781480 h 2052942"/>
              <a:gd name="connsiteX20" fmla="*/ 619125 w 1080377"/>
              <a:gd name="connsiteY20" fmla="*/ 1567167 h 2052942"/>
              <a:gd name="connsiteX21" fmla="*/ 628650 w 1080377"/>
              <a:gd name="connsiteY21" fmla="*/ 1410005 h 2052942"/>
              <a:gd name="connsiteX22" fmla="*/ 633412 w 1080377"/>
              <a:gd name="connsiteY22" fmla="*/ 1243318 h 2052942"/>
              <a:gd name="connsiteX23" fmla="*/ 628650 w 1080377"/>
              <a:gd name="connsiteY23" fmla="*/ 1043292 h 2052942"/>
              <a:gd name="connsiteX24" fmla="*/ 597694 w 1080377"/>
              <a:gd name="connsiteY24" fmla="*/ 767067 h 2052942"/>
              <a:gd name="connsiteX25" fmla="*/ 561975 w 1080377"/>
              <a:gd name="connsiteY25" fmla="*/ 569423 h 2052942"/>
              <a:gd name="connsiteX26" fmla="*/ 1067956 w 1080377"/>
              <a:gd name="connsiteY26" fmla="*/ 563433 h 2052942"/>
              <a:gd name="connsiteX27" fmla="*/ 911844 w 1080377"/>
              <a:gd name="connsiteY27" fmla="*/ 357260 h 2052942"/>
              <a:gd name="connsiteX28" fmla="*/ 759943 w 1080377"/>
              <a:gd name="connsiteY28" fmla="*/ 210158 h 2052942"/>
              <a:gd name="connsiteX29" fmla="*/ 555932 w 1080377"/>
              <a:gd name="connsiteY29" fmla="*/ 86697 h 2052942"/>
              <a:gd name="connsiteX30" fmla="*/ 404813 w 1080377"/>
              <a:gd name="connsiteY30" fmla="*/ 28880 h 2052942"/>
              <a:gd name="connsiteX31" fmla="*/ 335757 w 1080377"/>
              <a:gd name="connsiteY31" fmla="*/ 16974 h 2052942"/>
              <a:gd name="connsiteX32" fmla="*/ 233363 w 1080377"/>
              <a:gd name="connsiteY32" fmla="*/ 5067 h 2052942"/>
              <a:gd name="connsiteX33" fmla="*/ 147638 w 1080377"/>
              <a:gd name="connsiteY33" fmla="*/ 305 h 2052942"/>
              <a:gd name="connsiteX34" fmla="*/ 0 w 1080377"/>
              <a:gd name="connsiteY34" fmla="*/ 9830 h 2052942"/>
              <a:gd name="connsiteX0" fmla="*/ 0 w 1181762"/>
              <a:gd name="connsiteY0" fmla="*/ 9830 h 2052942"/>
              <a:gd name="connsiteX1" fmla="*/ 54769 w 1181762"/>
              <a:gd name="connsiteY1" fmla="*/ 112223 h 2052942"/>
              <a:gd name="connsiteX2" fmla="*/ 90488 w 1181762"/>
              <a:gd name="connsiteY2" fmla="*/ 209855 h 2052942"/>
              <a:gd name="connsiteX3" fmla="*/ 152400 w 1181762"/>
              <a:gd name="connsiteY3" fmla="*/ 376542 h 2052942"/>
              <a:gd name="connsiteX4" fmla="*/ 190500 w 1181762"/>
              <a:gd name="connsiteY4" fmla="*/ 519417 h 2052942"/>
              <a:gd name="connsiteX5" fmla="*/ 223838 w 1181762"/>
              <a:gd name="connsiteY5" fmla="*/ 657530 h 2052942"/>
              <a:gd name="connsiteX6" fmla="*/ 250032 w 1181762"/>
              <a:gd name="connsiteY6" fmla="*/ 814692 h 2052942"/>
              <a:gd name="connsiteX7" fmla="*/ 271463 w 1181762"/>
              <a:gd name="connsiteY7" fmla="*/ 971855 h 2052942"/>
              <a:gd name="connsiteX8" fmla="*/ 280988 w 1181762"/>
              <a:gd name="connsiteY8" fmla="*/ 1138542 h 2052942"/>
              <a:gd name="connsiteX9" fmla="*/ 276225 w 1181762"/>
              <a:gd name="connsiteY9" fmla="*/ 1348092 h 2052942"/>
              <a:gd name="connsiteX10" fmla="*/ 266701 w 1181762"/>
              <a:gd name="connsiteY10" fmla="*/ 1510017 h 2052942"/>
              <a:gd name="connsiteX11" fmla="*/ 250031 w 1181762"/>
              <a:gd name="connsiteY11" fmla="*/ 1662417 h 2052942"/>
              <a:gd name="connsiteX12" fmla="*/ 228600 w 1181762"/>
              <a:gd name="connsiteY12" fmla="*/ 1786242 h 2052942"/>
              <a:gd name="connsiteX13" fmla="*/ 185738 w 1181762"/>
              <a:gd name="connsiteY13" fmla="*/ 1957692 h 2052942"/>
              <a:gd name="connsiteX14" fmla="*/ 161925 w 1181762"/>
              <a:gd name="connsiteY14" fmla="*/ 2052942 h 2052942"/>
              <a:gd name="connsiteX15" fmla="*/ 250031 w 1181762"/>
              <a:gd name="connsiteY15" fmla="*/ 2043417 h 2052942"/>
              <a:gd name="connsiteX16" fmla="*/ 352425 w 1181762"/>
              <a:gd name="connsiteY16" fmla="*/ 2029130 h 2052942"/>
              <a:gd name="connsiteX17" fmla="*/ 461963 w 1181762"/>
              <a:gd name="connsiteY17" fmla="*/ 2000555 h 2052942"/>
              <a:gd name="connsiteX18" fmla="*/ 550069 w 1181762"/>
              <a:gd name="connsiteY18" fmla="*/ 1974361 h 2052942"/>
              <a:gd name="connsiteX19" fmla="*/ 590550 w 1181762"/>
              <a:gd name="connsiteY19" fmla="*/ 1781480 h 2052942"/>
              <a:gd name="connsiteX20" fmla="*/ 619125 w 1181762"/>
              <a:gd name="connsiteY20" fmla="*/ 1567167 h 2052942"/>
              <a:gd name="connsiteX21" fmla="*/ 628650 w 1181762"/>
              <a:gd name="connsiteY21" fmla="*/ 1410005 h 2052942"/>
              <a:gd name="connsiteX22" fmla="*/ 633412 w 1181762"/>
              <a:gd name="connsiteY22" fmla="*/ 1243318 h 2052942"/>
              <a:gd name="connsiteX23" fmla="*/ 628650 w 1181762"/>
              <a:gd name="connsiteY23" fmla="*/ 1043292 h 2052942"/>
              <a:gd name="connsiteX24" fmla="*/ 597694 w 1181762"/>
              <a:gd name="connsiteY24" fmla="*/ 767067 h 2052942"/>
              <a:gd name="connsiteX25" fmla="*/ 1156627 w 1181762"/>
              <a:gd name="connsiteY25" fmla="*/ 792769 h 2052942"/>
              <a:gd name="connsiteX26" fmla="*/ 1067956 w 1181762"/>
              <a:gd name="connsiteY26" fmla="*/ 563433 h 2052942"/>
              <a:gd name="connsiteX27" fmla="*/ 911844 w 1181762"/>
              <a:gd name="connsiteY27" fmla="*/ 357260 h 2052942"/>
              <a:gd name="connsiteX28" fmla="*/ 759943 w 1181762"/>
              <a:gd name="connsiteY28" fmla="*/ 210158 h 2052942"/>
              <a:gd name="connsiteX29" fmla="*/ 555932 w 1181762"/>
              <a:gd name="connsiteY29" fmla="*/ 86697 h 2052942"/>
              <a:gd name="connsiteX30" fmla="*/ 404813 w 1181762"/>
              <a:gd name="connsiteY30" fmla="*/ 28880 h 2052942"/>
              <a:gd name="connsiteX31" fmla="*/ 335757 w 1181762"/>
              <a:gd name="connsiteY31" fmla="*/ 16974 h 2052942"/>
              <a:gd name="connsiteX32" fmla="*/ 233363 w 1181762"/>
              <a:gd name="connsiteY32" fmla="*/ 5067 h 2052942"/>
              <a:gd name="connsiteX33" fmla="*/ 147638 w 1181762"/>
              <a:gd name="connsiteY33" fmla="*/ 305 h 2052942"/>
              <a:gd name="connsiteX34" fmla="*/ 0 w 1181762"/>
              <a:gd name="connsiteY34" fmla="*/ 9830 h 2052942"/>
              <a:gd name="connsiteX0" fmla="*/ 0 w 1215920"/>
              <a:gd name="connsiteY0" fmla="*/ 9830 h 2052942"/>
              <a:gd name="connsiteX1" fmla="*/ 54769 w 1215920"/>
              <a:gd name="connsiteY1" fmla="*/ 112223 h 2052942"/>
              <a:gd name="connsiteX2" fmla="*/ 90488 w 1215920"/>
              <a:gd name="connsiteY2" fmla="*/ 209855 h 2052942"/>
              <a:gd name="connsiteX3" fmla="*/ 152400 w 1215920"/>
              <a:gd name="connsiteY3" fmla="*/ 376542 h 2052942"/>
              <a:gd name="connsiteX4" fmla="*/ 190500 w 1215920"/>
              <a:gd name="connsiteY4" fmla="*/ 519417 h 2052942"/>
              <a:gd name="connsiteX5" fmla="*/ 223838 w 1215920"/>
              <a:gd name="connsiteY5" fmla="*/ 657530 h 2052942"/>
              <a:gd name="connsiteX6" fmla="*/ 250032 w 1215920"/>
              <a:gd name="connsiteY6" fmla="*/ 814692 h 2052942"/>
              <a:gd name="connsiteX7" fmla="*/ 271463 w 1215920"/>
              <a:gd name="connsiteY7" fmla="*/ 971855 h 2052942"/>
              <a:gd name="connsiteX8" fmla="*/ 280988 w 1215920"/>
              <a:gd name="connsiteY8" fmla="*/ 1138542 h 2052942"/>
              <a:gd name="connsiteX9" fmla="*/ 276225 w 1215920"/>
              <a:gd name="connsiteY9" fmla="*/ 1348092 h 2052942"/>
              <a:gd name="connsiteX10" fmla="*/ 266701 w 1215920"/>
              <a:gd name="connsiteY10" fmla="*/ 1510017 h 2052942"/>
              <a:gd name="connsiteX11" fmla="*/ 250031 w 1215920"/>
              <a:gd name="connsiteY11" fmla="*/ 1662417 h 2052942"/>
              <a:gd name="connsiteX12" fmla="*/ 228600 w 1215920"/>
              <a:gd name="connsiteY12" fmla="*/ 1786242 h 2052942"/>
              <a:gd name="connsiteX13" fmla="*/ 185738 w 1215920"/>
              <a:gd name="connsiteY13" fmla="*/ 1957692 h 2052942"/>
              <a:gd name="connsiteX14" fmla="*/ 161925 w 1215920"/>
              <a:gd name="connsiteY14" fmla="*/ 2052942 h 2052942"/>
              <a:gd name="connsiteX15" fmla="*/ 250031 w 1215920"/>
              <a:gd name="connsiteY15" fmla="*/ 2043417 h 2052942"/>
              <a:gd name="connsiteX16" fmla="*/ 352425 w 1215920"/>
              <a:gd name="connsiteY16" fmla="*/ 2029130 h 2052942"/>
              <a:gd name="connsiteX17" fmla="*/ 461963 w 1215920"/>
              <a:gd name="connsiteY17" fmla="*/ 2000555 h 2052942"/>
              <a:gd name="connsiteX18" fmla="*/ 550069 w 1215920"/>
              <a:gd name="connsiteY18" fmla="*/ 1974361 h 2052942"/>
              <a:gd name="connsiteX19" fmla="*/ 590550 w 1215920"/>
              <a:gd name="connsiteY19" fmla="*/ 1781480 h 2052942"/>
              <a:gd name="connsiteX20" fmla="*/ 619125 w 1215920"/>
              <a:gd name="connsiteY20" fmla="*/ 1567167 h 2052942"/>
              <a:gd name="connsiteX21" fmla="*/ 628650 w 1215920"/>
              <a:gd name="connsiteY21" fmla="*/ 1410005 h 2052942"/>
              <a:gd name="connsiteX22" fmla="*/ 633412 w 1215920"/>
              <a:gd name="connsiteY22" fmla="*/ 1243318 h 2052942"/>
              <a:gd name="connsiteX23" fmla="*/ 628650 w 1215920"/>
              <a:gd name="connsiteY23" fmla="*/ 1043292 h 2052942"/>
              <a:gd name="connsiteX24" fmla="*/ 1178235 w 1215920"/>
              <a:gd name="connsiteY24" fmla="*/ 1078908 h 2052942"/>
              <a:gd name="connsiteX25" fmla="*/ 1156627 w 1215920"/>
              <a:gd name="connsiteY25" fmla="*/ 792769 h 2052942"/>
              <a:gd name="connsiteX26" fmla="*/ 1067956 w 1215920"/>
              <a:gd name="connsiteY26" fmla="*/ 563433 h 2052942"/>
              <a:gd name="connsiteX27" fmla="*/ 911844 w 1215920"/>
              <a:gd name="connsiteY27" fmla="*/ 357260 h 2052942"/>
              <a:gd name="connsiteX28" fmla="*/ 759943 w 1215920"/>
              <a:gd name="connsiteY28" fmla="*/ 210158 h 2052942"/>
              <a:gd name="connsiteX29" fmla="*/ 555932 w 1215920"/>
              <a:gd name="connsiteY29" fmla="*/ 86697 h 2052942"/>
              <a:gd name="connsiteX30" fmla="*/ 404813 w 1215920"/>
              <a:gd name="connsiteY30" fmla="*/ 28880 h 2052942"/>
              <a:gd name="connsiteX31" fmla="*/ 335757 w 1215920"/>
              <a:gd name="connsiteY31" fmla="*/ 16974 h 2052942"/>
              <a:gd name="connsiteX32" fmla="*/ 233363 w 1215920"/>
              <a:gd name="connsiteY32" fmla="*/ 5067 h 2052942"/>
              <a:gd name="connsiteX33" fmla="*/ 147638 w 1215920"/>
              <a:gd name="connsiteY33" fmla="*/ 305 h 2052942"/>
              <a:gd name="connsiteX34" fmla="*/ 0 w 1215920"/>
              <a:gd name="connsiteY34" fmla="*/ 9830 h 2052942"/>
              <a:gd name="connsiteX0" fmla="*/ 0 w 1202165"/>
              <a:gd name="connsiteY0" fmla="*/ 9830 h 2052942"/>
              <a:gd name="connsiteX1" fmla="*/ 54769 w 1202165"/>
              <a:gd name="connsiteY1" fmla="*/ 112223 h 2052942"/>
              <a:gd name="connsiteX2" fmla="*/ 90488 w 1202165"/>
              <a:gd name="connsiteY2" fmla="*/ 209855 h 2052942"/>
              <a:gd name="connsiteX3" fmla="*/ 152400 w 1202165"/>
              <a:gd name="connsiteY3" fmla="*/ 376542 h 2052942"/>
              <a:gd name="connsiteX4" fmla="*/ 190500 w 1202165"/>
              <a:gd name="connsiteY4" fmla="*/ 519417 h 2052942"/>
              <a:gd name="connsiteX5" fmla="*/ 223838 w 1202165"/>
              <a:gd name="connsiteY5" fmla="*/ 657530 h 2052942"/>
              <a:gd name="connsiteX6" fmla="*/ 250032 w 1202165"/>
              <a:gd name="connsiteY6" fmla="*/ 814692 h 2052942"/>
              <a:gd name="connsiteX7" fmla="*/ 271463 w 1202165"/>
              <a:gd name="connsiteY7" fmla="*/ 971855 h 2052942"/>
              <a:gd name="connsiteX8" fmla="*/ 280988 w 1202165"/>
              <a:gd name="connsiteY8" fmla="*/ 1138542 h 2052942"/>
              <a:gd name="connsiteX9" fmla="*/ 276225 w 1202165"/>
              <a:gd name="connsiteY9" fmla="*/ 1348092 h 2052942"/>
              <a:gd name="connsiteX10" fmla="*/ 266701 w 1202165"/>
              <a:gd name="connsiteY10" fmla="*/ 1510017 h 2052942"/>
              <a:gd name="connsiteX11" fmla="*/ 250031 w 1202165"/>
              <a:gd name="connsiteY11" fmla="*/ 1662417 h 2052942"/>
              <a:gd name="connsiteX12" fmla="*/ 228600 w 1202165"/>
              <a:gd name="connsiteY12" fmla="*/ 1786242 h 2052942"/>
              <a:gd name="connsiteX13" fmla="*/ 185738 w 1202165"/>
              <a:gd name="connsiteY13" fmla="*/ 1957692 h 2052942"/>
              <a:gd name="connsiteX14" fmla="*/ 161925 w 1202165"/>
              <a:gd name="connsiteY14" fmla="*/ 2052942 h 2052942"/>
              <a:gd name="connsiteX15" fmla="*/ 250031 w 1202165"/>
              <a:gd name="connsiteY15" fmla="*/ 2043417 h 2052942"/>
              <a:gd name="connsiteX16" fmla="*/ 352425 w 1202165"/>
              <a:gd name="connsiteY16" fmla="*/ 2029130 h 2052942"/>
              <a:gd name="connsiteX17" fmla="*/ 461963 w 1202165"/>
              <a:gd name="connsiteY17" fmla="*/ 2000555 h 2052942"/>
              <a:gd name="connsiteX18" fmla="*/ 550069 w 1202165"/>
              <a:gd name="connsiteY18" fmla="*/ 1974361 h 2052942"/>
              <a:gd name="connsiteX19" fmla="*/ 590550 w 1202165"/>
              <a:gd name="connsiteY19" fmla="*/ 1781480 h 2052942"/>
              <a:gd name="connsiteX20" fmla="*/ 619125 w 1202165"/>
              <a:gd name="connsiteY20" fmla="*/ 1567167 h 2052942"/>
              <a:gd name="connsiteX21" fmla="*/ 628650 w 1202165"/>
              <a:gd name="connsiteY21" fmla="*/ 1410005 h 2052942"/>
              <a:gd name="connsiteX22" fmla="*/ 633412 w 1202165"/>
              <a:gd name="connsiteY22" fmla="*/ 1243318 h 2052942"/>
              <a:gd name="connsiteX23" fmla="*/ 1154766 w 1202165"/>
              <a:gd name="connsiteY23" fmla="*/ 1302457 h 2052942"/>
              <a:gd name="connsiteX24" fmla="*/ 1178235 w 1202165"/>
              <a:gd name="connsiteY24" fmla="*/ 1078908 h 2052942"/>
              <a:gd name="connsiteX25" fmla="*/ 1156627 w 1202165"/>
              <a:gd name="connsiteY25" fmla="*/ 792769 h 2052942"/>
              <a:gd name="connsiteX26" fmla="*/ 1067956 w 1202165"/>
              <a:gd name="connsiteY26" fmla="*/ 563433 h 2052942"/>
              <a:gd name="connsiteX27" fmla="*/ 911844 w 1202165"/>
              <a:gd name="connsiteY27" fmla="*/ 357260 h 2052942"/>
              <a:gd name="connsiteX28" fmla="*/ 759943 w 1202165"/>
              <a:gd name="connsiteY28" fmla="*/ 210158 h 2052942"/>
              <a:gd name="connsiteX29" fmla="*/ 555932 w 1202165"/>
              <a:gd name="connsiteY29" fmla="*/ 86697 h 2052942"/>
              <a:gd name="connsiteX30" fmla="*/ 404813 w 1202165"/>
              <a:gd name="connsiteY30" fmla="*/ 28880 h 2052942"/>
              <a:gd name="connsiteX31" fmla="*/ 335757 w 1202165"/>
              <a:gd name="connsiteY31" fmla="*/ 16974 h 2052942"/>
              <a:gd name="connsiteX32" fmla="*/ 233363 w 1202165"/>
              <a:gd name="connsiteY32" fmla="*/ 5067 h 2052942"/>
              <a:gd name="connsiteX33" fmla="*/ 147638 w 1202165"/>
              <a:gd name="connsiteY33" fmla="*/ 305 h 2052942"/>
              <a:gd name="connsiteX34" fmla="*/ 0 w 1202165"/>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628650 w 1178253"/>
              <a:gd name="connsiteY21" fmla="*/ 1410005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619125 w 1178253"/>
              <a:gd name="connsiteY20" fmla="*/ 1567167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590550 w 1178253"/>
              <a:gd name="connsiteY19" fmla="*/ 1781480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550069 w 1178253"/>
              <a:gd name="connsiteY18" fmla="*/ 1974361 h 2052942"/>
              <a:gd name="connsiteX19" fmla="*/ 640944 w 1178253"/>
              <a:gd name="connsiteY19" fmla="*/ 1933186 h 2052942"/>
              <a:gd name="connsiteX20" fmla="*/ 784418 w 1178253"/>
              <a:gd name="connsiteY20" fmla="*/ 1828439 h 2052942"/>
              <a:gd name="connsiteX21" fmla="*/ 928999 w 1178253"/>
              <a:gd name="connsiteY21" fmla="*/ 1696562 h 2052942"/>
              <a:gd name="connsiteX22" fmla="*/ 1064787 w 1178253"/>
              <a:gd name="connsiteY22" fmla="*/ 1502483 h 2052942"/>
              <a:gd name="connsiteX23" fmla="*/ 1154766 w 1178253"/>
              <a:gd name="connsiteY23" fmla="*/ 1302457 h 2052942"/>
              <a:gd name="connsiteX24" fmla="*/ 1178235 w 1178253"/>
              <a:gd name="connsiteY24" fmla="*/ 1078908 h 2052942"/>
              <a:gd name="connsiteX25" fmla="*/ 1156627 w 1178253"/>
              <a:gd name="connsiteY25" fmla="*/ 792769 h 2052942"/>
              <a:gd name="connsiteX26" fmla="*/ 1067956 w 1178253"/>
              <a:gd name="connsiteY26" fmla="*/ 563433 h 2052942"/>
              <a:gd name="connsiteX27" fmla="*/ 911844 w 1178253"/>
              <a:gd name="connsiteY27" fmla="*/ 357260 h 2052942"/>
              <a:gd name="connsiteX28" fmla="*/ 759943 w 1178253"/>
              <a:gd name="connsiteY28" fmla="*/ 210158 h 2052942"/>
              <a:gd name="connsiteX29" fmla="*/ 555932 w 1178253"/>
              <a:gd name="connsiteY29" fmla="*/ 86697 h 2052942"/>
              <a:gd name="connsiteX30" fmla="*/ 404813 w 1178253"/>
              <a:gd name="connsiteY30" fmla="*/ 28880 h 2052942"/>
              <a:gd name="connsiteX31" fmla="*/ 335757 w 1178253"/>
              <a:gd name="connsiteY31" fmla="*/ 16974 h 2052942"/>
              <a:gd name="connsiteX32" fmla="*/ 233363 w 1178253"/>
              <a:gd name="connsiteY32" fmla="*/ 5067 h 2052942"/>
              <a:gd name="connsiteX33" fmla="*/ 147638 w 1178253"/>
              <a:gd name="connsiteY33" fmla="*/ 305 h 2052942"/>
              <a:gd name="connsiteX34" fmla="*/ 0 w 1178253"/>
              <a:gd name="connsiteY34" fmla="*/ 9830 h 2052942"/>
              <a:gd name="connsiteX0" fmla="*/ 0 w 1178253"/>
              <a:gd name="connsiteY0" fmla="*/ 9830 h 2052942"/>
              <a:gd name="connsiteX1" fmla="*/ 54769 w 1178253"/>
              <a:gd name="connsiteY1" fmla="*/ 112223 h 2052942"/>
              <a:gd name="connsiteX2" fmla="*/ 90488 w 1178253"/>
              <a:gd name="connsiteY2" fmla="*/ 209855 h 2052942"/>
              <a:gd name="connsiteX3" fmla="*/ 152400 w 1178253"/>
              <a:gd name="connsiteY3" fmla="*/ 376542 h 2052942"/>
              <a:gd name="connsiteX4" fmla="*/ 190500 w 1178253"/>
              <a:gd name="connsiteY4" fmla="*/ 519417 h 2052942"/>
              <a:gd name="connsiteX5" fmla="*/ 223838 w 1178253"/>
              <a:gd name="connsiteY5" fmla="*/ 657530 h 2052942"/>
              <a:gd name="connsiteX6" fmla="*/ 250032 w 1178253"/>
              <a:gd name="connsiteY6" fmla="*/ 814692 h 2052942"/>
              <a:gd name="connsiteX7" fmla="*/ 271463 w 1178253"/>
              <a:gd name="connsiteY7" fmla="*/ 971855 h 2052942"/>
              <a:gd name="connsiteX8" fmla="*/ 280988 w 1178253"/>
              <a:gd name="connsiteY8" fmla="*/ 1138542 h 2052942"/>
              <a:gd name="connsiteX9" fmla="*/ 276225 w 1178253"/>
              <a:gd name="connsiteY9" fmla="*/ 1348092 h 2052942"/>
              <a:gd name="connsiteX10" fmla="*/ 266701 w 1178253"/>
              <a:gd name="connsiteY10" fmla="*/ 1510017 h 2052942"/>
              <a:gd name="connsiteX11" fmla="*/ 250031 w 1178253"/>
              <a:gd name="connsiteY11" fmla="*/ 1662417 h 2052942"/>
              <a:gd name="connsiteX12" fmla="*/ 228600 w 1178253"/>
              <a:gd name="connsiteY12" fmla="*/ 1786242 h 2052942"/>
              <a:gd name="connsiteX13" fmla="*/ 185738 w 1178253"/>
              <a:gd name="connsiteY13" fmla="*/ 1957692 h 2052942"/>
              <a:gd name="connsiteX14" fmla="*/ 161925 w 1178253"/>
              <a:gd name="connsiteY14" fmla="*/ 2052942 h 2052942"/>
              <a:gd name="connsiteX15" fmla="*/ 250031 w 1178253"/>
              <a:gd name="connsiteY15" fmla="*/ 2043417 h 2052942"/>
              <a:gd name="connsiteX16" fmla="*/ 352425 w 1178253"/>
              <a:gd name="connsiteY16" fmla="*/ 2029130 h 2052942"/>
              <a:gd name="connsiteX17" fmla="*/ 461963 w 1178253"/>
              <a:gd name="connsiteY17" fmla="*/ 2000555 h 2052942"/>
              <a:gd name="connsiteX18" fmla="*/ 640944 w 1178253"/>
              <a:gd name="connsiteY18" fmla="*/ 1933186 h 2052942"/>
              <a:gd name="connsiteX19" fmla="*/ 784418 w 1178253"/>
              <a:gd name="connsiteY19" fmla="*/ 1828439 h 2052942"/>
              <a:gd name="connsiteX20" fmla="*/ 928999 w 1178253"/>
              <a:gd name="connsiteY20" fmla="*/ 1696562 h 2052942"/>
              <a:gd name="connsiteX21" fmla="*/ 1064787 w 1178253"/>
              <a:gd name="connsiteY21" fmla="*/ 1502483 h 2052942"/>
              <a:gd name="connsiteX22" fmla="*/ 1154766 w 1178253"/>
              <a:gd name="connsiteY22" fmla="*/ 1302457 h 2052942"/>
              <a:gd name="connsiteX23" fmla="*/ 1178235 w 1178253"/>
              <a:gd name="connsiteY23" fmla="*/ 1078908 h 2052942"/>
              <a:gd name="connsiteX24" fmla="*/ 1156627 w 1178253"/>
              <a:gd name="connsiteY24" fmla="*/ 792769 h 2052942"/>
              <a:gd name="connsiteX25" fmla="*/ 1067956 w 1178253"/>
              <a:gd name="connsiteY25" fmla="*/ 563433 h 2052942"/>
              <a:gd name="connsiteX26" fmla="*/ 911844 w 1178253"/>
              <a:gd name="connsiteY26" fmla="*/ 357260 h 2052942"/>
              <a:gd name="connsiteX27" fmla="*/ 759943 w 1178253"/>
              <a:gd name="connsiteY27" fmla="*/ 210158 h 2052942"/>
              <a:gd name="connsiteX28" fmla="*/ 555932 w 1178253"/>
              <a:gd name="connsiteY28" fmla="*/ 86697 h 2052942"/>
              <a:gd name="connsiteX29" fmla="*/ 404813 w 1178253"/>
              <a:gd name="connsiteY29" fmla="*/ 28880 h 2052942"/>
              <a:gd name="connsiteX30" fmla="*/ 335757 w 1178253"/>
              <a:gd name="connsiteY30" fmla="*/ 16974 h 2052942"/>
              <a:gd name="connsiteX31" fmla="*/ 233363 w 1178253"/>
              <a:gd name="connsiteY31" fmla="*/ 5067 h 2052942"/>
              <a:gd name="connsiteX32" fmla="*/ 147638 w 1178253"/>
              <a:gd name="connsiteY32" fmla="*/ 305 h 2052942"/>
              <a:gd name="connsiteX33" fmla="*/ 0 w 1178253"/>
              <a:gd name="connsiteY33" fmla="*/ 9830 h 2052942"/>
              <a:gd name="connsiteX0" fmla="*/ 0 w 1178253"/>
              <a:gd name="connsiteY0" fmla="*/ 9830 h 2043683"/>
              <a:gd name="connsiteX1" fmla="*/ 54769 w 1178253"/>
              <a:gd name="connsiteY1" fmla="*/ 112223 h 2043683"/>
              <a:gd name="connsiteX2" fmla="*/ 90488 w 1178253"/>
              <a:gd name="connsiteY2" fmla="*/ 209855 h 2043683"/>
              <a:gd name="connsiteX3" fmla="*/ 152400 w 1178253"/>
              <a:gd name="connsiteY3" fmla="*/ 376542 h 2043683"/>
              <a:gd name="connsiteX4" fmla="*/ 190500 w 1178253"/>
              <a:gd name="connsiteY4" fmla="*/ 519417 h 2043683"/>
              <a:gd name="connsiteX5" fmla="*/ 223838 w 1178253"/>
              <a:gd name="connsiteY5" fmla="*/ 657530 h 2043683"/>
              <a:gd name="connsiteX6" fmla="*/ 250032 w 1178253"/>
              <a:gd name="connsiteY6" fmla="*/ 814692 h 2043683"/>
              <a:gd name="connsiteX7" fmla="*/ 271463 w 1178253"/>
              <a:gd name="connsiteY7" fmla="*/ 971855 h 2043683"/>
              <a:gd name="connsiteX8" fmla="*/ 280988 w 1178253"/>
              <a:gd name="connsiteY8" fmla="*/ 1138542 h 2043683"/>
              <a:gd name="connsiteX9" fmla="*/ 276225 w 1178253"/>
              <a:gd name="connsiteY9" fmla="*/ 1348092 h 2043683"/>
              <a:gd name="connsiteX10" fmla="*/ 266701 w 1178253"/>
              <a:gd name="connsiteY10" fmla="*/ 1510017 h 2043683"/>
              <a:gd name="connsiteX11" fmla="*/ 250031 w 1178253"/>
              <a:gd name="connsiteY11" fmla="*/ 1662417 h 2043683"/>
              <a:gd name="connsiteX12" fmla="*/ 228600 w 1178253"/>
              <a:gd name="connsiteY12" fmla="*/ 1786242 h 2043683"/>
              <a:gd name="connsiteX13" fmla="*/ 185738 w 1178253"/>
              <a:gd name="connsiteY13" fmla="*/ 1957692 h 2043683"/>
              <a:gd name="connsiteX14" fmla="*/ 167205 w 1178253"/>
              <a:gd name="connsiteY14" fmla="*/ 2023444 h 2043683"/>
              <a:gd name="connsiteX15" fmla="*/ 250031 w 1178253"/>
              <a:gd name="connsiteY15" fmla="*/ 2043417 h 2043683"/>
              <a:gd name="connsiteX16" fmla="*/ 352425 w 1178253"/>
              <a:gd name="connsiteY16" fmla="*/ 2029130 h 2043683"/>
              <a:gd name="connsiteX17" fmla="*/ 461963 w 1178253"/>
              <a:gd name="connsiteY17" fmla="*/ 2000555 h 2043683"/>
              <a:gd name="connsiteX18" fmla="*/ 640944 w 1178253"/>
              <a:gd name="connsiteY18" fmla="*/ 1933186 h 2043683"/>
              <a:gd name="connsiteX19" fmla="*/ 784418 w 1178253"/>
              <a:gd name="connsiteY19" fmla="*/ 1828439 h 2043683"/>
              <a:gd name="connsiteX20" fmla="*/ 928999 w 1178253"/>
              <a:gd name="connsiteY20" fmla="*/ 1696562 h 2043683"/>
              <a:gd name="connsiteX21" fmla="*/ 1064787 w 1178253"/>
              <a:gd name="connsiteY21" fmla="*/ 1502483 h 2043683"/>
              <a:gd name="connsiteX22" fmla="*/ 1154766 w 1178253"/>
              <a:gd name="connsiteY22" fmla="*/ 1302457 h 2043683"/>
              <a:gd name="connsiteX23" fmla="*/ 1178235 w 1178253"/>
              <a:gd name="connsiteY23" fmla="*/ 1078908 h 2043683"/>
              <a:gd name="connsiteX24" fmla="*/ 1156627 w 1178253"/>
              <a:gd name="connsiteY24" fmla="*/ 792769 h 2043683"/>
              <a:gd name="connsiteX25" fmla="*/ 1067956 w 1178253"/>
              <a:gd name="connsiteY25" fmla="*/ 563433 h 2043683"/>
              <a:gd name="connsiteX26" fmla="*/ 911844 w 1178253"/>
              <a:gd name="connsiteY26" fmla="*/ 357260 h 2043683"/>
              <a:gd name="connsiteX27" fmla="*/ 759943 w 1178253"/>
              <a:gd name="connsiteY27" fmla="*/ 210158 h 2043683"/>
              <a:gd name="connsiteX28" fmla="*/ 555932 w 1178253"/>
              <a:gd name="connsiteY28" fmla="*/ 86697 h 2043683"/>
              <a:gd name="connsiteX29" fmla="*/ 404813 w 1178253"/>
              <a:gd name="connsiteY29" fmla="*/ 28880 h 2043683"/>
              <a:gd name="connsiteX30" fmla="*/ 335757 w 1178253"/>
              <a:gd name="connsiteY30" fmla="*/ 16974 h 2043683"/>
              <a:gd name="connsiteX31" fmla="*/ 233363 w 1178253"/>
              <a:gd name="connsiteY31" fmla="*/ 5067 h 2043683"/>
              <a:gd name="connsiteX32" fmla="*/ 147638 w 1178253"/>
              <a:gd name="connsiteY32" fmla="*/ 305 h 2043683"/>
              <a:gd name="connsiteX33" fmla="*/ 0 w 1178253"/>
              <a:gd name="connsiteY33" fmla="*/ 9830 h 2043683"/>
              <a:gd name="connsiteX0" fmla="*/ 0 w 1178253"/>
              <a:gd name="connsiteY0" fmla="*/ 9830 h 2029312"/>
              <a:gd name="connsiteX1" fmla="*/ 54769 w 1178253"/>
              <a:gd name="connsiteY1" fmla="*/ 112223 h 2029312"/>
              <a:gd name="connsiteX2" fmla="*/ 90488 w 1178253"/>
              <a:gd name="connsiteY2" fmla="*/ 209855 h 2029312"/>
              <a:gd name="connsiteX3" fmla="*/ 152400 w 1178253"/>
              <a:gd name="connsiteY3" fmla="*/ 376542 h 2029312"/>
              <a:gd name="connsiteX4" fmla="*/ 190500 w 1178253"/>
              <a:gd name="connsiteY4" fmla="*/ 519417 h 2029312"/>
              <a:gd name="connsiteX5" fmla="*/ 223838 w 1178253"/>
              <a:gd name="connsiteY5" fmla="*/ 657530 h 2029312"/>
              <a:gd name="connsiteX6" fmla="*/ 250032 w 1178253"/>
              <a:gd name="connsiteY6" fmla="*/ 814692 h 2029312"/>
              <a:gd name="connsiteX7" fmla="*/ 271463 w 1178253"/>
              <a:gd name="connsiteY7" fmla="*/ 971855 h 2029312"/>
              <a:gd name="connsiteX8" fmla="*/ 280988 w 1178253"/>
              <a:gd name="connsiteY8" fmla="*/ 1138542 h 2029312"/>
              <a:gd name="connsiteX9" fmla="*/ 276225 w 1178253"/>
              <a:gd name="connsiteY9" fmla="*/ 1348092 h 2029312"/>
              <a:gd name="connsiteX10" fmla="*/ 266701 w 1178253"/>
              <a:gd name="connsiteY10" fmla="*/ 1510017 h 2029312"/>
              <a:gd name="connsiteX11" fmla="*/ 250031 w 1178253"/>
              <a:gd name="connsiteY11" fmla="*/ 1662417 h 2029312"/>
              <a:gd name="connsiteX12" fmla="*/ 228600 w 1178253"/>
              <a:gd name="connsiteY12" fmla="*/ 1786242 h 2029312"/>
              <a:gd name="connsiteX13" fmla="*/ 185738 w 1178253"/>
              <a:gd name="connsiteY13" fmla="*/ 1957692 h 2029312"/>
              <a:gd name="connsiteX14" fmla="*/ 167205 w 1178253"/>
              <a:gd name="connsiteY14" fmla="*/ 2023444 h 2029312"/>
              <a:gd name="connsiteX15" fmla="*/ 284352 w 1178253"/>
              <a:gd name="connsiteY15" fmla="*/ 1988634 h 2029312"/>
              <a:gd name="connsiteX16" fmla="*/ 352425 w 1178253"/>
              <a:gd name="connsiteY16" fmla="*/ 2029130 h 2029312"/>
              <a:gd name="connsiteX17" fmla="*/ 461963 w 1178253"/>
              <a:gd name="connsiteY17" fmla="*/ 2000555 h 2029312"/>
              <a:gd name="connsiteX18" fmla="*/ 640944 w 1178253"/>
              <a:gd name="connsiteY18" fmla="*/ 1933186 h 2029312"/>
              <a:gd name="connsiteX19" fmla="*/ 784418 w 1178253"/>
              <a:gd name="connsiteY19" fmla="*/ 1828439 h 2029312"/>
              <a:gd name="connsiteX20" fmla="*/ 928999 w 1178253"/>
              <a:gd name="connsiteY20" fmla="*/ 1696562 h 2029312"/>
              <a:gd name="connsiteX21" fmla="*/ 1064787 w 1178253"/>
              <a:gd name="connsiteY21" fmla="*/ 1502483 h 2029312"/>
              <a:gd name="connsiteX22" fmla="*/ 1154766 w 1178253"/>
              <a:gd name="connsiteY22" fmla="*/ 1302457 h 2029312"/>
              <a:gd name="connsiteX23" fmla="*/ 1178235 w 1178253"/>
              <a:gd name="connsiteY23" fmla="*/ 1078908 h 2029312"/>
              <a:gd name="connsiteX24" fmla="*/ 1156627 w 1178253"/>
              <a:gd name="connsiteY24" fmla="*/ 792769 h 2029312"/>
              <a:gd name="connsiteX25" fmla="*/ 1067956 w 1178253"/>
              <a:gd name="connsiteY25" fmla="*/ 563433 h 2029312"/>
              <a:gd name="connsiteX26" fmla="*/ 911844 w 1178253"/>
              <a:gd name="connsiteY26" fmla="*/ 357260 h 2029312"/>
              <a:gd name="connsiteX27" fmla="*/ 759943 w 1178253"/>
              <a:gd name="connsiteY27" fmla="*/ 210158 h 2029312"/>
              <a:gd name="connsiteX28" fmla="*/ 555932 w 1178253"/>
              <a:gd name="connsiteY28" fmla="*/ 86697 h 2029312"/>
              <a:gd name="connsiteX29" fmla="*/ 404813 w 1178253"/>
              <a:gd name="connsiteY29" fmla="*/ 28880 h 2029312"/>
              <a:gd name="connsiteX30" fmla="*/ 335757 w 1178253"/>
              <a:gd name="connsiteY30" fmla="*/ 16974 h 2029312"/>
              <a:gd name="connsiteX31" fmla="*/ 233363 w 1178253"/>
              <a:gd name="connsiteY31" fmla="*/ 5067 h 2029312"/>
              <a:gd name="connsiteX32" fmla="*/ 147638 w 1178253"/>
              <a:gd name="connsiteY32" fmla="*/ 305 h 2029312"/>
              <a:gd name="connsiteX33" fmla="*/ 0 w 1178253"/>
              <a:gd name="connsiteY33" fmla="*/ 9830 h 2029312"/>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461963 w 1178253"/>
              <a:gd name="connsiteY16" fmla="*/ 2000555 h 2023444"/>
              <a:gd name="connsiteX17" fmla="*/ 640944 w 1178253"/>
              <a:gd name="connsiteY17" fmla="*/ 1933186 h 2023444"/>
              <a:gd name="connsiteX18" fmla="*/ 784418 w 1178253"/>
              <a:gd name="connsiteY18" fmla="*/ 1828439 h 2023444"/>
              <a:gd name="connsiteX19" fmla="*/ 928999 w 1178253"/>
              <a:gd name="connsiteY19" fmla="*/ 1696562 h 2023444"/>
              <a:gd name="connsiteX20" fmla="*/ 1064787 w 1178253"/>
              <a:gd name="connsiteY20" fmla="*/ 1502483 h 2023444"/>
              <a:gd name="connsiteX21" fmla="*/ 1154766 w 1178253"/>
              <a:gd name="connsiteY21" fmla="*/ 1302457 h 2023444"/>
              <a:gd name="connsiteX22" fmla="*/ 1178235 w 1178253"/>
              <a:gd name="connsiteY22" fmla="*/ 1078908 h 2023444"/>
              <a:gd name="connsiteX23" fmla="*/ 1156627 w 1178253"/>
              <a:gd name="connsiteY23" fmla="*/ 792769 h 2023444"/>
              <a:gd name="connsiteX24" fmla="*/ 1067956 w 1178253"/>
              <a:gd name="connsiteY24" fmla="*/ 563433 h 2023444"/>
              <a:gd name="connsiteX25" fmla="*/ 911844 w 1178253"/>
              <a:gd name="connsiteY25" fmla="*/ 357260 h 2023444"/>
              <a:gd name="connsiteX26" fmla="*/ 759943 w 1178253"/>
              <a:gd name="connsiteY26" fmla="*/ 210158 h 2023444"/>
              <a:gd name="connsiteX27" fmla="*/ 555932 w 1178253"/>
              <a:gd name="connsiteY27" fmla="*/ 86697 h 2023444"/>
              <a:gd name="connsiteX28" fmla="*/ 404813 w 1178253"/>
              <a:gd name="connsiteY28" fmla="*/ 28880 h 2023444"/>
              <a:gd name="connsiteX29" fmla="*/ 335757 w 1178253"/>
              <a:gd name="connsiteY29" fmla="*/ 16974 h 2023444"/>
              <a:gd name="connsiteX30" fmla="*/ 233363 w 1178253"/>
              <a:gd name="connsiteY30" fmla="*/ 5067 h 2023444"/>
              <a:gd name="connsiteX31" fmla="*/ 147638 w 1178253"/>
              <a:gd name="connsiteY31" fmla="*/ 305 h 2023444"/>
              <a:gd name="connsiteX32" fmla="*/ 0 w 1178253"/>
              <a:gd name="connsiteY32"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40944 w 1178253"/>
              <a:gd name="connsiteY16" fmla="*/ 1933186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784418 w 1178253"/>
              <a:gd name="connsiteY17" fmla="*/ 1828439 h 2023444"/>
              <a:gd name="connsiteX18" fmla="*/ 928999 w 1178253"/>
              <a:gd name="connsiteY18" fmla="*/ 1696562 h 2023444"/>
              <a:gd name="connsiteX19" fmla="*/ 1064787 w 1178253"/>
              <a:gd name="connsiteY19" fmla="*/ 1502483 h 2023444"/>
              <a:gd name="connsiteX20" fmla="*/ 1154766 w 1178253"/>
              <a:gd name="connsiteY20" fmla="*/ 1302457 h 2023444"/>
              <a:gd name="connsiteX21" fmla="*/ 1178235 w 1178253"/>
              <a:gd name="connsiteY21" fmla="*/ 1078908 h 2023444"/>
              <a:gd name="connsiteX22" fmla="*/ 1156627 w 1178253"/>
              <a:gd name="connsiteY22" fmla="*/ 792769 h 2023444"/>
              <a:gd name="connsiteX23" fmla="*/ 1067956 w 1178253"/>
              <a:gd name="connsiteY23" fmla="*/ 563433 h 2023444"/>
              <a:gd name="connsiteX24" fmla="*/ 911844 w 1178253"/>
              <a:gd name="connsiteY24" fmla="*/ 357260 h 2023444"/>
              <a:gd name="connsiteX25" fmla="*/ 759943 w 1178253"/>
              <a:gd name="connsiteY25" fmla="*/ 210158 h 2023444"/>
              <a:gd name="connsiteX26" fmla="*/ 555932 w 1178253"/>
              <a:gd name="connsiteY26" fmla="*/ 86697 h 2023444"/>
              <a:gd name="connsiteX27" fmla="*/ 404813 w 1178253"/>
              <a:gd name="connsiteY27" fmla="*/ 28880 h 2023444"/>
              <a:gd name="connsiteX28" fmla="*/ 335757 w 1178253"/>
              <a:gd name="connsiteY28" fmla="*/ 16974 h 2023444"/>
              <a:gd name="connsiteX29" fmla="*/ 233363 w 1178253"/>
              <a:gd name="connsiteY29" fmla="*/ 5067 h 2023444"/>
              <a:gd name="connsiteX30" fmla="*/ 147638 w 1178253"/>
              <a:gd name="connsiteY30" fmla="*/ 305 h 2023444"/>
              <a:gd name="connsiteX31" fmla="*/ 0 w 1178253"/>
              <a:gd name="connsiteY31"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928999 w 1178253"/>
              <a:gd name="connsiteY17" fmla="*/ 1696562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64787 w 1178253"/>
              <a:gd name="connsiteY18" fmla="*/ 1502483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253"/>
              <a:gd name="connsiteY0" fmla="*/ 9830 h 2023444"/>
              <a:gd name="connsiteX1" fmla="*/ 54769 w 1178253"/>
              <a:gd name="connsiteY1" fmla="*/ 112223 h 2023444"/>
              <a:gd name="connsiteX2" fmla="*/ 90488 w 1178253"/>
              <a:gd name="connsiteY2" fmla="*/ 209855 h 2023444"/>
              <a:gd name="connsiteX3" fmla="*/ 152400 w 1178253"/>
              <a:gd name="connsiteY3" fmla="*/ 376542 h 2023444"/>
              <a:gd name="connsiteX4" fmla="*/ 190500 w 1178253"/>
              <a:gd name="connsiteY4" fmla="*/ 519417 h 2023444"/>
              <a:gd name="connsiteX5" fmla="*/ 223838 w 1178253"/>
              <a:gd name="connsiteY5" fmla="*/ 657530 h 2023444"/>
              <a:gd name="connsiteX6" fmla="*/ 250032 w 1178253"/>
              <a:gd name="connsiteY6" fmla="*/ 814692 h 2023444"/>
              <a:gd name="connsiteX7" fmla="*/ 271463 w 1178253"/>
              <a:gd name="connsiteY7" fmla="*/ 971855 h 2023444"/>
              <a:gd name="connsiteX8" fmla="*/ 280988 w 1178253"/>
              <a:gd name="connsiteY8" fmla="*/ 1138542 h 2023444"/>
              <a:gd name="connsiteX9" fmla="*/ 276225 w 1178253"/>
              <a:gd name="connsiteY9" fmla="*/ 1348092 h 2023444"/>
              <a:gd name="connsiteX10" fmla="*/ 266701 w 1178253"/>
              <a:gd name="connsiteY10" fmla="*/ 1510017 h 2023444"/>
              <a:gd name="connsiteX11" fmla="*/ 250031 w 1178253"/>
              <a:gd name="connsiteY11" fmla="*/ 1662417 h 2023444"/>
              <a:gd name="connsiteX12" fmla="*/ 228600 w 1178253"/>
              <a:gd name="connsiteY12" fmla="*/ 1786242 h 2023444"/>
              <a:gd name="connsiteX13" fmla="*/ 185738 w 1178253"/>
              <a:gd name="connsiteY13" fmla="*/ 1957692 h 2023444"/>
              <a:gd name="connsiteX14" fmla="*/ 167205 w 1178253"/>
              <a:gd name="connsiteY14" fmla="*/ 2023444 h 2023444"/>
              <a:gd name="connsiteX15" fmla="*/ 284352 w 1178253"/>
              <a:gd name="connsiteY15" fmla="*/ 1988634 h 2023444"/>
              <a:gd name="connsiteX16" fmla="*/ 619823 w 1178253"/>
              <a:gd name="connsiteY16" fmla="*/ 1867868 h 2023444"/>
              <a:gd name="connsiteX17" fmla="*/ 889398 w 1178253"/>
              <a:gd name="connsiteY17" fmla="*/ 1677599 h 2023444"/>
              <a:gd name="connsiteX18" fmla="*/ 1038386 w 1178253"/>
              <a:gd name="connsiteY18" fmla="*/ 1496162 h 2023444"/>
              <a:gd name="connsiteX19" fmla="*/ 1154766 w 1178253"/>
              <a:gd name="connsiteY19" fmla="*/ 1302457 h 2023444"/>
              <a:gd name="connsiteX20" fmla="*/ 1178235 w 1178253"/>
              <a:gd name="connsiteY20" fmla="*/ 1078908 h 2023444"/>
              <a:gd name="connsiteX21" fmla="*/ 1156627 w 1178253"/>
              <a:gd name="connsiteY21" fmla="*/ 792769 h 2023444"/>
              <a:gd name="connsiteX22" fmla="*/ 1067956 w 1178253"/>
              <a:gd name="connsiteY22" fmla="*/ 563433 h 2023444"/>
              <a:gd name="connsiteX23" fmla="*/ 911844 w 1178253"/>
              <a:gd name="connsiteY23" fmla="*/ 357260 h 2023444"/>
              <a:gd name="connsiteX24" fmla="*/ 759943 w 1178253"/>
              <a:gd name="connsiteY24" fmla="*/ 210158 h 2023444"/>
              <a:gd name="connsiteX25" fmla="*/ 555932 w 1178253"/>
              <a:gd name="connsiteY25" fmla="*/ 86697 h 2023444"/>
              <a:gd name="connsiteX26" fmla="*/ 404813 w 1178253"/>
              <a:gd name="connsiteY26" fmla="*/ 28880 h 2023444"/>
              <a:gd name="connsiteX27" fmla="*/ 335757 w 1178253"/>
              <a:gd name="connsiteY27" fmla="*/ 16974 h 2023444"/>
              <a:gd name="connsiteX28" fmla="*/ 233363 w 1178253"/>
              <a:gd name="connsiteY28" fmla="*/ 5067 h 2023444"/>
              <a:gd name="connsiteX29" fmla="*/ 147638 w 1178253"/>
              <a:gd name="connsiteY29" fmla="*/ 305 h 2023444"/>
              <a:gd name="connsiteX30" fmla="*/ 0 w 1178253"/>
              <a:gd name="connsiteY30" fmla="*/ 9830 h 2023444"/>
              <a:gd name="connsiteX0" fmla="*/ 0 w 1178793"/>
              <a:gd name="connsiteY0" fmla="*/ 9830 h 2023444"/>
              <a:gd name="connsiteX1" fmla="*/ 54769 w 1178793"/>
              <a:gd name="connsiteY1" fmla="*/ 112223 h 2023444"/>
              <a:gd name="connsiteX2" fmla="*/ 90488 w 1178793"/>
              <a:gd name="connsiteY2" fmla="*/ 209855 h 2023444"/>
              <a:gd name="connsiteX3" fmla="*/ 152400 w 1178793"/>
              <a:gd name="connsiteY3" fmla="*/ 376542 h 2023444"/>
              <a:gd name="connsiteX4" fmla="*/ 190500 w 1178793"/>
              <a:gd name="connsiteY4" fmla="*/ 519417 h 2023444"/>
              <a:gd name="connsiteX5" fmla="*/ 223838 w 1178793"/>
              <a:gd name="connsiteY5" fmla="*/ 657530 h 2023444"/>
              <a:gd name="connsiteX6" fmla="*/ 250032 w 1178793"/>
              <a:gd name="connsiteY6" fmla="*/ 814692 h 2023444"/>
              <a:gd name="connsiteX7" fmla="*/ 271463 w 1178793"/>
              <a:gd name="connsiteY7" fmla="*/ 971855 h 2023444"/>
              <a:gd name="connsiteX8" fmla="*/ 280988 w 1178793"/>
              <a:gd name="connsiteY8" fmla="*/ 1138542 h 2023444"/>
              <a:gd name="connsiteX9" fmla="*/ 276225 w 1178793"/>
              <a:gd name="connsiteY9" fmla="*/ 1348092 h 2023444"/>
              <a:gd name="connsiteX10" fmla="*/ 266701 w 1178793"/>
              <a:gd name="connsiteY10" fmla="*/ 1510017 h 2023444"/>
              <a:gd name="connsiteX11" fmla="*/ 250031 w 1178793"/>
              <a:gd name="connsiteY11" fmla="*/ 1662417 h 2023444"/>
              <a:gd name="connsiteX12" fmla="*/ 228600 w 1178793"/>
              <a:gd name="connsiteY12" fmla="*/ 1786242 h 2023444"/>
              <a:gd name="connsiteX13" fmla="*/ 185738 w 1178793"/>
              <a:gd name="connsiteY13" fmla="*/ 1957692 h 2023444"/>
              <a:gd name="connsiteX14" fmla="*/ 167205 w 1178793"/>
              <a:gd name="connsiteY14" fmla="*/ 2023444 h 2023444"/>
              <a:gd name="connsiteX15" fmla="*/ 284352 w 1178793"/>
              <a:gd name="connsiteY15" fmla="*/ 1988634 h 2023444"/>
              <a:gd name="connsiteX16" fmla="*/ 619823 w 1178793"/>
              <a:gd name="connsiteY16" fmla="*/ 1867868 h 2023444"/>
              <a:gd name="connsiteX17" fmla="*/ 889398 w 1178793"/>
              <a:gd name="connsiteY17" fmla="*/ 1677599 h 2023444"/>
              <a:gd name="connsiteX18" fmla="*/ 1038386 w 1178793"/>
              <a:gd name="connsiteY18" fmla="*/ 1496162 h 2023444"/>
              <a:gd name="connsiteX19" fmla="*/ 1141565 w 1178793"/>
              <a:gd name="connsiteY19" fmla="*/ 1302457 h 2023444"/>
              <a:gd name="connsiteX20" fmla="*/ 1178235 w 1178793"/>
              <a:gd name="connsiteY20" fmla="*/ 1078908 h 2023444"/>
              <a:gd name="connsiteX21" fmla="*/ 1156627 w 1178793"/>
              <a:gd name="connsiteY21" fmla="*/ 792769 h 2023444"/>
              <a:gd name="connsiteX22" fmla="*/ 1067956 w 1178793"/>
              <a:gd name="connsiteY22" fmla="*/ 563433 h 2023444"/>
              <a:gd name="connsiteX23" fmla="*/ 911844 w 1178793"/>
              <a:gd name="connsiteY23" fmla="*/ 357260 h 2023444"/>
              <a:gd name="connsiteX24" fmla="*/ 759943 w 1178793"/>
              <a:gd name="connsiteY24" fmla="*/ 210158 h 2023444"/>
              <a:gd name="connsiteX25" fmla="*/ 555932 w 1178793"/>
              <a:gd name="connsiteY25" fmla="*/ 86697 h 2023444"/>
              <a:gd name="connsiteX26" fmla="*/ 404813 w 1178793"/>
              <a:gd name="connsiteY26" fmla="*/ 28880 h 2023444"/>
              <a:gd name="connsiteX27" fmla="*/ 335757 w 1178793"/>
              <a:gd name="connsiteY27" fmla="*/ 16974 h 2023444"/>
              <a:gd name="connsiteX28" fmla="*/ 233363 w 1178793"/>
              <a:gd name="connsiteY28" fmla="*/ 5067 h 2023444"/>
              <a:gd name="connsiteX29" fmla="*/ 147638 w 1178793"/>
              <a:gd name="connsiteY29" fmla="*/ 305 h 2023444"/>
              <a:gd name="connsiteX30" fmla="*/ 0 w 1178793"/>
              <a:gd name="connsiteY30" fmla="*/ 9830 h 2023444"/>
              <a:gd name="connsiteX0" fmla="*/ 0 w 1178262"/>
              <a:gd name="connsiteY0" fmla="*/ 9830 h 2023444"/>
              <a:gd name="connsiteX1" fmla="*/ 54769 w 1178262"/>
              <a:gd name="connsiteY1" fmla="*/ 112223 h 2023444"/>
              <a:gd name="connsiteX2" fmla="*/ 90488 w 1178262"/>
              <a:gd name="connsiteY2" fmla="*/ 209855 h 2023444"/>
              <a:gd name="connsiteX3" fmla="*/ 152400 w 1178262"/>
              <a:gd name="connsiteY3" fmla="*/ 376542 h 2023444"/>
              <a:gd name="connsiteX4" fmla="*/ 190500 w 1178262"/>
              <a:gd name="connsiteY4" fmla="*/ 519417 h 2023444"/>
              <a:gd name="connsiteX5" fmla="*/ 223838 w 1178262"/>
              <a:gd name="connsiteY5" fmla="*/ 657530 h 2023444"/>
              <a:gd name="connsiteX6" fmla="*/ 250032 w 1178262"/>
              <a:gd name="connsiteY6" fmla="*/ 814692 h 2023444"/>
              <a:gd name="connsiteX7" fmla="*/ 271463 w 1178262"/>
              <a:gd name="connsiteY7" fmla="*/ 971855 h 2023444"/>
              <a:gd name="connsiteX8" fmla="*/ 280988 w 1178262"/>
              <a:gd name="connsiteY8" fmla="*/ 1138542 h 2023444"/>
              <a:gd name="connsiteX9" fmla="*/ 276225 w 1178262"/>
              <a:gd name="connsiteY9" fmla="*/ 1348092 h 2023444"/>
              <a:gd name="connsiteX10" fmla="*/ 266701 w 1178262"/>
              <a:gd name="connsiteY10" fmla="*/ 1510017 h 2023444"/>
              <a:gd name="connsiteX11" fmla="*/ 250031 w 1178262"/>
              <a:gd name="connsiteY11" fmla="*/ 1662417 h 2023444"/>
              <a:gd name="connsiteX12" fmla="*/ 228600 w 1178262"/>
              <a:gd name="connsiteY12" fmla="*/ 1786242 h 2023444"/>
              <a:gd name="connsiteX13" fmla="*/ 185738 w 1178262"/>
              <a:gd name="connsiteY13" fmla="*/ 1957692 h 2023444"/>
              <a:gd name="connsiteX14" fmla="*/ 167205 w 1178262"/>
              <a:gd name="connsiteY14" fmla="*/ 2023444 h 2023444"/>
              <a:gd name="connsiteX15" fmla="*/ 284352 w 1178262"/>
              <a:gd name="connsiteY15" fmla="*/ 1988634 h 2023444"/>
              <a:gd name="connsiteX16" fmla="*/ 619823 w 1178262"/>
              <a:gd name="connsiteY16" fmla="*/ 1867868 h 2023444"/>
              <a:gd name="connsiteX17" fmla="*/ 889398 w 1178262"/>
              <a:gd name="connsiteY17" fmla="*/ 1677599 h 2023444"/>
              <a:gd name="connsiteX18" fmla="*/ 1038386 w 1178262"/>
              <a:gd name="connsiteY18" fmla="*/ 1496162 h 2023444"/>
              <a:gd name="connsiteX19" fmla="*/ 1141565 w 1178262"/>
              <a:gd name="connsiteY19" fmla="*/ 1302457 h 2023444"/>
              <a:gd name="connsiteX20" fmla="*/ 1178235 w 1178262"/>
              <a:gd name="connsiteY20" fmla="*/ 1078908 h 2023444"/>
              <a:gd name="connsiteX21" fmla="*/ 1146067 w 1178262"/>
              <a:gd name="connsiteY21" fmla="*/ 792769 h 2023444"/>
              <a:gd name="connsiteX22" fmla="*/ 1067956 w 1178262"/>
              <a:gd name="connsiteY22" fmla="*/ 563433 h 2023444"/>
              <a:gd name="connsiteX23" fmla="*/ 911844 w 1178262"/>
              <a:gd name="connsiteY23" fmla="*/ 357260 h 2023444"/>
              <a:gd name="connsiteX24" fmla="*/ 759943 w 1178262"/>
              <a:gd name="connsiteY24" fmla="*/ 210158 h 2023444"/>
              <a:gd name="connsiteX25" fmla="*/ 555932 w 1178262"/>
              <a:gd name="connsiteY25" fmla="*/ 86697 h 2023444"/>
              <a:gd name="connsiteX26" fmla="*/ 404813 w 1178262"/>
              <a:gd name="connsiteY26" fmla="*/ 28880 h 2023444"/>
              <a:gd name="connsiteX27" fmla="*/ 335757 w 1178262"/>
              <a:gd name="connsiteY27" fmla="*/ 16974 h 2023444"/>
              <a:gd name="connsiteX28" fmla="*/ 233363 w 1178262"/>
              <a:gd name="connsiteY28" fmla="*/ 5067 h 2023444"/>
              <a:gd name="connsiteX29" fmla="*/ 147638 w 1178262"/>
              <a:gd name="connsiteY29" fmla="*/ 305 h 2023444"/>
              <a:gd name="connsiteX30" fmla="*/ 0 w 1178262"/>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911844 w 1178278"/>
              <a:gd name="connsiteY23" fmla="*/ 357260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59943 w 1178278"/>
              <a:gd name="connsiteY24" fmla="*/ 21015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28262 w 1178278"/>
              <a:gd name="connsiteY24" fmla="*/ 222800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0 w 1178278"/>
              <a:gd name="connsiteY0" fmla="*/ 9830 h 2023444"/>
              <a:gd name="connsiteX1" fmla="*/ 54769 w 1178278"/>
              <a:gd name="connsiteY1" fmla="*/ 112223 h 2023444"/>
              <a:gd name="connsiteX2" fmla="*/ 90488 w 1178278"/>
              <a:gd name="connsiteY2" fmla="*/ 209855 h 2023444"/>
              <a:gd name="connsiteX3" fmla="*/ 152400 w 1178278"/>
              <a:gd name="connsiteY3" fmla="*/ 376542 h 2023444"/>
              <a:gd name="connsiteX4" fmla="*/ 190500 w 1178278"/>
              <a:gd name="connsiteY4" fmla="*/ 519417 h 2023444"/>
              <a:gd name="connsiteX5" fmla="*/ 223838 w 1178278"/>
              <a:gd name="connsiteY5" fmla="*/ 657530 h 2023444"/>
              <a:gd name="connsiteX6" fmla="*/ 250032 w 1178278"/>
              <a:gd name="connsiteY6" fmla="*/ 814692 h 2023444"/>
              <a:gd name="connsiteX7" fmla="*/ 271463 w 1178278"/>
              <a:gd name="connsiteY7" fmla="*/ 971855 h 2023444"/>
              <a:gd name="connsiteX8" fmla="*/ 280988 w 1178278"/>
              <a:gd name="connsiteY8" fmla="*/ 1138542 h 2023444"/>
              <a:gd name="connsiteX9" fmla="*/ 276225 w 1178278"/>
              <a:gd name="connsiteY9" fmla="*/ 1348092 h 2023444"/>
              <a:gd name="connsiteX10" fmla="*/ 266701 w 1178278"/>
              <a:gd name="connsiteY10" fmla="*/ 1510017 h 2023444"/>
              <a:gd name="connsiteX11" fmla="*/ 250031 w 1178278"/>
              <a:gd name="connsiteY11" fmla="*/ 1662417 h 2023444"/>
              <a:gd name="connsiteX12" fmla="*/ 228600 w 1178278"/>
              <a:gd name="connsiteY12" fmla="*/ 1786242 h 2023444"/>
              <a:gd name="connsiteX13" fmla="*/ 185738 w 1178278"/>
              <a:gd name="connsiteY13" fmla="*/ 1957692 h 2023444"/>
              <a:gd name="connsiteX14" fmla="*/ 167205 w 1178278"/>
              <a:gd name="connsiteY14" fmla="*/ 2023444 h 2023444"/>
              <a:gd name="connsiteX15" fmla="*/ 284352 w 1178278"/>
              <a:gd name="connsiteY15" fmla="*/ 1988634 h 2023444"/>
              <a:gd name="connsiteX16" fmla="*/ 619823 w 1178278"/>
              <a:gd name="connsiteY16" fmla="*/ 1867868 h 2023444"/>
              <a:gd name="connsiteX17" fmla="*/ 889398 w 1178278"/>
              <a:gd name="connsiteY17" fmla="*/ 1677599 h 2023444"/>
              <a:gd name="connsiteX18" fmla="*/ 1038386 w 1178278"/>
              <a:gd name="connsiteY18" fmla="*/ 1496162 h 2023444"/>
              <a:gd name="connsiteX19" fmla="*/ 1141565 w 1178278"/>
              <a:gd name="connsiteY19" fmla="*/ 1302457 h 2023444"/>
              <a:gd name="connsiteX20" fmla="*/ 1178235 w 1178278"/>
              <a:gd name="connsiteY20" fmla="*/ 1078908 h 2023444"/>
              <a:gd name="connsiteX21" fmla="*/ 1146067 w 1178278"/>
              <a:gd name="connsiteY21" fmla="*/ 792769 h 2023444"/>
              <a:gd name="connsiteX22" fmla="*/ 1033635 w 1178278"/>
              <a:gd name="connsiteY22" fmla="*/ 571861 h 2023444"/>
              <a:gd name="connsiteX23" fmla="*/ 866963 w 1178278"/>
              <a:gd name="connsiteY23" fmla="*/ 376223 h 2023444"/>
              <a:gd name="connsiteX24" fmla="*/ 704502 w 1178278"/>
              <a:gd name="connsiteY24" fmla="*/ 252298 h 2023444"/>
              <a:gd name="connsiteX25" fmla="*/ 555932 w 1178278"/>
              <a:gd name="connsiteY25" fmla="*/ 86697 h 2023444"/>
              <a:gd name="connsiteX26" fmla="*/ 404813 w 1178278"/>
              <a:gd name="connsiteY26" fmla="*/ 28880 h 2023444"/>
              <a:gd name="connsiteX27" fmla="*/ 335757 w 1178278"/>
              <a:gd name="connsiteY27" fmla="*/ 16974 h 2023444"/>
              <a:gd name="connsiteX28" fmla="*/ 233363 w 1178278"/>
              <a:gd name="connsiteY28" fmla="*/ 5067 h 2023444"/>
              <a:gd name="connsiteX29" fmla="*/ 147638 w 1178278"/>
              <a:gd name="connsiteY29" fmla="*/ 305 h 2023444"/>
              <a:gd name="connsiteX30" fmla="*/ 0 w 1178278"/>
              <a:gd name="connsiteY30" fmla="*/ 983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29" fmla="*/ 284052 w 1178278"/>
              <a:gd name="connsiteY29" fmla="*/ 45522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28" fmla="*/ 335757 w 1178278"/>
              <a:gd name="connsiteY28" fmla="*/ 16974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555932 w 1178278"/>
              <a:gd name="connsiteY26" fmla="*/ 86697 h 2023444"/>
              <a:gd name="connsiteX27" fmla="*/ 404813 w 1178278"/>
              <a:gd name="connsiteY27"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404813 w 1178278"/>
              <a:gd name="connsiteY26" fmla="*/ 28880 h 2023444"/>
              <a:gd name="connsiteX0" fmla="*/ 147638 w 1178278"/>
              <a:gd name="connsiteY0" fmla="*/ 305 h 2023444"/>
              <a:gd name="connsiteX1" fmla="*/ 0 w 1178278"/>
              <a:gd name="connsiteY1" fmla="*/ 9830 h 2023444"/>
              <a:gd name="connsiteX2" fmla="*/ 54769 w 1178278"/>
              <a:gd name="connsiteY2" fmla="*/ 112223 h 2023444"/>
              <a:gd name="connsiteX3" fmla="*/ 90488 w 1178278"/>
              <a:gd name="connsiteY3" fmla="*/ 209855 h 2023444"/>
              <a:gd name="connsiteX4" fmla="*/ 152400 w 1178278"/>
              <a:gd name="connsiteY4" fmla="*/ 376542 h 2023444"/>
              <a:gd name="connsiteX5" fmla="*/ 190500 w 1178278"/>
              <a:gd name="connsiteY5" fmla="*/ 519417 h 2023444"/>
              <a:gd name="connsiteX6" fmla="*/ 223838 w 1178278"/>
              <a:gd name="connsiteY6" fmla="*/ 657530 h 2023444"/>
              <a:gd name="connsiteX7" fmla="*/ 250032 w 1178278"/>
              <a:gd name="connsiteY7" fmla="*/ 814692 h 2023444"/>
              <a:gd name="connsiteX8" fmla="*/ 271463 w 1178278"/>
              <a:gd name="connsiteY8" fmla="*/ 971855 h 2023444"/>
              <a:gd name="connsiteX9" fmla="*/ 280988 w 1178278"/>
              <a:gd name="connsiteY9" fmla="*/ 1138542 h 2023444"/>
              <a:gd name="connsiteX10" fmla="*/ 276225 w 1178278"/>
              <a:gd name="connsiteY10" fmla="*/ 1348092 h 2023444"/>
              <a:gd name="connsiteX11" fmla="*/ 266701 w 1178278"/>
              <a:gd name="connsiteY11" fmla="*/ 1510017 h 2023444"/>
              <a:gd name="connsiteX12" fmla="*/ 250031 w 1178278"/>
              <a:gd name="connsiteY12" fmla="*/ 1662417 h 2023444"/>
              <a:gd name="connsiteX13" fmla="*/ 228600 w 1178278"/>
              <a:gd name="connsiteY13" fmla="*/ 1786242 h 2023444"/>
              <a:gd name="connsiteX14" fmla="*/ 185738 w 1178278"/>
              <a:gd name="connsiteY14" fmla="*/ 1957692 h 2023444"/>
              <a:gd name="connsiteX15" fmla="*/ 167205 w 1178278"/>
              <a:gd name="connsiteY15" fmla="*/ 2023444 h 2023444"/>
              <a:gd name="connsiteX16" fmla="*/ 284352 w 1178278"/>
              <a:gd name="connsiteY16" fmla="*/ 1988634 h 2023444"/>
              <a:gd name="connsiteX17" fmla="*/ 619823 w 1178278"/>
              <a:gd name="connsiteY17" fmla="*/ 1867868 h 2023444"/>
              <a:gd name="connsiteX18" fmla="*/ 889398 w 1178278"/>
              <a:gd name="connsiteY18" fmla="*/ 1677599 h 2023444"/>
              <a:gd name="connsiteX19" fmla="*/ 1038386 w 1178278"/>
              <a:gd name="connsiteY19" fmla="*/ 1496162 h 2023444"/>
              <a:gd name="connsiteX20" fmla="*/ 1141565 w 1178278"/>
              <a:gd name="connsiteY20" fmla="*/ 1302457 h 2023444"/>
              <a:gd name="connsiteX21" fmla="*/ 1178235 w 1178278"/>
              <a:gd name="connsiteY21" fmla="*/ 1078908 h 2023444"/>
              <a:gd name="connsiteX22" fmla="*/ 1146067 w 1178278"/>
              <a:gd name="connsiteY22" fmla="*/ 792769 h 2023444"/>
              <a:gd name="connsiteX23" fmla="*/ 1033635 w 1178278"/>
              <a:gd name="connsiteY23" fmla="*/ 571861 h 2023444"/>
              <a:gd name="connsiteX24" fmla="*/ 866963 w 1178278"/>
              <a:gd name="connsiteY24" fmla="*/ 376223 h 2023444"/>
              <a:gd name="connsiteX25" fmla="*/ 704502 w 1178278"/>
              <a:gd name="connsiteY25" fmla="*/ 252298 h 2023444"/>
              <a:gd name="connsiteX26" fmla="*/ 388972 w 1178278"/>
              <a:gd name="connsiteY26" fmla="*/ 96305 h 2023444"/>
              <a:gd name="connsiteX0" fmla="*/ 195159 w 1178278"/>
              <a:gd name="connsiteY0" fmla="*/ 43269 h 2015839"/>
              <a:gd name="connsiteX1" fmla="*/ 0 w 1178278"/>
              <a:gd name="connsiteY1" fmla="*/ 2225 h 2015839"/>
              <a:gd name="connsiteX2" fmla="*/ 54769 w 1178278"/>
              <a:gd name="connsiteY2" fmla="*/ 104618 h 2015839"/>
              <a:gd name="connsiteX3" fmla="*/ 90488 w 1178278"/>
              <a:gd name="connsiteY3" fmla="*/ 202250 h 2015839"/>
              <a:gd name="connsiteX4" fmla="*/ 152400 w 1178278"/>
              <a:gd name="connsiteY4" fmla="*/ 368937 h 2015839"/>
              <a:gd name="connsiteX5" fmla="*/ 190500 w 1178278"/>
              <a:gd name="connsiteY5" fmla="*/ 511812 h 2015839"/>
              <a:gd name="connsiteX6" fmla="*/ 223838 w 1178278"/>
              <a:gd name="connsiteY6" fmla="*/ 649925 h 2015839"/>
              <a:gd name="connsiteX7" fmla="*/ 250032 w 1178278"/>
              <a:gd name="connsiteY7" fmla="*/ 807087 h 2015839"/>
              <a:gd name="connsiteX8" fmla="*/ 271463 w 1178278"/>
              <a:gd name="connsiteY8" fmla="*/ 964250 h 2015839"/>
              <a:gd name="connsiteX9" fmla="*/ 280988 w 1178278"/>
              <a:gd name="connsiteY9" fmla="*/ 1130937 h 2015839"/>
              <a:gd name="connsiteX10" fmla="*/ 276225 w 1178278"/>
              <a:gd name="connsiteY10" fmla="*/ 1340487 h 2015839"/>
              <a:gd name="connsiteX11" fmla="*/ 266701 w 1178278"/>
              <a:gd name="connsiteY11" fmla="*/ 1502412 h 2015839"/>
              <a:gd name="connsiteX12" fmla="*/ 250031 w 1178278"/>
              <a:gd name="connsiteY12" fmla="*/ 1654812 h 2015839"/>
              <a:gd name="connsiteX13" fmla="*/ 228600 w 1178278"/>
              <a:gd name="connsiteY13" fmla="*/ 1778637 h 2015839"/>
              <a:gd name="connsiteX14" fmla="*/ 185738 w 1178278"/>
              <a:gd name="connsiteY14" fmla="*/ 1950087 h 2015839"/>
              <a:gd name="connsiteX15" fmla="*/ 167205 w 1178278"/>
              <a:gd name="connsiteY15" fmla="*/ 2015839 h 2015839"/>
              <a:gd name="connsiteX16" fmla="*/ 284352 w 1178278"/>
              <a:gd name="connsiteY16" fmla="*/ 1981029 h 2015839"/>
              <a:gd name="connsiteX17" fmla="*/ 619823 w 1178278"/>
              <a:gd name="connsiteY17" fmla="*/ 1860263 h 2015839"/>
              <a:gd name="connsiteX18" fmla="*/ 889398 w 1178278"/>
              <a:gd name="connsiteY18" fmla="*/ 1669994 h 2015839"/>
              <a:gd name="connsiteX19" fmla="*/ 1038386 w 1178278"/>
              <a:gd name="connsiteY19" fmla="*/ 1488557 h 2015839"/>
              <a:gd name="connsiteX20" fmla="*/ 1141565 w 1178278"/>
              <a:gd name="connsiteY20" fmla="*/ 1294852 h 2015839"/>
              <a:gd name="connsiteX21" fmla="*/ 1178235 w 1178278"/>
              <a:gd name="connsiteY21" fmla="*/ 1071303 h 2015839"/>
              <a:gd name="connsiteX22" fmla="*/ 1146067 w 1178278"/>
              <a:gd name="connsiteY22" fmla="*/ 785164 h 2015839"/>
              <a:gd name="connsiteX23" fmla="*/ 1033635 w 1178278"/>
              <a:gd name="connsiteY23" fmla="*/ 564256 h 2015839"/>
              <a:gd name="connsiteX24" fmla="*/ 866963 w 1178278"/>
              <a:gd name="connsiteY24" fmla="*/ 368618 h 2015839"/>
              <a:gd name="connsiteX25" fmla="*/ 704502 w 1178278"/>
              <a:gd name="connsiteY25" fmla="*/ 244693 h 2015839"/>
              <a:gd name="connsiteX26" fmla="*/ 388972 w 1178278"/>
              <a:gd name="connsiteY26" fmla="*/ 88700 h 2015839"/>
              <a:gd name="connsiteX0" fmla="*/ 144968 w 1128087"/>
              <a:gd name="connsiteY0" fmla="*/ 0 h 1972570"/>
              <a:gd name="connsiteX1" fmla="*/ 4578 w 1128087"/>
              <a:gd name="connsiteY1" fmla="*/ 61349 h 1972570"/>
              <a:gd name="connsiteX2" fmla="*/ 40297 w 1128087"/>
              <a:gd name="connsiteY2" fmla="*/ 158981 h 1972570"/>
              <a:gd name="connsiteX3" fmla="*/ 102209 w 1128087"/>
              <a:gd name="connsiteY3" fmla="*/ 325668 h 1972570"/>
              <a:gd name="connsiteX4" fmla="*/ 140309 w 1128087"/>
              <a:gd name="connsiteY4" fmla="*/ 468543 h 1972570"/>
              <a:gd name="connsiteX5" fmla="*/ 173647 w 1128087"/>
              <a:gd name="connsiteY5" fmla="*/ 606656 h 1972570"/>
              <a:gd name="connsiteX6" fmla="*/ 199841 w 1128087"/>
              <a:gd name="connsiteY6" fmla="*/ 763818 h 1972570"/>
              <a:gd name="connsiteX7" fmla="*/ 221272 w 1128087"/>
              <a:gd name="connsiteY7" fmla="*/ 920981 h 1972570"/>
              <a:gd name="connsiteX8" fmla="*/ 230797 w 1128087"/>
              <a:gd name="connsiteY8" fmla="*/ 1087668 h 1972570"/>
              <a:gd name="connsiteX9" fmla="*/ 226034 w 1128087"/>
              <a:gd name="connsiteY9" fmla="*/ 1297218 h 1972570"/>
              <a:gd name="connsiteX10" fmla="*/ 216510 w 1128087"/>
              <a:gd name="connsiteY10" fmla="*/ 1459143 h 1972570"/>
              <a:gd name="connsiteX11" fmla="*/ 199840 w 1128087"/>
              <a:gd name="connsiteY11" fmla="*/ 1611543 h 1972570"/>
              <a:gd name="connsiteX12" fmla="*/ 178409 w 1128087"/>
              <a:gd name="connsiteY12" fmla="*/ 1735368 h 1972570"/>
              <a:gd name="connsiteX13" fmla="*/ 135547 w 1128087"/>
              <a:gd name="connsiteY13" fmla="*/ 1906818 h 1972570"/>
              <a:gd name="connsiteX14" fmla="*/ 117014 w 1128087"/>
              <a:gd name="connsiteY14" fmla="*/ 1972570 h 1972570"/>
              <a:gd name="connsiteX15" fmla="*/ 234161 w 1128087"/>
              <a:gd name="connsiteY15" fmla="*/ 1937760 h 1972570"/>
              <a:gd name="connsiteX16" fmla="*/ 569632 w 1128087"/>
              <a:gd name="connsiteY16" fmla="*/ 1816994 h 1972570"/>
              <a:gd name="connsiteX17" fmla="*/ 839207 w 1128087"/>
              <a:gd name="connsiteY17" fmla="*/ 1626725 h 1972570"/>
              <a:gd name="connsiteX18" fmla="*/ 988195 w 1128087"/>
              <a:gd name="connsiteY18" fmla="*/ 1445288 h 1972570"/>
              <a:gd name="connsiteX19" fmla="*/ 1091374 w 1128087"/>
              <a:gd name="connsiteY19" fmla="*/ 1251583 h 1972570"/>
              <a:gd name="connsiteX20" fmla="*/ 1128044 w 1128087"/>
              <a:gd name="connsiteY20" fmla="*/ 1028034 h 1972570"/>
              <a:gd name="connsiteX21" fmla="*/ 1095876 w 1128087"/>
              <a:gd name="connsiteY21" fmla="*/ 741895 h 1972570"/>
              <a:gd name="connsiteX22" fmla="*/ 983444 w 1128087"/>
              <a:gd name="connsiteY22" fmla="*/ 520987 h 1972570"/>
              <a:gd name="connsiteX23" fmla="*/ 816772 w 1128087"/>
              <a:gd name="connsiteY23" fmla="*/ 325349 h 1972570"/>
              <a:gd name="connsiteX24" fmla="*/ 654311 w 1128087"/>
              <a:gd name="connsiteY24" fmla="*/ 201424 h 1972570"/>
              <a:gd name="connsiteX25" fmla="*/ 338781 w 1128087"/>
              <a:gd name="connsiteY25" fmla="*/ 45431 h 1972570"/>
              <a:gd name="connsiteX0" fmla="*/ 4578 w 1128087"/>
              <a:gd name="connsiteY0" fmla="*/ 15918 h 1927139"/>
              <a:gd name="connsiteX1" fmla="*/ 40297 w 1128087"/>
              <a:gd name="connsiteY1" fmla="*/ 113550 h 1927139"/>
              <a:gd name="connsiteX2" fmla="*/ 102209 w 1128087"/>
              <a:gd name="connsiteY2" fmla="*/ 280237 h 1927139"/>
              <a:gd name="connsiteX3" fmla="*/ 140309 w 1128087"/>
              <a:gd name="connsiteY3" fmla="*/ 423112 h 1927139"/>
              <a:gd name="connsiteX4" fmla="*/ 173647 w 1128087"/>
              <a:gd name="connsiteY4" fmla="*/ 561225 h 1927139"/>
              <a:gd name="connsiteX5" fmla="*/ 199841 w 1128087"/>
              <a:gd name="connsiteY5" fmla="*/ 718387 h 1927139"/>
              <a:gd name="connsiteX6" fmla="*/ 221272 w 1128087"/>
              <a:gd name="connsiteY6" fmla="*/ 875550 h 1927139"/>
              <a:gd name="connsiteX7" fmla="*/ 230797 w 1128087"/>
              <a:gd name="connsiteY7" fmla="*/ 1042237 h 1927139"/>
              <a:gd name="connsiteX8" fmla="*/ 226034 w 1128087"/>
              <a:gd name="connsiteY8" fmla="*/ 1251787 h 1927139"/>
              <a:gd name="connsiteX9" fmla="*/ 216510 w 1128087"/>
              <a:gd name="connsiteY9" fmla="*/ 1413712 h 1927139"/>
              <a:gd name="connsiteX10" fmla="*/ 199840 w 1128087"/>
              <a:gd name="connsiteY10" fmla="*/ 1566112 h 1927139"/>
              <a:gd name="connsiteX11" fmla="*/ 178409 w 1128087"/>
              <a:gd name="connsiteY11" fmla="*/ 1689937 h 1927139"/>
              <a:gd name="connsiteX12" fmla="*/ 135547 w 1128087"/>
              <a:gd name="connsiteY12" fmla="*/ 1861387 h 1927139"/>
              <a:gd name="connsiteX13" fmla="*/ 117014 w 1128087"/>
              <a:gd name="connsiteY13" fmla="*/ 1927139 h 1927139"/>
              <a:gd name="connsiteX14" fmla="*/ 234161 w 1128087"/>
              <a:gd name="connsiteY14" fmla="*/ 1892329 h 1927139"/>
              <a:gd name="connsiteX15" fmla="*/ 569632 w 1128087"/>
              <a:gd name="connsiteY15" fmla="*/ 1771563 h 1927139"/>
              <a:gd name="connsiteX16" fmla="*/ 839207 w 1128087"/>
              <a:gd name="connsiteY16" fmla="*/ 1581294 h 1927139"/>
              <a:gd name="connsiteX17" fmla="*/ 988195 w 1128087"/>
              <a:gd name="connsiteY17" fmla="*/ 1399857 h 1927139"/>
              <a:gd name="connsiteX18" fmla="*/ 1091374 w 1128087"/>
              <a:gd name="connsiteY18" fmla="*/ 1206152 h 1927139"/>
              <a:gd name="connsiteX19" fmla="*/ 1128044 w 1128087"/>
              <a:gd name="connsiteY19" fmla="*/ 982603 h 1927139"/>
              <a:gd name="connsiteX20" fmla="*/ 1095876 w 1128087"/>
              <a:gd name="connsiteY20" fmla="*/ 696464 h 1927139"/>
              <a:gd name="connsiteX21" fmla="*/ 983444 w 1128087"/>
              <a:gd name="connsiteY21" fmla="*/ 475556 h 1927139"/>
              <a:gd name="connsiteX22" fmla="*/ 816772 w 1128087"/>
              <a:gd name="connsiteY22" fmla="*/ 279918 h 1927139"/>
              <a:gd name="connsiteX23" fmla="*/ 654311 w 1128087"/>
              <a:gd name="connsiteY23" fmla="*/ 155993 h 1927139"/>
              <a:gd name="connsiteX24" fmla="*/ 338781 w 1128087"/>
              <a:gd name="connsiteY24" fmla="*/ 0 h 1927139"/>
              <a:gd name="connsiteX0" fmla="*/ 0 w 1087790"/>
              <a:gd name="connsiteY0" fmla="*/ 113550 h 1927139"/>
              <a:gd name="connsiteX1" fmla="*/ 61912 w 1087790"/>
              <a:gd name="connsiteY1" fmla="*/ 280237 h 1927139"/>
              <a:gd name="connsiteX2" fmla="*/ 100012 w 1087790"/>
              <a:gd name="connsiteY2" fmla="*/ 423112 h 1927139"/>
              <a:gd name="connsiteX3" fmla="*/ 133350 w 1087790"/>
              <a:gd name="connsiteY3" fmla="*/ 561225 h 1927139"/>
              <a:gd name="connsiteX4" fmla="*/ 159544 w 1087790"/>
              <a:gd name="connsiteY4" fmla="*/ 718387 h 1927139"/>
              <a:gd name="connsiteX5" fmla="*/ 180975 w 1087790"/>
              <a:gd name="connsiteY5" fmla="*/ 875550 h 1927139"/>
              <a:gd name="connsiteX6" fmla="*/ 190500 w 1087790"/>
              <a:gd name="connsiteY6" fmla="*/ 1042237 h 1927139"/>
              <a:gd name="connsiteX7" fmla="*/ 185737 w 1087790"/>
              <a:gd name="connsiteY7" fmla="*/ 1251787 h 1927139"/>
              <a:gd name="connsiteX8" fmla="*/ 176213 w 1087790"/>
              <a:gd name="connsiteY8" fmla="*/ 1413712 h 1927139"/>
              <a:gd name="connsiteX9" fmla="*/ 159543 w 1087790"/>
              <a:gd name="connsiteY9" fmla="*/ 1566112 h 1927139"/>
              <a:gd name="connsiteX10" fmla="*/ 138112 w 1087790"/>
              <a:gd name="connsiteY10" fmla="*/ 1689937 h 1927139"/>
              <a:gd name="connsiteX11" fmla="*/ 95250 w 1087790"/>
              <a:gd name="connsiteY11" fmla="*/ 1861387 h 1927139"/>
              <a:gd name="connsiteX12" fmla="*/ 76717 w 1087790"/>
              <a:gd name="connsiteY12" fmla="*/ 1927139 h 1927139"/>
              <a:gd name="connsiteX13" fmla="*/ 193864 w 1087790"/>
              <a:gd name="connsiteY13" fmla="*/ 1892329 h 1927139"/>
              <a:gd name="connsiteX14" fmla="*/ 529335 w 1087790"/>
              <a:gd name="connsiteY14" fmla="*/ 1771563 h 1927139"/>
              <a:gd name="connsiteX15" fmla="*/ 798910 w 1087790"/>
              <a:gd name="connsiteY15" fmla="*/ 1581294 h 1927139"/>
              <a:gd name="connsiteX16" fmla="*/ 947898 w 1087790"/>
              <a:gd name="connsiteY16" fmla="*/ 1399857 h 1927139"/>
              <a:gd name="connsiteX17" fmla="*/ 1051077 w 1087790"/>
              <a:gd name="connsiteY17" fmla="*/ 1206152 h 1927139"/>
              <a:gd name="connsiteX18" fmla="*/ 1087747 w 1087790"/>
              <a:gd name="connsiteY18" fmla="*/ 982603 h 1927139"/>
              <a:gd name="connsiteX19" fmla="*/ 1055579 w 1087790"/>
              <a:gd name="connsiteY19" fmla="*/ 696464 h 1927139"/>
              <a:gd name="connsiteX20" fmla="*/ 943147 w 1087790"/>
              <a:gd name="connsiteY20" fmla="*/ 475556 h 1927139"/>
              <a:gd name="connsiteX21" fmla="*/ 776475 w 1087790"/>
              <a:gd name="connsiteY21" fmla="*/ 279918 h 1927139"/>
              <a:gd name="connsiteX22" fmla="*/ 614014 w 1087790"/>
              <a:gd name="connsiteY22" fmla="*/ 155993 h 1927139"/>
              <a:gd name="connsiteX23" fmla="*/ 298484 w 1087790"/>
              <a:gd name="connsiteY23" fmla="*/ 0 h 1927139"/>
              <a:gd name="connsiteX0" fmla="*/ 0 w 1025878"/>
              <a:gd name="connsiteY0" fmla="*/ 280237 h 1927139"/>
              <a:gd name="connsiteX1" fmla="*/ 38100 w 1025878"/>
              <a:gd name="connsiteY1" fmla="*/ 423112 h 1927139"/>
              <a:gd name="connsiteX2" fmla="*/ 71438 w 1025878"/>
              <a:gd name="connsiteY2" fmla="*/ 561225 h 1927139"/>
              <a:gd name="connsiteX3" fmla="*/ 97632 w 1025878"/>
              <a:gd name="connsiteY3" fmla="*/ 718387 h 1927139"/>
              <a:gd name="connsiteX4" fmla="*/ 119063 w 1025878"/>
              <a:gd name="connsiteY4" fmla="*/ 875550 h 1927139"/>
              <a:gd name="connsiteX5" fmla="*/ 128588 w 1025878"/>
              <a:gd name="connsiteY5" fmla="*/ 1042237 h 1927139"/>
              <a:gd name="connsiteX6" fmla="*/ 123825 w 1025878"/>
              <a:gd name="connsiteY6" fmla="*/ 1251787 h 1927139"/>
              <a:gd name="connsiteX7" fmla="*/ 114301 w 1025878"/>
              <a:gd name="connsiteY7" fmla="*/ 1413712 h 1927139"/>
              <a:gd name="connsiteX8" fmla="*/ 97631 w 1025878"/>
              <a:gd name="connsiteY8" fmla="*/ 1566112 h 1927139"/>
              <a:gd name="connsiteX9" fmla="*/ 76200 w 1025878"/>
              <a:gd name="connsiteY9" fmla="*/ 1689937 h 1927139"/>
              <a:gd name="connsiteX10" fmla="*/ 33338 w 1025878"/>
              <a:gd name="connsiteY10" fmla="*/ 1861387 h 1927139"/>
              <a:gd name="connsiteX11" fmla="*/ 14805 w 1025878"/>
              <a:gd name="connsiteY11" fmla="*/ 1927139 h 1927139"/>
              <a:gd name="connsiteX12" fmla="*/ 131952 w 1025878"/>
              <a:gd name="connsiteY12" fmla="*/ 1892329 h 1927139"/>
              <a:gd name="connsiteX13" fmla="*/ 467423 w 1025878"/>
              <a:gd name="connsiteY13" fmla="*/ 1771563 h 1927139"/>
              <a:gd name="connsiteX14" fmla="*/ 736998 w 1025878"/>
              <a:gd name="connsiteY14" fmla="*/ 1581294 h 1927139"/>
              <a:gd name="connsiteX15" fmla="*/ 885986 w 1025878"/>
              <a:gd name="connsiteY15" fmla="*/ 1399857 h 1927139"/>
              <a:gd name="connsiteX16" fmla="*/ 989165 w 1025878"/>
              <a:gd name="connsiteY16" fmla="*/ 1206152 h 1927139"/>
              <a:gd name="connsiteX17" fmla="*/ 1025835 w 1025878"/>
              <a:gd name="connsiteY17" fmla="*/ 982603 h 1927139"/>
              <a:gd name="connsiteX18" fmla="*/ 993667 w 1025878"/>
              <a:gd name="connsiteY18" fmla="*/ 696464 h 1927139"/>
              <a:gd name="connsiteX19" fmla="*/ 881235 w 1025878"/>
              <a:gd name="connsiteY19" fmla="*/ 475556 h 1927139"/>
              <a:gd name="connsiteX20" fmla="*/ 714563 w 1025878"/>
              <a:gd name="connsiteY20" fmla="*/ 279918 h 1927139"/>
              <a:gd name="connsiteX21" fmla="*/ 552102 w 1025878"/>
              <a:gd name="connsiteY21" fmla="*/ 155993 h 1927139"/>
              <a:gd name="connsiteX22" fmla="*/ 236572 w 1025878"/>
              <a:gd name="connsiteY22" fmla="*/ 0 h 1927139"/>
              <a:gd name="connsiteX0" fmla="*/ 23295 w 1011073"/>
              <a:gd name="connsiteY0" fmla="*/ 423112 h 1927139"/>
              <a:gd name="connsiteX1" fmla="*/ 56633 w 1011073"/>
              <a:gd name="connsiteY1" fmla="*/ 561225 h 1927139"/>
              <a:gd name="connsiteX2" fmla="*/ 82827 w 1011073"/>
              <a:gd name="connsiteY2" fmla="*/ 718387 h 1927139"/>
              <a:gd name="connsiteX3" fmla="*/ 104258 w 1011073"/>
              <a:gd name="connsiteY3" fmla="*/ 875550 h 1927139"/>
              <a:gd name="connsiteX4" fmla="*/ 113783 w 1011073"/>
              <a:gd name="connsiteY4" fmla="*/ 1042237 h 1927139"/>
              <a:gd name="connsiteX5" fmla="*/ 109020 w 1011073"/>
              <a:gd name="connsiteY5" fmla="*/ 1251787 h 1927139"/>
              <a:gd name="connsiteX6" fmla="*/ 99496 w 1011073"/>
              <a:gd name="connsiteY6" fmla="*/ 1413712 h 1927139"/>
              <a:gd name="connsiteX7" fmla="*/ 82826 w 1011073"/>
              <a:gd name="connsiteY7" fmla="*/ 1566112 h 1927139"/>
              <a:gd name="connsiteX8" fmla="*/ 61395 w 1011073"/>
              <a:gd name="connsiteY8" fmla="*/ 1689937 h 1927139"/>
              <a:gd name="connsiteX9" fmla="*/ 18533 w 1011073"/>
              <a:gd name="connsiteY9" fmla="*/ 1861387 h 1927139"/>
              <a:gd name="connsiteX10" fmla="*/ 0 w 1011073"/>
              <a:gd name="connsiteY10" fmla="*/ 1927139 h 1927139"/>
              <a:gd name="connsiteX11" fmla="*/ 117147 w 1011073"/>
              <a:gd name="connsiteY11" fmla="*/ 1892329 h 1927139"/>
              <a:gd name="connsiteX12" fmla="*/ 452618 w 1011073"/>
              <a:gd name="connsiteY12" fmla="*/ 1771563 h 1927139"/>
              <a:gd name="connsiteX13" fmla="*/ 722193 w 1011073"/>
              <a:gd name="connsiteY13" fmla="*/ 1581294 h 1927139"/>
              <a:gd name="connsiteX14" fmla="*/ 871181 w 1011073"/>
              <a:gd name="connsiteY14" fmla="*/ 1399857 h 1927139"/>
              <a:gd name="connsiteX15" fmla="*/ 974360 w 1011073"/>
              <a:gd name="connsiteY15" fmla="*/ 1206152 h 1927139"/>
              <a:gd name="connsiteX16" fmla="*/ 1011030 w 1011073"/>
              <a:gd name="connsiteY16" fmla="*/ 982603 h 1927139"/>
              <a:gd name="connsiteX17" fmla="*/ 978862 w 1011073"/>
              <a:gd name="connsiteY17" fmla="*/ 696464 h 1927139"/>
              <a:gd name="connsiteX18" fmla="*/ 866430 w 1011073"/>
              <a:gd name="connsiteY18" fmla="*/ 475556 h 1927139"/>
              <a:gd name="connsiteX19" fmla="*/ 699758 w 1011073"/>
              <a:gd name="connsiteY19" fmla="*/ 279918 h 1927139"/>
              <a:gd name="connsiteX20" fmla="*/ 537297 w 1011073"/>
              <a:gd name="connsiteY20" fmla="*/ 155993 h 1927139"/>
              <a:gd name="connsiteX21" fmla="*/ 221767 w 1011073"/>
              <a:gd name="connsiteY21" fmla="*/ 0 h 1927139"/>
              <a:gd name="connsiteX0" fmla="*/ 56633 w 1011073"/>
              <a:gd name="connsiteY0" fmla="*/ 561225 h 1927139"/>
              <a:gd name="connsiteX1" fmla="*/ 82827 w 1011073"/>
              <a:gd name="connsiteY1" fmla="*/ 718387 h 1927139"/>
              <a:gd name="connsiteX2" fmla="*/ 104258 w 1011073"/>
              <a:gd name="connsiteY2" fmla="*/ 875550 h 1927139"/>
              <a:gd name="connsiteX3" fmla="*/ 113783 w 1011073"/>
              <a:gd name="connsiteY3" fmla="*/ 1042237 h 1927139"/>
              <a:gd name="connsiteX4" fmla="*/ 109020 w 1011073"/>
              <a:gd name="connsiteY4" fmla="*/ 1251787 h 1927139"/>
              <a:gd name="connsiteX5" fmla="*/ 99496 w 1011073"/>
              <a:gd name="connsiteY5" fmla="*/ 1413712 h 1927139"/>
              <a:gd name="connsiteX6" fmla="*/ 82826 w 1011073"/>
              <a:gd name="connsiteY6" fmla="*/ 1566112 h 1927139"/>
              <a:gd name="connsiteX7" fmla="*/ 61395 w 1011073"/>
              <a:gd name="connsiteY7" fmla="*/ 1689937 h 1927139"/>
              <a:gd name="connsiteX8" fmla="*/ 18533 w 1011073"/>
              <a:gd name="connsiteY8" fmla="*/ 1861387 h 1927139"/>
              <a:gd name="connsiteX9" fmla="*/ 0 w 1011073"/>
              <a:gd name="connsiteY9" fmla="*/ 1927139 h 1927139"/>
              <a:gd name="connsiteX10" fmla="*/ 117147 w 1011073"/>
              <a:gd name="connsiteY10" fmla="*/ 1892329 h 1927139"/>
              <a:gd name="connsiteX11" fmla="*/ 452618 w 1011073"/>
              <a:gd name="connsiteY11" fmla="*/ 1771563 h 1927139"/>
              <a:gd name="connsiteX12" fmla="*/ 722193 w 1011073"/>
              <a:gd name="connsiteY12" fmla="*/ 1581294 h 1927139"/>
              <a:gd name="connsiteX13" fmla="*/ 871181 w 1011073"/>
              <a:gd name="connsiteY13" fmla="*/ 1399857 h 1927139"/>
              <a:gd name="connsiteX14" fmla="*/ 974360 w 1011073"/>
              <a:gd name="connsiteY14" fmla="*/ 1206152 h 1927139"/>
              <a:gd name="connsiteX15" fmla="*/ 1011030 w 1011073"/>
              <a:gd name="connsiteY15" fmla="*/ 982603 h 1927139"/>
              <a:gd name="connsiteX16" fmla="*/ 978862 w 1011073"/>
              <a:gd name="connsiteY16" fmla="*/ 696464 h 1927139"/>
              <a:gd name="connsiteX17" fmla="*/ 866430 w 1011073"/>
              <a:gd name="connsiteY17" fmla="*/ 475556 h 1927139"/>
              <a:gd name="connsiteX18" fmla="*/ 699758 w 1011073"/>
              <a:gd name="connsiteY18" fmla="*/ 279918 h 1927139"/>
              <a:gd name="connsiteX19" fmla="*/ 537297 w 1011073"/>
              <a:gd name="connsiteY19" fmla="*/ 155993 h 1927139"/>
              <a:gd name="connsiteX20" fmla="*/ 221767 w 1011073"/>
              <a:gd name="connsiteY20" fmla="*/ 0 h 1927139"/>
              <a:gd name="connsiteX0" fmla="*/ 56633 w 1011073"/>
              <a:gd name="connsiteY0" fmla="*/ 561225 h 1927139"/>
              <a:gd name="connsiteX1" fmla="*/ 104258 w 1011073"/>
              <a:gd name="connsiteY1" fmla="*/ 875550 h 1927139"/>
              <a:gd name="connsiteX2" fmla="*/ 113783 w 1011073"/>
              <a:gd name="connsiteY2" fmla="*/ 1042237 h 1927139"/>
              <a:gd name="connsiteX3" fmla="*/ 109020 w 1011073"/>
              <a:gd name="connsiteY3" fmla="*/ 1251787 h 1927139"/>
              <a:gd name="connsiteX4" fmla="*/ 99496 w 1011073"/>
              <a:gd name="connsiteY4" fmla="*/ 1413712 h 1927139"/>
              <a:gd name="connsiteX5" fmla="*/ 82826 w 1011073"/>
              <a:gd name="connsiteY5" fmla="*/ 1566112 h 1927139"/>
              <a:gd name="connsiteX6" fmla="*/ 61395 w 1011073"/>
              <a:gd name="connsiteY6" fmla="*/ 1689937 h 1927139"/>
              <a:gd name="connsiteX7" fmla="*/ 18533 w 1011073"/>
              <a:gd name="connsiteY7" fmla="*/ 1861387 h 1927139"/>
              <a:gd name="connsiteX8" fmla="*/ 0 w 1011073"/>
              <a:gd name="connsiteY8" fmla="*/ 1927139 h 1927139"/>
              <a:gd name="connsiteX9" fmla="*/ 117147 w 1011073"/>
              <a:gd name="connsiteY9" fmla="*/ 1892329 h 1927139"/>
              <a:gd name="connsiteX10" fmla="*/ 452618 w 1011073"/>
              <a:gd name="connsiteY10" fmla="*/ 1771563 h 1927139"/>
              <a:gd name="connsiteX11" fmla="*/ 722193 w 1011073"/>
              <a:gd name="connsiteY11" fmla="*/ 1581294 h 1927139"/>
              <a:gd name="connsiteX12" fmla="*/ 871181 w 1011073"/>
              <a:gd name="connsiteY12" fmla="*/ 1399857 h 1927139"/>
              <a:gd name="connsiteX13" fmla="*/ 974360 w 1011073"/>
              <a:gd name="connsiteY13" fmla="*/ 1206152 h 1927139"/>
              <a:gd name="connsiteX14" fmla="*/ 1011030 w 1011073"/>
              <a:gd name="connsiteY14" fmla="*/ 982603 h 1927139"/>
              <a:gd name="connsiteX15" fmla="*/ 978862 w 1011073"/>
              <a:gd name="connsiteY15" fmla="*/ 696464 h 1927139"/>
              <a:gd name="connsiteX16" fmla="*/ 866430 w 1011073"/>
              <a:gd name="connsiteY16" fmla="*/ 475556 h 1927139"/>
              <a:gd name="connsiteX17" fmla="*/ 699758 w 1011073"/>
              <a:gd name="connsiteY17" fmla="*/ 279918 h 1927139"/>
              <a:gd name="connsiteX18" fmla="*/ 537297 w 1011073"/>
              <a:gd name="connsiteY18" fmla="*/ 155993 h 1927139"/>
              <a:gd name="connsiteX19" fmla="*/ 221767 w 1011073"/>
              <a:gd name="connsiteY19" fmla="*/ 0 h 1927139"/>
              <a:gd name="connsiteX0" fmla="*/ 104258 w 1011073"/>
              <a:gd name="connsiteY0" fmla="*/ 875550 h 1927139"/>
              <a:gd name="connsiteX1" fmla="*/ 113783 w 1011073"/>
              <a:gd name="connsiteY1" fmla="*/ 1042237 h 1927139"/>
              <a:gd name="connsiteX2" fmla="*/ 109020 w 1011073"/>
              <a:gd name="connsiteY2" fmla="*/ 1251787 h 1927139"/>
              <a:gd name="connsiteX3" fmla="*/ 99496 w 1011073"/>
              <a:gd name="connsiteY3" fmla="*/ 1413712 h 1927139"/>
              <a:gd name="connsiteX4" fmla="*/ 82826 w 1011073"/>
              <a:gd name="connsiteY4" fmla="*/ 1566112 h 1927139"/>
              <a:gd name="connsiteX5" fmla="*/ 61395 w 1011073"/>
              <a:gd name="connsiteY5" fmla="*/ 1689937 h 1927139"/>
              <a:gd name="connsiteX6" fmla="*/ 18533 w 1011073"/>
              <a:gd name="connsiteY6" fmla="*/ 1861387 h 1927139"/>
              <a:gd name="connsiteX7" fmla="*/ 0 w 1011073"/>
              <a:gd name="connsiteY7" fmla="*/ 1927139 h 1927139"/>
              <a:gd name="connsiteX8" fmla="*/ 117147 w 1011073"/>
              <a:gd name="connsiteY8" fmla="*/ 1892329 h 1927139"/>
              <a:gd name="connsiteX9" fmla="*/ 452618 w 1011073"/>
              <a:gd name="connsiteY9" fmla="*/ 1771563 h 1927139"/>
              <a:gd name="connsiteX10" fmla="*/ 722193 w 1011073"/>
              <a:gd name="connsiteY10" fmla="*/ 1581294 h 1927139"/>
              <a:gd name="connsiteX11" fmla="*/ 871181 w 1011073"/>
              <a:gd name="connsiteY11" fmla="*/ 1399857 h 1927139"/>
              <a:gd name="connsiteX12" fmla="*/ 974360 w 1011073"/>
              <a:gd name="connsiteY12" fmla="*/ 1206152 h 1927139"/>
              <a:gd name="connsiteX13" fmla="*/ 1011030 w 1011073"/>
              <a:gd name="connsiteY13" fmla="*/ 982603 h 1927139"/>
              <a:gd name="connsiteX14" fmla="*/ 978862 w 1011073"/>
              <a:gd name="connsiteY14" fmla="*/ 696464 h 1927139"/>
              <a:gd name="connsiteX15" fmla="*/ 866430 w 1011073"/>
              <a:gd name="connsiteY15" fmla="*/ 475556 h 1927139"/>
              <a:gd name="connsiteX16" fmla="*/ 699758 w 1011073"/>
              <a:gd name="connsiteY16" fmla="*/ 279918 h 1927139"/>
              <a:gd name="connsiteX17" fmla="*/ 537297 w 1011073"/>
              <a:gd name="connsiteY17" fmla="*/ 155993 h 1927139"/>
              <a:gd name="connsiteX18" fmla="*/ 221767 w 1011073"/>
              <a:gd name="connsiteY18" fmla="*/ 0 h 1927139"/>
              <a:gd name="connsiteX0" fmla="*/ 113783 w 1011073"/>
              <a:gd name="connsiteY0" fmla="*/ 1042237 h 1927139"/>
              <a:gd name="connsiteX1" fmla="*/ 109020 w 1011073"/>
              <a:gd name="connsiteY1" fmla="*/ 1251787 h 1927139"/>
              <a:gd name="connsiteX2" fmla="*/ 99496 w 1011073"/>
              <a:gd name="connsiteY2" fmla="*/ 1413712 h 1927139"/>
              <a:gd name="connsiteX3" fmla="*/ 82826 w 1011073"/>
              <a:gd name="connsiteY3" fmla="*/ 1566112 h 1927139"/>
              <a:gd name="connsiteX4" fmla="*/ 61395 w 1011073"/>
              <a:gd name="connsiteY4" fmla="*/ 1689937 h 1927139"/>
              <a:gd name="connsiteX5" fmla="*/ 18533 w 1011073"/>
              <a:gd name="connsiteY5" fmla="*/ 1861387 h 1927139"/>
              <a:gd name="connsiteX6" fmla="*/ 0 w 1011073"/>
              <a:gd name="connsiteY6" fmla="*/ 1927139 h 1927139"/>
              <a:gd name="connsiteX7" fmla="*/ 117147 w 1011073"/>
              <a:gd name="connsiteY7" fmla="*/ 1892329 h 1927139"/>
              <a:gd name="connsiteX8" fmla="*/ 452618 w 1011073"/>
              <a:gd name="connsiteY8" fmla="*/ 1771563 h 1927139"/>
              <a:gd name="connsiteX9" fmla="*/ 722193 w 1011073"/>
              <a:gd name="connsiteY9" fmla="*/ 1581294 h 1927139"/>
              <a:gd name="connsiteX10" fmla="*/ 871181 w 1011073"/>
              <a:gd name="connsiteY10" fmla="*/ 1399857 h 1927139"/>
              <a:gd name="connsiteX11" fmla="*/ 974360 w 1011073"/>
              <a:gd name="connsiteY11" fmla="*/ 1206152 h 1927139"/>
              <a:gd name="connsiteX12" fmla="*/ 1011030 w 1011073"/>
              <a:gd name="connsiteY12" fmla="*/ 982603 h 1927139"/>
              <a:gd name="connsiteX13" fmla="*/ 978862 w 1011073"/>
              <a:gd name="connsiteY13" fmla="*/ 696464 h 1927139"/>
              <a:gd name="connsiteX14" fmla="*/ 866430 w 1011073"/>
              <a:gd name="connsiteY14" fmla="*/ 475556 h 1927139"/>
              <a:gd name="connsiteX15" fmla="*/ 699758 w 1011073"/>
              <a:gd name="connsiteY15" fmla="*/ 279918 h 1927139"/>
              <a:gd name="connsiteX16" fmla="*/ 537297 w 1011073"/>
              <a:gd name="connsiteY16" fmla="*/ 155993 h 1927139"/>
              <a:gd name="connsiteX17" fmla="*/ 221767 w 1011073"/>
              <a:gd name="connsiteY17" fmla="*/ 0 h 1927139"/>
              <a:gd name="connsiteX0" fmla="*/ 109020 w 1011073"/>
              <a:gd name="connsiteY0" fmla="*/ 1251787 h 1927139"/>
              <a:gd name="connsiteX1" fmla="*/ 99496 w 1011073"/>
              <a:gd name="connsiteY1" fmla="*/ 1413712 h 1927139"/>
              <a:gd name="connsiteX2" fmla="*/ 82826 w 1011073"/>
              <a:gd name="connsiteY2" fmla="*/ 1566112 h 1927139"/>
              <a:gd name="connsiteX3" fmla="*/ 61395 w 1011073"/>
              <a:gd name="connsiteY3" fmla="*/ 1689937 h 1927139"/>
              <a:gd name="connsiteX4" fmla="*/ 18533 w 1011073"/>
              <a:gd name="connsiteY4" fmla="*/ 1861387 h 1927139"/>
              <a:gd name="connsiteX5" fmla="*/ 0 w 1011073"/>
              <a:gd name="connsiteY5" fmla="*/ 1927139 h 1927139"/>
              <a:gd name="connsiteX6" fmla="*/ 117147 w 1011073"/>
              <a:gd name="connsiteY6" fmla="*/ 1892329 h 1927139"/>
              <a:gd name="connsiteX7" fmla="*/ 452618 w 1011073"/>
              <a:gd name="connsiteY7" fmla="*/ 1771563 h 1927139"/>
              <a:gd name="connsiteX8" fmla="*/ 722193 w 1011073"/>
              <a:gd name="connsiteY8" fmla="*/ 1581294 h 1927139"/>
              <a:gd name="connsiteX9" fmla="*/ 871181 w 1011073"/>
              <a:gd name="connsiteY9" fmla="*/ 1399857 h 1927139"/>
              <a:gd name="connsiteX10" fmla="*/ 974360 w 1011073"/>
              <a:gd name="connsiteY10" fmla="*/ 1206152 h 1927139"/>
              <a:gd name="connsiteX11" fmla="*/ 1011030 w 1011073"/>
              <a:gd name="connsiteY11" fmla="*/ 982603 h 1927139"/>
              <a:gd name="connsiteX12" fmla="*/ 978862 w 1011073"/>
              <a:gd name="connsiteY12" fmla="*/ 696464 h 1927139"/>
              <a:gd name="connsiteX13" fmla="*/ 866430 w 1011073"/>
              <a:gd name="connsiteY13" fmla="*/ 475556 h 1927139"/>
              <a:gd name="connsiteX14" fmla="*/ 699758 w 1011073"/>
              <a:gd name="connsiteY14" fmla="*/ 279918 h 1927139"/>
              <a:gd name="connsiteX15" fmla="*/ 537297 w 1011073"/>
              <a:gd name="connsiteY15" fmla="*/ 155993 h 1927139"/>
              <a:gd name="connsiteX16" fmla="*/ 221767 w 1011073"/>
              <a:gd name="connsiteY16" fmla="*/ 0 h 1927139"/>
              <a:gd name="connsiteX0" fmla="*/ 99496 w 1011073"/>
              <a:gd name="connsiteY0" fmla="*/ 1413712 h 1927139"/>
              <a:gd name="connsiteX1" fmla="*/ 82826 w 1011073"/>
              <a:gd name="connsiteY1" fmla="*/ 1566112 h 1927139"/>
              <a:gd name="connsiteX2" fmla="*/ 61395 w 1011073"/>
              <a:gd name="connsiteY2" fmla="*/ 1689937 h 1927139"/>
              <a:gd name="connsiteX3" fmla="*/ 18533 w 1011073"/>
              <a:gd name="connsiteY3" fmla="*/ 1861387 h 1927139"/>
              <a:gd name="connsiteX4" fmla="*/ 0 w 1011073"/>
              <a:gd name="connsiteY4" fmla="*/ 1927139 h 1927139"/>
              <a:gd name="connsiteX5" fmla="*/ 117147 w 1011073"/>
              <a:gd name="connsiteY5" fmla="*/ 1892329 h 1927139"/>
              <a:gd name="connsiteX6" fmla="*/ 452618 w 1011073"/>
              <a:gd name="connsiteY6" fmla="*/ 1771563 h 1927139"/>
              <a:gd name="connsiteX7" fmla="*/ 722193 w 1011073"/>
              <a:gd name="connsiteY7" fmla="*/ 1581294 h 1927139"/>
              <a:gd name="connsiteX8" fmla="*/ 871181 w 1011073"/>
              <a:gd name="connsiteY8" fmla="*/ 1399857 h 1927139"/>
              <a:gd name="connsiteX9" fmla="*/ 974360 w 1011073"/>
              <a:gd name="connsiteY9" fmla="*/ 1206152 h 1927139"/>
              <a:gd name="connsiteX10" fmla="*/ 1011030 w 1011073"/>
              <a:gd name="connsiteY10" fmla="*/ 982603 h 1927139"/>
              <a:gd name="connsiteX11" fmla="*/ 978862 w 1011073"/>
              <a:gd name="connsiteY11" fmla="*/ 696464 h 1927139"/>
              <a:gd name="connsiteX12" fmla="*/ 866430 w 1011073"/>
              <a:gd name="connsiteY12" fmla="*/ 475556 h 1927139"/>
              <a:gd name="connsiteX13" fmla="*/ 699758 w 1011073"/>
              <a:gd name="connsiteY13" fmla="*/ 279918 h 1927139"/>
              <a:gd name="connsiteX14" fmla="*/ 537297 w 1011073"/>
              <a:gd name="connsiteY14" fmla="*/ 155993 h 1927139"/>
              <a:gd name="connsiteX15" fmla="*/ 221767 w 1011073"/>
              <a:gd name="connsiteY15" fmla="*/ 0 h 1927139"/>
              <a:gd name="connsiteX0" fmla="*/ 82826 w 1011073"/>
              <a:gd name="connsiteY0" fmla="*/ 1566112 h 1927139"/>
              <a:gd name="connsiteX1" fmla="*/ 61395 w 1011073"/>
              <a:gd name="connsiteY1" fmla="*/ 1689937 h 1927139"/>
              <a:gd name="connsiteX2" fmla="*/ 18533 w 1011073"/>
              <a:gd name="connsiteY2" fmla="*/ 1861387 h 1927139"/>
              <a:gd name="connsiteX3" fmla="*/ 0 w 1011073"/>
              <a:gd name="connsiteY3" fmla="*/ 1927139 h 1927139"/>
              <a:gd name="connsiteX4" fmla="*/ 117147 w 1011073"/>
              <a:gd name="connsiteY4" fmla="*/ 1892329 h 1927139"/>
              <a:gd name="connsiteX5" fmla="*/ 452618 w 1011073"/>
              <a:gd name="connsiteY5" fmla="*/ 1771563 h 1927139"/>
              <a:gd name="connsiteX6" fmla="*/ 722193 w 1011073"/>
              <a:gd name="connsiteY6" fmla="*/ 1581294 h 1927139"/>
              <a:gd name="connsiteX7" fmla="*/ 871181 w 1011073"/>
              <a:gd name="connsiteY7" fmla="*/ 1399857 h 1927139"/>
              <a:gd name="connsiteX8" fmla="*/ 974360 w 1011073"/>
              <a:gd name="connsiteY8" fmla="*/ 1206152 h 1927139"/>
              <a:gd name="connsiteX9" fmla="*/ 1011030 w 1011073"/>
              <a:gd name="connsiteY9" fmla="*/ 982603 h 1927139"/>
              <a:gd name="connsiteX10" fmla="*/ 978862 w 1011073"/>
              <a:gd name="connsiteY10" fmla="*/ 696464 h 1927139"/>
              <a:gd name="connsiteX11" fmla="*/ 866430 w 1011073"/>
              <a:gd name="connsiteY11" fmla="*/ 475556 h 1927139"/>
              <a:gd name="connsiteX12" fmla="*/ 699758 w 1011073"/>
              <a:gd name="connsiteY12" fmla="*/ 279918 h 1927139"/>
              <a:gd name="connsiteX13" fmla="*/ 537297 w 1011073"/>
              <a:gd name="connsiteY13" fmla="*/ 155993 h 1927139"/>
              <a:gd name="connsiteX14" fmla="*/ 221767 w 1011073"/>
              <a:gd name="connsiteY14" fmla="*/ 0 h 1927139"/>
              <a:gd name="connsiteX0" fmla="*/ 61395 w 1011073"/>
              <a:gd name="connsiteY0" fmla="*/ 1689937 h 1927139"/>
              <a:gd name="connsiteX1" fmla="*/ 18533 w 1011073"/>
              <a:gd name="connsiteY1" fmla="*/ 1861387 h 1927139"/>
              <a:gd name="connsiteX2" fmla="*/ 0 w 1011073"/>
              <a:gd name="connsiteY2" fmla="*/ 1927139 h 1927139"/>
              <a:gd name="connsiteX3" fmla="*/ 117147 w 1011073"/>
              <a:gd name="connsiteY3" fmla="*/ 1892329 h 1927139"/>
              <a:gd name="connsiteX4" fmla="*/ 452618 w 1011073"/>
              <a:gd name="connsiteY4" fmla="*/ 1771563 h 1927139"/>
              <a:gd name="connsiteX5" fmla="*/ 722193 w 1011073"/>
              <a:gd name="connsiteY5" fmla="*/ 1581294 h 1927139"/>
              <a:gd name="connsiteX6" fmla="*/ 871181 w 1011073"/>
              <a:gd name="connsiteY6" fmla="*/ 1399857 h 1927139"/>
              <a:gd name="connsiteX7" fmla="*/ 974360 w 1011073"/>
              <a:gd name="connsiteY7" fmla="*/ 1206152 h 1927139"/>
              <a:gd name="connsiteX8" fmla="*/ 1011030 w 1011073"/>
              <a:gd name="connsiteY8" fmla="*/ 982603 h 1927139"/>
              <a:gd name="connsiteX9" fmla="*/ 978862 w 1011073"/>
              <a:gd name="connsiteY9" fmla="*/ 696464 h 1927139"/>
              <a:gd name="connsiteX10" fmla="*/ 866430 w 1011073"/>
              <a:gd name="connsiteY10" fmla="*/ 475556 h 1927139"/>
              <a:gd name="connsiteX11" fmla="*/ 699758 w 1011073"/>
              <a:gd name="connsiteY11" fmla="*/ 279918 h 1927139"/>
              <a:gd name="connsiteX12" fmla="*/ 537297 w 1011073"/>
              <a:gd name="connsiteY12" fmla="*/ 155993 h 1927139"/>
              <a:gd name="connsiteX13" fmla="*/ 221767 w 1011073"/>
              <a:gd name="connsiteY13" fmla="*/ 0 h 1927139"/>
              <a:gd name="connsiteX0" fmla="*/ 18533 w 1011073"/>
              <a:gd name="connsiteY0" fmla="*/ 1861387 h 1927139"/>
              <a:gd name="connsiteX1" fmla="*/ 0 w 1011073"/>
              <a:gd name="connsiteY1" fmla="*/ 1927139 h 1927139"/>
              <a:gd name="connsiteX2" fmla="*/ 117147 w 1011073"/>
              <a:gd name="connsiteY2" fmla="*/ 1892329 h 1927139"/>
              <a:gd name="connsiteX3" fmla="*/ 452618 w 1011073"/>
              <a:gd name="connsiteY3" fmla="*/ 1771563 h 1927139"/>
              <a:gd name="connsiteX4" fmla="*/ 722193 w 1011073"/>
              <a:gd name="connsiteY4" fmla="*/ 1581294 h 1927139"/>
              <a:gd name="connsiteX5" fmla="*/ 871181 w 1011073"/>
              <a:gd name="connsiteY5" fmla="*/ 1399857 h 1927139"/>
              <a:gd name="connsiteX6" fmla="*/ 974360 w 1011073"/>
              <a:gd name="connsiteY6" fmla="*/ 1206152 h 1927139"/>
              <a:gd name="connsiteX7" fmla="*/ 1011030 w 1011073"/>
              <a:gd name="connsiteY7" fmla="*/ 982603 h 1927139"/>
              <a:gd name="connsiteX8" fmla="*/ 978862 w 1011073"/>
              <a:gd name="connsiteY8" fmla="*/ 696464 h 1927139"/>
              <a:gd name="connsiteX9" fmla="*/ 866430 w 1011073"/>
              <a:gd name="connsiteY9" fmla="*/ 475556 h 1927139"/>
              <a:gd name="connsiteX10" fmla="*/ 699758 w 1011073"/>
              <a:gd name="connsiteY10" fmla="*/ 279918 h 1927139"/>
              <a:gd name="connsiteX11" fmla="*/ 537297 w 1011073"/>
              <a:gd name="connsiteY11" fmla="*/ 155993 h 1927139"/>
              <a:gd name="connsiteX12" fmla="*/ 221767 w 1011073"/>
              <a:gd name="connsiteY12" fmla="*/ 0 h 1927139"/>
              <a:gd name="connsiteX0" fmla="*/ 0 w 1011073"/>
              <a:gd name="connsiteY0" fmla="*/ 1927139 h 1927139"/>
              <a:gd name="connsiteX1" fmla="*/ 117147 w 1011073"/>
              <a:gd name="connsiteY1" fmla="*/ 1892329 h 1927139"/>
              <a:gd name="connsiteX2" fmla="*/ 452618 w 1011073"/>
              <a:gd name="connsiteY2" fmla="*/ 1771563 h 1927139"/>
              <a:gd name="connsiteX3" fmla="*/ 722193 w 1011073"/>
              <a:gd name="connsiteY3" fmla="*/ 1581294 h 1927139"/>
              <a:gd name="connsiteX4" fmla="*/ 871181 w 1011073"/>
              <a:gd name="connsiteY4" fmla="*/ 1399857 h 1927139"/>
              <a:gd name="connsiteX5" fmla="*/ 974360 w 1011073"/>
              <a:gd name="connsiteY5" fmla="*/ 1206152 h 1927139"/>
              <a:gd name="connsiteX6" fmla="*/ 1011030 w 1011073"/>
              <a:gd name="connsiteY6" fmla="*/ 982603 h 1927139"/>
              <a:gd name="connsiteX7" fmla="*/ 978862 w 1011073"/>
              <a:gd name="connsiteY7" fmla="*/ 696464 h 1927139"/>
              <a:gd name="connsiteX8" fmla="*/ 866430 w 1011073"/>
              <a:gd name="connsiteY8" fmla="*/ 475556 h 1927139"/>
              <a:gd name="connsiteX9" fmla="*/ 699758 w 1011073"/>
              <a:gd name="connsiteY9" fmla="*/ 279918 h 1927139"/>
              <a:gd name="connsiteX10" fmla="*/ 537297 w 1011073"/>
              <a:gd name="connsiteY10" fmla="*/ 155993 h 1927139"/>
              <a:gd name="connsiteX11" fmla="*/ 221767 w 1011073"/>
              <a:gd name="connsiteY11" fmla="*/ 0 h 1927139"/>
              <a:gd name="connsiteX0" fmla="*/ 0 w 893926"/>
              <a:gd name="connsiteY0" fmla="*/ 1892329 h 1892329"/>
              <a:gd name="connsiteX1" fmla="*/ 335471 w 893926"/>
              <a:gd name="connsiteY1" fmla="*/ 1771563 h 1892329"/>
              <a:gd name="connsiteX2" fmla="*/ 605046 w 893926"/>
              <a:gd name="connsiteY2" fmla="*/ 1581294 h 1892329"/>
              <a:gd name="connsiteX3" fmla="*/ 754034 w 893926"/>
              <a:gd name="connsiteY3" fmla="*/ 1399857 h 1892329"/>
              <a:gd name="connsiteX4" fmla="*/ 857213 w 893926"/>
              <a:gd name="connsiteY4" fmla="*/ 1206152 h 1892329"/>
              <a:gd name="connsiteX5" fmla="*/ 893883 w 893926"/>
              <a:gd name="connsiteY5" fmla="*/ 982603 h 1892329"/>
              <a:gd name="connsiteX6" fmla="*/ 861715 w 893926"/>
              <a:gd name="connsiteY6" fmla="*/ 696464 h 1892329"/>
              <a:gd name="connsiteX7" fmla="*/ 749283 w 893926"/>
              <a:gd name="connsiteY7" fmla="*/ 475556 h 1892329"/>
              <a:gd name="connsiteX8" fmla="*/ 582611 w 893926"/>
              <a:gd name="connsiteY8" fmla="*/ 279918 h 1892329"/>
              <a:gd name="connsiteX9" fmla="*/ 420150 w 893926"/>
              <a:gd name="connsiteY9" fmla="*/ 155993 h 1892329"/>
              <a:gd name="connsiteX10" fmla="*/ 104620 w 893926"/>
              <a:gd name="connsiteY10" fmla="*/ 0 h 189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3926" h="1892329">
                <a:moveTo>
                  <a:pt x="0" y="1892329"/>
                </a:moveTo>
                <a:cubicBezTo>
                  <a:pt x="78957" y="1877286"/>
                  <a:pt x="234630" y="1823402"/>
                  <a:pt x="335471" y="1771563"/>
                </a:cubicBezTo>
                <a:cubicBezTo>
                  <a:pt x="436312" y="1719724"/>
                  <a:pt x="535286" y="1643245"/>
                  <a:pt x="605046" y="1581294"/>
                </a:cubicBezTo>
                <a:cubicBezTo>
                  <a:pt x="674806" y="1519343"/>
                  <a:pt x="712006" y="1462381"/>
                  <a:pt x="754034" y="1399857"/>
                </a:cubicBezTo>
                <a:cubicBezTo>
                  <a:pt x="796062" y="1337333"/>
                  <a:pt x="833905" y="1275694"/>
                  <a:pt x="857213" y="1206152"/>
                </a:cubicBezTo>
                <a:cubicBezTo>
                  <a:pt x="880521" y="1136610"/>
                  <a:pt x="893133" y="1067551"/>
                  <a:pt x="893883" y="982603"/>
                </a:cubicBezTo>
                <a:cubicBezTo>
                  <a:pt x="894633" y="897655"/>
                  <a:pt x="885815" y="780972"/>
                  <a:pt x="861715" y="696464"/>
                </a:cubicBezTo>
                <a:cubicBezTo>
                  <a:pt x="837615" y="611956"/>
                  <a:pt x="795800" y="544980"/>
                  <a:pt x="749283" y="475556"/>
                </a:cubicBezTo>
                <a:cubicBezTo>
                  <a:pt x="702766" y="406132"/>
                  <a:pt x="637466" y="333178"/>
                  <a:pt x="582611" y="279918"/>
                </a:cubicBezTo>
                <a:cubicBezTo>
                  <a:pt x="527756" y="226658"/>
                  <a:pt x="499815" y="202646"/>
                  <a:pt x="420150" y="155993"/>
                </a:cubicBezTo>
                <a:cubicBezTo>
                  <a:pt x="340485" y="109340"/>
                  <a:pt x="209797" y="51998"/>
                  <a:pt x="104620" y="0"/>
                </a:cubicBezTo>
              </a:path>
            </a:pathLst>
          </a:custGeom>
          <a:blipFill>
            <a:blip r:embed="rId3">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sp>
        <p:nvSpPr>
          <p:cNvPr id="154" name="Tekstboks 153"/>
          <p:cNvSpPr txBox="1"/>
          <p:nvPr/>
        </p:nvSpPr>
        <p:spPr>
          <a:xfrm>
            <a:off x="6229781" y="4640666"/>
            <a:ext cx="1056700" cy="369332"/>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Rørvæg</a:t>
            </a:r>
          </a:p>
        </p:txBody>
      </p:sp>
      <p:sp>
        <p:nvSpPr>
          <p:cNvPr id="155" name="Tekstboks 154"/>
          <p:cNvSpPr txBox="1"/>
          <p:nvPr/>
        </p:nvSpPr>
        <p:spPr>
          <a:xfrm>
            <a:off x="2709441" y="3296054"/>
            <a:ext cx="80182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SO</a:t>
            </a:r>
            <a:r>
              <a:rPr lang="da-DK" sz="2000" b="1" baseline="-25000" dirty="0">
                <a:latin typeface="Arial" panose="020B0604020202020204" pitchFamily="34" charset="0"/>
                <a:cs typeface="Arial" panose="020B0604020202020204" pitchFamily="34" charset="0"/>
              </a:rPr>
              <a:t>4</a:t>
            </a:r>
            <a:r>
              <a:rPr lang="da-DK" sz="2000" b="1" baseline="40000" dirty="0">
                <a:latin typeface="Arial" panose="020B0604020202020204" pitchFamily="34" charset="0"/>
                <a:cs typeface="Arial" panose="020B0604020202020204" pitchFamily="34" charset="0"/>
              </a:rPr>
              <a:t>2-</a:t>
            </a:r>
          </a:p>
        </p:txBody>
      </p:sp>
      <p:sp>
        <p:nvSpPr>
          <p:cNvPr id="175" name="Tekstboks 174"/>
          <p:cNvSpPr txBox="1"/>
          <p:nvPr/>
        </p:nvSpPr>
        <p:spPr>
          <a:xfrm>
            <a:off x="2898970" y="2560687"/>
            <a:ext cx="902811" cy="369332"/>
          </a:xfrm>
          <a:prstGeom prst="rect">
            <a:avLst/>
          </a:prstGeom>
          <a:noFill/>
        </p:spPr>
        <p:txBody>
          <a:bodyPr wrap="none" rtlCol="0">
            <a:spAutoFit/>
          </a:bodyPr>
          <a:lstStyle/>
          <a:p>
            <a:r>
              <a:rPr lang="da-DK" dirty="0">
                <a:latin typeface="Arial" panose="020B0604020202020204" pitchFamily="34" charset="0"/>
                <a:cs typeface="Arial" panose="020B0604020202020204" pitchFamily="34" charset="0"/>
              </a:rPr>
              <a:t>Væske</a:t>
            </a:r>
          </a:p>
        </p:txBody>
      </p:sp>
      <p:grpSp>
        <p:nvGrpSpPr>
          <p:cNvPr id="3" name="Gruppe 2"/>
          <p:cNvGrpSpPr/>
          <p:nvPr/>
        </p:nvGrpSpPr>
        <p:grpSpPr>
          <a:xfrm>
            <a:off x="7890711" y="5961705"/>
            <a:ext cx="682388" cy="888516"/>
            <a:chOff x="6759555" y="5907820"/>
            <a:chExt cx="682388" cy="888516"/>
          </a:xfrm>
        </p:grpSpPr>
        <p:sp>
          <p:nvSpPr>
            <p:cNvPr id="39" name="Rektangel 3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4" name="Gruppe 33"/>
            <p:cNvGrpSpPr/>
            <p:nvPr/>
          </p:nvGrpSpPr>
          <p:grpSpPr>
            <a:xfrm>
              <a:off x="6971034" y="6173247"/>
              <a:ext cx="252884" cy="433386"/>
              <a:chOff x="5562062" y="5729288"/>
              <a:chExt cx="252884" cy="433386"/>
            </a:xfrm>
          </p:grpSpPr>
          <p:sp>
            <p:nvSpPr>
              <p:cNvPr id="35" name="Kombinationstegning 3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6" name="Kombinationstegning 3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7" name="Rektangel 36"/>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8" name="Kombinationstegning 37"/>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sp>
        <p:nvSpPr>
          <p:cNvPr id="5" name="Tekstboks 4"/>
          <p:cNvSpPr txBox="1"/>
          <p:nvPr/>
        </p:nvSpPr>
        <p:spPr>
          <a:xfrm>
            <a:off x="5142133" y="1361918"/>
            <a:ext cx="3570208" cy="369332"/>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Sulfatreducerende zone (basisk) </a:t>
            </a:r>
          </a:p>
        </p:txBody>
      </p:sp>
      <p:sp>
        <p:nvSpPr>
          <p:cNvPr id="69" name="Kombinationstegning 68"/>
          <p:cNvSpPr/>
          <p:nvPr/>
        </p:nvSpPr>
        <p:spPr>
          <a:xfrm>
            <a:off x="3594073" y="1916366"/>
            <a:ext cx="850212" cy="4339136"/>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9768 w 626653"/>
              <a:gd name="connsiteY0" fmla="*/ 1977582 h 1990005"/>
              <a:gd name="connsiteX1" fmla="*/ 513354 w 626653"/>
              <a:gd name="connsiteY1" fmla="*/ 1980552 h 1990005"/>
              <a:gd name="connsiteX2" fmla="*/ 551554 w 626653"/>
              <a:gd name="connsiteY2" fmla="*/ 1827628 h 1990005"/>
              <a:gd name="connsiteX3" fmla="*/ 602302 w 626653"/>
              <a:gd name="connsiteY3" fmla="*/ 1503749 h 1990005"/>
              <a:gd name="connsiteX4" fmla="*/ 619890 w 626653"/>
              <a:gd name="connsiteY4" fmla="*/ 1314250 h 1990005"/>
              <a:gd name="connsiteX5" fmla="*/ 625659 w 626653"/>
              <a:gd name="connsiteY5" fmla="*/ 1137349 h 1990005"/>
              <a:gd name="connsiteX6" fmla="*/ 620898 w 626653"/>
              <a:gd name="connsiteY6" fmla="*/ 915413 h 1990005"/>
              <a:gd name="connsiteX7" fmla="*/ 572807 w 626653"/>
              <a:gd name="connsiteY7" fmla="*/ 639152 h 1990005"/>
              <a:gd name="connsiteX8" fmla="*/ 523433 w 626653"/>
              <a:gd name="connsiteY8" fmla="*/ 420774 h 1990005"/>
              <a:gd name="connsiteX9" fmla="*/ 519954 w 626653"/>
              <a:gd name="connsiteY9" fmla="*/ 416367 h 1990005"/>
              <a:gd name="connsiteX10" fmla="*/ 497228 w 626653"/>
              <a:gd name="connsiteY10" fmla="*/ 319636 h 1990005"/>
              <a:gd name="connsiteX11" fmla="*/ 463536 w 626653"/>
              <a:gd name="connsiteY11" fmla="*/ 204941 h 1990005"/>
              <a:gd name="connsiteX12" fmla="*/ 386460 w 626653"/>
              <a:gd name="connsiteY12" fmla="*/ 4944 h 1990005"/>
              <a:gd name="connsiteX13" fmla="*/ 228579 w 626653"/>
              <a:gd name="connsiteY13" fmla="*/ 5544 h 1990005"/>
              <a:gd name="connsiteX14" fmla="*/ 2164 w 626653"/>
              <a:gd name="connsiteY14" fmla="*/ 64767 h 1990005"/>
              <a:gd name="connsiteX15" fmla="*/ 116227 w 626653"/>
              <a:gd name="connsiteY15" fmla="*/ 383217 h 1990005"/>
              <a:gd name="connsiteX16" fmla="*/ 149565 w 626653"/>
              <a:gd name="connsiteY16" fmla="*/ 521330 h 1990005"/>
              <a:gd name="connsiteX17" fmla="*/ 175759 w 626653"/>
              <a:gd name="connsiteY17" fmla="*/ 678492 h 1990005"/>
              <a:gd name="connsiteX18" fmla="*/ 197190 w 626653"/>
              <a:gd name="connsiteY18" fmla="*/ 835655 h 1990005"/>
              <a:gd name="connsiteX19" fmla="*/ 206715 w 626653"/>
              <a:gd name="connsiteY19" fmla="*/ 1002342 h 1990005"/>
              <a:gd name="connsiteX20" fmla="*/ 201952 w 626653"/>
              <a:gd name="connsiteY20" fmla="*/ 1211892 h 1990005"/>
              <a:gd name="connsiteX21" fmla="*/ 192428 w 626653"/>
              <a:gd name="connsiteY21" fmla="*/ 1373817 h 1990005"/>
              <a:gd name="connsiteX22" fmla="*/ 175758 w 626653"/>
              <a:gd name="connsiteY22" fmla="*/ 1526217 h 1990005"/>
              <a:gd name="connsiteX23" fmla="*/ 154327 w 626653"/>
              <a:gd name="connsiteY23" fmla="*/ 1650042 h 1990005"/>
              <a:gd name="connsiteX24" fmla="*/ 136662 w 626653"/>
              <a:gd name="connsiteY24" fmla="*/ 1724569 h 1990005"/>
              <a:gd name="connsiteX25" fmla="*/ 77573 w 626653"/>
              <a:gd name="connsiteY25" fmla="*/ 1932796 h 1990005"/>
              <a:gd name="connsiteX0" fmla="*/ 240098 w 596983"/>
              <a:gd name="connsiteY0" fmla="*/ 1985601 h 1998024"/>
              <a:gd name="connsiteX1" fmla="*/ 483684 w 596983"/>
              <a:gd name="connsiteY1" fmla="*/ 1988571 h 1998024"/>
              <a:gd name="connsiteX2" fmla="*/ 521884 w 596983"/>
              <a:gd name="connsiteY2" fmla="*/ 1835647 h 1998024"/>
              <a:gd name="connsiteX3" fmla="*/ 572632 w 596983"/>
              <a:gd name="connsiteY3" fmla="*/ 1511768 h 1998024"/>
              <a:gd name="connsiteX4" fmla="*/ 590220 w 596983"/>
              <a:gd name="connsiteY4" fmla="*/ 1322269 h 1998024"/>
              <a:gd name="connsiteX5" fmla="*/ 595989 w 596983"/>
              <a:gd name="connsiteY5" fmla="*/ 1145368 h 1998024"/>
              <a:gd name="connsiteX6" fmla="*/ 591228 w 596983"/>
              <a:gd name="connsiteY6" fmla="*/ 923432 h 1998024"/>
              <a:gd name="connsiteX7" fmla="*/ 543137 w 596983"/>
              <a:gd name="connsiteY7" fmla="*/ 647171 h 1998024"/>
              <a:gd name="connsiteX8" fmla="*/ 493763 w 596983"/>
              <a:gd name="connsiteY8" fmla="*/ 428793 h 1998024"/>
              <a:gd name="connsiteX9" fmla="*/ 490284 w 596983"/>
              <a:gd name="connsiteY9" fmla="*/ 424386 h 1998024"/>
              <a:gd name="connsiteX10" fmla="*/ 467558 w 596983"/>
              <a:gd name="connsiteY10" fmla="*/ 327655 h 1998024"/>
              <a:gd name="connsiteX11" fmla="*/ 433866 w 596983"/>
              <a:gd name="connsiteY11" fmla="*/ 212960 h 1998024"/>
              <a:gd name="connsiteX12" fmla="*/ 356790 w 596983"/>
              <a:gd name="connsiteY12" fmla="*/ 12963 h 1998024"/>
              <a:gd name="connsiteX13" fmla="*/ 198909 w 596983"/>
              <a:gd name="connsiteY13" fmla="*/ 13563 h 1998024"/>
              <a:gd name="connsiteX14" fmla="*/ 2731 w 596983"/>
              <a:gd name="connsiteY14" fmla="*/ 182567 h 1998024"/>
              <a:gd name="connsiteX15" fmla="*/ 86557 w 596983"/>
              <a:gd name="connsiteY15" fmla="*/ 391236 h 1998024"/>
              <a:gd name="connsiteX16" fmla="*/ 119895 w 596983"/>
              <a:gd name="connsiteY16" fmla="*/ 529349 h 1998024"/>
              <a:gd name="connsiteX17" fmla="*/ 146089 w 596983"/>
              <a:gd name="connsiteY17" fmla="*/ 686511 h 1998024"/>
              <a:gd name="connsiteX18" fmla="*/ 167520 w 596983"/>
              <a:gd name="connsiteY18" fmla="*/ 843674 h 1998024"/>
              <a:gd name="connsiteX19" fmla="*/ 177045 w 596983"/>
              <a:gd name="connsiteY19" fmla="*/ 1010361 h 1998024"/>
              <a:gd name="connsiteX20" fmla="*/ 172282 w 596983"/>
              <a:gd name="connsiteY20" fmla="*/ 1219911 h 1998024"/>
              <a:gd name="connsiteX21" fmla="*/ 162758 w 596983"/>
              <a:gd name="connsiteY21" fmla="*/ 1381836 h 1998024"/>
              <a:gd name="connsiteX22" fmla="*/ 146088 w 596983"/>
              <a:gd name="connsiteY22" fmla="*/ 1534236 h 1998024"/>
              <a:gd name="connsiteX23" fmla="*/ 124657 w 596983"/>
              <a:gd name="connsiteY23" fmla="*/ 1658061 h 1998024"/>
              <a:gd name="connsiteX24" fmla="*/ 106992 w 596983"/>
              <a:gd name="connsiteY24" fmla="*/ 1732588 h 1998024"/>
              <a:gd name="connsiteX25" fmla="*/ 47903 w 596983"/>
              <a:gd name="connsiteY25" fmla="*/ 1940815 h 1998024"/>
              <a:gd name="connsiteX0" fmla="*/ 240098 w 596983"/>
              <a:gd name="connsiteY0" fmla="*/ 1972927 h 1985350"/>
              <a:gd name="connsiteX1" fmla="*/ 483684 w 596983"/>
              <a:gd name="connsiteY1" fmla="*/ 1975897 h 1985350"/>
              <a:gd name="connsiteX2" fmla="*/ 521884 w 596983"/>
              <a:gd name="connsiteY2" fmla="*/ 1822973 h 1985350"/>
              <a:gd name="connsiteX3" fmla="*/ 572632 w 596983"/>
              <a:gd name="connsiteY3" fmla="*/ 1499094 h 1985350"/>
              <a:gd name="connsiteX4" fmla="*/ 590220 w 596983"/>
              <a:gd name="connsiteY4" fmla="*/ 1309595 h 1985350"/>
              <a:gd name="connsiteX5" fmla="*/ 595989 w 596983"/>
              <a:gd name="connsiteY5" fmla="*/ 1132694 h 1985350"/>
              <a:gd name="connsiteX6" fmla="*/ 591228 w 596983"/>
              <a:gd name="connsiteY6" fmla="*/ 910758 h 1985350"/>
              <a:gd name="connsiteX7" fmla="*/ 543137 w 596983"/>
              <a:gd name="connsiteY7" fmla="*/ 634497 h 1985350"/>
              <a:gd name="connsiteX8" fmla="*/ 493763 w 596983"/>
              <a:gd name="connsiteY8" fmla="*/ 416119 h 1985350"/>
              <a:gd name="connsiteX9" fmla="*/ 490284 w 596983"/>
              <a:gd name="connsiteY9" fmla="*/ 411712 h 1985350"/>
              <a:gd name="connsiteX10" fmla="*/ 467558 w 596983"/>
              <a:gd name="connsiteY10" fmla="*/ 314981 h 1985350"/>
              <a:gd name="connsiteX11" fmla="*/ 433866 w 596983"/>
              <a:gd name="connsiteY11" fmla="*/ 200286 h 1985350"/>
              <a:gd name="connsiteX12" fmla="*/ 356790 w 596983"/>
              <a:gd name="connsiteY12" fmla="*/ 289 h 1985350"/>
              <a:gd name="connsiteX13" fmla="*/ 182783 w 596983"/>
              <a:gd name="connsiteY13" fmla="*/ 54744 h 1985350"/>
              <a:gd name="connsiteX14" fmla="*/ 2731 w 596983"/>
              <a:gd name="connsiteY14" fmla="*/ 169893 h 1985350"/>
              <a:gd name="connsiteX15" fmla="*/ 86557 w 596983"/>
              <a:gd name="connsiteY15" fmla="*/ 378562 h 1985350"/>
              <a:gd name="connsiteX16" fmla="*/ 119895 w 596983"/>
              <a:gd name="connsiteY16" fmla="*/ 516675 h 1985350"/>
              <a:gd name="connsiteX17" fmla="*/ 146089 w 596983"/>
              <a:gd name="connsiteY17" fmla="*/ 673837 h 1985350"/>
              <a:gd name="connsiteX18" fmla="*/ 167520 w 596983"/>
              <a:gd name="connsiteY18" fmla="*/ 831000 h 1985350"/>
              <a:gd name="connsiteX19" fmla="*/ 177045 w 596983"/>
              <a:gd name="connsiteY19" fmla="*/ 997687 h 1985350"/>
              <a:gd name="connsiteX20" fmla="*/ 172282 w 596983"/>
              <a:gd name="connsiteY20" fmla="*/ 1207237 h 1985350"/>
              <a:gd name="connsiteX21" fmla="*/ 162758 w 596983"/>
              <a:gd name="connsiteY21" fmla="*/ 1369162 h 1985350"/>
              <a:gd name="connsiteX22" fmla="*/ 146088 w 596983"/>
              <a:gd name="connsiteY22" fmla="*/ 1521562 h 1985350"/>
              <a:gd name="connsiteX23" fmla="*/ 124657 w 596983"/>
              <a:gd name="connsiteY23" fmla="*/ 1645387 h 1985350"/>
              <a:gd name="connsiteX24" fmla="*/ 106992 w 596983"/>
              <a:gd name="connsiteY24" fmla="*/ 1719914 h 1985350"/>
              <a:gd name="connsiteX25" fmla="*/ 47903 w 596983"/>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7367 w 594252"/>
              <a:gd name="connsiteY0" fmla="*/ 1972927 h 1985350"/>
              <a:gd name="connsiteX1" fmla="*/ 480953 w 594252"/>
              <a:gd name="connsiteY1" fmla="*/ 1975897 h 1985350"/>
              <a:gd name="connsiteX2" fmla="*/ 519153 w 594252"/>
              <a:gd name="connsiteY2" fmla="*/ 1822973 h 1985350"/>
              <a:gd name="connsiteX3" fmla="*/ 569901 w 594252"/>
              <a:gd name="connsiteY3" fmla="*/ 1499094 h 1985350"/>
              <a:gd name="connsiteX4" fmla="*/ 587489 w 594252"/>
              <a:gd name="connsiteY4" fmla="*/ 1309595 h 1985350"/>
              <a:gd name="connsiteX5" fmla="*/ 593258 w 594252"/>
              <a:gd name="connsiteY5" fmla="*/ 1132694 h 1985350"/>
              <a:gd name="connsiteX6" fmla="*/ 588497 w 594252"/>
              <a:gd name="connsiteY6" fmla="*/ 910758 h 1985350"/>
              <a:gd name="connsiteX7" fmla="*/ 540406 w 594252"/>
              <a:gd name="connsiteY7" fmla="*/ 634497 h 1985350"/>
              <a:gd name="connsiteX8" fmla="*/ 491032 w 594252"/>
              <a:gd name="connsiteY8" fmla="*/ 416119 h 1985350"/>
              <a:gd name="connsiteX9" fmla="*/ 487553 w 594252"/>
              <a:gd name="connsiteY9" fmla="*/ 411712 h 1985350"/>
              <a:gd name="connsiteX10" fmla="*/ 464827 w 594252"/>
              <a:gd name="connsiteY10" fmla="*/ 314981 h 1985350"/>
              <a:gd name="connsiteX11" fmla="*/ 431135 w 594252"/>
              <a:gd name="connsiteY11" fmla="*/ 200286 h 1985350"/>
              <a:gd name="connsiteX12" fmla="*/ 354059 w 594252"/>
              <a:gd name="connsiteY12" fmla="*/ 289 h 1985350"/>
              <a:gd name="connsiteX13" fmla="*/ 180052 w 594252"/>
              <a:gd name="connsiteY13" fmla="*/ 54744 h 1985350"/>
              <a:gd name="connsiteX14" fmla="*/ 0 w 594252"/>
              <a:gd name="connsiteY14" fmla="*/ 169893 h 1985350"/>
              <a:gd name="connsiteX15" fmla="*/ 83826 w 594252"/>
              <a:gd name="connsiteY15" fmla="*/ 378562 h 1985350"/>
              <a:gd name="connsiteX16" fmla="*/ 117164 w 594252"/>
              <a:gd name="connsiteY16" fmla="*/ 516675 h 1985350"/>
              <a:gd name="connsiteX17" fmla="*/ 143358 w 594252"/>
              <a:gd name="connsiteY17" fmla="*/ 673837 h 1985350"/>
              <a:gd name="connsiteX18" fmla="*/ 164789 w 594252"/>
              <a:gd name="connsiteY18" fmla="*/ 831000 h 1985350"/>
              <a:gd name="connsiteX19" fmla="*/ 174314 w 594252"/>
              <a:gd name="connsiteY19" fmla="*/ 997687 h 1985350"/>
              <a:gd name="connsiteX20" fmla="*/ 169551 w 594252"/>
              <a:gd name="connsiteY20" fmla="*/ 1207237 h 1985350"/>
              <a:gd name="connsiteX21" fmla="*/ 160027 w 594252"/>
              <a:gd name="connsiteY21" fmla="*/ 1369162 h 1985350"/>
              <a:gd name="connsiteX22" fmla="*/ 143357 w 594252"/>
              <a:gd name="connsiteY22" fmla="*/ 1521562 h 1985350"/>
              <a:gd name="connsiteX23" fmla="*/ 121926 w 594252"/>
              <a:gd name="connsiteY23" fmla="*/ 1645387 h 1985350"/>
              <a:gd name="connsiteX24" fmla="*/ 104261 w 594252"/>
              <a:gd name="connsiteY24" fmla="*/ 1719914 h 1985350"/>
              <a:gd name="connsiteX25" fmla="*/ 45172 w 594252"/>
              <a:gd name="connsiteY25" fmla="*/ 1928141 h 1985350"/>
              <a:gd name="connsiteX0" fmla="*/ 235351 w 592236"/>
              <a:gd name="connsiteY0" fmla="*/ 1972945 h 1985368"/>
              <a:gd name="connsiteX1" fmla="*/ 478937 w 592236"/>
              <a:gd name="connsiteY1" fmla="*/ 1975915 h 1985368"/>
              <a:gd name="connsiteX2" fmla="*/ 517137 w 592236"/>
              <a:gd name="connsiteY2" fmla="*/ 1822991 h 1985368"/>
              <a:gd name="connsiteX3" fmla="*/ 567885 w 592236"/>
              <a:gd name="connsiteY3" fmla="*/ 1499112 h 1985368"/>
              <a:gd name="connsiteX4" fmla="*/ 585473 w 592236"/>
              <a:gd name="connsiteY4" fmla="*/ 1309613 h 1985368"/>
              <a:gd name="connsiteX5" fmla="*/ 591242 w 592236"/>
              <a:gd name="connsiteY5" fmla="*/ 1132712 h 1985368"/>
              <a:gd name="connsiteX6" fmla="*/ 586481 w 592236"/>
              <a:gd name="connsiteY6" fmla="*/ 910776 h 1985368"/>
              <a:gd name="connsiteX7" fmla="*/ 538390 w 592236"/>
              <a:gd name="connsiteY7" fmla="*/ 634515 h 1985368"/>
              <a:gd name="connsiteX8" fmla="*/ 489016 w 592236"/>
              <a:gd name="connsiteY8" fmla="*/ 416137 h 1985368"/>
              <a:gd name="connsiteX9" fmla="*/ 485537 w 592236"/>
              <a:gd name="connsiteY9" fmla="*/ 411730 h 1985368"/>
              <a:gd name="connsiteX10" fmla="*/ 462811 w 592236"/>
              <a:gd name="connsiteY10" fmla="*/ 314999 h 1985368"/>
              <a:gd name="connsiteX11" fmla="*/ 429119 w 592236"/>
              <a:gd name="connsiteY11" fmla="*/ 200304 h 1985368"/>
              <a:gd name="connsiteX12" fmla="*/ 352043 w 592236"/>
              <a:gd name="connsiteY12" fmla="*/ 307 h 1985368"/>
              <a:gd name="connsiteX13" fmla="*/ 178036 w 592236"/>
              <a:gd name="connsiteY13" fmla="*/ 54762 h 1985368"/>
              <a:gd name="connsiteX14" fmla="*/ 0 w 592236"/>
              <a:gd name="connsiteY14" fmla="*/ 182339 h 1985368"/>
              <a:gd name="connsiteX15" fmla="*/ 81810 w 592236"/>
              <a:gd name="connsiteY15" fmla="*/ 378580 h 1985368"/>
              <a:gd name="connsiteX16" fmla="*/ 115148 w 592236"/>
              <a:gd name="connsiteY16" fmla="*/ 516693 h 1985368"/>
              <a:gd name="connsiteX17" fmla="*/ 141342 w 592236"/>
              <a:gd name="connsiteY17" fmla="*/ 673855 h 1985368"/>
              <a:gd name="connsiteX18" fmla="*/ 162773 w 592236"/>
              <a:gd name="connsiteY18" fmla="*/ 831018 h 1985368"/>
              <a:gd name="connsiteX19" fmla="*/ 172298 w 592236"/>
              <a:gd name="connsiteY19" fmla="*/ 997705 h 1985368"/>
              <a:gd name="connsiteX20" fmla="*/ 167535 w 592236"/>
              <a:gd name="connsiteY20" fmla="*/ 1207255 h 1985368"/>
              <a:gd name="connsiteX21" fmla="*/ 158011 w 592236"/>
              <a:gd name="connsiteY21" fmla="*/ 1369180 h 1985368"/>
              <a:gd name="connsiteX22" fmla="*/ 141341 w 592236"/>
              <a:gd name="connsiteY22" fmla="*/ 1521580 h 1985368"/>
              <a:gd name="connsiteX23" fmla="*/ 119910 w 592236"/>
              <a:gd name="connsiteY23" fmla="*/ 1645405 h 1985368"/>
              <a:gd name="connsiteX24" fmla="*/ 102245 w 592236"/>
              <a:gd name="connsiteY24" fmla="*/ 1719932 h 1985368"/>
              <a:gd name="connsiteX25" fmla="*/ 43156 w 592236"/>
              <a:gd name="connsiteY25" fmla="*/ 1928159 h 1985368"/>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208718 w 719144"/>
              <a:gd name="connsiteY15" fmla="*/ 378455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2820 h 1985243"/>
              <a:gd name="connsiteX1" fmla="*/ 605845 w 719144"/>
              <a:gd name="connsiteY1" fmla="*/ 1975790 h 1985243"/>
              <a:gd name="connsiteX2" fmla="*/ 644045 w 719144"/>
              <a:gd name="connsiteY2" fmla="*/ 1822866 h 1985243"/>
              <a:gd name="connsiteX3" fmla="*/ 694793 w 719144"/>
              <a:gd name="connsiteY3" fmla="*/ 1498987 h 1985243"/>
              <a:gd name="connsiteX4" fmla="*/ 712381 w 719144"/>
              <a:gd name="connsiteY4" fmla="*/ 1309488 h 1985243"/>
              <a:gd name="connsiteX5" fmla="*/ 718150 w 719144"/>
              <a:gd name="connsiteY5" fmla="*/ 1132587 h 1985243"/>
              <a:gd name="connsiteX6" fmla="*/ 713389 w 719144"/>
              <a:gd name="connsiteY6" fmla="*/ 910651 h 1985243"/>
              <a:gd name="connsiteX7" fmla="*/ 665298 w 719144"/>
              <a:gd name="connsiteY7" fmla="*/ 634390 h 1985243"/>
              <a:gd name="connsiteX8" fmla="*/ 615924 w 719144"/>
              <a:gd name="connsiteY8" fmla="*/ 416012 h 1985243"/>
              <a:gd name="connsiteX9" fmla="*/ 612445 w 719144"/>
              <a:gd name="connsiteY9" fmla="*/ 411605 h 1985243"/>
              <a:gd name="connsiteX10" fmla="*/ 589719 w 719144"/>
              <a:gd name="connsiteY10" fmla="*/ 314874 h 1985243"/>
              <a:gd name="connsiteX11" fmla="*/ 556027 w 719144"/>
              <a:gd name="connsiteY11" fmla="*/ 200179 h 1985243"/>
              <a:gd name="connsiteX12" fmla="*/ 478951 w 719144"/>
              <a:gd name="connsiteY12" fmla="*/ 182 h 1985243"/>
              <a:gd name="connsiteX13" fmla="*/ 304944 w 719144"/>
              <a:gd name="connsiteY13" fmla="*/ 54637 h 1985243"/>
              <a:gd name="connsiteX14" fmla="*/ 0 w 719144"/>
              <a:gd name="connsiteY14" fmla="*/ 51720 h 1985243"/>
              <a:gd name="connsiteX15" fmla="*/ 139496 w 719144"/>
              <a:gd name="connsiteY15" fmla="*/ 274888 h 1985243"/>
              <a:gd name="connsiteX16" fmla="*/ 242056 w 719144"/>
              <a:gd name="connsiteY16" fmla="*/ 516568 h 1985243"/>
              <a:gd name="connsiteX17" fmla="*/ 268250 w 719144"/>
              <a:gd name="connsiteY17" fmla="*/ 673730 h 1985243"/>
              <a:gd name="connsiteX18" fmla="*/ 289681 w 719144"/>
              <a:gd name="connsiteY18" fmla="*/ 830893 h 1985243"/>
              <a:gd name="connsiteX19" fmla="*/ 299206 w 719144"/>
              <a:gd name="connsiteY19" fmla="*/ 997580 h 1985243"/>
              <a:gd name="connsiteX20" fmla="*/ 294443 w 719144"/>
              <a:gd name="connsiteY20" fmla="*/ 1207130 h 1985243"/>
              <a:gd name="connsiteX21" fmla="*/ 284919 w 719144"/>
              <a:gd name="connsiteY21" fmla="*/ 1369055 h 1985243"/>
              <a:gd name="connsiteX22" fmla="*/ 268249 w 719144"/>
              <a:gd name="connsiteY22" fmla="*/ 1521455 h 1985243"/>
              <a:gd name="connsiteX23" fmla="*/ 246818 w 719144"/>
              <a:gd name="connsiteY23" fmla="*/ 1645280 h 1985243"/>
              <a:gd name="connsiteX24" fmla="*/ 229153 w 719144"/>
              <a:gd name="connsiteY24" fmla="*/ 1719807 h 1985243"/>
              <a:gd name="connsiteX25" fmla="*/ 170064 w 719144"/>
              <a:gd name="connsiteY25" fmla="*/ 1928034 h 1985243"/>
              <a:gd name="connsiteX0" fmla="*/ 362259 w 719144"/>
              <a:gd name="connsiteY0" fmla="*/ 1978357 h 1990780"/>
              <a:gd name="connsiteX1" fmla="*/ 605845 w 719144"/>
              <a:gd name="connsiteY1" fmla="*/ 1981327 h 1990780"/>
              <a:gd name="connsiteX2" fmla="*/ 644045 w 719144"/>
              <a:gd name="connsiteY2" fmla="*/ 1828403 h 1990780"/>
              <a:gd name="connsiteX3" fmla="*/ 694793 w 719144"/>
              <a:gd name="connsiteY3" fmla="*/ 1504524 h 1990780"/>
              <a:gd name="connsiteX4" fmla="*/ 712381 w 719144"/>
              <a:gd name="connsiteY4" fmla="*/ 1315025 h 1990780"/>
              <a:gd name="connsiteX5" fmla="*/ 718150 w 719144"/>
              <a:gd name="connsiteY5" fmla="*/ 1138124 h 1990780"/>
              <a:gd name="connsiteX6" fmla="*/ 713389 w 719144"/>
              <a:gd name="connsiteY6" fmla="*/ 916188 h 1990780"/>
              <a:gd name="connsiteX7" fmla="*/ 665298 w 719144"/>
              <a:gd name="connsiteY7" fmla="*/ 639927 h 1990780"/>
              <a:gd name="connsiteX8" fmla="*/ 615924 w 719144"/>
              <a:gd name="connsiteY8" fmla="*/ 421549 h 1990780"/>
              <a:gd name="connsiteX9" fmla="*/ 612445 w 719144"/>
              <a:gd name="connsiteY9" fmla="*/ 417142 h 1990780"/>
              <a:gd name="connsiteX10" fmla="*/ 589719 w 719144"/>
              <a:gd name="connsiteY10" fmla="*/ 320411 h 1990780"/>
              <a:gd name="connsiteX11" fmla="*/ 556027 w 719144"/>
              <a:gd name="connsiteY11" fmla="*/ 205716 h 1990780"/>
              <a:gd name="connsiteX12" fmla="*/ 478951 w 719144"/>
              <a:gd name="connsiteY12" fmla="*/ 5719 h 1990780"/>
              <a:gd name="connsiteX13" fmla="*/ 251105 w 719144"/>
              <a:gd name="connsiteY13" fmla="*/ 4247 h 1990780"/>
              <a:gd name="connsiteX14" fmla="*/ 0 w 719144"/>
              <a:gd name="connsiteY14" fmla="*/ 57257 h 1990780"/>
              <a:gd name="connsiteX15" fmla="*/ 139496 w 719144"/>
              <a:gd name="connsiteY15" fmla="*/ 280425 h 1990780"/>
              <a:gd name="connsiteX16" fmla="*/ 242056 w 719144"/>
              <a:gd name="connsiteY16" fmla="*/ 522105 h 1990780"/>
              <a:gd name="connsiteX17" fmla="*/ 268250 w 719144"/>
              <a:gd name="connsiteY17" fmla="*/ 679267 h 1990780"/>
              <a:gd name="connsiteX18" fmla="*/ 289681 w 719144"/>
              <a:gd name="connsiteY18" fmla="*/ 836430 h 1990780"/>
              <a:gd name="connsiteX19" fmla="*/ 299206 w 719144"/>
              <a:gd name="connsiteY19" fmla="*/ 1003117 h 1990780"/>
              <a:gd name="connsiteX20" fmla="*/ 294443 w 719144"/>
              <a:gd name="connsiteY20" fmla="*/ 1212667 h 1990780"/>
              <a:gd name="connsiteX21" fmla="*/ 284919 w 719144"/>
              <a:gd name="connsiteY21" fmla="*/ 1374592 h 1990780"/>
              <a:gd name="connsiteX22" fmla="*/ 268249 w 719144"/>
              <a:gd name="connsiteY22" fmla="*/ 1526992 h 1990780"/>
              <a:gd name="connsiteX23" fmla="*/ 246818 w 719144"/>
              <a:gd name="connsiteY23" fmla="*/ 1650817 h 1990780"/>
              <a:gd name="connsiteX24" fmla="*/ 229153 w 719144"/>
              <a:gd name="connsiteY24" fmla="*/ 1725344 h 1990780"/>
              <a:gd name="connsiteX25" fmla="*/ 170064 w 719144"/>
              <a:gd name="connsiteY25" fmla="*/ 1933571 h 1990780"/>
              <a:gd name="connsiteX0" fmla="*/ 374493 w 731378"/>
              <a:gd name="connsiteY0" fmla="*/ 1981464 h 1993887"/>
              <a:gd name="connsiteX1" fmla="*/ 618079 w 731378"/>
              <a:gd name="connsiteY1" fmla="*/ 1984434 h 1993887"/>
              <a:gd name="connsiteX2" fmla="*/ 656279 w 731378"/>
              <a:gd name="connsiteY2" fmla="*/ 1831510 h 1993887"/>
              <a:gd name="connsiteX3" fmla="*/ 707027 w 731378"/>
              <a:gd name="connsiteY3" fmla="*/ 1507631 h 1993887"/>
              <a:gd name="connsiteX4" fmla="*/ 724615 w 731378"/>
              <a:gd name="connsiteY4" fmla="*/ 1318132 h 1993887"/>
              <a:gd name="connsiteX5" fmla="*/ 730384 w 731378"/>
              <a:gd name="connsiteY5" fmla="*/ 1141231 h 1993887"/>
              <a:gd name="connsiteX6" fmla="*/ 725623 w 731378"/>
              <a:gd name="connsiteY6" fmla="*/ 919295 h 1993887"/>
              <a:gd name="connsiteX7" fmla="*/ 677532 w 731378"/>
              <a:gd name="connsiteY7" fmla="*/ 643034 h 1993887"/>
              <a:gd name="connsiteX8" fmla="*/ 628158 w 731378"/>
              <a:gd name="connsiteY8" fmla="*/ 424656 h 1993887"/>
              <a:gd name="connsiteX9" fmla="*/ 624679 w 731378"/>
              <a:gd name="connsiteY9" fmla="*/ 420249 h 1993887"/>
              <a:gd name="connsiteX10" fmla="*/ 601953 w 731378"/>
              <a:gd name="connsiteY10" fmla="*/ 323518 h 1993887"/>
              <a:gd name="connsiteX11" fmla="*/ 568261 w 731378"/>
              <a:gd name="connsiteY11" fmla="*/ 208823 h 1993887"/>
              <a:gd name="connsiteX12" fmla="*/ 491185 w 731378"/>
              <a:gd name="connsiteY12" fmla="*/ 8826 h 1993887"/>
              <a:gd name="connsiteX13" fmla="*/ 12234 w 731378"/>
              <a:gd name="connsiteY13" fmla="*/ 60364 h 1993887"/>
              <a:gd name="connsiteX14" fmla="*/ 151730 w 731378"/>
              <a:gd name="connsiteY14" fmla="*/ 283532 h 1993887"/>
              <a:gd name="connsiteX15" fmla="*/ 254290 w 731378"/>
              <a:gd name="connsiteY15" fmla="*/ 525212 h 1993887"/>
              <a:gd name="connsiteX16" fmla="*/ 280484 w 731378"/>
              <a:gd name="connsiteY16" fmla="*/ 682374 h 1993887"/>
              <a:gd name="connsiteX17" fmla="*/ 301915 w 731378"/>
              <a:gd name="connsiteY17" fmla="*/ 839537 h 1993887"/>
              <a:gd name="connsiteX18" fmla="*/ 311440 w 731378"/>
              <a:gd name="connsiteY18" fmla="*/ 1006224 h 1993887"/>
              <a:gd name="connsiteX19" fmla="*/ 306677 w 731378"/>
              <a:gd name="connsiteY19" fmla="*/ 1215774 h 1993887"/>
              <a:gd name="connsiteX20" fmla="*/ 297153 w 731378"/>
              <a:gd name="connsiteY20" fmla="*/ 1377699 h 1993887"/>
              <a:gd name="connsiteX21" fmla="*/ 280483 w 731378"/>
              <a:gd name="connsiteY21" fmla="*/ 1530099 h 1993887"/>
              <a:gd name="connsiteX22" fmla="*/ 259052 w 731378"/>
              <a:gd name="connsiteY22" fmla="*/ 1653924 h 1993887"/>
              <a:gd name="connsiteX23" fmla="*/ 241387 w 731378"/>
              <a:gd name="connsiteY23" fmla="*/ 1728451 h 1993887"/>
              <a:gd name="connsiteX24" fmla="*/ 182298 w 731378"/>
              <a:gd name="connsiteY24" fmla="*/ 1936678 h 1993887"/>
              <a:gd name="connsiteX0" fmla="*/ 362259 w 719144"/>
              <a:gd name="connsiteY0" fmla="*/ 1981464 h 1993887"/>
              <a:gd name="connsiteX1" fmla="*/ 605845 w 719144"/>
              <a:gd name="connsiteY1" fmla="*/ 1984434 h 1993887"/>
              <a:gd name="connsiteX2" fmla="*/ 644045 w 719144"/>
              <a:gd name="connsiteY2" fmla="*/ 1831510 h 1993887"/>
              <a:gd name="connsiteX3" fmla="*/ 694793 w 719144"/>
              <a:gd name="connsiteY3" fmla="*/ 1507631 h 1993887"/>
              <a:gd name="connsiteX4" fmla="*/ 712381 w 719144"/>
              <a:gd name="connsiteY4" fmla="*/ 1318132 h 1993887"/>
              <a:gd name="connsiteX5" fmla="*/ 718150 w 719144"/>
              <a:gd name="connsiteY5" fmla="*/ 1141231 h 1993887"/>
              <a:gd name="connsiteX6" fmla="*/ 713389 w 719144"/>
              <a:gd name="connsiteY6" fmla="*/ 919295 h 1993887"/>
              <a:gd name="connsiteX7" fmla="*/ 665298 w 719144"/>
              <a:gd name="connsiteY7" fmla="*/ 643034 h 1993887"/>
              <a:gd name="connsiteX8" fmla="*/ 615924 w 719144"/>
              <a:gd name="connsiteY8" fmla="*/ 424656 h 1993887"/>
              <a:gd name="connsiteX9" fmla="*/ 612445 w 719144"/>
              <a:gd name="connsiteY9" fmla="*/ 420249 h 1993887"/>
              <a:gd name="connsiteX10" fmla="*/ 589719 w 719144"/>
              <a:gd name="connsiteY10" fmla="*/ 323518 h 1993887"/>
              <a:gd name="connsiteX11" fmla="*/ 556027 w 719144"/>
              <a:gd name="connsiteY11" fmla="*/ 208823 h 1993887"/>
              <a:gd name="connsiteX12" fmla="*/ 478951 w 719144"/>
              <a:gd name="connsiteY12" fmla="*/ 8826 h 1993887"/>
              <a:gd name="connsiteX13" fmla="*/ 0 w 719144"/>
              <a:gd name="connsiteY13" fmla="*/ 60364 h 1993887"/>
              <a:gd name="connsiteX14" fmla="*/ 139496 w 719144"/>
              <a:gd name="connsiteY14" fmla="*/ 283532 h 1993887"/>
              <a:gd name="connsiteX15" fmla="*/ 242056 w 719144"/>
              <a:gd name="connsiteY15" fmla="*/ 525212 h 1993887"/>
              <a:gd name="connsiteX16" fmla="*/ 268250 w 719144"/>
              <a:gd name="connsiteY16" fmla="*/ 682374 h 1993887"/>
              <a:gd name="connsiteX17" fmla="*/ 289681 w 719144"/>
              <a:gd name="connsiteY17" fmla="*/ 839537 h 1993887"/>
              <a:gd name="connsiteX18" fmla="*/ 299206 w 719144"/>
              <a:gd name="connsiteY18" fmla="*/ 1006224 h 1993887"/>
              <a:gd name="connsiteX19" fmla="*/ 294443 w 719144"/>
              <a:gd name="connsiteY19" fmla="*/ 1215774 h 1993887"/>
              <a:gd name="connsiteX20" fmla="*/ 284919 w 719144"/>
              <a:gd name="connsiteY20" fmla="*/ 1377699 h 1993887"/>
              <a:gd name="connsiteX21" fmla="*/ 268249 w 719144"/>
              <a:gd name="connsiteY21" fmla="*/ 1530099 h 1993887"/>
              <a:gd name="connsiteX22" fmla="*/ 246818 w 719144"/>
              <a:gd name="connsiteY22" fmla="*/ 1653924 h 1993887"/>
              <a:gd name="connsiteX23" fmla="*/ 229153 w 719144"/>
              <a:gd name="connsiteY23" fmla="*/ 1728451 h 1993887"/>
              <a:gd name="connsiteX24" fmla="*/ 170064 w 719144"/>
              <a:gd name="connsiteY24" fmla="*/ 1936678 h 1993887"/>
              <a:gd name="connsiteX0" fmla="*/ 362259 w 719144"/>
              <a:gd name="connsiteY0" fmla="*/ 1980207 h 1992630"/>
              <a:gd name="connsiteX1" fmla="*/ 605845 w 719144"/>
              <a:gd name="connsiteY1" fmla="*/ 1983177 h 1992630"/>
              <a:gd name="connsiteX2" fmla="*/ 644045 w 719144"/>
              <a:gd name="connsiteY2" fmla="*/ 1830253 h 1992630"/>
              <a:gd name="connsiteX3" fmla="*/ 694793 w 719144"/>
              <a:gd name="connsiteY3" fmla="*/ 1506374 h 1992630"/>
              <a:gd name="connsiteX4" fmla="*/ 712381 w 719144"/>
              <a:gd name="connsiteY4" fmla="*/ 1316875 h 1992630"/>
              <a:gd name="connsiteX5" fmla="*/ 718150 w 719144"/>
              <a:gd name="connsiteY5" fmla="*/ 1139974 h 1992630"/>
              <a:gd name="connsiteX6" fmla="*/ 713389 w 719144"/>
              <a:gd name="connsiteY6" fmla="*/ 918038 h 1992630"/>
              <a:gd name="connsiteX7" fmla="*/ 665298 w 719144"/>
              <a:gd name="connsiteY7" fmla="*/ 641777 h 1992630"/>
              <a:gd name="connsiteX8" fmla="*/ 615924 w 719144"/>
              <a:gd name="connsiteY8" fmla="*/ 423399 h 1992630"/>
              <a:gd name="connsiteX9" fmla="*/ 612445 w 719144"/>
              <a:gd name="connsiteY9" fmla="*/ 418992 h 1992630"/>
              <a:gd name="connsiteX10" fmla="*/ 589719 w 719144"/>
              <a:gd name="connsiteY10" fmla="*/ 322261 h 1992630"/>
              <a:gd name="connsiteX11" fmla="*/ 556027 w 719144"/>
              <a:gd name="connsiteY11" fmla="*/ 207566 h 1992630"/>
              <a:gd name="connsiteX12" fmla="*/ 478951 w 719144"/>
              <a:gd name="connsiteY12" fmla="*/ 7569 h 1992630"/>
              <a:gd name="connsiteX13" fmla="*/ 0 w 719144"/>
              <a:gd name="connsiteY13" fmla="*/ 59107 h 1992630"/>
              <a:gd name="connsiteX14" fmla="*/ 139496 w 719144"/>
              <a:gd name="connsiteY14" fmla="*/ 282275 h 1992630"/>
              <a:gd name="connsiteX15" fmla="*/ 242056 w 719144"/>
              <a:gd name="connsiteY15" fmla="*/ 523955 h 1992630"/>
              <a:gd name="connsiteX16" fmla="*/ 268250 w 719144"/>
              <a:gd name="connsiteY16" fmla="*/ 681117 h 1992630"/>
              <a:gd name="connsiteX17" fmla="*/ 289681 w 719144"/>
              <a:gd name="connsiteY17" fmla="*/ 838280 h 1992630"/>
              <a:gd name="connsiteX18" fmla="*/ 299206 w 719144"/>
              <a:gd name="connsiteY18" fmla="*/ 1004967 h 1992630"/>
              <a:gd name="connsiteX19" fmla="*/ 294443 w 719144"/>
              <a:gd name="connsiteY19" fmla="*/ 1214517 h 1992630"/>
              <a:gd name="connsiteX20" fmla="*/ 284919 w 719144"/>
              <a:gd name="connsiteY20" fmla="*/ 1376442 h 1992630"/>
              <a:gd name="connsiteX21" fmla="*/ 268249 w 719144"/>
              <a:gd name="connsiteY21" fmla="*/ 1528842 h 1992630"/>
              <a:gd name="connsiteX22" fmla="*/ 246818 w 719144"/>
              <a:gd name="connsiteY22" fmla="*/ 1652667 h 1992630"/>
              <a:gd name="connsiteX23" fmla="*/ 229153 w 719144"/>
              <a:gd name="connsiteY23" fmla="*/ 1727194 h 1992630"/>
              <a:gd name="connsiteX24" fmla="*/ 170064 w 719144"/>
              <a:gd name="connsiteY24" fmla="*/ 1935421 h 1992630"/>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556027 w 719144"/>
              <a:gd name="connsiteY11" fmla="*/ 220663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70064 w 719144"/>
              <a:gd name="connsiteY24" fmla="*/ 1948518 h 2005727"/>
              <a:gd name="connsiteX0" fmla="*/ 362259 w 719144"/>
              <a:gd name="connsiteY0" fmla="*/ 1993304 h 2005727"/>
              <a:gd name="connsiteX1" fmla="*/ 605845 w 719144"/>
              <a:gd name="connsiteY1" fmla="*/ 1996274 h 2005727"/>
              <a:gd name="connsiteX2" fmla="*/ 644045 w 719144"/>
              <a:gd name="connsiteY2" fmla="*/ 1843350 h 2005727"/>
              <a:gd name="connsiteX3" fmla="*/ 694793 w 719144"/>
              <a:gd name="connsiteY3" fmla="*/ 1519471 h 2005727"/>
              <a:gd name="connsiteX4" fmla="*/ 712381 w 719144"/>
              <a:gd name="connsiteY4" fmla="*/ 1329972 h 2005727"/>
              <a:gd name="connsiteX5" fmla="*/ 718150 w 719144"/>
              <a:gd name="connsiteY5" fmla="*/ 1153071 h 2005727"/>
              <a:gd name="connsiteX6" fmla="*/ 713389 w 719144"/>
              <a:gd name="connsiteY6" fmla="*/ 931135 h 2005727"/>
              <a:gd name="connsiteX7" fmla="*/ 665298 w 719144"/>
              <a:gd name="connsiteY7" fmla="*/ 654874 h 2005727"/>
              <a:gd name="connsiteX8" fmla="*/ 615924 w 719144"/>
              <a:gd name="connsiteY8" fmla="*/ 436496 h 2005727"/>
              <a:gd name="connsiteX9" fmla="*/ 612445 w 719144"/>
              <a:gd name="connsiteY9" fmla="*/ 432089 h 2005727"/>
              <a:gd name="connsiteX10" fmla="*/ 589719 w 719144"/>
              <a:gd name="connsiteY10" fmla="*/ 335358 h 2005727"/>
              <a:gd name="connsiteX11" fmla="*/ 444502 w 719144"/>
              <a:gd name="connsiteY11" fmla="*/ 222735 h 2005727"/>
              <a:gd name="connsiteX12" fmla="*/ 302050 w 719144"/>
              <a:gd name="connsiteY12" fmla="*/ 6167 h 2005727"/>
              <a:gd name="connsiteX13" fmla="*/ 0 w 719144"/>
              <a:gd name="connsiteY13" fmla="*/ 72204 h 2005727"/>
              <a:gd name="connsiteX14" fmla="*/ 139496 w 719144"/>
              <a:gd name="connsiteY14" fmla="*/ 295372 h 2005727"/>
              <a:gd name="connsiteX15" fmla="*/ 242056 w 719144"/>
              <a:gd name="connsiteY15" fmla="*/ 537052 h 2005727"/>
              <a:gd name="connsiteX16" fmla="*/ 268250 w 719144"/>
              <a:gd name="connsiteY16" fmla="*/ 694214 h 2005727"/>
              <a:gd name="connsiteX17" fmla="*/ 289681 w 719144"/>
              <a:gd name="connsiteY17" fmla="*/ 851377 h 2005727"/>
              <a:gd name="connsiteX18" fmla="*/ 299206 w 719144"/>
              <a:gd name="connsiteY18" fmla="*/ 1018064 h 2005727"/>
              <a:gd name="connsiteX19" fmla="*/ 294443 w 719144"/>
              <a:gd name="connsiteY19" fmla="*/ 1227614 h 2005727"/>
              <a:gd name="connsiteX20" fmla="*/ 284919 w 719144"/>
              <a:gd name="connsiteY20" fmla="*/ 1389539 h 2005727"/>
              <a:gd name="connsiteX21" fmla="*/ 268249 w 719144"/>
              <a:gd name="connsiteY21" fmla="*/ 1541939 h 2005727"/>
              <a:gd name="connsiteX22" fmla="*/ 246818 w 719144"/>
              <a:gd name="connsiteY22" fmla="*/ 1665764 h 2005727"/>
              <a:gd name="connsiteX23" fmla="*/ 229153 w 719144"/>
              <a:gd name="connsiteY23" fmla="*/ 1740291 h 2005727"/>
              <a:gd name="connsiteX24" fmla="*/ 131607 w 719144"/>
              <a:gd name="connsiteY24" fmla="*/ 1826309 h 2005727"/>
              <a:gd name="connsiteX0" fmla="*/ 366105 w 719144"/>
              <a:gd name="connsiteY0" fmla="*/ 1908379 h 1997274"/>
              <a:gd name="connsiteX1" fmla="*/ 605845 w 719144"/>
              <a:gd name="connsiteY1" fmla="*/ 1996274 h 1997274"/>
              <a:gd name="connsiteX2" fmla="*/ 644045 w 719144"/>
              <a:gd name="connsiteY2" fmla="*/ 1843350 h 1997274"/>
              <a:gd name="connsiteX3" fmla="*/ 694793 w 719144"/>
              <a:gd name="connsiteY3" fmla="*/ 1519471 h 1997274"/>
              <a:gd name="connsiteX4" fmla="*/ 712381 w 719144"/>
              <a:gd name="connsiteY4" fmla="*/ 1329972 h 1997274"/>
              <a:gd name="connsiteX5" fmla="*/ 718150 w 719144"/>
              <a:gd name="connsiteY5" fmla="*/ 1153071 h 1997274"/>
              <a:gd name="connsiteX6" fmla="*/ 713389 w 719144"/>
              <a:gd name="connsiteY6" fmla="*/ 931135 h 1997274"/>
              <a:gd name="connsiteX7" fmla="*/ 665298 w 719144"/>
              <a:gd name="connsiteY7" fmla="*/ 654874 h 1997274"/>
              <a:gd name="connsiteX8" fmla="*/ 615924 w 719144"/>
              <a:gd name="connsiteY8" fmla="*/ 436496 h 1997274"/>
              <a:gd name="connsiteX9" fmla="*/ 612445 w 719144"/>
              <a:gd name="connsiteY9" fmla="*/ 432089 h 1997274"/>
              <a:gd name="connsiteX10" fmla="*/ 589719 w 719144"/>
              <a:gd name="connsiteY10" fmla="*/ 335358 h 1997274"/>
              <a:gd name="connsiteX11" fmla="*/ 444502 w 719144"/>
              <a:gd name="connsiteY11" fmla="*/ 222735 h 1997274"/>
              <a:gd name="connsiteX12" fmla="*/ 302050 w 719144"/>
              <a:gd name="connsiteY12" fmla="*/ 6167 h 1997274"/>
              <a:gd name="connsiteX13" fmla="*/ 0 w 719144"/>
              <a:gd name="connsiteY13" fmla="*/ 72204 h 1997274"/>
              <a:gd name="connsiteX14" fmla="*/ 139496 w 719144"/>
              <a:gd name="connsiteY14" fmla="*/ 295372 h 1997274"/>
              <a:gd name="connsiteX15" fmla="*/ 242056 w 719144"/>
              <a:gd name="connsiteY15" fmla="*/ 537052 h 1997274"/>
              <a:gd name="connsiteX16" fmla="*/ 268250 w 719144"/>
              <a:gd name="connsiteY16" fmla="*/ 694214 h 1997274"/>
              <a:gd name="connsiteX17" fmla="*/ 289681 w 719144"/>
              <a:gd name="connsiteY17" fmla="*/ 851377 h 1997274"/>
              <a:gd name="connsiteX18" fmla="*/ 299206 w 719144"/>
              <a:gd name="connsiteY18" fmla="*/ 1018064 h 1997274"/>
              <a:gd name="connsiteX19" fmla="*/ 294443 w 719144"/>
              <a:gd name="connsiteY19" fmla="*/ 1227614 h 1997274"/>
              <a:gd name="connsiteX20" fmla="*/ 284919 w 719144"/>
              <a:gd name="connsiteY20" fmla="*/ 1389539 h 1997274"/>
              <a:gd name="connsiteX21" fmla="*/ 268249 w 719144"/>
              <a:gd name="connsiteY21" fmla="*/ 1541939 h 1997274"/>
              <a:gd name="connsiteX22" fmla="*/ 246818 w 719144"/>
              <a:gd name="connsiteY22" fmla="*/ 1665764 h 1997274"/>
              <a:gd name="connsiteX23" fmla="*/ 229153 w 719144"/>
              <a:gd name="connsiteY23" fmla="*/ 1740291 h 1997274"/>
              <a:gd name="connsiteX24" fmla="*/ 131607 w 719144"/>
              <a:gd name="connsiteY24" fmla="*/ 1826309 h 1997274"/>
              <a:gd name="connsiteX0" fmla="*/ 366105 w 719144"/>
              <a:gd name="connsiteY0" fmla="*/ 1908379 h 1932021"/>
              <a:gd name="connsiteX1" fmla="*/ 644302 w 719144"/>
              <a:gd name="connsiteY1" fmla="*/ 1927920 h 1932021"/>
              <a:gd name="connsiteX2" fmla="*/ 644045 w 719144"/>
              <a:gd name="connsiteY2" fmla="*/ 1843350 h 1932021"/>
              <a:gd name="connsiteX3" fmla="*/ 694793 w 719144"/>
              <a:gd name="connsiteY3" fmla="*/ 1519471 h 1932021"/>
              <a:gd name="connsiteX4" fmla="*/ 712381 w 719144"/>
              <a:gd name="connsiteY4" fmla="*/ 1329972 h 1932021"/>
              <a:gd name="connsiteX5" fmla="*/ 718150 w 719144"/>
              <a:gd name="connsiteY5" fmla="*/ 1153071 h 1932021"/>
              <a:gd name="connsiteX6" fmla="*/ 713389 w 719144"/>
              <a:gd name="connsiteY6" fmla="*/ 931135 h 1932021"/>
              <a:gd name="connsiteX7" fmla="*/ 665298 w 719144"/>
              <a:gd name="connsiteY7" fmla="*/ 654874 h 1932021"/>
              <a:gd name="connsiteX8" fmla="*/ 615924 w 719144"/>
              <a:gd name="connsiteY8" fmla="*/ 436496 h 1932021"/>
              <a:gd name="connsiteX9" fmla="*/ 612445 w 719144"/>
              <a:gd name="connsiteY9" fmla="*/ 432089 h 1932021"/>
              <a:gd name="connsiteX10" fmla="*/ 589719 w 719144"/>
              <a:gd name="connsiteY10" fmla="*/ 335358 h 1932021"/>
              <a:gd name="connsiteX11" fmla="*/ 444502 w 719144"/>
              <a:gd name="connsiteY11" fmla="*/ 222735 h 1932021"/>
              <a:gd name="connsiteX12" fmla="*/ 302050 w 719144"/>
              <a:gd name="connsiteY12" fmla="*/ 6167 h 1932021"/>
              <a:gd name="connsiteX13" fmla="*/ 0 w 719144"/>
              <a:gd name="connsiteY13" fmla="*/ 72204 h 1932021"/>
              <a:gd name="connsiteX14" fmla="*/ 139496 w 719144"/>
              <a:gd name="connsiteY14" fmla="*/ 295372 h 1932021"/>
              <a:gd name="connsiteX15" fmla="*/ 242056 w 719144"/>
              <a:gd name="connsiteY15" fmla="*/ 537052 h 1932021"/>
              <a:gd name="connsiteX16" fmla="*/ 268250 w 719144"/>
              <a:gd name="connsiteY16" fmla="*/ 694214 h 1932021"/>
              <a:gd name="connsiteX17" fmla="*/ 289681 w 719144"/>
              <a:gd name="connsiteY17" fmla="*/ 851377 h 1932021"/>
              <a:gd name="connsiteX18" fmla="*/ 299206 w 719144"/>
              <a:gd name="connsiteY18" fmla="*/ 1018064 h 1932021"/>
              <a:gd name="connsiteX19" fmla="*/ 294443 w 719144"/>
              <a:gd name="connsiteY19" fmla="*/ 1227614 h 1932021"/>
              <a:gd name="connsiteX20" fmla="*/ 284919 w 719144"/>
              <a:gd name="connsiteY20" fmla="*/ 1389539 h 1932021"/>
              <a:gd name="connsiteX21" fmla="*/ 268249 w 719144"/>
              <a:gd name="connsiteY21" fmla="*/ 1541939 h 1932021"/>
              <a:gd name="connsiteX22" fmla="*/ 246818 w 719144"/>
              <a:gd name="connsiteY22" fmla="*/ 1665764 h 1932021"/>
              <a:gd name="connsiteX23" fmla="*/ 229153 w 719144"/>
              <a:gd name="connsiteY23" fmla="*/ 1740291 h 1932021"/>
              <a:gd name="connsiteX24" fmla="*/ 131607 w 719144"/>
              <a:gd name="connsiteY24" fmla="*/ 1826309 h 1932021"/>
              <a:gd name="connsiteX0" fmla="*/ 369950 w 719144"/>
              <a:gd name="connsiteY0" fmla="*/ 1895951 h 1930587"/>
              <a:gd name="connsiteX1" fmla="*/ 644302 w 719144"/>
              <a:gd name="connsiteY1" fmla="*/ 1927920 h 1930587"/>
              <a:gd name="connsiteX2" fmla="*/ 644045 w 719144"/>
              <a:gd name="connsiteY2" fmla="*/ 1843350 h 1930587"/>
              <a:gd name="connsiteX3" fmla="*/ 694793 w 719144"/>
              <a:gd name="connsiteY3" fmla="*/ 1519471 h 1930587"/>
              <a:gd name="connsiteX4" fmla="*/ 712381 w 719144"/>
              <a:gd name="connsiteY4" fmla="*/ 1329972 h 1930587"/>
              <a:gd name="connsiteX5" fmla="*/ 718150 w 719144"/>
              <a:gd name="connsiteY5" fmla="*/ 1153071 h 1930587"/>
              <a:gd name="connsiteX6" fmla="*/ 713389 w 719144"/>
              <a:gd name="connsiteY6" fmla="*/ 931135 h 1930587"/>
              <a:gd name="connsiteX7" fmla="*/ 665298 w 719144"/>
              <a:gd name="connsiteY7" fmla="*/ 654874 h 1930587"/>
              <a:gd name="connsiteX8" fmla="*/ 615924 w 719144"/>
              <a:gd name="connsiteY8" fmla="*/ 436496 h 1930587"/>
              <a:gd name="connsiteX9" fmla="*/ 612445 w 719144"/>
              <a:gd name="connsiteY9" fmla="*/ 432089 h 1930587"/>
              <a:gd name="connsiteX10" fmla="*/ 589719 w 719144"/>
              <a:gd name="connsiteY10" fmla="*/ 335358 h 1930587"/>
              <a:gd name="connsiteX11" fmla="*/ 444502 w 719144"/>
              <a:gd name="connsiteY11" fmla="*/ 222735 h 1930587"/>
              <a:gd name="connsiteX12" fmla="*/ 302050 w 719144"/>
              <a:gd name="connsiteY12" fmla="*/ 6167 h 1930587"/>
              <a:gd name="connsiteX13" fmla="*/ 0 w 719144"/>
              <a:gd name="connsiteY13" fmla="*/ 72204 h 1930587"/>
              <a:gd name="connsiteX14" fmla="*/ 139496 w 719144"/>
              <a:gd name="connsiteY14" fmla="*/ 295372 h 1930587"/>
              <a:gd name="connsiteX15" fmla="*/ 242056 w 719144"/>
              <a:gd name="connsiteY15" fmla="*/ 537052 h 1930587"/>
              <a:gd name="connsiteX16" fmla="*/ 268250 w 719144"/>
              <a:gd name="connsiteY16" fmla="*/ 694214 h 1930587"/>
              <a:gd name="connsiteX17" fmla="*/ 289681 w 719144"/>
              <a:gd name="connsiteY17" fmla="*/ 851377 h 1930587"/>
              <a:gd name="connsiteX18" fmla="*/ 299206 w 719144"/>
              <a:gd name="connsiteY18" fmla="*/ 1018064 h 1930587"/>
              <a:gd name="connsiteX19" fmla="*/ 294443 w 719144"/>
              <a:gd name="connsiteY19" fmla="*/ 1227614 h 1930587"/>
              <a:gd name="connsiteX20" fmla="*/ 284919 w 719144"/>
              <a:gd name="connsiteY20" fmla="*/ 1389539 h 1930587"/>
              <a:gd name="connsiteX21" fmla="*/ 268249 w 719144"/>
              <a:gd name="connsiteY21" fmla="*/ 1541939 h 1930587"/>
              <a:gd name="connsiteX22" fmla="*/ 246818 w 719144"/>
              <a:gd name="connsiteY22" fmla="*/ 1665764 h 1930587"/>
              <a:gd name="connsiteX23" fmla="*/ 229153 w 719144"/>
              <a:gd name="connsiteY23" fmla="*/ 1740291 h 1930587"/>
              <a:gd name="connsiteX24" fmla="*/ 131607 w 719144"/>
              <a:gd name="connsiteY24" fmla="*/ 1826309 h 1930587"/>
              <a:gd name="connsiteX0" fmla="*/ 369950 w 719144"/>
              <a:gd name="connsiteY0" fmla="*/ 1895951 h 1924951"/>
              <a:gd name="connsiteX1" fmla="*/ 625074 w 719144"/>
              <a:gd name="connsiteY1" fmla="*/ 1921706 h 1924951"/>
              <a:gd name="connsiteX2" fmla="*/ 644045 w 719144"/>
              <a:gd name="connsiteY2" fmla="*/ 1843350 h 1924951"/>
              <a:gd name="connsiteX3" fmla="*/ 694793 w 719144"/>
              <a:gd name="connsiteY3" fmla="*/ 1519471 h 1924951"/>
              <a:gd name="connsiteX4" fmla="*/ 712381 w 719144"/>
              <a:gd name="connsiteY4" fmla="*/ 1329972 h 1924951"/>
              <a:gd name="connsiteX5" fmla="*/ 718150 w 719144"/>
              <a:gd name="connsiteY5" fmla="*/ 1153071 h 1924951"/>
              <a:gd name="connsiteX6" fmla="*/ 713389 w 719144"/>
              <a:gd name="connsiteY6" fmla="*/ 931135 h 1924951"/>
              <a:gd name="connsiteX7" fmla="*/ 665298 w 719144"/>
              <a:gd name="connsiteY7" fmla="*/ 654874 h 1924951"/>
              <a:gd name="connsiteX8" fmla="*/ 615924 w 719144"/>
              <a:gd name="connsiteY8" fmla="*/ 436496 h 1924951"/>
              <a:gd name="connsiteX9" fmla="*/ 612445 w 719144"/>
              <a:gd name="connsiteY9" fmla="*/ 432089 h 1924951"/>
              <a:gd name="connsiteX10" fmla="*/ 589719 w 719144"/>
              <a:gd name="connsiteY10" fmla="*/ 335358 h 1924951"/>
              <a:gd name="connsiteX11" fmla="*/ 444502 w 719144"/>
              <a:gd name="connsiteY11" fmla="*/ 222735 h 1924951"/>
              <a:gd name="connsiteX12" fmla="*/ 302050 w 719144"/>
              <a:gd name="connsiteY12" fmla="*/ 6167 h 1924951"/>
              <a:gd name="connsiteX13" fmla="*/ 0 w 719144"/>
              <a:gd name="connsiteY13" fmla="*/ 72204 h 1924951"/>
              <a:gd name="connsiteX14" fmla="*/ 139496 w 719144"/>
              <a:gd name="connsiteY14" fmla="*/ 295372 h 1924951"/>
              <a:gd name="connsiteX15" fmla="*/ 242056 w 719144"/>
              <a:gd name="connsiteY15" fmla="*/ 537052 h 1924951"/>
              <a:gd name="connsiteX16" fmla="*/ 268250 w 719144"/>
              <a:gd name="connsiteY16" fmla="*/ 694214 h 1924951"/>
              <a:gd name="connsiteX17" fmla="*/ 289681 w 719144"/>
              <a:gd name="connsiteY17" fmla="*/ 851377 h 1924951"/>
              <a:gd name="connsiteX18" fmla="*/ 299206 w 719144"/>
              <a:gd name="connsiteY18" fmla="*/ 1018064 h 1924951"/>
              <a:gd name="connsiteX19" fmla="*/ 294443 w 719144"/>
              <a:gd name="connsiteY19" fmla="*/ 1227614 h 1924951"/>
              <a:gd name="connsiteX20" fmla="*/ 284919 w 719144"/>
              <a:gd name="connsiteY20" fmla="*/ 1389539 h 1924951"/>
              <a:gd name="connsiteX21" fmla="*/ 268249 w 719144"/>
              <a:gd name="connsiteY21" fmla="*/ 1541939 h 1924951"/>
              <a:gd name="connsiteX22" fmla="*/ 246818 w 719144"/>
              <a:gd name="connsiteY22" fmla="*/ 1665764 h 1924951"/>
              <a:gd name="connsiteX23" fmla="*/ 229153 w 719144"/>
              <a:gd name="connsiteY23" fmla="*/ 1740291 h 1924951"/>
              <a:gd name="connsiteX24" fmla="*/ 131607 w 719144"/>
              <a:gd name="connsiteY24" fmla="*/ 1826309 h 1924951"/>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229153 w 719144"/>
              <a:gd name="connsiteY23" fmla="*/ 1740291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246818 w 719144"/>
              <a:gd name="connsiteY22" fmla="*/ 1665764 h 1924749"/>
              <a:gd name="connsiteX23" fmla="*/ 183005 w 719144"/>
              <a:gd name="connsiteY23" fmla="*/ 1713364 h 1924749"/>
              <a:gd name="connsiteX24" fmla="*/ 131607 w 719144"/>
              <a:gd name="connsiteY24"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268249 w 719144"/>
              <a:gd name="connsiteY21" fmla="*/ 1541939 h 1924749"/>
              <a:gd name="connsiteX22" fmla="*/ 183005 w 719144"/>
              <a:gd name="connsiteY22" fmla="*/ 1713364 h 1924749"/>
              <a:gd name="connsiteX23" fmla="*/ 131607 w 719144"/>
              <a:gd name="connsiteY23"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84919 w 719144"/>
              <a:gd name="connsiteY20" fmla="*/ 1389539 h 1924749"/>
              <a:gd name="connsiteX21" fmla="*/ 183005 w 719144"/>
              <a:gd name="connsiteY21" fmla="*/ 1713364 h 1924749"/>
              <a:gd name="connsiteX22" fmla="*/ 131607 w 719144"/>
              <a:gd name="connsiteY22"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183005 w 719144"/>
              <a:gd name="connsiteY20" fmla="*/ 1713364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94443 w 719144"/>
              <a:gd name="connsiteY19" fmla="*/ 1227614 h 1924749"/>
              <a:gd name="connsiteX20" fmla="*/ 267610 w 719144"/>
              <a:gd name="connsiteY20" fmla="*/ 1471017 h 1924749"/>
              <a:gd name="connsiteX21" fmla="*/ 131607 w 719144"/>
              <a:gd name="connsiteY21"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31607 w 719144"/>
              <a:gd name="connsiteY20" fmla="*/ 1826309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299206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289681 w 719144"/>
              <a:gd name="connsiteY17" fmla="*/ 851377 h 1924749"/>
              <a:gd name="connsiteX18" fmla="*/ 341509 w 719144"/>
              <a:gd name="connsiteY18" fmla="*/ 1018064 h 1924749"/>
              <a:gd name="connsiteX19" fmla="*/ 267610 w 719144"/>
              <a:gd name="connsiteY19" fmla="*/ 1471017 h 1924749"/>
              <a:gd name="connsiteX20" fmla="*/ 104687 w 719144"/>
              <a:gd name="connsiteY20"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42056 w 719144"/>
              <a:gd name="connsiteY15" fmla="*/ 537052 h 1924749"/>
              <a:gd name="connsiteX16" fmla="*/ 268250 w 719144"/>
              <a:gd name="connsiteY16" fmla="*/ 694214 h 1924749"/>
              <a:gd name="connsiteX17" fmla="*/ 341509 w 719144"/>
              <a:gd name="connsiteY17" fmla="*/ 1018064 h 1924749"/>
              <a:gd name="connsiteX18" fmla="*/ 267610 w 719144"/>
              <a:gd name="connsiteY18" fmla="*/ 1471017 h 1924749"/>
              <a:gd name="connsiteX19" fmla="*/ 104687 w 719144"/>
              <a:gd name="connsiteY19"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68250 w 719144"/>
              <a:gd name="connsiteY15" fmla="*/ 694214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589719 w 719144"/>
              <a:gd name="connsiteY10" fmla="*/ 335358 h 1924749"/>
              <a:gd name="connsiteX11" fmla="*/ 444502 w 719144"/>
              <a:gd name="connsiteY11" fmla="*/ 222735 h 1924749"/>
              <a:gd name="connsiteX12" fmla="*/ 302050 w 719144"/>
              <a:gd name="connsiteY12" fmla="*/ 6167 h 1924749"/>
              <a:gd name="connsiteX13" fmla="*/ 0 w 719144"/>
              <a:gd name="connsiteY13" fmla="*/ 72204 h 1924749"/>
              <a:gd name="connsiteX14" fmla="*/ 139496 w 719144"/>
              <a:gd name="connsiteY14" fmla="*/ 295372 h 1924749"/>
              <a:gd name="connsiteX15" fmla="*/ 299016 w 719144"/>
              <a:gd name="connsiteY15" fmla="*/ 634145 h 1924749"/>
              <a:gd name="connsiteX16" fmla="*/ 341509 w 719144"/>
              <a:gd name="connsiteY16" fmla="*/ 1018064 h 1924749"/>
              <a:gd name="connsiteX17" fmla="*/ 267610 w 719144"/>
              <a:gd name="connsiteY17" fmla="*/ 1471017 h 1924749"/>
              <a:gd name="connsiteX18" fmla="*/ 104687 w 719144"/>
              <a:gd name="connsiteY18"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612445 w 719144"/>
              <a:gd name="connsiteY9" fmla="*/ 432089 h 1924749"/>
              <a:gd name="connsiteX10" fmla="*/ 444502 w 719144"/>
              <a:gd name="connsiteY10" fmla="*/ 222735 h 1924749"/>
              <a:gd name="connsiteX11" fmla="*/ 302050 w 719144"/>
              <a:gd name="connsiteY11" fmla="*/ 6167 h 1924749"/>
              <a:gd name="connsiteX12" fmla="*/ 0 w 719144"/>
              <a:gd name="connsiteY12" fmla="*/ 72204 h 1924749"/>
              <a:gd name="connsiteX13" fmla="*/ 139496 w 719144"/>
              <a:gd name="connsiteY13" fmla="*/ 295372 h 1924749"/>
              <a:gd name="connsiteX14" fmla="*/ 299016 w 719144"/>
              <a:gd name="connsiteY14" fmla="*/ 634145 h 1924749"/>
              <a:gd name="connsiteX15" fmla="*/ 341509 w 719144"/>
              <a:gd name="connsiteY15" fmla="*/ 1018064 h 1924749"/>
              <a:gd name="connsiteX16" fmla="*/ 267610 w 719144"/>
              <a:gd name="connsiteY16" fmla="*/ 1471017 h 1924749"/>
              <a:gd name="connsiteX17" fmla="*/ 104687 w 719144"/>
              <a:gd name="connsiteY17"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615924 w 719144"/>
              <a:gd name="connsiteY8" fmla="*/ 436496 h 1924749"/>
              <a:gd name="connsiteX9" fmla="*/ 444502 w 719144"/>
              <a:gd name="connsiteY9" fmla="*/ 222735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302050 w 719144"/>
              <a:gd name="connsiteY9" fmla="*/ 6167 h 1924749"/>
              <a:gd name="connsiteX10" fmla="*/ 0 w 719144"/>
              <a:gd name="connsiteY10" fmla="*/ 72204 h 1924749"/>
              <a:gd name="connsiteX11" fmla="*/ 139496 w 719144"/>
              <a:gd name="connsiteY11" fmla="*/ 295372 h 1924749"/>
              <a:gd name="connsiteX12" fmla="*/ 299016 w 719144"/>
              <a:gd name="connsiteY12" fmla="*/ 634145 h 1924749"/>
              <a:gd name="connsiteX13" fmla="*/ 341509 w 719144"/>
              <a:gd name="connsiteY13" fmla="*/ 1018064 h 1924749"/>
              <a:gd name="connsiteX14" fmla="*/ 267610 w 719144"/>
              <a:gd name="connsiteY14" fmla="*/ 1471017 h 1924749"/>
              <a:gd name="connsiteX15" fmla="*/ 104687 w 719144"/>
              <a:gd name="connsiteY15" fmla="*/ 1807667 h 1924749"/>
              <a:gd name="connsiteX0" fmla="*/ 369950 w 719144"/>
              <a:gd name="connsiteY0" fmla="*/ 1895951 h 1924749"/>
              <a:gd name="connsiteX1" fmla="*/ 625074 w 719144"/>
              <a:gd name="connsiteY1" fmla="*/ 1921706 h 1924749"/>
              <a:gd name="connsiteX2" fmla="*/ 644045 w 719144"/>
              <a:gd name="connsiteY2" fmla="*/ 1843350 h 1924749"/>
              <a:gd name="connsiteX3" fmla="*/ 694793 w 719144"/>
              <a:gd name="connsiteY3" fmla="*/ 1519471 h 1924749"/>
              <a:gd name="connsiteX4" fmla="*/ 712381 w 719144"/>
              <a:gd name="connsiteY4" fmla="*/ 1329972 h 1924749"/>
              <a:gd name="connsiteX5" fmla="*/ 718150 w 719144"/>
              <a:gd name="connsiteY5" fmla="*/ 1153071 h 1924749"/>
              <a:gd name="connsiteX6" fmla="*/ 713389 w 719144"/>
              <a:gd name="connsiteY6" fmla="*/ 931135 h 1924749"/>
              <a:gd name="connsiteX7" fmla="*/ 665298 w 719144"/>
              <a:gd name="connsiteY7" fmla="*/ 654874 h 1924749"/>
              <a:gd name="connsiteX8" fmla="*/ 444502 w 719144"/>
              <a:gd name="connsiteY8" fmla="*/ 222735 h 1924749"/>
              <a:gd name="connsiteX9" fmla="*/ 442253 w 719144"/>
              <a:gd name="connsiteY9" fmla="*/ 254779 h 1924749"/>
              <a:gd name="connsiteX10" fmla="*/ 302050 w 719144"/>
              <a:gd name="connsiteY10" fmla="*/ 6167 h 1924749"/>
              <a:gd name="connsiteX11" fmla="*/ 0 w 719144"/>
              <a:gd name="connsiteY11" fmla="*/ 72204 h 1924749"/>
              <a:gd name="connsiteX12" fmla="*/ 139496 w 719144"/>
              <a:gd name="connsiteY12" fmla="*/ 295372 h 1924749"/>
              <a:gd name="connsiteX13" fmla="*/ 299016 w 719144"/>
              <a:gd name="connsiteY13" fmla="*/ 634145 h 1924749"/>
              <a:gd name="connsiteX14" fmla="*/ 341509 w 719144"/>
              <a:gd name="connsiteY14" fmla="*/ 1018064 h 1924749"/>
              <a:gd name="connsiteX15" fmla="*/ 267610 w 719144"/>
              <a:gd name="connsiteY15" fmla="*/ 1471017 h 1924749"/>
              <a:gd name="connsiteX16" fmla="*/ 104687 w 719144"/>
              <a:gd name="connsiteY16" fmla="*/ 1807667 h 1924749"/>
              <a:gd name="connsiteX0" fmla="*/ 369950 w 735013"/>
              <a:gd name="connsiteY0" fmla="*/ 1895951 h 1924749"/>
              <a:gd name="connsiteX1" fmla="*/ 625074 w 735013"/>
              <a:gd name="connsiteY1" fmla="*/ 1921706 h 1924749"/>
              <a:gd name="connsiteX2" fmla="*/ 644045 w 735013"/>
              <a:gd name="connsiteY2" fmla="*/ 1843350 h 1924749"/>
              <a:gd name="connsiteX3" fmla="*/ 694793 w 735013"/>
              <a:gd name="connsiteY3" fmla="*/ 1519471 h 1924749"/>
              <a:gd name="connsiteX4" fmla="*/ 712381 w 735013"/>
              <a:gd name="connsiteY4" fmla="*/ 1329972 h 1924749"/>
              <a:gd name="connsiteX5" fmla="*/ 718150 w 735013"/>
              <a:gd name="connsiteY5" fmla="*/ 1153071 h 1924749"/>
              <a:gd name="connsiteX6" fmla="*/ 713389 w 735013"/>
              <a:gd name="connsiteY6" fmla="*/ 931135 h 1924749"/>
              <a:gd name="connsiteX7" fmla="*/ 444502 w 735013"/>
              <a:gd name="connsiteY7" fmla="*/ 222735 h 1924749"/>
              <a:gd name="connsiteX8" fmla="*/ 442253 w 735013"/>
              <a:gd name="connsiteY8" fmla="*/ 254779 h 1924749"/>
              <a:gd name="connsiteX9" fmla="*/ 302050 w 735013"/>
              <a:gd name="connsiteY9" fmla="*/ 6167 h 1924749"/>
              <a:gd name="connsiteX10" fmla="*/ 0 w 735013"/>
              <a:gd name="connsiteY10" fmla="*/ 72204 h 1924749"/>
              <a:gd name="connsiteX11" fmla="*/ 139496 w 735013"/>
              <a:gd name="connsiteY11" fmla="*/ 295372 h 1924749"/>
              <a:gd name="connsiteX12" fmla="*/ 299016 w 735013"/>
              <a:gd name="connsiteY12" fmla="*/ 634145 h 1924749"/>
              <a:gd name="connsiteX13" fmla="*/ 341509 w 735013"/>
              <a:gd name="connsiteY13" fmla="*/ 1018064 h 1924749"/>
              <a:gd name="connsiteX14" fmla="*/ 267610 w 735013"/>
              <a:gd name="connsiteY14" fmla="*/ 1471017 h 1924749"/>
              <a:gd name="connsiteX15" fmla="*/ 104687 w 735013"/>
              <a:gd name="connsiteY15" fmla="*/ 1807667 h 1924749"/>
              <a:gd name="connsiteX0" fmla="*/ 369950 w 733664"/>
              <a:gd name="connsiteY0" fmla="*/ 1895951 h 1924749"/>
              <a:gd name="connsiteX1" fmla="*/ 625074 w 733664"/>
              <a:gd name="connsiteY1" fmla="*/ 1921706 h 1924749"/>
              <a:gd name="connsiteX2" fmla="*/ 644045 w 733664"/>
              <a:gd name="connsiteY2" fmla="*/ 1843350 h 1924749"/>
              <a:gd name="connsiteX3" fmla="*/ 694793 w 733664"/>
              <a:gd name="connsiteY3" fmla="*/ 1519471 h 1924749"/>
              <a:gd name="connsiteX4" fmla="*/ 712381 w 733664"/>
              <a:gd name="connsiteY4" fmla="*/ 1329972 h 1924749"/>
              <a:gd name="connsiteX5" fmla="*/ 713389 w 733664"/>
              <a:gd name="connsiteY5" fmla="*/ 931135 h 1924749"/>
              <a:gd name="connsiteX6" fmla="*/ 444502 w 733664"/>
              <a:gd name="connsiteY6" fmla="*/ 222735 h 1924749"/>
              <a:gd name="connsiteX7" fmla="*/ 442253 w 733664"/>
              <a:gd name="connsiteY7" fmla="*/ 254779 h 1924749"/>
              <a:gd name="connsiteX8" fmla="*/ 302050 w 733664"/>
              <a:gd name="connsiteY8" fmla="*/ 6167 h 1924749"/>
              <a:gd name="connsiteX9" fmla="*/ 0 w 733664"/>
              <a:gd name="connsiteY9" fmla="*/ 72204 h 1924749"/>
              <a:gd name="connsiteX10" fmla="*/ 139496 w 733664"/>
              <a:gd name="connsiteY10" fmla="*/ 295372 h 1924749"/>
              <a:gd name="connsiteX11" fmla="*/ 299016 w 733664"/>
              <a:gd name="connsiteY11" fmla="*/ 634145 h 1924749"/>
              <a:gd name="connsiteX12" fmla="*/ 341509 w 733664"/>
              <a:gd name="connsiteY12" fmla="*/ 1018064 h 1924749"/>
              <a:gd name="connsiteX13" fmla="*/ 267610 w 733664"/>
              <a:gd name="connsiteY13" fmla="*/ 1471017 h 1924749"/>
              <a:gd name="connsiteX14" fmla="*/ 104687 w 733664"/>
              <a:gd name="connsiteY14" fmla="*/ 1807667 h 1924749"/>
              <a:gd name="connsiteX0" fmla="*/ 369950 w 713250"/>
              <a:gd name="connsiteY0" fmla="*/ 1895951 h 1924749"/>
              <a:gd name="connsiteX1" fmla="*/ 625074 w 713250"/>
              <a:gd name="connsiteY1" fmla="*/ 1921706 h 1924749"/>
              <a:gd name="connsiteX2" fmla="*/ 644045 w 713250"/>
              <a:gd name="connsiteY2" fmla="*/ 1843350 h 1924749"/>
              <a:gd name="connsiteX3" fmla="*/ 694793 w 713250"/>
              <a:gd name="connsiteY3" fmla="*/ 1519471 h 1924749"/>
              <a:gd name="connsiteX4" fmla="*/ 712381 w 713250"/>
              <a:gd name="connsiteY4" fmla="*/ 1329972 h 1924749"/>
              <a:gd name="connsiteX5" fmla="*/ 671087 w 713250"/>
              <a:gd name="connsiteY5" fmla="*/ 933206 h 1924749"/>
              <a:gd name="connsiteX6" fmla="*/ 444502 w 713250"/>
              <a:gd name="connsiteY6" fmla="*/ 222735 h 1924749"/>
              <a:gd name="connsiteX7" fmla="*/ 442253 w 713250"/>
              <a:gd name="connsiteY7" fmla="*/ 254779 h 1924749"/>
              <a:gd name="connsiteX8" fmla="*/ 302050 w 713250"/>
              <a:gd name="connsiteY8" fmla="*/ 6167 h 1924749"/>
              <a:gd name="connsiteX9" fmla="*/ 0 w 713250"/>
              <a:gd name="connsiteY9" fmla="*/ 72204 h 1924749"/>
              <a:gd name="connsiteX10" fmla="*/ 139496 w 713250"/>
              <a:gd name="connsiteY10" fmla="*/ 295372 h 1924749"/>
              <a:gd name="connsiteX11" fmla="*/ 299016 w 713250"/>
              <a:gd name="connsiteY11" fmla="*/ 634145 h 1924749"/>
              <a:gd name="connsiteX12" fmla="*/ 341509 w 713250"/>
              <a:gd name="connsiteY12" fmla="*/ 1018064 h 1924749"/>
              <a:gd name="connsiteX13" fmla="*/ 267610 w 713250"/>
              <a:gd name="connsiteY13" fmla="*/ 1471017 h 1924749"/>
              <a:gd name="connsiteX14" fmla="*/ 104687 w 713250"/>
              <a:gd name="connsiteY14" fmla="*/ 1807667 h 1924749"/>
              <a:gd name="connsiteX0" fmla="*/ 369950 w 714394"/>
              <a:gd name="connsiteY0" fmla="*/ 1895951 h 1924749"/>
              <a:gd name="connsiteX1" fmla="*/ 625074 w 714394"/>
              <a:gd name="connsiteY1" fmla="*/ 1921706 h 1924749"/>
              <a:gd name="connsiteX2" fmla="*/ 644045 w 714394"/>
              <a:gd name="connsiteY2" fmla="*/ 1843350 h 1924749"/>
              <a:gd name="connsiteX3" fmla="*/ 694793 w 714394"/>
              <a:gd name="connsiteY3" fmla="*/ 1519471 h 1924749"/>
              <a:gd name="connsiteX4" fmla="*/ 712381 w 714394"/>
              <a:gd name="connsiteY4" fmla="*/ 1329972 h 1924749"/>
              <a:gd name="connsiteX5" fmla="*/ 651858 w 714394"/>
              <a:gd name="connsiteY5" fmla="*/ 933206 h 1924749"/>
              <a:gd name="connsiteX6" fmla="*/ 444502 w 714394"/>
              <a:gd name="connsiteY6" fmla="*/ 222735 h 1924749"/>
              <a:gd name="connsiteX7" fmla="*/ 442253 w 714394"/>
              <a:gd name="connsiteY7" fmla="*/ 254779 h 1924749"/>
              <a:gd name="connsiteX8" fmla="*/ 302050 w 714394"/>
              <a:gd name="connsiteY8" fmla="*/ 6167 h 1924749"/>
              <a:gd name="connsiteX9" fmla="*/ 0 w 714394"/>
              <a:gd name="connsiteY9" fmla="*/ 72204 h 1924749"/>
              <a:gd name="connsiteX10" fmla="*/ 139496 w 714394"/>
              <a:gd name="connsiteY10" fmla="*/ 295372 h 1924749"/>
              <a:gd name="connsiteX11" fmla="*/ 299016 w 714394"/>
              <a:gd name="connsiteY11" fmla="*/ 634145 h 1924749"/>
              <a:gd name="connsiteX12" fmla="*/ 341509 w 714394"/>
              <a:gd name="connsiteY12" fmla="*/ 1018064 h 1924749"/>
              <a:gd name="connsiteX13" fmla="*/ 267610 w 714394"/>
              <a:gd name="connsiteY13" fmla="*/ 1471017 h 1924749"/>
              <a:gd name="connsiteX14" fmla="*/ 104687 w 714394"/>
              <a:gd name="connsiteY14" fmla="*/ 1807667 h 1924749"/>
              <a:gd name="connsiteX0" fmla="*/ 369950 w 695036"/>
              <a:gd name="connsiteY0" fmla="*/ 1895951 h 1924749"/>
              <a:gd name="connsiteX1" fmla="*/ 625074 w 695036"/>
              <a:gd name="connsiteY1" fmla="*/ 1921706 h 1924749"/>
              <a:gd name="connsiteX2" fmla="*/ 644045 w 695036"/>
              <a:gd name="connsiteY2" fmla="*/ 1843350 h 1924749"/>
              <a:gd name="connsiteX3" fmla="*/ 694793 w 695036"/>
              <a:gd name="connsiteY3" fmla="*/ 1519471 h 1924749"/>
              <a:gd name="connsiteX4" fmla="*/ 651858 w 695036"/>
              <a:gd name="connsiteY4" fmla="*/ 933206 h 1924749"/>
              <a:gd name="connsiteX5" fmla="*/ 444502 w 695036"/>
              <a:gd name="connsiteY5" fmla="*/ 222735 h 1924749"/>
              <a:gd name="connsiteX6" fmla="*/ 442253 w 695036"/>
              <a:gd name="connsiteY6" fmla="*/ 254779 h 1924749"/>
              <a:gd name="connsiteX7" fmla="*/ 302050 w 695036"/>
              <a:gd name="connsiteY7" fmla="*/ 6167 h 1924749"/>
              <a:gd name="connsiteX8" fmla="*/ 0 w 695036"/>
              <a:gd name="connsiteY8" fmla="*/ 72204 h 1924749"/>
              <a:gd name="connsiteX9" fmla="*/ 139496 w 695036"/>
              <a:gd name="connsiteY9" fmla="*/ 295372 h 1924749"/>
              <a:gd name="connsiteX10" fmla="*/ 299016 w 695036"/>
              <a:gd name="connsiteY10" fmla="*/ 634145 h 1924749"/>
              <a:gd name="connsiteX11" fmla="*/ 341509 w 695036"/>
              <a:gd name="connsiteY11" fmla="*/ 1018064 h 1924749"/>
              <a:gd name="connsiteX12" fmla="*/ 267610 w 695036"/>
              <a:gd name="connsiteY12" fmla="*/ 1471017 h 1924749"/>
              <a:gd name="connsiteX13" fmla="*/ 104687 w 695036"/>
              <a:gd name="connsiteY13" fmla="*/ 1807667 h 1924749"/>
              <a:gd name="connsiteX0" fmla="*/ 369950 w 665685"/>
              <a:gd name="connsiteY0" fmla="*/ 1895951 h 1940452"/>
              <a:gd name="connsiteX1" fmla="*/ 625074 w 665685"/>
              <a:gd name="connsiteY1" fmla="*/ 1921706 h 1940452"/>
              <a:gd name="connsiteX2" fmla="*/ 644045 w 665685"/>
              <a:gd name="connsiteY2" fmla="*/ 1843350 h 1940452"/>
              <a:gd name="connsiteX3" fmla="*/ 651858 w 665685"/>
              <a:gd name="connsiteY3" fmla="*/ 933206 h 1940452"/>
              <a:gd name="connsiteX4" fmla="*/ 444502 w 665685"/>
              <a:gd name="connsiteY4" fmla="*/ 222735 h 1940452"/>
              <a:gd name="connsiteX5" fmla="*/ 442253 w 665685"/>
              <a:gd name="connsiteY5" fmla="*/ 254779 h 1940452"/>
              <a:gd name="connsiteX6" fmla="*/ 302050 w 665685"/>
              <a:gd name="connsiteY6" fmla="*/ 6167 h 1940452"/>
              <a:gd name="connsiteX7" fmla="*/ 0 w 665685"/>
              <a:gd name="connsiteY7" fmla="*/ 72204 h 1940452"/>
              <a:gd name="connsiteX8" fmla="*/ 139496 w 665685"/>
              <a:gd name="connsiteY8" fmla="*/ 295372 h 1940452"/>
              <a:gd name="connsiteX9" fmla="*/ 299016 w 665685"/>
              <a:gd name="connsiteY9" fmla="*/ 634145 h 1940452"/>
              <a:gd name="connsiteX10" fmla="*/ 341509 w 665685"/>
              <a:gd name="connsiteY10" fmla="*/ 1018064 h 1940452"/>
              <a:gd name="connsiteX11" fmla="*/ 267610 w 665685"/>
              <a:gd name="connsiteY11" fmla="*/ 1471017 h 1940452"/>
              <a:gd name="connsiteX12" fmla="*/ 104687 w 665685"/>
              <a:gd name="connsiteY12" fmla="*/ 1807667 h 1940452"/>
              <a:gd name="connsiteX0" fmla="*/ 369950 w 669002"/>
              <a:gd name="connsiteY0" fmla="*/ 1895951 h 1990111"/>
              <a:gd name="connsiteX1" fmla="*/ 625074 w 669002"/>
              <a:gd name="connsiteY1" fmla="*/ 1921706 h 1990111"/>
              <a:gd name="connsiteX2" fmla="*/ 651858 w 669002"/>
              <a:gd name="connsiteY2" fmla="*/ 933206 h 1990111"/>
              <a:gd name="connsiteX3" fmla="*/ 444502 w 669002"/>
              <a:gd name="connsiteY3" fmla="*/ 222735 h 1990111"/>
              <a:gd name="connsiteX4" fmla="*/ 442253 w 669002"/>
              <a:gd name="connsiteY4" fmla="*/ 254779 h 1990111"/>
              <a:gd name="connsiteX5" fmla="*/ 302050 w 669002"/>
              <a:gd name="connsiteY5" fmla="*/ 6167 h 1990111"/>
              <a:gd name="connsiteX6" fmla="*/ 0 w 669002"/>
              <a:gd name="connsiteY6" fmla="*/ 72204 h 1990111"/>
              <a:gd name="connsiteX7" fmla="*/ 139496 w 669002"/>
              <a:gd name="connsiteY7" fmla="*/ 295372 h 1990111"/>
              <a:gd name="connsiteX8" fmla="*/ 299016 w 669002"/>
              <a:gd name="connsiteY8" fmla="*/ 634145 h 1990111"/>
              <a:gd name="connsiteX9" fmla="*/ 341509 w 669002"/>
              <a:gd name="connsiteY9" fmla="*/ 1018064 h 1990111"/>
              <a:gd name="connsiteX10" fmla="*/ 267610 w 669002"/>
              <a:gd name="connsiteY10" fmla="*/ 1471017 h 1990111"/>
              <a:gd name="connsiteX11" fmla="*/ 104687 w 669002"/>
              <a:gd name="connsiteY11" fmla="*/ 1807667 h 1990111"/>
              <a:gd name="connsiteX0" fmla="*/ 369950 w 653515"/>
              <a:gd name="connsiteY0" fmla="*/ 1895951 h 1932969"/>
              <a:gd name="connsiteX1" fmla="*/ 532777 w 653515"/>
              <a:gd name="connsiteY1" fmla="*/ 1836781 h 1932969"/>
              <a:gd name="connsiteX2" fmla="*/ 651858 w 653515"/>
              <a:gd name="connsiteY2" fmla="*/ 933206 h 1932969"/>
              <a:gd name="connsiteX3" fmla="*/ 444502 w 653515"/>
              <a:gd name="connsiteY3" fmla="*/ 222735 h 1932969"/>
              <a:gd name="connsiteX4" fmla="*/ 442253 w 653515"/>
              <a:gd name="connsiteY4" fmla="*/ 254779 h 1932969"/>
              <a:gd name="connsiteX5" fmla="*/ 302050 w 653515"/>
              <a:gd name="connsiteY5" fmla="*/ 6167 h 1932969"/>
              <a:gd name="connsiteX6" fmla="*/ 0 w 653515"/>
              <a:gd name="connsiteY6" fmla="*/ 72204 h 1932969"/>
              <a:gd name="connsiteX7" fmla="*/ 139496 w 653515"/>
              <a:gd name="connsiteY7" fmla="*/ 295372 h 1932969"/>
              <a:gd name="connsiteX8" fmla="*/ 299016 w 653515"/>
              <a:gd name="connsiteY8" fmla="*/ 634145 h 1932969"/>
              <a:gd name="connsiteX9" fmla="*/ 341509 w 653515"/>
              <a:gd name="connsiteY9" fmla="*/ 1018064 h 1932969"/>
              <a:gd name="connsiteX10" fmla="*/ 267610 w 653515"/>
              <a:gd name="connsiteY10" fmla="*/ 1471017 h 1932969"/>
              <a:gd name="connsiteX11" fmla="*/ 104687 w 653515"/>
              <a:gd name="connsiteY11" fmla="*/ 1807667 h 1932969"/>
              <a:gd name="connsiteX0" fmla="*/ 369950 w 652456"/>
              <a:gd name="connsiteY0" fmla="*/ 1895951 h 1895951"/>
              <a:gd name="connsiteX1" fmla="*/ 651858 w 652456"/>
              <a:gd name="connsiteY1" fmla="*/ 933206 h 1895951"/>
              <a:gd name="connsiteX2" fmla="*/ 444502 w 652456"/>
              <a:gd name="connsiteY2" fmla="*/ 222735 h 1895951"/>
              <a:gd name="connsiteX3" fmla="*/ 442253 w 652456"/>
              <a:gd name="connsiteY3" fmla="*/ 254779 h 1895951"/>
              <a:gd name="connsiteX4" fmla="*/ 302050 w 652456"/>
              <a:gd name="connsiteY4" fmla="*/ 6167 h 1895951"/>
              <a:gd name="connsiteX5" fmla="*/ 0 w 652456"/>
              <a:gd name="connsiteY5" fmla="*/ 72204 h 1895951"/>
              <a:gd name="connsiteX6" fmla="*/ 139496 w 652456"/>
              <a:gd name="connsiteY6" fmla="*/ 295372 h 1895951"/>
              <a:gd name="connsiteX7" fmla="*/ 299016 w 652456"/>
              <a:gd name="connsiteY7" fmla="*/ 634145 h 1895951"/>
              <a:gd name="connsiteX8" fmla="*/ 341509 w 652456"/>
              <a:gd name="connsiteY8" fmla="*/ 1018064 h 1895951"/>
              <a:gd name="connsiteX9" fmla="*/ 267610 w 652456"/>
              <a:gd name="connsiteY9" fmla="*/ 1471017 h 1895951"/>
              <a:gd name="connsiteX10" fmla="*/ 104687 w 652456"/>
              <a:gd name="connsiteY10" fmla="*/ 1807667 h 1895951"/>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99016 w 651928"/>
              <a:gd name="connsiteY7" fmla="*/ 634145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341509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67610 w 651928"/>
              <a:gd name="connsiteY9" fmla="*/ 1471017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243791 w 651928"/>
              <a:gd name="connsiteY9" fmla="*/ 1451774 h 1887666"/>
              <a:gd name="connsiteX10" fmla="*/ 104687 w 651928"/>
              <a:gd name="connsiteY10"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93872 w 651928"/>
              <a:gd name="connsiteY8" fmla="*/ 1018064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104687 w 651928"/>
              <a:gd name="connsiteY9" fmla="*/ 1807667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46236 w 651928"/>
              <a:gd name="connsiteY8" fmla="*/ 1358031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22419 w 651928"/>
              <a:gd name="connsiteY8" fmla="*/ 1377275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80869 w 651928"/>
              <a:gd name="connsiteY9" fmla="*/ 1788423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409347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39496 w 651928"/>
              <a:gd name="connsiteY6" fmla="*/ 295372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39470 w 651928"/>
              <a:gd name="connsiteY7" fmla="*/ 653388 h 1887666"/>
              <a:gd name="connsiteX8" fmla="*/ 234329 w 651928"/>
              <a:gd name="connsiteY8" fmla="*/ 1305780 h 1887666"/>
              <a:gd name="connsiteX9" fmla="*/ 69332 w 651928"/>
              <a:gd name="connsiteY9" fmla="*/ 1804994 h 1887666"/>
              <a:gd name="connsiteX0" fmla="*/ 419944 w 651928"/>
              <a:gd name="connsiteY0" fmla="*/ 1887666 h 1887666"/>
              <a:gd name="connsiteX1" fmla="*/ 651858 w 651928"/>
              <a:gd name="connsiteY1" fmla="*/ 933206 h 1887666"/>
              <a:gd name="connsiteX2" fmla="*/ 444502 w 651928"/>
              <a:gd name="connsiteY2" fmla="*/ 222735 h 1887666"/>
              <a:gd name="connsiteX3" fmla="*/ 442253 w 651928"/>
              <a:gd name="connsiteY3" fmla="*/ 254779 h 1887666"/>
              <a:gd name="connsiteX4" fmla="*/ 302050 w 651928"/>
              <a:gd name="connsiteY4" fmla="*/ 6167 h 1887666"/>
              <a:gd name="connsiteX5" fmla="*/ 0 w 651928"/>
              <a:gd name="connsiteY5" fmla="*/ 72204 h 1887666"/>
              <a:gd name="connsiteX6" fmla="*/ 112576 w 651928"/>
              <a:gd name="connsiteY6" fmla="*/ 297444 h 1887666"/>
              <a:gd name="connsiteX7" fmla="*/ 216396 w 651928"/>
              <a:gd name="connsiteY7" fmla="*/ 657531 h 1887666"/>
              <a:gd name="connsiteX8" fmla="*/ 234329 w 651928"/>
              <a:gd name="connsiteY8" fmla="*/ 1305780 h 1887666"/>
              <a:gd name="connsiteX9" fmla="*/ 69332 w 651928"/>
              <a:gd name="connsiteY9" fmla="*/ 1804994 h 1887666"/>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296986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51007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68940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299705 w 686539"/>
              <a:gd name="connsiteY8" fmla="*/ 1305322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 name="connsiteX0" fmla="*/ 454555 w 686539"/>
              <a:gd name="connsiteY0" fmla="*/ 1887208 h 1887208"/>
              <a:gd name="connsiteX1" fmla="*/ 686469 w 686539"/>
              <a:gd name="connsiteY1" fmla="*/ 932748 h 1887208"/>
              <a:gd name="connsiteX2" fmla="*/ 479113 w 686539"/>
              <a:gd name="connsiteY2" fmla="*/ 222277 h 1887208"/>
              <a:gd name="connsiteX3" fmla="*/ 476864 w 686539"/>
              <a:gd name="connsiteY3" fmla="*/ 254321 h 1887208"/>
              <a:gd name="connsiteX4" fmla="*/ 336661 w 686539"/>
              <a:gd name="connsiteY4" fmla="*/ 5709 h 1887208"/>
              <a:gd name="connsiteX5" fmla="*/ 0 w 686539"/>
              <a:gd name="connsiteY5" fmla="*/ 77960 h 1887208"/>
              <a:gd name="connsiteX6" fmla="*/ 147187 w 686539"/>
              <a:gd name="connsiteY6" fmla="*/ 344627 h 1887208"/>
              <a:gd name="connsiteX7" fmla="*/ 270235 w 686539"/>
              <a:gd name="connsiteY7" fmla="*/ 657073 h 1887208"/>
              <a:gd name="connsiteX8" fmla="*/ 303551 w 686539"/>
              <a:gd name="connsiteY8" fmla="*/ 1127187 h 1887208"/>
              <a:gd name="connsiteX9" fmla="*/ 103943 w 686539"/>
              <a:gd name="connsiteY9" fmla="*/ 1804536 h 1887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6539" h="1887208">
                <a:moveTo>
                  <a:pt x="454555" y="1887208"/>
                </a:moveTo>
                <a:cubicBezTo>
                  <a:pt x="513286" y="1686636"/>
                  <a:pt x="682376" y="1210236"/>
                  <a:pt x="686469" y="932748"/>
                </a:cubicBezTo>
                <a:cubicBezTo>
                  <a:pt x="690562" y="655260"/>
                  <a:pt x="514047" y="335348"/>
                  <a:pt x="479113" y="222277"/>
                </a:cubicBezTo>
                <a:cubicBezTo>
                  <a:pt x="444179" y="109206"/>
                  <a:pt x="500606" y="290416"/>
                  <a:pt x="476864" y="254321"/>
                </a:cubicBezTo>
                <a:cubicBezTo>
                  <a:pt x="453122" y="218226"/>
                  <a:pt x="411011" y="29234"/>
                  <a:pt x="336661" y="5709"/>
                </a:cubicBezTo>
                <a:cubicBezTo>
                  <a:pt x="243990" y="-19034"/>
                  <a:pt x="68114" y="42533"/>
                  <a:pt x="0" y="77960"/>
                </a:cubicBezTo>
                <a:cubicBezTo>
                  <a:pt x="39567" y="129958"/>
                  <a:pt x="102148" y="248108"/>
                  <a:pt x="147187" y="344627"/>
                </a:cubicBezTo>
                <a:cubicBezTo>
                  <a:pt x="192226" y="441146"/>
                  <a:pt x="244174" y="526646"/>
                  <a:pt x="270235" y="657073"/>
                </a:cubicBezTo>
                <a:cubicBezTo>
                  <a:pt x="296296" y="787500"/>
                  <a:pt x="315883" y="931801"/>
                  <a:pt x="303551" y="1127187"/>
                </a:cubicBezTo>
                <a:cubicBezTo>
                  <a:pt x="291219" y="1322573"/>
                  <a:pt x="193351" y="1627607"/>
                  <a:pt x="103943" y="1804536"/>
                </a:cubicBezTo>
              </a:path>
            </a:pathLst>
          </a:custGeom>
          <a:gradFill flip="none" rotWithShape="1">
            <a:gsLst>
              <a:gs pos="0">
                <a:srgbClr val="FF9900"/>
              </a:gs>
              <a:gs pos="100000">
                <a:srgbClr val="FFFF66"/>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67" name="Kombinationstegning 66"/>
          <p:cNvSpPr/>
          <p:nvPr/>
        </p:nvSpPr>
        <p:spPr>
          <a:xfrm>
            <a:off x="3891330" y="1768258"/>
            <a:ext cx="1475432" cy="4575487"/>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280841 w 647032"/>
              <a:gd name="connsiteY14" fmla="*/ 87842 h 1979882"/>
              <a:gd name="connsiteX15" fmla="*/ 0 w 647032"/>
              <a:gd name="connsiteY15" fmla="*/ 0 h 1979882"/>
              <a:gd name="connsiteX16" fmla="*/ 104760 w 647032"/>
              <a:gd name="connsiteY16" fmla="*/ 487368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287762 w 618811"/>
              <a:gd name="connsiteY0" fmla="*/ 1887209 h 1916992"/>
              <a:gd name="connsiteX1" fmla="*/ 521003 w 618811"/>
              <a:gd name="connsiteY1" fmla="*/ 1815981 h 1916992"/>
              <a:gd name="connsiteX2" fmla="*/ 541427 w 618811"/>
              <a:gd name="connsiteY2" fmla="*/ 1763827 h 1916992"/>
              <a:gd name="connsiteX3" fmla="*/ 565516 w 618811"/>
              <a:gd name="connsiteY3" fmla="*/ 1644046 h 1916992"/>
              <a:gd name="connsiteX4" fmla="*/ 598122 w 618811"/>
              <a:gd name="connsiteY4" fmla="*/ 1442375 h 1916992"/>
              <a:gd name="connsiteX5" fmla="*/ 609663 w 618811"/>
              <a:gd name="connsiteY5" fmla="*/ 1271518 h 1916992"/>
              <a:gd name="connsiteX6" fmla="*/ 617448 w 618811"/>
              <a:gd name="connsiteY6" fmla="*/ 1113259 h 1916992"/>
              <a:gd name="connsiteX7" fmla="*/ 614702 w 618811"/>
              <a:gd name="connsiteY7" fmla="*/ 903751 h 1916992"/>
              <a:gd name="connsiteX8" fmla="*/ 578706 w 618811"/>
              <a:gd name="connsiteY8" fmla="*/ 625419 h 1916992"/>
              <a:gd name="connsiteX9" fmla="*/ 539411 w 618811"/>
              <a:gd name="connsiteY9" fmla="*/ 415326 h 1916992"/>
              <a:gd name="connsiteX10" fmla="*/ 535932 w 618811"/>
              <a:gd name="connsiteY10" fmla="*/ 410919 h 1916992"/>
              <a:gd name="connsiteX11" fmla="*/ 513206 w 618811"/>
              <a:gd name="connsiteY11" fmla="*/ 314188 h 1916992"/>
              <a:gd name="connsiteX12" fmla="*/ 479514 w 618811"/>
              <a:gd name="connsiteY12" fmla="*/ 199493 h 1916992"/>
              <a:gd name="connsiteX13" fmla="*/ 418564 w 618811"/>
              <a:gd name="connsiteY13" fmla="*/ 18138 h 1916992"/>
              <a:gd name="connsiteX14" fmla="*/ 252620 w 618811"/>
              <a:gd name="connsiteY14" fmla="*/ 24952 h 1916992"/>
              <a:gd name="connsiteX15" fmla="*/ 0 w 618811"/>
              <a:gd name="connsiteY15" fmla="*/ 65533 h 1916992"/>
              <a:gd name="connsiteX16" fmla="*/ 76539 w 618811"/>
              <a:gd name="connsiteY16" fmla="*/ 424478 h 1916992"/>
              <a:gd name="connsiteX17" fmla="*/ 94105 w 618811"/>
              <a:gd name="connsiteY17" fmla="*/ 234894 h 1916992"/>
              <a:gd name="connsiteX18" fmla="*/ 132205 w 618811"/>
              <a:gd name="connsiteY18" fmla="*/ 377769 h 1916992"/>
              <a:gd name="connsiteX19" fmla="*/ 165543 w 618811"/>
              <a:gd name="connsiteY19" fmla="*/ 515882 h 1916992"/>
              <a:gd name="connsiteX20" fmla="*/ 191737 w 618811"/>
              <a:gd name="connsiteY20" fmla="*/ 673044 h 1916992"/>
              <a:gd name="connsiteX21" fmla="*/ 213168 w 618811"/>
              <a:gd name="connsiteY21" fmla="*/ 830207 h 1916992"/>
              <a:gd name="connsiteX22" fmla="*/ 222693 w 618811"/>
              <a:gd name="connsiteY22" fmla="*/ 996894 h 1916992"/>
              <a:gd name="connsiteX23" fmla="*/ 217930 w 618811"/>
              <a:gd name="connsiteY23" fmla="*/ 1206444 h 1916992"/>
              <a:gd name="connsiteX24" fmla="*/ 208406 w 618811"/>
              <a:gd name="connsiteY24" fmla="*/ 1368369 h 1916992"/>
              <a:gd name="connsiteX25" fmla="*/ 191736 w 618811"/>
              <a:gd name="connsiteY25" fmla="*/ 1520769 h 1916992"/>
              <a:gd name="connsiteX26" fmla="*/ 170305 w 618811"/>
              <a:gd name="connsiteY26" fmla="*/ 1644594 h 1916992"/>
              <a:gd name="connsiteX27" fmla="*/ 152640 w 618811"/>
              <a:gd name="connsiteY27" fmla="*/ 1719121 h 1916992"/>
              <a:gd name="connsiteX28" fmla="*/ 101614 w 618811"/>
              <a:gd name="connsiteY28" fmla="*/ 1916992 h 1916992"/>
              <a:gd name="connsiteX0" fmla="*/ 287762 w 618811"/>
              <a:gd name="connsiteY0" fmla="*/ 1896384 h 1926167"/>
              <a:gd name="connsiteX1" fmla="*/ 521003 w 618811"/>
              <a:gd name="connsiteY1" fmla="*/ 1825156 h 1926167"/>
              <a:gd name="connsiteX2" fmla="*/ 541427 w 618811"/>
              <a:gd name="connsiteY2" fmla="*/ 1773002 h 1926167"/>
              <a:gd name="connsiteX3" fmla="*/ 565516 w 618811"/>
              <a:gd name="connsiteY3" fmla="*/ 1653221 h 1926167"/>
              <a:gd name="connsiteX4" fmla="*/ 598122 w 618811"/>
              <a:gd name="connsiteY4" fmla="*/ 1451550 h 1926167"/>
              <a:gd name="connsiteX5" fmla="*/ 609663 w 618811"/>
              <a:gd name="connsiteY5" fmla="*/ 1280693 h 1926167"/>
              <a:gd name="connsiteX6" fmla="*/ 617448 w 618811"/>
              <a:gd name="connsiteY6" fmla="*/ 1122434 h 1926167"/>
              <a:gd name="connsiteX7" fmla="*/ 614702 w 618811"/>
              <a:gd name="connsiteY7" fmla="*/ 912926 h 1926167"/>
              <a:gd name="connsiteX8" fmla="*/ 578706 w 618811"/>
              <a:gd name="connsiteY8" fmla="*/ 634594 h 1926167"/>
              <a:gd name="connsiteX9" fmla="*/ 539411 w 618811"/>
              <a:gd name="connsiteY9" fmla="*/ 424501 h 1926167"/>
              <a:gd name="connsiteX10" fmla="*/ 535932 w 618811"/>
              <a:gd name="connsiteY10" fmla="*/ 420094 h 1926167"/>
              <a:gd name="connsiteX11" fmla="*/ 513206 w 618811"/>
              <a:gd name="connsiteY11" fmla="*/ 323363 h 1926167"/>
              <a:gd name="connsiteX12" fmla="*/ 479514 w 618811"/>
              <a:gd name="connsiteY12" fmla="*/ 208668 h 1926167"/>
              <a:gd name="connsiteX13" fmla="*/ 418564 w 618811"/>
              <a:gd name="connsiteY13" fmla="*/ 27313 h 1926167"/>
              <a:gd name="connsiteX14" fmla="*/ 244557 w 618811"/>
              <a:gd name="connsiteY14" fmla="*/ 9271 h 1926167"/>
              <a:gd name="connsiteX15" fmla="*/ 0 w 618811"/>
              <a:gd name="connsiteY15" fmla="*/ 74708 h 1926167"/>
              <a:gd name="connsiteX16" fmla="*/ 76539 w 618811"/>
              <a:gd name="connsiteY16" fmla="*/ 433653 h 1926167"/>
              <a:gd name="connsiteX17" fmla="*/ 94105 w 618811"/>
              <a:gd name="connsiteY17" fmla="*/ 244069 h 1926167"/>
              <a:gd name="connsiteX18" fmla="*/ 132205 w 618811"/>
              <a:gd name="connsiteY18" fmla="*/ 386944 h 1926167"/>
              <a:gd name="connsiteX19" fmla="*/ 165543 w 618811"/>
              <a:gd name="connsiteY19" fmla="*/ 525057 h 1926167"/>
              <a:gd name="connsiteX20" fmla="*/ 191737 w 618811"/>
              <a:gd name="connsiteY20" fmla="*/ 682219 h 1926167"/>
              <a:gd name="connsiteX21" fmla="*/ 213168 w 618811"/>
              <a:gd name="connsiteY21" fmla="*/ 839382 h 1926167"/>
              <a:gd name="connsiteX22" fmla="*/ 222693 w 618811"/>
              <a:gd name="connsiteY22" fmla="*/ 1006069 h 1926167"/>
              <a:gd name="connsiteX23" fmla="*/ 217930 w 618811"/>
              <a:gd name="connsiteY23" fmla="*/ 1215619 h 1926167"/>
              <a:gd name="connsiteX24" fmla="*/ 208406 w 618811"/>
              <a:gd name="connsiteY24" fmla="*/ 1377544 h 1926167"/>
              <a:gd name="connsiteX25" fmla="*/ 191736 w 618811"/>
              <a:gd name="connsiteY25" fmla="*/ 1529944 h 1926167"/>
              <a:gd name="connsiteX26" fmla="*/ 170305 w 618811"/>
              <a:gd name="connsiteY26" fmla="*/ 1653769 h 1926167"/>
              <a:gd name="connsiteX27" fmla="*/ 152640 w 618811"/>
              <a:gd name="connsiteY27" fmla="*/ 1728296 h 1926167"/>
              <a:gd name="connsiteX28" fmla="*/ 101614 w 618811"/>
              <a:gd name="connsiteY28" fmla="*/ 1926167 h 1926167"/>
              <a:gd name="connsiteX0" fmla="*/ 287762 w 618811"/>
              <a:gd name="connsiteY0" fmla="*/ 1908367 h 1938150"/>
              <a:gd name="connsiteX1" fmla="*/ 521003 w 618811"/>
              <a:gd name="connsiteY1" fmla="*/ 1837139 h 1938150"/>
              <a:gd name="connsiteX2" fmla="*/ 541427 w 618811"/>
              <a:gd name="connsiteY2" fmla="*/ 1784985 h 1938150"/>
              <a:gd name="connsiteX3" fmla="*/ 565516 w 618811"/>
              <a:gd name="connsiteY3" fmla="*/ 1665204 h 1938150"/>
              <a:gd name="connsiteX4" fmla="*/ 598122 w 618811"/>
              <a:gd name="connsiteY4" fmla="*/ 1463533 h 1938150"/>
              <a:gd name="connsiteX5" fmla="*/ 609663 w 618811"/>
              <a:gd name="connsiteY5" fmla="*/ 1292676 h 1938150"/>
              <a:gd name="connsiteX6" fmla="*/ 617448 w 618811"/>
              <a:gd name="connsiteY6" fmla="*/ 1134417 h 1938150"/>
              <a:gd name="connsiteX7" fmla="*/ 614702 w 618811"/>
              <a:gd name="connsiteY7" fmla="*/ 924909 h 1938150"/>
              <a:gd name="connsiteX8" fmla="*/ 578706 w 618811"/>
              <a:gd name="connsiteY8" fmla="*/ 646577 h 1938150"/>
              <a:gd name="connsiteX9" fmla="*/ 539411 w 618811"/>
              <a:gd name="connsiteY9" fmla="*/ 436484 h 1938150"/>
              <a:gd name="connsiteX10" fmla="*/ 535932 w 618811"/>
              <a:gd name="connsiteY10" fmla="*/ 432077 h 1938150"/>
              <a:gd name="connsiteX11" fmla="*/ 513206 w 618811"/>
              <a:gd name="connsiteY11" fmla="*/ 335346 h 1938150"/>
              <a:gd name="connsiteX12" fmla="*/ 479514 w 618811"/>
              <a:gd name="connsiteY12" fmla="*/ 220651 h 1938150"/>
              <a:gd name="connsiteX13" fmla="*/ 402438 w 618811"/>
              <a:gd name="connsiteY13" fmla="*/ 20654 h 1938150"/>
              <a:gd name="connsiteX14" fmla="*/ 244557 w 618811"/>
              <a:gd name="connsiteY14" fmla="*/ 21254 h 1938150"/>
              <a:gd name="connsiteX15" fmla="*/ 0 w 618811"/>
              <a:gd name="connsiteY15" fmla="*/ 86691 h 1938150"/>
              <a:gd name="connsiteX16" fmla="*/ 76539 w 618811"/>
              <a:gd name="connsiteY16" fmla="*/ 445636 h 1938150"/>
              <a:gd name="connsiteX17" fmla="*/ 94105 w 618811"/>
              <a:gd name="connsiteY17" fmla="*/ 256052 h 1938150"/>
              <a:gd name="connsiteX18" fmla="*/ 132205 w 618811"/>
              <a:gd name="connsiteY18" fmla="*/ 398927 h 1938150"/>
              <a:gd name="connsiteX19" fmla="*/ 165543 w 618811"/>
              <a:gd name="connsiteY19" fmla="*/ 537040 h 1938150"/>
              <a:gd name="connsiteX20" fmla="*/ 191737 w 618811"/>
              <a:gd name="connsiteY20" fmla="*/ 694202 h 1938150"/>
              <a:gd name="connsiteX21" fmla="*/ 213168 w 618811"/>
              <a:gd name="connsiteY21" fmla="*/ 851365 h 1938150"/>
              <a:gd name="connsiteX22" fmla="*/ 222693 w 618811"/>
              <a:gd name="connsiteY22" fmla="*/ 1018052 h 1938150"/>
              <a:gd name="connsiteX23" fmla="*/ 217930 w 618811"/>
              <a:gd name="connsiteY23" fmla="*/ 1227602 h 1938150"/>
              <a:gd name="connsiteX24" fmla="*/ 208406 w 618811"/>
              <a:gd name="connsiteY24" fmla="*/ 1389527 h 1938150"/>
              <a:gd name="connsiteX25" fmla="*/ 191736 w 618811"/>
              <a:gd name="connsiteY25" fmla="*/ 1541927 h 1938150"/>
              <a:gd name="connsiteX26" fmla="*/ 170305 w 618811"/>
              <a:gd name="connsiteY26" fmla="*/ 1665752 h 1938150"/>
              <a:gd name="connsiteX27" fmla="*/ 152640 w 618811"/>
              <a:gd name="connsiteY27" fmla="*/ 1740279 h 1938150"/>
              <a:gd name="connsiteX28" fmla="*/ 101614 w 618811"/>
              <a:gd name="connsiteY28" fmla="*/ 1938150 h 1938150"/>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76539 w 618811"/>
              <a:gd name="connsiteY16" fmla="*/ 430370 h 1922884"/>
              <a:gd name="connsiteX17" fmla="*/ 94105 w 618811"/>
              <a:gd name="connsiteY17" fmla="*/ 240786 h 1922884"/>
              <a:gd name="connsiteX18" fmla="*/ 132205 w 618811"/>
              <a:gd name="connsiteY18" fmla="*/ 383661 h 1922884"/>
              <a:gd name="connsiteX19" fmla="*/ 165543 w 618811"/>
              <a:gd name="connsiteY19" fmla="*/ 521774 h 1922884"/>
              <a:gd name="connsiteX20" fmla="*/ 191737 w 618811"/>
              <a:gd name="connsiteY20" fmla="*/ 678936 h 1922884"/>
              <a:gd name="connsiteX21" fmla="*/ 213168 w 618811"/>
              <a:gd name="connsiteY21" fmla="*/ 836099 h 1922884"/>
              <a:gd name="connsiteX22" fmla="*/ 222693 w 618811"/>
              <a:gd name="connsiteY22" fmla="*/ 1002786 h 1922884"/>
              <a:gd name="connsiteX23" fmla="*/ 217930 w 618811"/>
              <a:gd name="connsiteY23" fmla="*/ 1212336 h 1922884"/>
              <a:gd name="connsiteX24" fmla="*/ 208406 w 618811"/>
              <a:gd name="connsiteY24" fmla="*/ 1374261 h 1922884"/>
              <a:gd name="connsiteX25" fmla="*/ 191736 w 618811"/>
              <a:gd name="connsiteY25" fmla="*/ 1526661 h 1922884"/>
              <a:gd name="connsiteX26" fmla="*/ 170305 w 618811"/>
              <a:gd name="connsiteY26" fmla="*/ 1650486 h 1922884"/>
              <a:gd name="connsiteX27" fmla="*/ 152640 w 618811"/>
              <a:gd name="connsiteY27" fmla="*/ 1725013 h 1922884"/>
              <a:gd name="connsiteX28" fmla="*/ 101614 w 618811"/>
              <a:gd name="connsiteY28" fmla="*/ 1922884 h 1922884"/>
              <a:gd name="connsiteX0" fmla="*/ 291865 w 622914"/>
              <a:gd name="connsiteY0" fmla="*/ 1893101 h 1922884"/>
              <a:gd name="connsiteX1" fmla="*/ 525106 w 622914"/>
              <a:gd name="connsiteY1" fmla="*/ 1821873 h 1922884"/>
              <a:gd name="connsiteX2" fmla="*/ 545530 w 622914"/>
              <a:gd name="connsiteY2" fmla="*/ 1769719 h 1922884"/>
              <a:gd name="connsiteX3" fmla="*/ 569619 w 622914"/>
              <a:gd name="connsiteY3" fmla="*/ 1649938 h 1922884"/>
              <a:gd name="connsiteX4" fmla="*/ 602225 w 622914"/>
              <a:gd name="connsiteY4" fmla="*/ 1448267 h 1922884"/>
              <a:gd name="connsiteX5" fmla="*/ 613766 w 622914"/>
              <a:gd name="connsiteY5" fmla="*/ 1277410 h 1922884"/>
              <a:gd name="connsiteX6" fmla="*/ 621551 w 622914"/>
              <a:gd name="connsiteY6" fmla="*/ 1119151 h 1922884"/>
              <a:gd name="connsiteX7" fmla="*/ 618805 w 622914"/>
              <a:gd name="connsiteY7" fmla="*/ 909643 h 1922884"/>
              <a:gd name="connsiteX8" fmla="*/ 582809 w 622914"/>
              <a:gd name="connsiteY8" fmla="*/ 631311 h 1922884"/>
              <a:gd name="connsiteX9" fmla="*/ 543514 w 622914"/>
              <a:gd name="connsiteY9" fmla="*/ 421218 h 1922884"/>
              <a:gd name="connsiteX10" fmla="*/ 540035 w 622914"/>
              <a:gd name="connsiteY10" fmla="*/ 416811 h 1922884"/>
              <a:gd name="connsiteX11" fmla="*/ 517309 w 622914"/>
              <a:gd name="connsiteY11" fmla="*/ 320080 h 1922884"/>
              <a:gd name="connsiteX12" fmla="*/ 483617 w 622914"/>
              <a:gd name="connsiteY12" fmla="*/ 205385 h 1922884"/>
              <a:gd name="connsiteX13" fmla="*/ 406541 w 622914"/>
              <a:gd name="connsiteY13" fmla="*/ 5388 h 1922884"/>
              <a:gd name="connsiteX14" fmla="*/ 248660 w 622914"/>
              <a:gd name="connsiteY14" fmla="*/ 5988 h 1922884"/>
              <a:gd name="connsiteX15" fmla="*/ 4103 w 622914"/>
              <a:gd name="connsiteY15" fmla="*/ 71425 h 1922884"/>
              <a:gd name="connsiteX16" fmla="*/ 98208 w 622914"/>
              <a:gd name="connsiteY16" fmla="*/ 240786 h 1922884"/>
              <a:gd name="connsiteX17" fmla="*/ 136308 w 622914"/>
              <a:gd name="connsiteY17" fmla="*/ 383661 h 1922884"/>
              <a:gd name="connsiteX18" fmla="*/ 169646 w 622914"/>
              <a:gd name="connsiteY18" fmla="*/ 521774 h 1922884"/>
              <a:gd name="connsiteX19" fmla="*/ 195840 w 622914"/>
              <a:gd name="connsiteY19" fmla="*/ 678936 h 1922884"/>
              <a:gd name="connsiteX20" fmla="*/ 217271 w 622914"/>
              <a:gd name="connsiteY20" fmla="*/ 836099 h 1922884"/>
              <a:gd name="connsiteX21" fmla="*/ 226796 w 622914"/>
              <a:gd name="connsiteY21" fmla="*/ 1002786 h 1922884"/>
              <a:gd name="connsiteX22" fmla="*/ 222033 w 622914"/>
              <a:gd name="connsiteY22" fmla="*/ 1212336 h 1922884"/>
              <a:gd name="connsiteX23" fmla="*/ 212509 w 622914"/>
              <a:gd name="connsiteY23" fmla="*/ 1374261 h 1922884"/>
              <a:gd name="connsiteX24" fmla="*/ 195839 w 622914"/>
              <a:gd name="connsiteY24" fmla="*/ 1526661 h 1922884"/>
              <a:gd name="connsiteX25" fmla="*/ 174408 w 622914"/>
              <a:gd name="connsiteY25" fmla="*/ 1650486 h 1922884"/>
              <a:gd name="connsiteX26" fmla="*/ 156743 w 622914"/>
              <a:gd name="connsiteY26" fmla="*/ 1725013 h 1922884"/>
              <a:gd name="connsiteX27" fmla="*/ 105717 w 622914"/>
              <a:gd name="connsiteY27" fmla="*/ 1922884 h 1922884"/>
              <a:gd name="connsiteX0" fmla="*/ 287762 w 618811"/>
              <a:gd name="connsiteY0" fmla="*/ 1893101 h 1922884"/>
              <a:gd name="connsiteX1" fmla="*/ 521003 w 618811"/>
              <a:gd name="connsiteY1" fmla="*/ 1821873 h 1922884"/>
              <a:gd name="connsiteX2" fmla="*/ 541427 w 618811"/>
              <a:gd name="connsiteY2" fmla="*/ 1769719 h 1922884"/>
              <a:gd name="connsiteX3" fmla="*/ 565516 w 618811"/>
              <a:gd name="connsiteY3" fmla="*/ 1649938 h 1922884"/>
              <a:gd name="connsiteX4" fmla="*/ 598122 w 618811"/>
              <a:gd name="connsiteY4" fmla="*/ 1448267 h 1922884"/>
              <a:gd name="connsiteX5" fmla="*/ 609663 w 618811"/>
              <a:gd name="connsiteY5" fmla="*/ 1277410 h 1922884"/>
              <a:gd name="connsiteX6" fmla="*/ 617448 w 618811"/>
              <a:gd name="connsiteY6" fmla="*/ 1119151 h 1922884"/>
              <a:gd name="connsiteX7" fmla="*/ 614702 w 618811"/>
              <a:gd name="connsiteY7" fmla="*/ 909643 h 1922884"/>
              <a:gd name="connsiteX8" fmla="*/ 578706 w 618811"/>
              <a:gd name="connsiteY8" fmla="*/ 631311 h 1922884"/>
              <a:gd name="connsiteX9" fmla="*/ 539411 w 618811"/>
              <a:gd name="connsiteY9" fmla="*/ 421218 h 1922884"/>
              <a:gd name="connsiteX10" fmla="*/ 535932 w 618811"/>
              <a:gd name="connsiteY10" fmla="*/ 416811 h 1922884"/>
              <a:gd name="connsiteX11" fmla="*/ 513206 w 618811"/>
              <a:gd name="connsiteY11" fmla="*/ 320080 h 1922884"/>
              <a:gd name="connsiteX12" fmla="*/ 479514 w 618811"/>
              <a:gd name="connsiteY12" fmla="*/ 205385 h 1922884"/>
              <a:gd name="connsiteX13" fmla="*/ 402438 w 618811"/>
              <a:gd name="connsiteY13" fmla="*/ 5388 h 1922884"/>
              <a:gd name="connsiteX14" fmla="*/ 244557 w 618811"/>
              <a:gd name="connsiteY14" fmla="*/ 5988 h 1922884"/>
              <a:gd name="connsiteX15" fmla="*/ 0 w 618811"/>
              <a:gd name="connsiteY15" fmla="*/ 71425 h 1922884"/>
              <a:gd name="connsiteX16" fmla="*/ 94105 w 618811"/>
              <a:gd name="connsiteY16" fmla="*/ 240786 h 1922884"/>
              <a:gd name="connsiteX17" fmla="*/ 132205 w 618811"/>
              <a:gd name="connsiteY17" fmla="*/ 383661 h 1922884"/>
              <a:gd name="connsiteX18" fmla="*/ 165543 w 618811"/>
              <a:gd name="connsiteY18" fmla="*/ 521774 h 1922884"/>
              <a:gd name="connsiteX19" fmla="*/ 191737 w 618811"/>
              <a:gd name="connsiteY19" fmla="*/ 678936 h 1922884"/>
              <a:gd name="connsiteX20" fmla="*/ 213168 w 618811"/>
              <a:gd name="connsiteY20" fmla="*/ 836099 h 1922884"/>
              <a:gd name="connsiteX21" fmla="*/ 222693 w 618811"/>
              <a:gd name="connsiteY21" fmla="*/ 1002786 h 1922884"/>
              <a:gd name="connsiteX22" fmla="*/ 217930 w 618811"/>
              <a:gd name="connsiteY22" fmla="*/ 1212336 h 1922884"/>
              <a:gd name="connsiteX23" fmla="*/ 208406 w 618811"/>
              <a:gd name="connsiteY23" fmla="*/ 1374261 h 1922884"/>
              <a:gd name="connsiteX24" fmla="*/ 191736 w 618811"/>
              <a:gd name="connsiteY24" fmla="*/ 1526661 h 1922884"/>
              <a:gd name="connsiteX25" fmla="*/ 170305 w 618811"/>
              <a:gd name="connsiteY25" fmla="*/ 1650486 h 1922884"/>
              <a:gd name="connsiteX26" fmla="*/ 152640 w 618811"/>
              <a:gd name="connsiteY26" fmla="*/ 1725013 h 1922884"/>
              <a:gd name="connsiteX27" fmla="*/ 101614 w 618811"/>
              <a:gd name="connsiteY27" fmla="*/ 1922884 h 1922884"/>
              <a:gd name="connsiteX0" fmla="*/ 269620 w 600669"/>
              <a:gd name="connsiteY0" fmla="*/ 1892657 h 1922440"/>
              <a:gd name="connsiteX1" fmla="*/ 502861 w 600669"/>
              <a:gd name="connsiteY1" fmla="*/ 1821429 h 1922440"/>
              <a:gd name="connsiteX2" fmla="*/ 523285 w 600669"/>
              <a:gd name="connsiteY2" fmla="*/ 1769275 h 1922440"/>
              <a:gd name="connsiteX3" fmla="*/ 547374 w 600669"/>
              <a:gd name="connsiteY3" fmla="*/ 1649494 h 1922440"/>
              <a:gd name="connsiteX4" fmla="*/ 579980 w 600669"/>
              <a:gd name="connsiteY4" fmla="*/ 1447823 h 1922440"/>
              <a:gd name="connsiteX5" fmla="*/ 591521 w 600669"/>
              <a:gd name="connsiteY5" fmla="*/ 1276966 h 1922440"/>
              <a:gd name="connsiteX6" fmla="*/ 599306 w 600669"/>
              <a:gd name="connsiteY6" fmla="*/ 1118707 h 1922440"/>
              <a:gd name="connsiteX7" fmla="*/ 596560 w 600669"/>
              <a:gd name="connsiteY7" fmla="*/ 909199 h 1922440"/>
              <a:gd name="connsiteX8" fmla="*/ 560564 w 600669"/>
              <a:gd name="connsiteY8" fmla="*/ 630867 h 1922440"/>
              <a:gd name="connsiteX9" fmla="*/ 521269 w 600669"/>
              <a:gd name="connsiteY9" fmla="*/ 420774 h 1922440"/>
              <a:gd name="connsiteX10" fmla="*/ 517790 w 600669"/>
              <a:gd name="connsiteY10" fmla="*/ 416367 h 1922440"/>
              <a:gd name="connsiteX11" fmla="*/ 495064 w 600669"/>
              <a:gd name="connsiteY11" fmla="*/ 319636 h 1922440"/>
              <a:gd name="connsiteX12" fmla="*/ 461372 w 600669"/>
              <a:gd name="connsiteY12" fmla="*/ 204941 h 1922440"/>
              <a:gd name="connsiteX13" fmla="*/ 384296 w 600669"/>
              <a:gd name="connsiteY13" fmla="*/ 4944 h 1922440"/>
              <a:gd name="connsiteX14" fmla="*/ 226415 w 600669"/>
              <a:gd name="connsiteY14" fmla="*/ 5544 h 1922440"/>
              <a:gd name="connsiteX15" fmla="*/ 0 w 600669"/>
              <a:gd name="connsiteY15" fmla="*/ 64767 h 1922440"/>
              <a:gd name="connsiteX16" fmla="*/ 75963 w 600669"/>
              <a:gd name="connsiteY16" fmla="*/ 240342 h 1922440"/>
              <a:gd name="connsiteX17" fmla="*/ 114063 w 600669"/>
              <a:gd name="connsiteY17" fmla="*/ 383217 h 1922440"/>
              <a:gd name="connsiteX18" fmla="*/ 147401 w 600669"/>
              <a:gd name="connsiteY18" fmla="*/ 521330 h 1922440"/>
              <a:gd name="connsiteX19" fmla="*/ 173595 w 600669"/>
              <a:gd name="connsiteY19" fmla="*/ 678492 h 1922440"/>
              <a:gd name="connsiteX20" fmla="*/ 195026 w 600669"/>
              <a:gd name="connsiteY20" fmla="*/ 835655 h 1922440"/>
              <a:gd name="connsiteX21" fmla="*/ 204551 w 600669"/>
              <a:gd name="connsiteY21" fmla="*/ 1002342 h 1922440"/>
              <a:gd name="connsiteX22" fmla="*/ 199788 w 600669"/>
              <a:gd name="connsiteY22" fmla="*/ 1211892 h 1922440"/>
              <a:gd name="connsiteX23" fmla="*/ 190264 w 600669"/>
              <a:gd name="connsiteY23" fmla="*/ 1373817 h 1922440"/>
              <a:gd name="connsiteX24" fmla="*/ 173594 w 600669"/>
              <a:gd name="connsiteY24" fmla="*/ 1526217 h 1922440"/>
              <a:gd name="connsiteX25" fmla="*/ 152163 w 600669"/>
              <a:gd name="connsiteY25" fmla="*/ 1650042 h 1922440"/>
              <a:gd name="connsiteX26" fmla="*/ 134498 w 600669"/>
              <a:gd name="connsiteY26" fmla="*/ 1724569 h 1922440"/>
              <a:gd name="connsiteX27" fmla="*/ 83472 w 600669"/>
              <a:gd name="connsiteY27" fmla="*/ 1922440 h 1922440"/>
              <a:gd name="connsiteX0" fmla="*/ 269620 w 600082"/>
              <a:gd name="connsiteY0" fmla="*/ 1892657 h 1922440"/>
              <a:gd name="connsiteX1" fmla="*/ 502861 w 600082"/>
              <a:gd name="connsiteY1" fmla="*/ 1821429 h 1922440"/>
              <a:gd name="connsiteX2" fmla="*/ 523285 w 600082"/>
              <a:gd name="connsiteY2" fmla="*/ 1769275 h 1922440"/>
              <a:gd name="connsiteX3" fmla="*/ 547374 w 600082"/>
              <a:gd name="connsiteY3" fmla="*/ 1649494 h 1922440"/>
              <a:gd name="connsiteX4" fmla="*/ 579980 w 600082"/>
              <a:gd name="connsiteY4" fmla="*/ 1447823 h 1922440"/>
              <a:gd name="connsiteX5" fmla="*/ 591521 w 600082"/>
              <a:gd name="connsiteY5" fmla="*/ 1276966 h 1922440"/>
              <a:gd name="connsiteX6" fmla="*/ 599306 w 600082"/>
              <a:gd name="connsiteY6" fmla="*/ 1118707 h 1922440"/>
              <a:gd name="connsiteX7" fmla="*/ 596560 w 600082"/>
              <a:gd name="connsiteY7" fmla="*/ 909199 h 1922440"/>
              <a:gd name="connsiteX8" fmla="*/ 570643 w 600082"/>
              <a:gd name="connsiteY8" fmla="*/ 639152 h 1922440"/>
              <a:gd name="connsiteX9" fmla="*/ 521269 w 600082"/>
              <a:gd name="connsiteY9" fmla="*/ 420774 h 1922440"/>
              <a:gd name="connsiteX10" fmla="*/ 517790 w 600082"/>
              <a:gd name="connsiteY10" fmla="*/ 416367 h 1922440"/>
              <a:gd name="connsiteX11" fmla="*/ 495064 w 600082"/>
              <a:gd name="connsiteY11" fmla="*/ 319636 h 1922440"/>
              <a:gd name="connsiteX12" fmla="*/ 461372 w 600082"/>
              <a:gd name="connsiteY12" fmla="*/ 204941 h 1922440"/>
              <a:gd name="connsiteX13" fmla="*/ 384296 w 600082"/>
              <a:gd name="connsiteY13" fmla="*/ 4944 h 1922440"/>
              <a:gd name="connsiteX14" fmla="*/ 226415 w 600082"/>
              <a:gd name="connsiteY14" fmla="*/ 5544 h 1922440"/>
              <a:gd name="connsiteX15" fmla="*/ 0 w 600082"/>
              <a:gd name="connsiteY15" fmla="*/ 64767 h 1922440"/>
              <a:gd name="connsiteX16" fmla="*/ 75963 w 600082"/>
              <a:gd name="connsiteY16" fmla="*/ 240342 h 1922440"/>
              <a:gd name="connsiteX17" fmla="*/ 114063 w 600082"/>
              <a:gd name="connsiteY17" fmla="*/ 383217 h 1922440"/>
              <a:gd name="connsiteX18" fmla="*/ 147401 w 600082"/>
              <a:gd name="connsiteY18" fmla="*/ 521330 h 1922440"/>
              <a:gd name="connsiteX19" fmla="*/ 173595 w 600082"/>
              <a:gd name="connsiteY19" fmla="*/ 678492 h 1922440"/>
              <a:gd name="connsiteX20" fmla="*/ 195026 w 600082"/>
              <a:gd name="connsiteY20" fmla="*/ 835655 h 1922440"/>
              <a:gd name="connsiteX21" fmla="*/ 204551 w 600082"/>
              <a:gd name="connsiteY21" fmla="*/ 1002342 h 1922440"/>
              <a:gd name="connsiteX22" fmla="*/ 199788 w 600082"/>
              <a:gd name="connsiteY22" fmla="*/ 1211892 h 1922440"/>
              <a:gd name="connsiteX23" fmla="*/ 190264 w 600082"/>
              <a:gd name="connsiteY23" fmla="*/ 1373817 h 1922440"/>
              <a:gd name="connsiteX24" fmla="*/ 173594 w 600082"/>
              <a:gd name="connsiteY24" fmla="*/ 1526217 h 1922440"/>
              <a:gd name="connsiteX25" fmla="*/ 152163 w 600082"/>
              <a:gd name="connsiteY25" fmla="*/ 1650042 h 1922440"/>
              <a:gd name="connsiteX26" fmla="*/ 134498 w 600082"/>
              <a:gd name="connsiteY26" fmla="*/ 1724569 h 1922440"/>
              <a:gd name="connsiteX27" fmla="*/ 83472 w 600082"/>
              <a:gd name="connsiteY27" fmla="*/ 1922440 h 1922440"/>
              <a:gd name="connsiteX0" fmla="*/ 269620 w 619476"/>
              <a:gd name="connsiteY0" fmla="*/ 1892657 h 1922440"/>
              <a:gd name="connsiteX1" fmla="*/ 502861 w 619476"/>
              <a:gd name="connsiteY1" fmla="*/ 1821429 h 1922440"/>
              <a:gd name="connsiteX2" fmla="*/ 523285 w 619476"/>
              <a:gd name="connsiteY2" fmla="*/ 1769275 h 1922440"/>
              <a:gd name="connsiteX3" fmla="*/ 547374 w 619476"/>
              <a:gd name="connsiteY3" fmla="*/ 1649494 h 1922440"/>
              <a:gd name="connsiteX4" fmla="*/ 579980 w 619476"/>
              <a:gd name="connsiteY4" fmla="*/ 1447823 h 1922440"/>
              <a:gd name="connsiteX5" fmla="*/ 591521 w 619476"/>
              <a:gd name="connsiteY5" fmla="*/ 1276966 h 1922440"/>
              <a:gd name="connsiteX6" fmla="*/ 599306 w 619476"/>
              <a:gd name="connsiteY6" fmla="*/ 1118707 h 1922440"/>
              <a:gd name="connsiteX7" fmla="*/ 618734 w 619476"/>
              <a:gd name="connsiteY7" fmla="*/ 915413 h 1922440"/>
              <a:gd name="connsiteX8" fmla="*/ 570643 w 619476"/>
              <a:gd name="connsiteY8" fmla="*/ 639152 h 1922440"/>
              <a:gd name="connsiteX9" fmla="*/ 521269 w 619476"/>
              <a:gd name="connsiteY9" fmla="*/ 420774 h 1922440"/>
              <a:gd name="connsiteX10" fmla="*/ 517790 w 619476"/>
              <a:gd name="connsiteY10" fmla="*/ 416367 h 1922440"/>
              <a:gd name="connsiteX11" fmla="*/ 495064 w 619476"/>
              <a:gd name="connsiteY11" fmla="*/ 319636 h 1922440"/>
              <a:gd name="connsiteX12" fmla="*/ 461372 w 619476"/>
              <a:gd name="connsiteY12" fmla="*/ 204941 h 1922440"/>
              <a:gd name="connsiteX13" fmla="*/ 384296 w 619476"/>
              <a:gd name="connsiteY13" fmla="*/ 4944 h 1922440"/>
              <a:gd name="connsiteX14" fmla="*/ 226415 w 619476"/>
              <a:gd name="connsiteY14" fmla="*/ 5544 h 1922440"/>
              <a:gd name="connsiteX15" fmla="*/ 0 w 619476"/>
              <a:gd name="connsiteY15" fmla="*/ 64767 h 1922440"/>
              <a:gd name="connsiteX16" fmla="*/ 75963 w 619476"/>
              <a:gd name="connsiteY16" fmla="*/ 240342 h 1922440"/>
              <a:gd name="connsiteX17" fmla="*/ 114063 w 619476"/>
              <a:gd name="connsiteY17" fmla="*/ 383217 h 1922440"/>
              <a:gd name="connsiteX18" fmla="*/ 147401 w 619476"/>
              <a:gd name="connsiteY18" fmla="*/ 521330 h 1922440"/>
              <a:gd name="connsiteX19" fmla="*/ 173595 w 619476"/>
              <a:gd name="connsiteY19" fmla="*/ 678492 h 1922440"/>
              <a:gd name="connsiteX20" fmla="*/ 195026 w 619476"/>
              <a:gd name="connsiteY20" fmla="*/ 835655 h 1922440"/>
              <a:gd name="connsiteX21" fmla="*/ 204551 w 619476"/>
              <a:gd name="connsiteY21" fmla="*/ 1002342 h 1922440"/>
              <a:gd name="connsiteX22" fmla="*/ 199788 w 619476"/>
              <a:gd name="connsiteY22" fmla="*/ 1211892 h 1922440"/>
              <a:gd name="connsiteX23" fmla="*/ 190264 w 619476"/>
              <a:gd name="connsiteY23" fmla="*/ 1373817 h 1922440"/>
              <a:gd name="connsiteX24" fmla="*/ 173594 w 619476"/>
              <a:gd name="connsiteY24" fmla="*/ 1526217 h 1922440"/>
              <a:gd name="connsiteX25" fmla="*/ 152163 w 619476"/>
              <a:gd name="connsiteY25" fmla="*/ 1650042 h 1922440"/>
              <a:gd name="connsiteX26" fmla="*/ 134498 w 619476"/>
              <a:gd name="connsiteY26" fmla="*/ 1724569 h 1922440"/>
              <a:gd name="connsiteX27" fmla="*/ 83472 w 619476"/>
              <a:gd name="connsiteY27" fmla="*/ 1922440 h 1922440"/>
              <a:gd name="connsiteX0" fmla="*/ 269620 w 626315"/>
              <a:gd name="connsiteY0" fmla="*/ 1892657 h 1922440"/>
              <a:gd name="connsiteX1" fmla="*/ 502861 w 626315"/>
              <a:gd name="connsiteY1" fmla="*/ 1821429 h 1922440"/>
              <a:gd name="connsiteX2" fmla="*/ 523285 w 626315"/>
              <a:gd name="connsiteY2" fmla="*/ 1769275 h 1922440"/>
              <a:gd name="connsiteX3" fmla="*/ 547374 w 626315"/>
              <a:gd name="connsiteY3" fmla="*/ 1649494 h 1922440"/>
              <a:gd name="connsiteX4" fmla="*/ 579980 w 626315"/>
              <a:gd name="connsiteY4" fmla="*/ 1447823 h 1922440"/>
              <a:gd name="connsiteX5" fmla="*/ 591521 w 626315"/>
              <a:gd name="connsiteY5" fmla="*/ 1276966 h 1922440"/>
              <a:gd name="connsiteX6" fmla="*/ 623495 w 626315"/>
              <a:gd name="connsiteY6" fmla="*/ 1137349 h 1922440"/>
              <a:gd name="connsiteX7" fmla="*/ 618734 w 626315"/>
              <a:gd name="connsiteY7" fmla="*/ 915413 h 1922440"/>
              <a:gd name="connsiteX8" fmla="*/ 570643 w 626315"/>
              <a:gd name="connsiteY8" fmla="*/ 639152 h 1922440"/>
              <a:gd name="connsiteX9" fmla="*/ 521269 w 626315"/>
              <a:gd name="connsiteY9" fmla="*/ 420774 h 1922440"/>
              <a:gd name="connsiteX10" fmla="*/ 517790 w 626315"/>
              <a:gd name="connsiteY10" fmla="*/ 416367 h 1922440"/>
              <a:gd name="connsiteX11" fmla="*/ 495064 w 626315"/>
              <a:gd name="connsiteY11" fmla="*/ 319636 h 1922440"/>
              <a:gd name="connsiteX12" fmla="*/ 461372 w 626315"/>
              <a:gd name="connsiteY12" fmla="*/ 204941 h 1922440"/>
              <a:gd name="connsiteX13" fmla="*/ 384296 w 626315"/>
              <a:gd name="connsiteY13" fmla="*/ 4944 h 1922440"/>
              <a:gd name="connsiteX14" fmla="*/ 226415 w 626315"/>
              <a:gd name="connsiteY14" fmla="*/ 5544 h 1922440"/>
              <a:gd name="connsiteX15" fmla="*/ 0 w 626315"/>
              <a:gd name="connsiteY15" fmla="*/ 64767 h 1922440"/>
              <a:gd name="connsiteX16" fmla="*/ 75963 w 626315"/>
              <a:gd name="connsiteY16" fmla="*/ 240342 h 1922440"/>
              <a:gd name="connsiteX17" fmla="*/ 114063 w 626315"/>
              <a:gd name="connsiteY17" fmla="*/ 383217 h 1922440"/>
              <a:gd name="connsiteX18" fmla="*/ 147401 w 626315"/>
              <a:gd name="connsiteY18" fmla="*/ 521330 h 1922440"/>
              <a:gd name="connsiteX19" fmla="*/ 173595 w 626315"/>
              <a:gd name="connsiteY19" fmla="*/ 678492 h 1922440"/>
              <a:gd name="connsiteX20" fmla="*/ 195026 w 626315"/>
              <a:gd name="connsiteY20" fmla="*/ 835655 h 1922440"/>
              <a:gd name="connsiteX21" fmla="*/ 204551 w 626315"/>
              <a:gd name="connsiteY21" fmla="*/ 1002342 h 1922440"/>
              <a:gd name="connsiteX22" fmla="*/ 199788 w 626315"/>
              <a:gd name="connsiteY22" fmla="*/ 1211892 h 1922440"/>
              <a:gd name="connsiteX23" fmla="*/ 190264 w 626315"/>
              <a:gd name="connsiteY23" fmla="*/ 1373817 h 1922440"/>
              <a:gd name="connsiteX24" fmla="*/ 173594 w 626315"/>
              <a:gd name="connsiteY24" fmla="*/ 1526217 h 1922440"/>
              <a:gd name="connsiteX25" fmla="*/ 152163 w 626315"/>
              <a:gd name="connsiteY25" fmla="*/ 1650042 h 1922440"/>
              <a:gd name="connsiteX26" fmla="*/ 134498 w 626315"/>
              <a:gd name="connsiteY26" fmla="*/ 1724569 h 1922440"/>
              <a:gd name="connsiteX27" fmla="*/ 83472 w 626315"/>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579980 w 624489"/>
              <a:gd name="connsiteY4" fmla="*/ 1447823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7374 w 624489"/>
              <a:gd name="connsiteY3" fmla="*/ 1649494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73579 w 624489"/>
              <a:gd name="connsiteY3" fmla="*/ 1701277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22440"/>
              <a:gd name="connsiteX1" fmla="*/ 502861 w 624489"/>
              <a:gd name="connsiteY1" fmla="*/ 1821429 h 1922440"/>
              <a:gd name="connsiteX2" fmla="*/ 523285 w 624489"/>
              <a:gd name="connsiteY2" fmla="*/ 1769275 h 1922440"/>
              <a:gd name="connsiteX3" fmla="*/ 549390 w 624489"/>
              <a:gd name="connsiteY3" fmla="*/ 1827628 h 1922440"/>
              <a:gd name="connsiteX4" fmla="*/ 600138 w 624489"/>
              <a:gd name="connsiteY4" fmla="*/ 1503749 h 1922440"/>
              <a:gd name="connsiteX5" fmla="*/ 617726 w 624489"/>
              <a:gd name="connsiteY5" fmla="*/ 1314250 h 1922440"/>
              <a:gd name="connsiteX6" fmla="*/ 623495 w 624489"/>
              <a:gd name="connsiteY6" fmla="*/ 1137349 h 1922440"/>
              <a:gd name="connsiteX7" fmla="*/ 618734 w 624489"/>
              <a:gd name="connsiteY7" fmla="*/ 915413 h 1922440"/>
              <a:gd name="connsiteX8" fmla="*/ 570643 w 624489"/>
              <a:gd name="connsiteY8" fmla="*/ 639152 h 1922440"/>
              <a:gd name="connsiteX9" fmla="*/ 521269 w 624489"/>
              <a:gd name="connsiteY9" fmla="*/ 420774 h 1922440"/>
              <a:gd name="connsiteX10" fmla="*/ 517790 w 624489"/>
              <a:gd name="connsiteY10" fmla="*/ 416367 h 1922440"/>
              <a:gd name="connsiteX11" fmla="*/ 495064 w 624489"/>
              <a:gd name="connsiteY11" fmla="*/ 319636 h 1922440"/>
              <a:gd name="connsiteX12" fmla="*/ 461372 w 624489"/>
              <a:gd name="connsiteY12" fmla="*/ 204941 h 1922440"/>
              <a:gd name="connsiteX13" fmla="*/ 384296 w 624489"/>
              <a:gd name="connsiteY13" fmla="*/ 4944 h 1922440"/>
              <a:gd name="connsiteX14" fmla="*/ 226415 w 624489"/>
              <a:gd name="connsiteY14" fmla="*/ 5544 h 1922440"/>
              <a:gd name="connsiteX15" fmla="*/ 0 w 624489"/>
              <a:gd name="connsiteY15" fmla="*/ 64767 h 1922440"/>
              <a:gd name="connsiteX16" fmla="*/ 75963 w 624489"/>
              <a:gd name="connsiteY16" fmla="*/ 240342 h 1922440"/>
              <a:gd name="connsiteX17" fmla="*/ 114063 w 624489"/>
              <a:gd name="connsiteY17" fmla="*/ 383217 h 1922440"/>
              <a:gd name="connsiteX18" fmla="*/ 147401 w 624489"/>
              <a:gd name="connsiteY18" fmla="*/ 521330 h 1922440"/>
              <a:gd name="connsiteX19" fmla="*/ 173595 w 624489"/>
              <a:gd name="connsiteY19" fmla="*/ 678492 h 1922440"/>
              <a:gd name="connsiteX20" fmla="*/ 195026 w 624489"/>
              <a:gd name="connsiteY20" fmla="*/ 835655 h 1922440"/>
              <a:gd name="connsiteX21" fmla="*/ 204551 w 624489"/>
              <a:gd name="connsiteY21" fmla="*/ 1002342 h 1922440"/>
              <a:gd name="connsiteX22" fmla="*/ 199788 w 624489"/>
              <a:gd name="connsiteY22" fmla="*/ 1211892 h 1922440"/>
              <a:gd name="connsiteX23" fmla="*/ 190264 w 624489"/>
              <a:gd name="connsiteY23" fmla="*/ 1373817 h 1922440"/>
              <a:gd name="connsiteX24" fmla="*/ 173594 w 624489"/>
              <a:gd name="connsiteY24" fmla="*/ 1526217 h 1922440"/>
              <a:gd name="connsiteX25" fmla="*/ 152163 w 624489"/>
              <a:gd name="connsiteY25" fmla="*/ 1650042 h 1922440"/>
              <a:gd name="connsiteX26" fmla="*/ 134498 w 624489"/>
              <a:gd name="connsiteY26" fmla="*/ 1724569 h 1922440"/>
              <a:gd name="connsiteX27" fmla="*/ 83472 w 624489"/>
              <a:gd name="connsiteY27" fmla="*/ 1922440 h 1922440"/>
              <a:gd name="connsiteX0" fmla="*/ 269620 w 624489"/>
              <a:gd name="connsiteY0" fmla="*/ 1892657 h 1986646"/>
              <a:gd name="connsiteX1" fmla="*/ 502861 w 624489"/>
              <a:gd name="connsiteY1" fmla="*/ 1821429 h 1986646"/>
              <a:gd name="connsiteX2" fmla="*/ 511190 w 624489"/>
              <a:gd name="connsiteY2" fmla="*/ 1980552 h 1986646"/>
              <a:gd name="connsiteX3" fmla="*/ 549390 w 624489"/>
              <a:gd name="connsiteY3" fmla="*/ 1827628 h 1986646"/>
              <a:gd name="connsiteX4" fmla="*/ 600138 w 624489"/>
              <a:gd name="connsiteY4" fmla="*/ 1503749 h 1986646"/>
              <a:gd name="connsiteX5" fmla="*/ 617726 w 624489"/>
              <a:gd name="connsiteY5" fmla="*/ 1314250 h 1986646"/>
              <a:gd name="connsiteX6" fmla="*/ 623495 w 624489"/>
              <a:gd name="connsiteY6" fmla="*/ 1137349 h 1986646"/>
              <a:gd name="connsiteX7" fmla="*/ 618734 w 624489"/>
              <a:gd name="connsiteY7" fmla="*/ 915413 h 1986646"/>
              <a:gd name="connsiteX8" fmla="*/ 570643 w 624489"/>
              <a:gd name="connsiteY8" fmla="*/ 639152 h 1986646"/>
              <a:gd name="connsiteX9" fmla="*/ 521269 w 624489"/>
              <a:gd name="connsiteY9" fmla="*/ 420774 h 1986646"/>
              <a:gd name="connsiteX10" fmla="*/ 517790 w 624489"/>
              <a:gd name="connsiteY10" fmla="*/ 416367 h 1986646"/>
              <a:gd name="connsiteX11" fmla="*/ 495064 w 624489"/>
              <a:gd name="connsiteY11" fmla="*/ 319636 h 1986646"/>
              <a:gd name="connsiteX12" fmla="*/ 461372 w 624489"/>
              <a:gd name="connsiteY12" fmla="*/ 204941 h 1986646"/>
              <a:gd name="connsiteX13" fmla="*/ 384296 w 624489"/>
              <a:gd name="connsiteY13" fmla="*/ 4944 h 1986646"/>
              <a:gd name="connsiteX14" fmla="*/ 226415 w 624489"/>
              <a:gd name="connsiteY14" fmla="*/ 5544 h 1986646"/>
              <a:gd name="connsiteX15" fmla="*/ 0 w 624489"/>
              <a:gd name="connsiteY15" fmla="*/ 64767 h 1986646"/>
              <a:gd name="connsiteX16" fmla="*/ 75963 w 624489"/>
              <a:gd name="connsiteY16" fmla="*/ 240342 h 1986646"/>
              <a:gd name="connsiteX17" fmla="*/ 114063 w 624489"/>
              <a:gd name="connsiteY17" fmla="*/ 383217 h 1986646"/>
              <a:gd name="connsiteX18" fmla="*/ 147401 w 624489"/>
              <a:gd name="connsiteY18" fmla="*/ 521330 h 1986646"/>
              <a:gd name="connsiteX19" fmla="*/ 173595 w 624489"/>
              <a:gd name="connsiteY19" fmla="*/ 678492 h 1986646"/>
              <a:gd name="connsiteX20" fmla="*/ 195026 w 624489"/>
              <a:gd name="connsiteY20" fmla="*/ 835655 h 1986646"/>
              <a:gd name="connsiteX21" fmla="*/ 204551 w 624489"/>
              <a:gd name="connsiteY21" fmla="*/ 1002342 h 1986646"/>
              <a:gd name="connsiteX22" fmla="*/ 199788 w 624489"/>
              <a:gd name="connsiteY22" fmla="*/ 1211892 h 1986646"/>
              <a:gd name="connsiteX23" fmla="*/ 190264 w 624489"/>
              <a:gd name="connsiteY23" fmla="*/ 1373817 h 1986646"/>
              <a:gd name="connsiteX24" fmla="*/ 173594 w 624489"/>
              <a:gd name="connsiteY24" fmla="*/ 1526217 h 1986646"/>
              <a:gd name="connsiteX25" fmla="*/ 152163 w 624489"/>
              <a:gd name="connsiteY25" fmla="*/ 1650042 h 1986646"/>
              <a:gd name="connsiteX26" fmla="*/ 134498 w 624489"/>
              <a:gd name="connsiteY26" fmla="*/ 1724569 h 1986646"/>
              <a:gd name="connsiteX27" fmla="*/ 83472 w 624489"/>
              <a:gd name="connsiteY27" fmla="*/ 1922440 h 1986646"/>
              <a:gd name="connsiteX0" fmla="*/ 269620 w 624489"/>
              <a:gd name="connsiteY0" fmla="*/ 1892657 h 1997493"/>
              <a:gd name="connsiteX1" fmla="*/ 408120 w 624489"/>
              <a:gd name="connsiteY1" fmla="*/ 1997493 h 1997493"/>
              <a:gd name="connsiteX2" fmla="*/ 511190 w 624489"/>
              <a:gd name="connsiteY2" fmla="*/ 1980552 h 1997493"/>
              <a:gd name="connsiteX3" fmla="*/ 549390 w 624489"/>
              <a:gd name="connsiteY3" fmla="*/ 1827628 h 1997493"/>
              <a:gd name="connsiteX4" fmla="*/ 600138 w 624489"/>
              <a:gd name="connsiteY4" fmla="*/ 1503749 h 1997493"/>
              <a:gd name="connsiteX5" fmla="*/ 617726 w 624489"/>
              <a:gd name="connsiteY5" fmla="*/ 1314250 h 1997493"/>
              <a:gd name="connsiteX6" fmla="*/ 623495 w 624489"/>
              <a:gd name="connsiteY6" fmla="*/ 1137349 h 1997493"/>
              <a:gd name="connsiteX7" fmla="*/ 618734 w 624489"/>
              <a:gd name="connsiteY7" fmla="*/ 915413 h 1997493"/>
              <a:gd name="connsiteX8" fmla="*/ 570643 w 624489"/>
              <a:gd name="connsiteY8" fmla="*/ 639152 h 1997493"/>
              <a:gd name="connsiteX9" fmla="*/ 521269 w 624489"/>
              <a:gd name="connsiteY9" fmla="*/ 420774 h 1997493"/>
              <a:gd name="connsiteX10" fmla="*/ 517790 w 624489"/>
              <a:gd name="connsiteY10" fmla="*/ 416367 h 1997493"/>
              <a:gd name="connsiteX11" fmla="*/ 495064 w 624489"/>
              <a:gd name="connsiteY11" fmla="*/ 319636 h 1997493"/>
              <a:gd name="connsiteX12" fmla="*/ 461372 w 624489"/>
              <a:gd name="connsiteY12" fmla="*/ 204941 h 1997493"/>
              <a:gd name="connsiteX13" fmla="*/ 384296 w 624489"/>
              <a:gd name="connsiteY13" fmla="*/ 4944 h 1997493"/>
              <a:gd name="connsiteX14" fmla="*/ 226415 w 624489"/>
              <a:gd name="connsiteY14" fmla="*/ 5544 h 1997493"/>
              <a:gd name="connsiteX15" fmla="*/ 0 w 624489"/>
              <a:gd name="connsiteY15" fmla="*/ 64767 h 1997493"/>
              <a:gd name="connsiteX16" fmla="*/ 75963 w 624489"/>
              <a:gd name="connsiteY16" fmla="*/ 240342 h 1997493"/>
              <a:gd name="connsiteX17" fmla="*/ 114063 w 624489"/>
              <a:gd name="connsiteY17" fmla="*/ 383217 h 1997493"/>
              <a:gd name="connsiteX18" fmla="*/ 147401 w 624489"/>
              <a:gd name="connsiteY18" fmla="*/ 521330 h 1997493"/>
              <a:gd name="connsiteX19" fmla="*/ 173595 w 624489"/>
              <a:gd name="connsiteY19" fmla="*/ 678492 h 1997493"/>
              <a:gd name="connsiteX20" fmla="*/ 195026 w 624489"/>
              <a:gd name="connsiteY20" fmla="*/ 835655 h 1997493"/>
              <a:gd name="connsiteX21" fmla="*/ 204551 w 624489"/>
              <a:gd name="connsiteY21" fmla="*/ 1002342 h 1997493"/>
              <a:gd name="connsiteX22" fmla="*/ 199788 w 624489"/>
              <a:gd name="connsiteY22" fmla="*/ 1211892 h 1997493"/>
              <a:gd name="connsiteX23" fmla="*/ 190264 w 624489"/>
              <a:gd name="connsiteY23" fmla="*/ 1373817 h 1997493"/>
              <a:gd name="connsiteX24" fmla="*/ 173594 w 624489"/>
              <a:gd name="connsiteY24" fmla="*/ 1526217 h 1997493"/>
              <a:gd name="connsiteX25" fmla="*/ 152163 w 624489"/>
              <a:gd name="connsiteY25" fmla="*/ 1650042 h 1997493"/>
              <a:gd name="connsiteX26" fmla="*/ 134498 w 624489"/>
              <a:gd name="connsiteY26" fmla="*/ 1724569 h 1997493"/>
              <a:gd name="connsiteX27" fmla="*/ 83472 w 624489"/>
              <a:gd name="connsiteY27" fmla="*/ 1922440 h 1997493"/>
              <a:gd name="connsiteX0" fmla="*/ 269620 w 624489"/>
              <a:gd name="connsiteY0" fmla="*/ 1892657 h 2002317"/>
              <a:gd name="connsiteX1" fmla="*/ 408120 w 624489"/>
              <a:gd name="connsiteY1" fmla="*/ 1997493 h 2002317"/>
              <a:gd name="connsiteX2" fmla="*/ 511190 w 624489"/>
              <a:gd name="connsiteY2" fmla="*/ 1980552 h 2002317"/>
              <a:gd name="connsiteX3" fmla="*/ 549390 w 624489"/>
              <a:gd name="connsiteY3" fmla="*/ 1827628 h 2002317"/>
              <a:gd name="connsiteX4" fmla="*/ 600138 w 624489"/>
              <a:gd name="connsiteY4" fmla="*/ 1503749 h 2002317"/>
              <a:gd name="connsiteX5" fmla="*/ 617726 w 624489"/>
              <a:gd name="connsiteY5" fmla="*/ 1314250 h 2002317"/>
              <a:gd name="connsiteX6" fmla="*/ 623495 w 624489"/>
              <a:gd name="connsiteY6" fmla="*/ 1137349 h 2002317"/>
              <a:gd name="connsiteX7" fmla="*/ 618734 w 624489"/>
              <a:gd name="connsiteY7" fmla="*/ 915413 h 2002317"/>
              <a:gd name="connsiteX8" fmla="*/ 570643 w 624489"/>
              <a:gd name="connsiteY8" fmla="*/ 639152 h 2002317"/>
              <a:gd name="connsiteX9" fmla="*/ 521269 w 624489"/>
              <a:gd name="connsiteY9" fmla="*/ 420774 h 2002317"/>
              <a:gd name="connsiteX10" fmla="*/ 517790 w 624489"/>
              <a:gd name="connsiteY10" fmla="*/ 416367 h 2002317"/>
              <a:gd name="connsiteX11" fmla="*/ 495064 w 624489"/>
              <a:gd name="connsiteY11" fmla="*/ 319636 h 2002317"/>
              <a:gd name="connsiteX12" fmla="*/ 461372 w 624489"/>
              <a:gd name="connsiteY12" fmla="*/ 204941 h 2002317"/>
              <a:gd name="connsiteX13" fmla="*/ 384296 w 624489"/>
              <a:gd name="connsiteY13" fmla="*/ 4944 h 2002317"/>
              <a:gd name="connsiteX14" fmla="*/ 226415 w 624489"/>
              <a:gd name="connsiteY14" fmla="*/ 5544 h 2002317"/>
              <a:gd name="connsiteX15" fmla="*/ 0 w 624489"/>
              <a:gd name="connsiteY15" fmla="*/ 64767 h 2002317"/>
              <a:gd name="connsiteX16" fmla="*/ 75963 w 624489"/>
              <a:gd name="connsiteY16" fmla="*/ 240342 h 2002317"/>
              <a:gd name="connsiteX17" fmla="*/ 114063 w 624489"/>
              <a:gd name="connsiteY17" fmla="*/ 383217 h 2002317"/>
              <a:gd name="connsiteX18" fmla="*/ 147401 w 624489"/>
              <a:gd name="connsiteY18" fmla="*/ 521330 h 2002317"/>
              <a:gd name="connsiteX19" fmla="*/ 173595 w 624489"/>
              <a:gd name="connsiteY19" fmla="*/ 678492 h 2002317"/>
              <a:gd name="connsiteX20" fmla="*/ 195026 w 624489"/>
              <a:gd name="connsiteY20" fmla="*/ 835655 h 2002317"/>
              <a:gd name="connsiteX21" fmla="*/ 204551 w 624489"/>
              <a:gd name="connsiteY21" fmla="*/ 1002342 h 2002317"/>
              <a:gd name="connsiteX22" fmla="*/ 199788 w 624489"/>
              <a:gd name="connsiteY22" fmla="*/ 1211892 h 2002317"/>
              <a:gd name="connsiteX23" fmla="*/ 190264 w 624489"/>
              <a:gd name="connsiteY23" fmla="*/ 1373817 h 2002317"/>
              <a:gd name="connsiteX24" fmla="*/ 173594 w 624489"/>
              <a:gd name="connsiteY24" fmla="*/ 1526217 h 2002317"/>
              <a:gd name="connsiteX25" fmla="*/ 152163 w 624489"/>
              <a:gd name="connsiteY25" fmla="*/ 1650042 h 2002317"/>
              <a:gd name="connsiteX26" fmla="*/ 134498 w 624489"/>
              <a:gd name="connsiteY26" fmla="*/ 1724569 h 2002317"/>
              <a:gd name="connsiteX27" fmla="*/ 83472 w 624489"/>
              <a:gd name="connsiteY27" fmla="*/ 1922440 h 2002317"/>
              <a:gd name="connsiteX0" fmla="*/ 269620 w 624489"/>
              <a:gd name="connsiteY0" fmla="*/ 1892657 h 1981552"/>
              <a:gd name="connsiteX1" fmla="*/ 511190 w 624489"/>
              <a:gd name="connsiteY1" fmla="*/ 1980552 h 1981552"/>
              <a:gd name="connsiteX2" fmla="*/ 549390 w 624489"/>
              <a:gd name="connsiteY2" fmla="*/ 1827628 h 1981552"/>
              <a:gd name="connsiteX3" fmla="*/ 600138 w 624489"/>
              <a:gd name="connsiteY3" fmla="*/ 1503749 h 1981552"/>
              <a:gd name="connsiteX4" fmla="*/ 617726 w 624489"/>
              <a:gd name="connsiteY4" fmla="*/ 1314250 h 1981552"/>
              <a:gd name="connsiteX5" fmla="*/ 623495 w 624489"/>
              <a:gd name="connsiteY5" fmla="*/ 1137349 h 1981552"/>
              <a:gd name="connsiteX6" fmla="*/ 618734 w 624489"/>
              <a:gd name="connsiteY6" fmla="*/ 915413 h 1981552"/>
              <a:gd name="connsiteX7" fmla="*/ 570643 w 624489"/>
              <a:gd name="connsiteY7" fmla="*/ 639152 h 1981552"/>
              <a:gd name="connsiteX8" fmla="*/ 521269 w 624489"/>
              <a:gd name="connsiteY8" fmla="*/ 420774 h 1981552"/>
              <a:gd name="connsiteX9" fmla="*/ 517790 w 624489"/>
              <a:gd name="connsiteY9" fmla="*/ 416367 h 1981552"/>
              <a:gd name="connsiteX10" fmla="*/ 495064 w 624489"/>
              <a:gd name="connsiteY10" fmla="*/ 319636 h 1981552"/>
              <a:gd name="connsiteX11" fmla="*/ 461372 w 624489"/>
              <a:gd name="connsiteY11" fmla="*/ 204941 h 1981552"/>
              <a:gd name="connsiteX12" fmla="*/ 384296 w 624489"/>
              <a:gd name="connsiteY12" fmla="*/ 4944 h 1981552"/>
              <a:gd name="connsiteX13" fmla="*/ 226415 w 624489"/>
              <a:gd name="connsiteY13" fmla="*/ 5544 h 1981552"/>
              <a:gd name="connsiteX14" fmla="*/ 0 w 624489"/>
              <a:gd name="connsiteY14" fmla="*/ 64767 h 1981552"/>
              <a:gd name="connsiteX15" fmla="*/ 75963 w 624489"/>
              <a:gd name="connsiteY15" fmla="*/ 240342 h 1981552"/>
              <a:gd name="connsiteX16" fmla="*/ 114063 w 624489"/>
              <a:gd name="connsiteY16" fmla="*/ 383217 h 1981552"/>
              <a:gd name="connsiteX17" fmla="*/ 147401 w 624489"/>
              <a:gd name="connsiteY17" fmla="*/ 521330 h 1981552"/>
              <a:gd name="connsiteX18" fmla="*/ 173595 w 624489"/>
              <a:gd name="connsiteY18" fmla="*/ 678492 h 1981552"/>
              <a:gd name="connsiteX19" fmla="*/ 195026 w 624489"/>
              <a:gd name="connsiteY19" fmla="*/ 835655 h 1981552"/>
              <a:gd name="connsiteX20" fmla="*/ 204551 w 624489"/>
              <a:gd name="connsiteY20" fmla="*/ 1002342 h 1981552"/>
              <a:gd name="connsiteX21" fmla="*/ 199788 w 624489"/>
              <a:gd name="connsiteY21" fmla="*/ 1211892 h 1981552"/>
              <a:gd name="connsiteX22" fmla="*/ 190264 w 624489"/>
              <a:gd name="connsiteY22" fmla="*/ 1373817 h 1981552"/>
              <a:gd name="connsiteX23" fmla="*/ 173594 w 624489"/>
              <a:gd name="connsiteY23" fmla="*/ 1526217 h 1981552"/>
              <a:gd name="connsiteX24" fmla="*/ 152163 w 624489"/>
              <a:gd name="connsiteY24" fmla="*/ 1650042 h 1981552"/>
              <a:gd name="connsiteX25" fmla="*/ 134498 w 624489"/>
              <a:gd name="connsiteY25" fmla="*/ 1724569 h 1981552"/>
              <a:gd name="connsiteX26" fmla="*/ 83472 w 624489"/>
              <a:gd name="connsiteY26" fmla="*/ 1922440 h 1981552"/>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83472 w 624489"/>
              <a:gd name="connsiteY26" fmla="*/ 1922440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17790 w 624489"/>
              <a:gd name="connsiteY9" fmla="*/ 416367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21269 w 624489"/>
              <a:gd name="connsiteY8" fmla="*/ 420774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41979 w 624489"/>
              <a:gd name="connsiteY9" fmla="*/ 391511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52163 w 624489"/>
              <a:gd name="connsiteY24" fmla="*/ 1650042 h 1990005"/>
              <a:gd name="connsiteX25" fmla="*/ 134498 w 624489"/>
              <a:gd name="connsiteY25" fmla="*/ 1724569 h 1990005"/>
              <a:gd name="connsiteX26" fmla="*/ 75409 w 624489"/>
              <a:gd name="connsiteY26"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73594 w 624489"/>
              <a:gd name="connsiteY23" fmla="*/ 1526217 h 1990005"/>
              <a:gd name="connsiteX24" fmla="*/ 134498 w 624489"/>
              <a:gd name="connsiteY24" fmla="*/ 1724569 h 1990005"/>
              <a:gd name="connsiteX25" fmla="*/ 75409 w 624489"/>
              <a:gd name="connsiteY25"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9788 w 624489"/>
              <a:gd name="connsiteY21" fmla="*/ 1211892 h 1990005"/>
              <a:gd name="connsiteX22" fmla="*/ 190264 w 624489"/>
              <a:gd name="connsiteY22" fmla="*/ 1373817 h 1990005"/>
              <a:gd name="connsiteX23" fmla="*/ 134498 w 624489"/>
              <a:gd name="connsiteY23" fmla="*/ 1724569 h 1990005"/>
              <a:gd name="connsiteX24" fmla="*/ 75409 w 624489"/>
              <a:gd name="connsiteY24"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373817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195026 w 624489"/>
              <a:gd name="connsiteY19" fmla="*/ 835655 h 1990005"/>
              <a:gd name="connsiteX20" fmla="*/ 204551 w 624489"/>
              <a:gd name="connsiteY20" fmla="*/ 1002342 h 1990005"/>
              <a:gd name="connsiteX21" fmla="*/ 190264 w 624489"/>
              <a:gd name="connsiteY21" fmla="*/ 1409030 h 1990005"/>
              <a:gd name="connsiteX22" fmla="*/ 134498 w 624489"/>
              <a:gd name="connsiteY22" fmla="*/ 1724569 h 1990005"/>
              <a:gd name="connsiteX23" fmla="*/ 75409 w 624489"/>
              <a:gd name="connsiteY23"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47401 w 624489"/>
              <a:gd name="connsiteY17" fmla="*/ 521330 h 1990005"/>
              <a:gd name="connsiteX18" fmla="*/ 173595 w 624489"/>
              <a:gd name="connsiteY18" fmla="*/ 678492 h 1990005"/>
              <a:gd name="connsiteX19" fmla="*/ 204551 w 624489"/>
              <a:gd name="connsiteY19" fmla="*/ 1002342 h 1990005"/>
              <a:gd name="connsiteX20" fmla="*/ 190264 w 624489"/>
              <a:gd name="connsiteY20" fmla="*/ 1409030 h 1990005"/>
              <a:gd name="connsiteX21" fmla="*/ 134498 w 624489"/>
              <a:gd name="connsiteY21" fmla="*/ 1724569 h 1990005"/>
              <a:gd name="connsiteX22" fmla="*/ 75409 w 624489"/>
              <a:gd name="connsiteY22" fmla="*/ 1932796 h 1990005"/>
              <a:gd name="connsiteX0" fmla="*/ 267604 w 624489"/>
              <a:gd name="connsiteY0" fmla="*/ 1977582 h 1990005"/>
              <a:gd name="connsiteX1" fmla="*/ 511190 w 624489"/>
              <a:gd name="connsiteY1" fmla="*/ 1980552 h 1990005"/>
              <a:gd name="connsiteX2" fmla="*/ 549390 w 624489"/>
              <a:gd name="connsiteY2" fmla="*/ 1827628 h 1990005"/>
              <a:gd name="connsiteX3" fmla="*/ 600138 w 624489"/>
              <a:gd name="connsiteY3" fmla="*/ 1503749 h 1990005"/>
              <a:gd name="connsiteX4" fmla="*/ 617726 w 624489"/>
              <a:gd name="connsiteY4" fmla="*/ 1314250 h 1990005"/>
              <a:gd name="connsiteX5" fmla="*/ 623495 w 624489"/>
              <a:gd name="connsiteY5" fmla="*/ 1137349 h 1990005"/>
              <a:gd name="connsiteX6" fmla="*/ 618734 w 624489"/>
              <a:gd name="connsiteY6" fmla="*/ 915413 h 1990005"/>
              <a:gd name="connsiteX7" fmla="*/ 570643 w 624489"/>
              <a:gd name="connsiteY7" fmla="*/ 639152 h 1990005"/>
              <a:gd name="connsiteX8" fmla="*/ 549490 w 624489"/>
              <a:gd name="connsiteY8" fmla="*/ 511913 h 1990005"/>
              <a:gd name="connsiteX9" fmla="*/ 523837 w 624489"/>
              <a:gd name="connsiteY9" fmla="*/ 410153 h 1990005"/>
              <a:gd name="connsiteX10" fmla="*/ 495064 w 624489"/>
              <a:gd name="connsiteY10" fmla="*/ 319636 h 1990005"/>
              <a:gd name="connsiteX11" fmla="*/ 461372 w 624489"/>
              <a:gd name="connsiteY11" fmla="*/ 204941 h 1990005"/>
              <a:gd name="connsiteX12" fmla="*/ 384296 w 624489"/>
              <a:gd name="connsiteY12" fmla="*/ 4944 h 1990005"/>
              <a:gd name="connsiteX13" fmla="*/ 226415 w 624489"/>
              <a:gd name="connsiteY13" fmla="*/ 5544 h 1990005"/>
              <a:gd name="connsiteX14" fmla="*/ 0 w 624489"/>
              <a:gd name="connsiteY14" fmla="*/ 64767 h 1990005"/>
              <a:gd name="connsiteX15" fmla="*/ 75963 w 624489"/>
              <a:gd name="connsiteY15" fmla="*/ 240342 h 1990005"/>
              <a:gd name="connsiteX16" fmla="*/ 114063 w 624489"/>
              <a:gd name="connsiteY16" fmla="*/ 383217 h 1990005"/>
              <a:gd name="connsiteX17" fmla="*/ 173595 w 624489"/>
              <a:gd name="connsiteY17" fmla="*/ 678492 h 1990005"/>
              <a:gd name="connsiteX18" fmla="*/ 204551 w 624489"/>
              <a:gd name="connsiteY18" fmla="*/ 1002342 h 1990005"/>
              <a:gd name="connsiteX19" fmla="*/ 190264 w 624489"/>
              <a:gd name="connsiteY19" fmla="*/ 1409030 h 1990005"/>
              <a:gd name="connsiteX20" fmla="*/ 134498 w 624489"/>
              <a:gd name="connsiteY20" fmla="*/ 1724569 h 1990005"/>
              <a:gd name="connsiteX21" fmla="*/ 75409 w 624489"/>
              <a:gd name="connsiteY21" fmla="*/ 1932796 h 199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4489" h="1990005">
                <a:moveTo>
                  <a:pt x="267604" y="1977582"/>
                </a:moveTo>
                <a:cubicBezTo>
                  <a:pt x="317931" y="1995894"/>
                  <a:pt x="464562" y="1991390"/>
                  <a:pt x="511190" y="1980552"/>
                </a:cubicBezTo>
                <a:cubicBezTo>
                  <a:pt x="557818" y="1969714"/>
                  <a:pt x="534565" y="1907095"/>
                  <a:pt x="549390" y="1827628"/>
                </a:cubicBezTo>
                <a:cubicBezTo>
                  <a:pt x="564215" y="1748161"/>
                  <a:pt x="588749" y="1589312"/>
                  <a:pt x="600138" y="1503749"/>
                </a:cubicBezTo>
                <a:cubicBezTo>
                  <a:pt x="611527" y="1418186"/>
                  <a:pt x="613833" y="1375317"/>
                  <a:pt x="617726" y="1314250"/>
                </a:cubicBezTo>
                <a:cubicBezTo>
                  <a:pt x="621619" y="1253183"/>
                  <a:pt x="623327" y="1203822"/>
                  <a:pt x="623495" y="1137349"/>
                </a:cubicBezTo>
                <a:cubicBezTo>
                  <a:pt x="623663" y="1070876"/>
                  <a:pt x="627543" y="998446"/>
                  <a:pt x="618734" y="915413"/>
                </a:cubicBezTo>
                <a:cubicBezTo>
                  <a:pt x="609925" y="832380"/>
                  <a:pt x="582184" y="706402"/>
                  <a:pt x="570643" y="639152"/>
                </a:cubicBezTo>
                <a:cubicBezTo>
                  <a:pt x="559102" y="571902"/>
                  <a:pt x="557291" y="550079"/>
                  <a:pt x="549490" y="511913"/>
                </a:cubicBezTo>
                <a:cubicBezTo>
                  <a:pt x="541689" y="473747"/>
                  <a:pt x="532908" y="442199"/>
                  <a:pt x="523837" y="410153"/>
                </a:cubicBezTo>
                <a:cubicBezTo>
                  <a:pt x="514766" y="378107"/>
                  <a:pt x="505475" y="353838"/>
                  <a:pt x="495064" y="319636"/>
                </a:cubicBezTo>
                <a:cubicBezTo>
                  <a:pt x="484653" y="285434"/>
                  <a:pt x="479833" y="257390"/>
                  <a:pt x="461372" y="204941"/>
                </a:cubicBezTo>
                <a:cubicBezTo>
                  <a:pt x="442911" y="152492"/>
                  <a:pt x="415729" y="74771"/>
                  <a:pt x="384296" y="4944"/>
                </a:cubicBezTo>
                <a:cubicBezTo>
                  <a:pt x="322627" y="1400"/>
                  <a:pt x="290464" y="-4427"/>
                  <a:pt x="226415" y="5544"/>
                </a:cubicBezTo>
                <a:cubicBezTo>
                  <a:pt x="162366" y="15515"/>
                  <a:pt x="130232" y="25198"/>
                  <a:pt x="0" y="64767"/>
                </a:cubicBezTo>
                <a:cubicBezTo>
                  <a:pt x="35398" y="118400"/>
                  <a:pt x="56953" y="187267"/>
                  <a:pt x="75963" y="240342"/>
                </a:cubicBezTo>
                <a:cubicBezTo>
                  <a:pt x="94973" y="293417"/>
                  <a:pt x="97791" y="310192"/>
                  <a:pt x="114063" y="383217"/>
                </a:cubicBezTo>
                <a:cubicBezTo>
                  <a:pt x="130335" y="456242"/>
                  <a:pt x="158514" y="575304"/>
                  <a:pt x="173595" y="678492"/>
                </a:cubicBezTo>
                <a:cubicBezTo>
                  <a:pt x="183120" y="758661"/>
                  <a:pt x="201773" y="880586"/>
                  <a:pt x="204551" y="1002342"/>
                </a:cubicBezTo>
                <a:cubicBezTo>
                  <a:pt x="203757" y="1097905"/>
                  <a:pt x="201939" y="1288659"/>
                  <a:pt x="190264" y="1409030"/>
                </a:cubicBezTo>
                <a:cubicBezTo>
                  <a:pt x="179382" y="1494476"/>
                  <a:pt x="153640" y="1637275"/>
                  <a:pt x="134498" y="1724569"/>
                </a:cubicBezTo>
                <a:cubicBezTo>
                  <a:pt x="115356" y="1811863"/>
                  <a:pt x="98428" y="1841515"/>
                  <a:pt x="75409" y="1932796"/>
                </a:cubicBezTo>
              </a:path>
            </a:pathLst>
          </a:custGeom>
          <a:gradFill flip="none" rotWithShape="1">
            <a:gsLst>
              <a:gs pos="0">
                <a:schemeClr val="bg2">
                  <a:lumMod val="50000"/>
                </a:schemeClr>
              </a:gs>
              <a:gs pos="100000">
                <a:schemeClr val="bg2">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51" name="Kombinationstegning 150"/>
          <p:cNvSpPr/>
          <p:nvPr/>
        </p:nvSpPr>
        <p:spPr>
          <a:xfrm>
            <a:off x="4756416" y="1763815"/>
            <a:ext cx="1528693" cy="4552212"/>
          </a:xfrm>
          <a:custGeom>
            <a:avLst/>
            <a:gdLst>
              <a:gd name="connsiteX0" fmla="*/ 2926 w 641101"/>
              <a:gd name="connsiteY0" fmla="*/ 24568 h 2070979"/>
              <a:gd name="connsiteX1" fmla="*/ 55314 w 641101"/>
              <a:gd name="connsiteY1" fmla="*/ 110293 h 2070979"/>
              <a:gd name="connsiteX2" fmla="*/ 93414 w 641101"/>
              <a:gd name="connsiteY2" fmla="*/ 224593 h 2070979"/>
              <a:gd name="connsiteX3" fmla="*/ 155326 w 641101"/>
              <a:gd name="connsiteY3" fmla="*/ 391280 h 2070979"/>
              <a:gd name="connsiteX4" fmla="*/ 193426 w 641101"/>
              <a:gd name="connsiteY4" fmla="*/ 534155 h 2070979"/>
              <a:gd name="connsiteX5" fmla="*/ 226764 w 641101"/>
              <a:gd name="connsiteY5" fmla="*/ 672268 h 2070979"/>
              <a:gd name="connsiteX6" fmla="*/ 255339 w 641101"/>
              <a:gd name="connsiteY6" fmla="*/ 791330 h 2070979"/>
              <a:gd name="connsiteX7" fmla="*/ 279151 w 641101"/>
              <a:gd name="connsiteY7" fmla="*/ 981830 h 2070979"/>
              <a:gd name="connsiteX8" fmla="*/ 288676 w 641101"/>
              <a:gd name="connsiteY8" fmla="*/ 1153280 h 2070979"/>
              <a:gd name="connsiteX9" fmla="*/ 279151 w 641101"/>
              <a:gd name="connsiteY9" fmla="*/ 1362830 h 2070979"/>
              <a:gd name="connsiteX10" fmla="*/ 274389 w 641101"/>
              <a:gd name="connsiteY10" fmla="*/ 1543805 h 2070979"/>
              <a:gd name="connsiteX11" fmla="*/ 241051 w 641101"/>
              <a:gd name="connsiteY11" fmla="*/ 1691443 h 2070979"/>
              <a:gd name="connsiteX12" fmla="*/ 231526 w 641101"/>
              <a:gd name="connsiteY12" fmla="*/ 1800980 h 2070979"/>
              <a:gd name="connsiteX13" fmla="*/ 188664 w 641101"/>
              <a:gd name="connsiteY13" fmla="*/ 1972430 h 2070979"/>
              <a:gd name="connsiteX14" fmla="*/ 164851 w 641101"/>
              <a:gd name="connsiteY14" fmla="*/ 2067680 h 2070979"/>
              <a:gd name="connsiteX15" fmla="*/ 250576 w 641101"/>
              <a:gd name="connsiteY15" fmla="*/ 2048630 h 2070979"/>
              <a:gd name="connsiteX16" fmla="*/ 355351 w 641101"/>
              <a:gd name="connsiteY16" fmla="*/ 2043868 h 2070979"/>
              <a:gd name="connsiteX17" fmla="*/ 464889 w 641101"/>
              <a:gd name="connsiteY17" fmla="*/ 2015293 h 2070979"/>
              <a:gd name="connsiteX18" fmla="*/ 545851 w 641101"/>
              <a:gd name="connsiteY18" fmla="*/ 2005768 h 2070979"/>
              <a:gd name="connsiteX19" fmla="*/ 593476 w 641101"/>
              <a:gd name="connsiteY19" fmla="*/ 1796218 h 2070979"/>
              <a:gd name="connsiteX20" fmla="*/ 622051 w 641101"/>
              <a:gd name="connsiteY20" fmla="*/ 1581905 h 2070979"/>
              <a:gd name="connsiteX21" fmla="*/ 631576 w 641101"/>
              <a:gd name="connsiteY21" fmla="*/ 1424743 h 2070979"/>
              <a:gd name="connsiteX22" fmla="*/ 641101 w 641101"/>
              <a:gd name="connsiteY22" fmla="*/ 1262818 h 2070979"/>
              <a:gd name="connsiteX23" fmla="*/ 631576 w 641101"/>
              <a:gd name="connsiteY23" fmla="*/ 1058030 h 2070979"/>
              <a:gd name="connsiteX24" fmla="*/ 593476 w 641101"/>
              <a:gd name="connsiteY24" fmla="*/ 781805 h 2070979"/>
              <a:gd name="connsiteX25" fmla="*/ 569664 w 641101"/>
              <a:gd name="connsiteY25" fmla="*/ 581780 h 2070979"/>
              <a:gd name="connsiteX26" fmla="*/ 512514 w 641101"/>
              <a:gd name="connsiteY26" fmla="*/ 367468 h 2070979"/>
              <a:gd name="connsiteX27" fmla="*/ 460126 w 641101"/>
              <a:gd name="connsiteY27" fmla="*/ 205543 h 2070979"/>
              <a:gd name="connsiteX28" fmla="*/ 417264 w 641101"/>
              <a:gd name="connsiteY28" fmla="*/ 76955 h 2070979"/>
              <a:gd name="connsiteX29" fmla="*/ 407739 w 641101"/>
              <a:gd name="connsiteY29" fmla="*/ 43618 h 2070979"/>
              <a:gd name="connsiteX30" fmla="*/ 331539 w 641101"/>
              <a:gd name="connsiteY30" fmla="*/ 38855 h 2070979"/>
              <a:gd name="connsiteX31" fmla="*/ 226764 w 641101"/>
              <a:gd name="connsiteY31" fmla="*/ 755 h 2070979"/>
              <a:gd name="connsiteX32" fmla="*/ 150564 w 641101"/>
              <a:gd name="connsiteY32" fmla="*/ 15043 h 2070979"/>
              <a:gd name="connsiteX33" fmla="*/ 2926 w 641101"/>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24568 h 2070979"/>
              <a:gd name="connsiteX1" fmla="*/ 52388 w 638175"/>
              <a:gd name="connsiteY1" fmla="*/ 110293 h 2070979"/>
              <a:gd name="connsiteX2" fmla="*/ 90488 w 638175"/>
              <a:gd name="connsiteY2" fmla="*/ 224593 h 2070979"/>
              <a:gd name="connsiteX3" fmla="*/ 152400 w 638175"/>
              <a:gd name="connsiteY3" fmla="*/ 391280 h 2070979"/>
              <a:gd name="connsiteX4" fmla="*/ 190500 w 638175"/>
              <a:gd name="connsiteY4" fmla="*/ 534155 h 2070979"/>
              <a:gd name="connsiteX5" fmla="*/ 223838 w 638175"/>
              <a:gd name="connsiteY5" fmla="*/ 672268 h 2070979"/>
              <a:gd name="connsiteX6" fmla="*/ 252413 w 638175"/>
              <a:gd name="connsiteY6" fmla="*/ 791330 h 2070979"/>
              <a:gd name="connsiteX7" fmla="*/ 276225 w 638175"/>
              <a:gd name="connsiteY7" fmla="*/ 981830 h 2070979"/>
              <a:gd name="connsiteX8" fmla="*/ 285750 w 638175"/>
              <a:gd name="connsiteY8" fmla="*/ 1153280 h 2070979"/>
              <a:gd name="connsiteX9" fmla="*/ 276225 w 638175"/>
              <a:gd name="connsiteY9" fmla="*/ 1362830 h 2070979"/>
              <a:gd name="connsiteX10" fmla="*/ 271463 w 638175"/>
              <a:gd name="connsiteY10" fmla="*/ 1543805 h 2070979"/>
              <a:gd name="connsiteX11" fmla="*/ 238125 w 638175"/>
              <a:gd name="connsiteY11" fmla="*/ 1691443 h 2070979"/>
              <a:gd name="connsiteX12" fmla="*/ 228600 w 638175"/>
              <a:gd name="connsiteY12" fmla="*/ 1800980 h 2070979"/>
              <a:gd name="connsiteX13" fmla="*/ 185738 w 638175"/>
              <a:gd name="connsiteY13" fmla="*/ 1972430 h 2070979"/>
              <a:gd name="connsiteX14" fmla="*/ 161925 w 638175"/>
              <a:gd name="connsiteY14" fmla="*/ 2067680 h 2070979"/>
              <a:gd name="connsiteX15" fmla="*/ 247650 w 638175"/>
              <a:gd name="connsiteY15" fmla="*/ 2048630 h 2070979"/>
              <a:gd name="connsiteX16" fmla="*/ 352425 w 638175"/>
              <a:gd name="connsiteY16" fmla="*/ 2043868 h 2070979"/>
              <a:gd name="connsiteX17" fmla="*/ 461963 w 638175"/>
              <a:gd name="connsiteY17" fmla="*/ 2015293 h 2070979"/>
              <a:gd name="connsiteX18" fmla="*/ 542925 w 638175"/>
              <a:gd name="connsiteY18" fmla="*/ 2005768 h 2070979"/>
              <a:gd name="connsiteX19" fmla="*/ 590550 w 638175"/>
              <a:gd name="connsiteY19" fmla="*/ 1796218 h 2070979"/>
              <a:gd name="connsiteX20" fmla="*/ 619125 w 638175"/>
              <a:gd name="connsiteY20" fmla="*/ 1581905 h 2070979"/>
              <a:gd name="connsiteX21" fmla="*/ 628650 w 638175"/>
              <a:gd name="connsiteY21" fmla="*/ 1424743 h 2070979"/>
              <a:gd name="connsiteX22" fmla="*/ 638175 w 638175"/>
              <a:gd name="connsiteY22" fmla="*/ 1262818 h 2070979"/>
              <a:gd name="connsiteX23" fmla="*/ 628650 w 638175"/>
              <a:gd name="connsiteY23" fmla="*/ 1058030 h 2070979"/>
              <a:gd name="connsiteX24" fmla="*/ 590550 w 638175"/>
              <a:gd name="connsiteY24" fmla="*/ 781805 h 2070979"/>
              <a:gd name="connsiteX25" fmla="*/ 566738 w 638175"/>
              <a:gd name="connsiteY25" fmla="*/ 581780 h 2070979"/>
              <a:gd name="connsiteX26" fmla="*/ 509588 w 638175"/>
              <a:gd name="connsiteY26" fmla="*/ 367468 h 2070979"/>
              <a:gd name="connsiteX27" fmla="*/ 457200 w 638175"/>
              <a:gd name="connsiteY27" fmla="*/ 205543 h 2070979"/>
              <a:gd name="connsiteX28" fmla="*/ 414338 w 638175"/>
              <a:gd name="connsiteY28" fmla="*/ 76955 h 2070979"/>
              <a:gd name="connsiteX29" fmla="*/ 404813 w 638175"/>
              <a:gd name="connsiteY29" fmla="*/ 43618 h 2070979"/>
              <a:gd name="connsiteX30" fmla="*/ 328613 w 638175"/>
              <a:gd name="connsiteY30" fmla="*/ 38855 h 2070979"/>
              <a:gd name="connsiteX31" fmla="*/ 223838 w 638175"/>
              <a:gd name="connsiteY31" fmla="*/ 755 h 2070979"/>
              <a:gd name="connsiteX32" fmla="*/ 147638 w 638175"/>
              <a:gd name="connsiteY32" fmla="*/ 15043 h 2070979"/>
              <a:gd name="connsiteX33" fmla="*/ 0 w 638175"/>
              <a:gd name="connsiteY33" fmla="*/ 24568 h 2070979"/>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28613 w 638175"/>
              <a:gd name="connsiteY30" fmla="*/ 24011 h 2056135"/>
              <a:gd name="connsiteX31" fmla="*/ 233363 w 638175"/>
              <a:gd name="connsiteY31" fmla="*/ 4961 h 2056135"/>
              <a:gd name="connsiteX32" fmla="*/ 147638 w 638175"/>
              <a:gd name="connsiteY32" fmla="*/ 199 h 2056135"/>
              <a:gd name="connsiteX33" fmla="*/ 0 w 638175"/>
              <a:gd name="connsiteY33" fmla="*/ 9724 h 2056135"/>
              <a:gd name="connsiteX0" fmla="*/ 0 w 638175"/>
              <a:gd name="connsiteY0" fmla="*/ 9724 h 2056135"/>
              <a:gd name="connsiteX1" fmla="*/ 52388 w 638175"/>
              <a:gd name="connsiteY1" fmla="*/ 95449 h 2056135"/>
              <a:gd name="connsiteX2" fmla="*/ 90488 w 638175"/>
              <a:gd name="connsiteY2" fmla="*/ 209749 h 2056135"/>
              <a:gd name="connsiteX3" fmla="*/ 152400 w 638175"/>
              <a:gd name="connsiteY3" fmla="*/ 376436 h 2056135"/>
              <a:gd name="connsiteX4" fmla="*/ 190500 w 638175"/>
              <a:gd name="connsiteY4" fmla="*/ 519311 h 2056135"/>
              <a:gd name="connsiteX5" fmla="*/ 223838 w 638175"/>
              <a:gd name="connsiteY5" fmla="*/ 657424 h 2056135"/>
              <a:gd name="connsiteX6" fmla="*/ 252413 w 638175"/>
              <a:gd name="connsiteY6" fmla="*/ 776486 h 2056135"/>
              <a:gd name="connsiteX7" fmla="*/ 276225 w 638175"/>
              <a:gd name="connsiteY7" fmla="*/ 966986 h 2056135"/>
              <a:gd name="connsiteX8" fmla="*/ 285750 w 638175"/>
              <a:gd name="connsiteY8" fmla="*/ 1138436 h 2056135"/>
              <a:gd name="connsiteX9" fmla="*/ 276225 w 638175"/>
              <a:gd name="connsiteY9" fmla="*/ 1347986 h 2056135"/>
              <a:gd name="connsiteX10" fmla="*/ 271463 w 638175"/>
              <a:gd name="connsiteY10" fmla="*/ 1528961 h 2056135"/>
              <a:gd name="connsiteX11" fmla="*/ 238125 w 638175"/>
              <a:gd name="connsiteY11" fmla="*/ 1676599 h 2056135"/>
              <a:gd name="connsiteX12" fmla="*/ 228600 w 638175"/>
              <a:gd name="connsiteY12" fmla="*/ 1786136 h 2056135"/>
              <a:gd name="connsiteX13" fmla="*/ 185738 w 638175"/>
              <a:gd name="connsiteY13" fmla="*/ 1957586 h 2056135"/>
              <a:gd name="connsiteX14" fmla="*/ 161925 w 638175"/>
              <a:gd name="connsiteY14" fmla="*/ 2052836 h 2056135"/>
              <a:gd name="connsiteX15" fmla="*/ 247650 w 638175"/>
              <a:gd name="connsiteY15" fmla="*/ 2033786 h 2056135"/>
              <a:gd name="connsiteX16" fmla="*/ 352425 w 638175"/>
              <a:gd name="connsiteY16" fmla="*/ 2029024 h 2056135"/>
              <a:gd name="connsiteX17" fmla="*/ 461963 w 638175"/>
              <a:gd name="connsiteY17" fmla="*/ 2000449 h 2056135"/>
              <a:gd name="connsiteX18" fmla="*/ 542925 w 638175"/>
              <a:gd name="connsiteY18" fmla="*/ 1990924 h 2056135"/>
              <a:gd name="connsiteX19" fmla="*/ 590550 w 638175"/>
              <a:gd name="connsiteY19" fmla="*/ 1781374 h 2056135"/>
              <a:gd name="connsiteX20" fmla="*/ 619125 w 638175"/>
              <a:gd name="connsiteY20" fmla="*/ 1567061 h 2056135"/>
              <a:gd name="connsiteX21" fmla="*/ 628650 w 638175"/>
              <a:gd name="connsiteY21" fmla="*/ 1409899 h 2056135"/>
              <a:gd name="connsiteX22" fmla="*/ 638175 w 638175"/>
              <a:gd name="connsiteY22" fmla="*/ 1247974 h 2056135"/>
              <a:gd name="connsiteX23" fmla="*/ 628650 w 638175"/>
              <a:gd name="connsiteY23" fmla="*/ 1043186 h 2056135"/>
              <a:gd name="connsiteX24" fmla="*/ 590550 w 638175"/>
              <a:gd name="connsiteY24" fmla="*/ 766961 h 2056135"/>
              <a:gd name="connsiteX25" fmla="*/ 566738 w 638175"/>
              <a:gd name="connsiteY25" fmla="*/ 566936 h 2056135"/>
              <a:gd name="connsiteX26" fmla="*/ 509588 w 638175"/>
              <a:gd name="connsiteY26" fmla="*/ 352624 h 2056135"/>
              <a:gd name="connsiteX27" fmla="*/ 457200 w 638175"/>
              <a:gd name="connsiteY27" fmla="*/ 190699 h 2056135"/>
              <a:gd name="connsiteX28" fmla="*/ 414338 w 638175"/>
              <a:gd name="connsiteY28" fmla="*/ 62111 h 2056135"/>
              <a:gd name="connsiteX29" fmla="*/ 404813 w 638175"/>
              <a:gd name="connsiteY29" fmla="*/ 28774 h 2056135"/>
              <a:gd name="connsiteX30" fmla="*/ 335757 w 638175"/>
              <a:gd name="connsiteY30" fmla="*/ 16868 h 2056135"/>
              <a:gd name="connsiteX31" fmla="*/ 233363 w 638175"/>
              <a:gd name="connsiteY31" fmla="*/ 4961 h 2056135"/>
              <a:gd name="connsiteX32" fmla="*/ 147638 w 638175"/>
              <a:gd name="connsiteY32" fmla="*/ 199 h 2056135"/>
              <a:gd name="connsiteX33" fmla="*/ 0 w 638175"/>
              <a:gd name="connsiteY33" fmla="*/ 9724 h 2056135"/>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2839 w 641014"/>
              <a:gd name="connsiteY0" fmla="*/ 11460 h 2057871"/>
              <a:gd name="connsiteX1" fmla="*/ 57608 w 641014"/>
              <a:gd name="connsiteY1" fmla="*/ 113853 h 2057871"/>
              <a:gd name="connsiteX2" fmla="*/ 93327 w 641014"/>
              <a:gd name="connsiteY2" fmla="*/ 211485 h 2057871"/>
              <a:gd name="connsiteX3" fmla="*/ 155239 w 641014"/>
              <a:gd name="connsiteY3" fmla="*/ 378172 h 2057871"/>
              <a:gd name="connsiteX4" fmla="*/ 193339 w 641014"/>
              <a:gd name="connsiteY4" fmla="*/ 521047 h 2057871"/>
              <a:gd name="connsiteX5" fmla="*/ 226677 w 641014"/>
              <a:gd name="connsiteY5" fmla="*/ 659160 h 2057871"/>
              <a:gd name="connsiteX6" fmla="*/ 255252 w 641014"/>
              <a:gd name="connsiteY6" fmla="*/ 778222 h 2057871"/>
              <a:gd name="connsiteX7" fmla="*/ 279064 w 641014"/>
              <a:gd name="connsiteY7" fmla="*/ 968722 h 2057871"/>
              <a:gd name="connsiteX8" fmla="*/ 288589 w 641014"/>
              <a:gd name="connsiteY8" fmla="*/ 1140172 h 2057871"/>
              <a:gd name="connsiteX9" fmla="*/ 279064 w 641014"/>
              <a:gd name="connsiteY9" fmla="*/ 1349722 h 2057871"/>
              <a:gd name="connsiteX10" fmla="*/ 274302 w 641014"/>
              <a:gd name="connsiteY10" fmla="*/ 1530697 h 2057871"/>
              <a:gd name="connsiteX11" fmla="*/ 240964 w 641014"/>
              <a:gd name="connsiteY11" fmla="*/ 1678335 h 2057871"/>
              <a:gd name="connsiteX12" fmla="*/ 231439 w 641014"/>
              <a:gd name="connsiteY12" fmla="*/ 1787872 h 2057871"/>
              <a:gd name="connsiteX13" fmla="*/ 188577 w 641014"/>
              <a:gd name="connsiteY13" fmla="*/ 1959322 h 2057871"/>
              <a:gd name="connsiteX14" fmla="*/ 164764 w 641014"/>
              <a:gd name="connsiteY14" fmla="*/ 2054572 h 2057871"/>
              <a:gd name="connsiteX15" fmla="*/ 250489 w 641014"/>
              <a:gd name="connsiteY15" fmla="*/ 2035522 h 2057871"/>
              <a:gd name="connsiteX16" fmla="*/ 355264 w 641014"/>
              <a:gd name="connsiteY16" fmla="*/ 2030760 h 2057871"/>
              <a:gd name="connsiteX17" fmla="*/ 464802 w 641014"/>
              <a:gd name="connsiteY17" fmla="*/ 2002185 h 2057871"/>
              <a:gd name="connsiteX18" fmla="*/ 545764 w 641014"/>
              <a:gd name="connsiteY18" fmla="*/ 1992660 h 2057871"/>
              <a:gd name="connsiteX19" fmla="*/ 593389 w 641014"/>
              <a:gd name="connsiteY19" fmla="*/ 1783110 h 2057871"/>
              <a:gd name="connsiteX20" fmla="*/ 621964 w 641014"/>
              <a:gd name="connsiteY20" fmla="*/ 1568797 h 2057871"/>
              <a:gd name="connsiteX21" fmla="*/ 631489 w 641014"/>
              <a:gd name="connsiteY21" fmla="*/ 1411635 h 2057871"/>
              <a:gd name="connsiteX22" fmla="*/ 641014 w 641014"/>
              <a:gd name="connsiteY22" fmla="*/ 1249710 h 2057871"/>
              <a:gd name="connsiteX23" fmla="*/ 631489 w 641014"/>
              <a:gd name="connsiteY23" fmla="*/ 1044922 h 2057871"/>
              <a:gd name="connsiteX24" fmla="*/ 593389 w 641014"/>
              <a:gd name="connsiteY24" fmla="*/ 768697 h 2057871"/>
              <a:gd name="connsiteX25" fmla="*/ 569577 w 641014"/>
              <a:gd name="connsiteY25" fmla="*/ 568672 h 2057871"/>
              <a:gd name="connsiteX26" fmla="*/ 512427 w 641014"/>
              <a:gd name="connsiteY26" fmla="*/ 354360 h 2057871"/>
              <a:gd name="connsiteX27" fmla="*/ 460039 w 641014"/>
              <a:gd name="connsiteY27" fmla="*/ 192435 h 2057871"/>
              <a:gd name="connsiteX28" fmla="*/ 417177 w 641014"/>
              <a:gd name="connsiteY28" fmla="*/ 63847 h 2057871"/>
              <a:gd name="connsiteX29" fmla="*/ 407652 w 641014"/>
              <a:gd name="connsiteY29" fmla="*/ 30510 h 2057871"/>
              <a:gd name="connsiteX30" fmla="*/ 338596 w 641014"/>
              <a:gd name="connsiteY30" fmla="*/ 18604 h 2057871"/>
              <a:gd name="connsiteX31" fmla="*/ 236202 w 641014"/>
              <a:gd name="connsiteY31" fmla="*/ 6697 h 2057871"/>
              <a:gd name="connsiteX32" fmla="*/ 150477 w 641014"/>
              <a:gd name="connsiteY32" fmla="*/ 1935 h 2057871"/>
              <a:gd name="connsiteX33" fmla="*/ 2839 w 641014"/>
              <a:gd name="connsiteY33" fmla="*/ 11460 h 2057871"/>
              <a:gd name="connsiteX0" fmla="*/ 0 w 638175"/>
              <a:gd name="connsiteY0" fmla="*/ 11460 h 2057871"/>
              <a:gd name="connsiteX1" fmla="*/ 54769 w 638175"/>
              <a:gd name="connsiteY1" fmla="*/ 113853 h 2057871"/>
              <a:gd name="connsiteX2" fmla="*/ 90488 w 638175"/>
              <a:gd name="connsiteY2" fmla="*/ 211485 h 2057871"/>
              <a:gd name="connsiteX3" fmla="*/ 152400 w 638175"/>
              <a:gd name="connsiteY3" fmla="*/ 378172 h 2057871"/>
              <a:gd name="connsiteX4" fmla="*/ 190500 w 638175"/>
              <a:gd name="connsiteY4" fmla="*/ 521047 h 2057871"/>
              <a:gd name="connsiteX5" fmla="*/ 223838 w 638175"/>
              <a:gd name="connsiteY5" fmla="*/ 659160 h 2057871"/>
              <a:gd name="connsiteX6" fmla="*/ 252413 w 638175"/>
              <a:gd name="connsiteY6" fmla="*/ 778222 h 2057871"/>
              <a:gd name="connsiteX7" fmla="*/ 276225 w 638175"/>
              <a:gd name="connsiteY7" fmla="*/ 968722 h 2057871"/>
              <a:gd name="connsiteX8" fmla="*/ 285750 w 638175"/>
              <a:gd name="connsiteY8" fmla="*/ 1140172 h 2057871"/>
              <a:gd name="connsiteX9" fmla="*/ 276225 w 638175"/>
              <a:gd name="connsiteY9" fmla="*/ 1349722 h 2057871"/>
              <a:gd name="connsiteX10" fmla="*/ 271463 w 638175"/>
              <a:gd name="connsiteY10" fmla="*/ 1530697 h 2057871"/>
              <a:gd name="connsiteX11" fmla="*/ 238125 w 638175"/>
              <a:gd name="connsiteY11" fmla="*/ 1678335 h 2057871"/>
              <a:gd name="connsiteX12" fmla="*/ 228600 w 638175"/>
              <a:gd name="connsiteY12" fmla="*/ 1787872 h 2057871"/>
              <a:gd name="connsiteX13" fmla="*/ 185738 w 638175"/>
              <a:gd name="connsiteY13" fmla="*/ 1959322 h 2057871"/>
              <a:gd name="connsiteX14" fmla="*/ 161925 w 638175"/>
              <a:gd name="connsiteY14" fmla="*/ 2054572 h 2057871"/>
              <a:gd name="connsiteX15" fmla="*/ 247650 w 638175"/>
              <a:gd name="connsiteY15" fmla="*/ 2035522 h 2057871"/>
              <a:gd name="connsiteX16" fmla="*/ 352425 w 638175"/>
              <a:gd name="connsiteY16" fmla="*/ 2030760 h 2057871"/>
              <a:gd name="connsiteX17" fmla="*/ 461963 w 638175"/>
              <a:gd name="connsiteY17" fmla="*/ 2002185 h 2057871"/>
              <a:gd name="connsiteX18" fmla="*/ 542925 w 638175"/>
              <a:gd name="connsiteY18" fmla="*/ 1992660 h 2057871"/>
              <a:gd name="connsiteX19" fmla="*/ 590550 w 638175"/>
              <a:gd name="connsiteY19" fmla="*/ 1783110 h 2057871"/>
              <a:gd name="connsiteX20" fmla="*/ 619125 w 638175"/>
              <a:gd name="connsiteY20" fmla="*/ 1568797 h 2057871"/>
              <a:gd name="connsiteX21" fmla="*/ 628650 w 638175"/>
              <a:gd name="connsiteY21" fmla="*/ 1411635 h 2057871"/>
              <a:gd name="connsiteX22" fmla="*/ 638175 w 638175"/>
              <a:gd name="connsiteY22" fmla="*/ 1249710 h 2057871"/>
              <a:gd name="connsiteX23" fmla="*/ 628650 w 638175"/>
              <a:gd name="connsiteY23" fmla="*/ 1044922 h 2057871"/>
              <a:gd name="connsiteX24" fmla="*/ 590550 w 638175"/>
              <a:gd name="connsiteY24" fmla="*/ 768697 h 2057871"/>
              <a:gd name="connsiteX25" fmla="*/ 566738 w 638175"/>
              <a:gd name="connsiteY25" fmla="*/ 568672 h 2057871"/>
              <a:gd name="connsiteX26" fmla="*/ 509588 w 638175"/>
              <a:gd name="connsiteY26" fmla="*/ 354360 h 2057871"/>
              <a:gd name="connsiteX27" fmla="*/ 457200 w 638175"/>
              <a:gd name="connsiteY27" fmla="*/ 192435 h 2057871"/>
              <a:gd name="connsiteX28" fmla="*/ 414338 w 638175"/>
              <a:gd name="connsiteY28" fmla="*/ 63847 h 2057871"/>
              <a:gd name="connsiteX29" fmla="*/ 404813 w 638175"/>
              <a:gd name="connsiteY29" fmla="*/ 30510 h 2057871"/>
              <a:gd name="connsiteX30" fmla="*/ 335757 w 638175"/>
              <a:gd name="connsiteY30" fmla="*/ 18604 h 2057871"/>
              <a:gd name="connsiteX31" fmla="*/ 233363 w 638175"/>
              <a:gd name="connsiteY31" fmla="*/ 6697 h 2057871"/>
              <a:gd name="connsiteX32" fmla="*/ 147638 w 638175"/>
              <a:gd name="connsiteY32" fmla="*/ 1935 h 2057871"/>
              <a:gd name="connsiteX33" fmla="*/ 0 w 638175"/>
              <a:gd name="connsiteY33" fmla="*/ 11460 h 205787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2413 w 638175"/>
              <a:gd name="connsiteY6" fmla="*/ 7765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6738 w 638175"/>
              <a:gd name="connsiteY25" fmla="*/ 567042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0550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6225 w 638175"/>
              <a:gd name="connsiteY7" fmla="*/ 967092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5750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3844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8175"/>
              <a:gd name="connsiteY0" fmla="*/ 9830 h 2056241"/>
              <a:gd name="connsiteX1" fmla="*/ 54769 w 638175"/>
              <a:gd name="connsiteY1" fmla="*/ 112223 h 2056241"/>
              <a:gd name="connsiteX2" fmla="*/ 90488 w 638175"/>
              <a:gd name="connsiteY2" fmla="*/ 209855 h 2056241"/>
              <a:gd name="connsiteX3" fmla="*/ 152400 w 638175"/>
              <a:gd name="connsiteY3" fmla="*/ 376542 h 2056241"/>
              <a:gd name="connsiteX4" fmla="*/ 190500 w 638175"/>
              <a:gd name="connsiteY4" fmla="*/ 519417 h 2056241"/>
              <a:gd name="connsiteX5" fmla="*/ 223838 w 638175"/>
              <a:gd name="connsiteY5" fmla="*/ 657530 h 2056241"/>
              <a:gd name="connsiteX6" fmla="*/ 250032 w 638175"/>
              <a:gd name="connsiteY6" fmla="*/ 814692 h 2056241"/>
              <a:gd name="connsiteX7" fmla="*/ 271463 w 638175"/>
              <a:gd name="connsiteY7" fmla="*/ 971855 h 2056241"/>
              <a:gd name="connsiteX8" fmla="*/ 280988 w 638175"/>
              <a:gd name="connsiteY8" fmla="*/ 1138542 h 2056241"/>
              <a:gd name="connsiteX9" fmla="*/ 276225 w 638175"/>
              <a:gd name="connsiteY9" fmla="*/ 1348092 h 2056241"/>
              <a:gd name="connsiteX10" fmla="*/ 271463 w 638175"/>
              <a:gd name="connsiteY10" fmla="*/ 1529067 h 2056241"/>
              <a:gd name="connsiteX11" fmla="*/ 238125 w 638175"/>
              <a:gd name="connsiteY11" fmla="*/ 1676705 h 2056241"/>
              <a:gd name="connsiteX12" fmla="*/ 228600 w 638175"/>
              <a:gd name="connsiteY12" fmla="*/ 1786242 h 2056241"/>
              <a:gd name="connsiteX13" fmla="*/ 185738 w 638175"/>
              <a:gd name="connsiteY13" fmla="*/ 1957692 h 2056241"/>
              <a:gd name="connsiteX14" fmla="*/ 161925 w 638175"/>
              <a:gd name="connsiteY14" fmla="*/ 2052942 h 2056241"/>
              <a:gd name="connsiteX15" fmla="*/ 247650 w 638175"/>
              <a:gd name="connsiteY15" fmla="*/ 2033892 h 2056241"/>
              <a:gd name="connsiteX16" fmla="*/ 352425 w 638175"/>
              <a:gd name="connsiteY16" fmla="*/ 2029130 h 2056241"/>
              <a:gd name="connsiteX17" fmla="*/ 461963 w 638175"/>
              <a:gd name="connsiteY17" fmla="*/ 2000555 h 2056241"/>
              <a:gd name="connsiteX18" fmla="*/ 542925 w 638175"/>
              <a:gd name="connsiteY18" fmla="*/ 1991030 h 2056241"/>
              <a:gd name="connsiteX19" fmla="*/ 590550 w 638175"/>
              <a:gd name="connsiteY19" fmla="*/ 1781480 h 2056241"/>
              <a:gd name="connsiteX20" fmla="*/ 619125 w 638175"/>
              <a:gd name="connsiteY20" fmla="*/ 1567167 h 2056241"/>
              <a:gd name="connsiteX21" fmla="*/ 628650 w 638175"/>
              <a:gd name="connsiteY21" fmla="*/ 1410005 h 2056241"/>
              <a:gd name="connsiteX22" fmla="*/ 638175 w 638175"/>
              <a:gd name="connsiteY22" fmla="*/ 1248080 h 2056241"/>
              <a:gd name="connsiteX23" fmla="*/ 628650 w 638175"/>
              <a:gd name="connsiteY23" fmla="*/ 1043292 h 2056241"/>
              <a:gd name="connsiteX24" fmla="*/ 597694 w 638175"/>
              <a:gd name="connsiteY24" fmla="*/ 767067 h 2056241"/>
              <a:gd name="connsiteX25" fmla="*/ 561975 w 638175"/>
              <a:gd name="connsiteY25" fmla="*/ 569423 h 2056241"/>
              <a:gd name="connsiteX26" fmla="*/ 509588 w 638175"/>
              <a:gd name="connsiteY26" fmla="*/ 352730 h 2056241"/>
              <a:gd name="connsiteX27" fmla="*/ 457200 w 638175"/>
              <a:gd name="connsiteY27" fmla="*/ 190805 h 2056241"/>
              <a:gd name="connsiteX28" fmla="*/ 414338 w 638175"/>
              <a:gd name="connsiteY28" fmla="*/ 62217 h 2056241"/>
              <a:gd name="connsiteX29" fmla="*/ 404813 w 638175"/>
              <a:gd name="connsiteY29" fmla="*/ 28880 h 2056241"/>
              <a:gd name="connsiteX30" fmla="*/ 335757 w 638175"/>
              <a:gd name="connsiteY30" fmla="*/ 16974 h 2056241"/>
              <a:gd name="connsiteX31" fmla="*/ 233363 w 638175"/>
              <a:gd name="connsiteY31" fmla="*/ 5067 h 2056241"/>
              <a:gd name="connsiteX32" fmla="*/ 147638 w 638175"/>
              <a:gd name="connsiteY32" fmla="*/ 305 h 2056241"/>
              <a:gd name="connsiteX33" fmla="*/ 0 w 638175"/>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71463 w 633509"/>
              <a:gd name="connsiteY10" fmla="*/ 152906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38125 w 633509"/>
              <a:gd name="connsiteY11" fmla="*/ 1676705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42925 w 633509"/>
              <a:gd name="connsiteY18" fmla="*/ 1991030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6241"/>
              <a:gd name="connsiteX1" fmla="*/ 54769 w 633509"/>
              <a:gd name="connsiteY1" fmla="*/ 112223 h 2056241"/>
              <a:gd name="connsiteX2" fmla="*/ 90488 w 633509"/>
              <a:gd name="connsiteY2" fmla="*/ 209855 h 2056241"/>
              <a:gd name="connsiteX3" fmla="*/ 152400 w 633509"/>
              <a:gd name="connsiteY3" fmla="*/ 376542 h 2056241"/>
              <a:gd name="connsiteX4" fmla="*/ 190500 w 633509"/>
              <a:gd name="connsiteY4" fmla="*/ 519417 h 2056241"/>
              <a:gd name="connsiteX5" fmla="*/ 223838 w 633509"/>
              <a:gd name="connsiteY5" fmla="*/ 657530 h 2056241"/>
              <a:gd name="connsiteX6" fmla="*/ 250032 w 633509"/>
              <a:gd name="connsiteY6" fmla="*/ 814692 h 2056241"/>
              <a:gd name="connsiteX7" fmla="*/ 271463 w 633509"/>
              <a:gd name="connsiteY7" fmla="*/ 971855 h 2056241"/>
              <a:gd name="connsiteX8" fmla="*/ 280988 w 633509"/>
              <a:gd name="connsiteY8" fmla="*/ 1138542 h 2056241"/>
              <a:gd name="connsiteX9" fmla="*/ 276225 w 633509"/>
              <a:gd name="connsiteY9" fmla="*/ 1348092 h 2056241"/>
              <a:gd name="connsiteX10" fmla="*/ 266701 w 633509"/>
              <a:gd name="connsiteY10" fmla="*/ 1510017 h 2056241"/>
              <a:gd name="connsiteX11" fmla="*/ 250031 w 633509"/>
              <a:gd name="connsiteY11" fmla="*/ 1662417 h 2056241"/>
              <a:gd name="connsiteX12" fmla="*/ 228600 w 633509"/>
              <a:gd name="connsiteY12" fmla="*/ 1786242 h 2056241"/>
              <a:gd name="connsiteX13" fmla="*/ 185738 w 633509"/>
              <a:gd name="connsiteY13" fmla="*/ 1957692 h 2056241"/>
              <a:gd name="connsiteX14" fmla="*/ 161925 w 633509"/>
              <a:gd name="connsiteY14" fmla="*/ 2052942 h 2056241"/>
              <a:gd name="connsiteX15" fmla="*/ 247650 w 633509"/>
              <a:gd name="connsiteY15" fmla="*/ 2033892 h 2056241"/>
              <a:gd name="connsiteX16" fmla="*/ 352425 w 633509"/>
              <a:gd name="connsiteY16" fmla="*/ 2029130 h 2056241"/>
              <a:gd name="connsiteX17" fmla="*/ 461963 w 633509"/>
              <a:gd name="connsiteY17" fmla="*/ 2000555 h 2056241"/>
              <a:gd name="connsiteX18" fmla="*/ 550069 w 633509"/>
              <a:gd name="connsiteY18" fmla="*/ 1974361 h 2056241"/>
              <a:gd name="connsiteX19" fmla="*/ 590550 w 633509"/>
              <a:gd name="connsiteY19" fmla="*/ 1781480 h 2056241"/>
              <a:gd name="connsiteX20" fmla="*/ 619125 w 633509"/>
              <a:gd name="connsiteY20" fmla="*/ 1567167 h 2056241"/>
              <a:gd name="connsiteX21" fmla="*/ 628650 w 633509"/>
              <a:gd name="connsiteY21" fmla="*/ 1410005 h 2056241"/>
              <a:gd name="connsiteX22" fmla="*/ 633412 w 633509"/>
              <a:gd name="connsiteY22" fmla="*/ 1243318 h 2056241"/>
              <a:gd name="connsiteX23" fmla="*/ 628650 w 633509"/>
              <a:gd name="connsiteY23" fmla="*/ 1043292 h 2056241"/>
              <a:gd name="connsiteX24" fmla="*/ 597694 w 633509"/>
              <a:gd name="connsiteY24" fmla="*/ 767067 h 2056241"/>
              <a:gd name="connsiteX25" fmla="*/ 561975 w 633509"/>
              <a:gd name="connsiteY25" fmla="*/ 569423 h 2056241"/>
              <a:gd name="connsiteX26" fmla="*/ 509588 w 633509"/>
              <a:gd name="connsiteY26" fmla="*/ 352730 h 2056241"/>
              <a:gd name="connsiteX27" fmla="*/ 457200 w 633509"/>
              <a:gd name="connsiteY27" fmla="*/ 190805 h 2056241"/>
              <a:gd name="connsiteX28" fmla="*/ 414338 w 633509"/>
              <a:gd name="connsiteY28" fmla="*/ 62217 h 2056241"/>
              <a:gd name="connsiteX29" fmla="*/ 404813 w 633509"/>
              <a:gd name="connsiteY29" fmla="*/ 28880 h 2056241"/>
              <a:gd name="connsiteX30" fmla="*/ 335757 w 633509"/>
              <a:gd name="connsiteY30" fmla="*/ 16974 h 2056241"/>
              <a:gd name="connsiteX31" fmla="*/ 233363 w 633509"/>
              <a:gd name="connsiteY31" fmla="*/ 5067 h 2056241"/>
              <a:gd name="connsiteX32" fmla="*/ 147638 w 633509"/>
              <a:gd name="connsiteY32" fmla="*/ 305 h 2056241"/>
              <a:gd name="connsiteX33" fmla="*/ 0 w 633509"/>
              <a:gd name="connsiteY33" fmla="*/ 9830 h 2056241"/>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47650 w 633509"/>
              <a:gd name="connsiteY15" fmla="*/ 2033892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14338 w 633509"/>
              <a:gd name="connsiteY28" fmla="*/ 62217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57200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3338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4813 w 633509"/>
              <a:gd name="connsiteY29" fmla="*/ 28880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64343 w 633509"/>
              <a:gd name="connsiteY27" fmla="*/ 190805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09588 w 633509"/>
              <a:gd name="connsiteY26" fmla="*/ 352730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0469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61975 w 633509"/>
              <a:gd name="connsiteY25" fmla="*/ 569423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3509"/>
              <a:gd name="connsiteY0" fmla="*/ 9830 h 2052942"/>
              <a:gd name="connsiteX1" fmla="*/ 54769 w 633509"/>
              <a:gd name="connsiteY1" fmla="*/ 112223 h 2052942"/>
              <a:gd name="connsiteX2" fmla="*/ 90488 w 633509"/>
              <a:gd name="connsiteY2" fmla="*/ 209855 h 2052942"/>
              <a:gd name="connsiteX3" fmla="*/ 152400 w 633509"/>
              <a:gd name="connsiteY3" fmla="*/ 376542 h 2052942"/>
              <a:gd name="connsiteX4" fmla="*/ 190500 w 633509"/>
              <a:gd name="connsiteY4" fmla="*/ 519417 h 2052942"/>
              <a:gd name="connsiteX5" fmla="*/ 223838 w 633509"/>
              <a:gd name="connsiteY5" fmla="*/ 657530 h 2052942"/>
              <a:gd name="connsiteX6" fmla="*/ 250032 w 633509"/>
              <a:gd name="connsiteY6" fmla="*/ 814692 h 2052942"/>
              <a:gd name="connsiteX7" fmla="*/ 271463 w 633509"/>
              <a:gd name="connsiteY7" fmla="*/ 971855 h 2052942"/>
              <a:gd name="connsiteX8" fmla="*/ 280988 w 633509"/>
              <a:gd name="connsiteY8" fmla="*/ 1138542 h 2052942"/>
              <a:gd name="connsiteX9" fmla="*/ 276225 w 633509"/>
              <a:gd name="connsiteY9" fmla="*/ 1348092 h 2052942"/>
              <a:gd name="connsiteX10" fmla="*/ 266701 w 633509"/>
              <a:gd name="connsiteY10" fmla="*/ 1510017 h 2052942"/>
              <a:gd name="connsiteX11" fmla="*/ 250031 w 633509"/>
              <a:gd name="connsiteY11" fmla="*/ 1662417 h 2052942"/>
              <a:gd name="connsiteX12" fmla="*/ 228600 w 633509"/>
              <a:gd name="connsiteY12" fmla="*/ 1786242 h 2052942"/>
              <a:gd name="connsiteX13" fmla="*/ 185738 w 633509"/>
              <a:gd name="connsiteY13" fmla="*/ 1957692 h 2052942"/>
              <a:gd name="connsiteX14" fmla="*/ 161925 w 633509"/>
              <a:gd name="connsiteY14" fmla="*/ 2052942 h 2052942"/>
              <a:gd name="connsiteX15" fmla="*/ 250031 w 633509"/>
              <a:gd name="connsiteY15" fmla="*/ 2043417 h 2052942"/>
              <a:gd name="connsiteX16" fmla="*/ 352425 w 633509"/>
              <a:gd name="connsiteY16" fmla="*/ 2029130 h 2052942"/>
              <a:gd name="connsiteX17" fmla="*/ 461963 w 633509"/>
              <a:gd name="connsiteY17" fmla="*/ 2000555 h 2052942"/>
              <a:gd name="connsiteX18" fmla="*/ 550069 w 633509"/>
              <a:gd name="connsiteY18" fmla="*/ 1974361 h 2052942"/>
              <a:gd name="connsiteX19" fmla="*/ 590550 w 633509"/>
              <a:gd name="connsiteY19" fmla="*/ 1781480 h 2052942"/>
              <a:gd name="connsiteX20" fmla="*/ 619125 w 633509"/>
              <a:gd name="connsiteY20" fmla="*/ 1567167 h 2052942"/>
              <a:gd name="connsiteX21" fmla="*/ 628650 w 633509"/>
              <a:gd name="connsiteY21" fmla="*/ 1410005 h 2052942"/>
              <a:gd name="connsiteX22" fmla="*/ 633412 w 633509"/>
              <a:gd name="connsiteY22" fmla="*/ 1243318 h 2052942"/>
              <a:gd name="connsiteX23" fmla="*/ 628650 w 633509"/>
              <a:gd name="connsiteY23" fmla="*/ 1043292 h 2052942"/>
              <a:gd name="connsiteX24" fmla="*/ 597694 w 633509"/>
              <a:gd name="connsiteY24" fmla="*/ 767067 h 2052942"/>
              <a:gd name="connsiteX25" fmla="*/ 594227 w 633509"/>
              <a:gd name="connsiteY25" fmla="*/ 552567 h 2052942"/>
              <a:gd name="connsiteX26" fmla="*/ 537809 w 633509"/>
              <a:gd name="connsiteY26" fmla="*/ 341141 h 2052942"/>
              <a:gd name="connsiteX27" fmla="*/ 485508 w 633509"/>
              <a:gd name="connsiteY27" fmla="*/ 191858 h 2052942"/>
              <a:gd name="connsiteX28" fmla="*/ 447498 w 633509"/>
              <a:gd name="connsiteY28" fmla="*/ 102699 h 2052942"/>
              <a:gd name="connsiteX29" fmla="*/ 409853 w 633509"/>
              <a:gd name="connsiteY29" fmla="*/ 29933 h 2052942"/>
              <a:gd name="connsiteX30" fmla="*/ 335757 w 633509"/>
              <a:gd name="connsiteY30" fmla="*/ 16974 h 2052942"/>
              <a:gd name="connsiteX31" fmla="*/ 233363 w 633509"/>
              <a:gd name="connsiteY31" fmla="*/ 5067 h 2052942"/>
              <a:gd name="connsiteX32" fmla="*/ 147638 w 633509"/>
              <a:gd name="connsiteY32" fmla="*/ 305 h 2052942"/>
              <a:gd name="connsiteX33" fmla="*/ 0 w 633509"/>
              <a:gd name="connsiteY33" fmla="*/ 9830 h 2052942"/>
              <a:gd name="connsiteX0" fmla="*/ 0 w 638418"/>
              <a:gd name="connsiteY0" fmla="*/ 9830 h 2052942"/>
              <a:gd name="connsiteX1" fmla="*/ 54769 w 638418"/>
              <a:gd name="connsiteY1" fmla="*/ 112223 h 2052942"/>
              <a:gd name="connsiteX2" fmla="*/ 90488 w 638418"/>
              <a:gd name="connsiteY2" fmla="*/ 209855 h 2052942"/>
              <a:gd name="connsiteX3" fmla="*/ 152400 w 638418"/>
              <a:gd name="connsiteY3" fmla="*/ 376542 h 2052942"/>
              <a:gd name="connsiteX4" fmla="*/ 190500 w 638418"/>
              <a:gd name="connsiteY4" fmla="*/ 519417 h 2052942"/>
              <a:gd name="connsiteX5" fmla="*/ 223838 w 638418"/>
              <a:gd name="connsiteY5" fmla="*/ 657530 h 2052942"/>
              <a:gd name="connsiteX6" fmla="*/ 250032 w 638418"/>
              <a:gd name="connsiteY6" fmla="*/ 814692 h 2052942"/>
              <a:gd name="connsiteX7" fmla="*/ 271463 w 638418"/>
              <a:gd name="connsiteY7" fmla="*/ 971855 h 2052942"/>
              <a:gd name="connsiteX8" fmla="*/ 280988 w 638418"/>
              <a:gd name="connsiteY8" fmla="*/ 1138542 h 2052942"/>
              <a:gd name="connsiteX9" fmla="*/ 276225 w 638418"/>
              <a:gd name="connsiteY9" fmla="*/ 1348092 h 2052942"/>
              <a:gd name="connsiteX10" fmla="*/ 266701 w 638418"/>
              <a:gd name="connsiteY10" fmla="*/ 1510017 h 2052942"/>
              <a:gd name="connsiteX11" fmla="*/ 250031 w 638418"/>
              <a:gd name="connsiteY11" fmla="*/ 1662417 h 2052942"/>
              <a:gd name="connsiteX12" fmla="*/ 228600 w 638418"/>
              <a:gd name="connsiteY12" fmla="*/ 1786242 h 2052942"/>
              <a:gd name="connsiteX13" fmla="*/ 185738 w 638418"/>
              <a:gd name="connsiteY13" fmla="*/ 1957692 h 2052942"/>
              <a:gd name="connsiteX14" fmla="*/ 161925 w 638418"/>
              <a:gd name="connsiteY14" fmla="*/ 2052942 h 2052942"/>
              <a:gd name="connsiteX15" fmla="*/ 250031 w 638418"/>
              <a:gd name="connsiteY15" fmla="*/ 2043417 h 2052942"/>
              <a:gd name="connsiteX16" fmla="*/ 352425 w 638418"/>
              <a:gd name="connsiteY16" fmla="*/ 2029130 h 2052942"/>
              <a:gd name="connsiteX17" fmla="*/ 461963 w 638418"/>
              <a:gd name="connsiteY17" fmla="*/ 2000555 h 2052942"/>
              <a:gd name="connsiteX18" fmla="*/ 550069 w 638418"/>
              <a:gd name="connsiteY18" fmla="*/ 1974361 h 2052942"/>
              <a:gd name="connsiteX19" fmla="*/ 590550 w 638418"/>
              <a:gd name="connsiteY19" fmla="*/ 1781480 h 2052942"/>
              <a:gd name="connsiteX20" fmla="*/ 619125 w 638418"/>
              <a:gd name="connsiteY20" fmla="*/ 1567167 h 2052942"/>
              <a:gd name="connsiteX21" fmla="*/ 628650 w 638418"/>
              <a:gd name="connsiteY21" fmla="*/ 1410005 h 2052942"/>
              <a:gd name="connsiteX22" fmla="*/ 633412 w 638418"/>
              <a:gd name="connsiteY22" fmla="*/ 1243318 h 2052942"/>
              <a:gd name="connsiteX23" fmla="*/ 628650 w 638418"/>
              <a:gd name="connsiteY23" fmla="*/ 1043292 h 2052942"/>
              <a:gd name="connsiteX24" fmla="*/ 637001 w 638418"/>
              <a:gd name="connsiteY24" fmla="*/ 767067 h 2052942"/>
              <a:gd name="connsiteX25" fmla="*/ 594227 w 638418"/>
              <a:gd name="connsiteY25" fmla="*/ 552567 h 2052942"/>
              <a:gd name="connsiteX26" fmla="*/ 537809 w 638418"/>
              <a:gd name="connsiteY26" fmla="*/ 341141 h 2052942"/>
              <a:gd name="connsiteX27" fmla="*/ 485508 w 638418"/>
              <a:gd name="connsiteY27" fmla="*/ 191858 h 2052942"/>
              <a:gd name="connsiteX28" fmla="*/ 447498 w 638418"/>
              <a:gd name="connsiteY28" fmla="*/ 102699 h 2052942"/>
              <a:gd name="connsiteX29" fmla="*/ 409853 w 638418"/>
              <a:gd name="connsiteY29" fmla="*/ 29933 h 2052942"/>
              <a:gd name="connsiteX30" fmla="*/ 335757 w 638418"/>
              <a:gd name="connsiteY30" fmla="*/ 16974 h 2052942"/>
              <a:gd name="connsiteX31" fmla="*/ 233363 w 638418"/>
              <a:gd name="connsiteY31" fmla="*/ 5067 h 2052942"/>
              <a:gd name="connsiteX32" fmla="*/ 147638 w 638418"/>
              <a:gd name="connsiteY32" fmla="*/ 305 h 2052942"/>
              <a:gd name="connsiteX33" fmla="*/ 0 w 638418"/>
              <a:gd name="connsiteY33" fmla="*/ 9830 h 2052942"/>
              <a:gd name="connsiteX0" fmla="*/ 0 w 640362"/>
              <a:gd name="connsiteY0" fmla="*/ 9830 h 2052942"/>
              <a:gd name="connsiteX1" fmla="*/ 54769 w 640362"/>
              <a:gd name="connsiteY1" fmla="*/ 112223 h 2052942"/>
              <a:gd name="connsiteX2" fmla="*/ 90488 w 640362"/>
              <a:gd name="connsiteY2" fmla="*/ 209855 h 2052942"/>
              <a:gd name="connsiteX3" fmla="*/ 152400 w 640362"/>
              <a:gd name="connsiteY3" fmla="*/ 376542 h 2052942"/>
              <a:gd name="connsiteX4" fmla="*/ 190500 w 640362"/>
              <a:gd name="connsiteY4" fmla="*/ 519417 h 2052942"/>
              <a:gd name="connsiteX5" fmla="*/ 223838 w 640362"/>
              <a:gd name="connsiteY5" fmla="*/ 657530 h 2052942"/>
              <a:gd name="connsiteX6" fmla="*/ 250032 w 640362"/>
              <a:gd name="connsiteY6" fmla="*/ 814692 h 2052942"/>
              <a:gd name="connsiteX7" fmla="*/ 271463 w 640362"/>
              <a:gd name="connsiteY7" fmla="*/ 971855 h 2052942"/>
              <a:gd name="connsiteX8" fmla="*/ 280988 w 640362"/>
              <a:gd name="connsiteY8" fmla="*/ 1138542 h 2052942"/>
              <a:gd name="connsiteX9" fmla="*/ 276225 w 640362"/>
              <a:gd name="connsiteY9" fmla="*/ 1348092 h 2052942"/>
              <a:gd name="connsiteX10" fmla="*/ 266701 w 640362"/>
              <a:gd name="connsiteY10" fmla="*/ 1510017 h 2052942"/>
              <a:gd name="connsiteX11" fmla="*/ 250031 w 640362"/>
              <a:gd name="connsiteY11" fmla="*/ 1662417 h 2052942"/>
              <a:gd name="connsiteX12" fmla="*/ 228600 w 640362"/>
              <a:gd name="connsiteY12" fmla="*/ 1786242 h 2052942"/>
              <a:gd name="connsiteX13" fmla="*/ 185738 w 640362"/>
              <a:gd name="connsiteY13" fmla="*/ 1957692 h 2052942"/>
              <a:gd name="connsiteX14" fmla="*/ 161925 w 640362"/>
              <a:gd name="connsiteY14" fmla="*/ 2052942 h 2052942"/>
              <a:gd name="connsiteX15" fmla="*/ 250031 w 640362"/>
              <a:gd name="connsiteY15" fmla="*/ 2043417 h 2052942"/>
              <a:gd name="connsiteX16" fmla="*/ 352425 w 640362"/>
              <a:gd name="connsiteY16" fmla="*/ 2029130 h 2052942"/>
              <a:gd name="connsiteX17" fmla="*/ 461963 w 640362"/>
              <a:gd name="connsiteY17" fmla="*/ 2000555 h 2052942"/>
              <a:gd name="connsiteX18" fmla="*/ 550069 w 640362"/>
              <a:gd name="connsiteY18" fmla="*/ 1974361 h 2052942"/>
              <a:gd name="connsiteX19" fmla="*/ 590550 w 640362"/>
              <a:gd name="connsiteY19" fmla="*/ 1781480 h 2052942"/>
              <a:gd name="connsiteX20" fmla="*/ 619125 w 640362"/>
              <a:gd name="connsiteY20" fmla="*/ 1567167 h 2052942"/>
              <a:gd name="connsiteX21" fmla="*/ 628650 w 640362"/>
              <a:gd name="connsiteY21" fmla="*/ 1410005 h 2052942"/>
              <a:gd name="connsiteX22" fmla="*/ 633412 w 640362"/>
              <a:gd name="connsiteY22" fmla="*/ 1243318 h 2052942"/>
              <a:gd name="connsiteX23" fmla="*/ 628650 w 640362"/>
              <a:gd name="connsiteY23" fmla="*/ 1043292 h 2052942"/>
              <a:gd name="connsiteX24" fmla="*/ 637001 w 640362"/>
              <a:gd name="connsiteY24" fmla="*/ 767067 h 2052942"/>
              <a:gd name="connsiteX25" fmla="*/ 594227 w 640362"/>
              <a:gd name="connsiteY25" fmla="*/ 552567 h 2052942"/>
              <a:gd name="connsiteX26" fmla="*/ 537809 w 640362"/>
              <a:gd name="connsiteY26" fmla="*/ 341141 h 2052942"/>
              <a:gd name="connsiteX27" fmla="*/ 485508 w 640362"/>
              <a:gd name="connsiteY27" fmla="*/ 191858 h 2052942"/>
              <a:gd name="connsiteX28" fmla="*/ 447498 w 640362"/>
              <a:gd name="connsiteY28" fmla="*/ 102699 h 2052942"/>
              <a:gd name="connsiteX29" fmla="*/ 409853 w 640362"/>
              <a:gd name="connsiteY29" fmla="*/ 29933 h 2052942"/>
              <a:gd name="connsiteX30" fmla="*/ 335757 w 640362"/>
              <a:gd name="connsiteY30" fmla="*/ 16974 h 2052942"/>
              <a:gd name="connsiteX31" fmla="*/ 233363 w 640362"/>
              <a:gd name="connsiteY31" fmla="*/ 5067 h 2052942"/>
              <a:gd name="connsiteX32" fmla="*/ 147638 w 640362"/>
              <a:gd name="connsiteY32" fmla="*/ 305 h 2052942"/>
              <a:gd name="connsiteX33" fmla="*/ 0 w 640362"/>
              <a:gd name="connsiteY33"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37809 w 638214"/>
              <a:gd name="connsiteY27" fmla="*/ 341141 h 2052942"/>
              <a:gd name="connsiteX28" fmla="*/ 485508 w 638214"/>
              <a:gd name="connsiteY28" fmla="*/ 191858 h 2052942"/>
              <a:gd name="connsiteX29" fmla="*/ 447498 w 638214"/>
              <a:gd name="connsiteY29" fmla="*/ 102699 h 2052942"/>
              <a:gd name="connsiteX30" fmla="*/ 409853 w 638214"/>
              <a:gd name="connsiteY30" fmla="*/ 29933 h 2052942"/>
              <a:gd name="connsiteX31" fmla="*/ 335757 w 638214"/>
              <a:gd name="connsiteY31" fmla="*/ 16974 h 2052942"/>
              <a:gd name="connsiteX32" fmla="*/ 233363 w 638214"/>
              <a:gd name="connsiteY32" fmla="*/ 5067 h 2052942"/>
              <a:gd name="connsiteX33" fmla="*/ 147638 w 638214"/>
              <a:gd name="connsiteY33" fmla="*/ 305 h 2052942"/>
              <a:gd name="connsiteX34" fmla="*/ 0 w 638214"/>
              <a:gd name="connsiteY34" fmla="*/ 9830 h 2052942"/>
              <a:gd name="connsiteX0" fmla="*/ 0 w 638214"/>
              <a:gd name="connsiteY0" fmla="*/ 9830 h 2052942"/>
              <a:gd name="connsiteX1" fmla="*/ 54769 w 638214"/>
              <a:gd name="connsiteY1" fmla="*/ 112223 h 2052942"/>
              <a:gd name="connsiteX2" fmla="*/ 90488 w 638214"/>
              <a:gd name="connsiteY2" fmla="*/ 209855 h 2052942"/>
              <a:gd name="connsiteX3" fmla="*/ 152400 w 638214"/>
              <a:gd name="connsiteY3" fmla="*/ 376542 h 2052942"/>
              <a:gd name="connsiteX4" fmla="*/ 190500 w 638214"/>
              <a:gd name="connsiteY4" fmla="*/ 519417 h 2052942"/>
              <a:gd name="connsiteX5" fmla="*/ 223838 w 638214"/>
              <a:gd name="connsiteY5" fmla="*/ 657530 h 2052942"/>
              <a:gd name="connsiteX6" fmla="*/ 250032 w 638214"/>
              <a:gd name="connsiteY6" fmla="*/ 814692 h 2052942"/>
              <a:gd name="connsiteX7" fmla="*/ 271463 w 638214"/>
              <a:gd name="connsiteY7" fmla="*/ 971855 h 2052942"/>
              <a:gd name="connsiteX8" fmla="*/ 280988 w 638214"/>
              <a:gd name="connsiteY8" fmla="*/ 1138542 h 2052942"/>
              <a:gd name="connsiteX9" fmla="*/ 276225 w 638214"/>
              <a:gd name="connsiteY9" fmla="*/ 1348092 h 2052942"/>
              <a:gd name="connsiteX10" fmla="*/ 266701 w 638214"/>
              <a:gd name="connsiteY10" fmla="*/ 1510017 h 2052942"/>
              <a:gd name="connsiteX11" fmla="*/ 250031 w 638214"/>
              <a:gd name="connsiteY11" fmla="*/ 1662417 h 2052942"/>
              <a:gd name="connsiteX12" fmla="*/ 228600 w 638214"/>
              <a:gd name="connsiteY12" fmla="*/ 1786242 h 2052942"/>
              <a:gd name="connsiteX13" fmla="*/ 185738 w 638214"/>
              <a:gd name="connsiteY13" fmla="*/ 1957692 h 2052942"/>
              <a:gd name="connsiteX14" fmla="*/ 161925 w 638214"/>
              <a:gd name="connsiteY14" fmla="*/ 2052942 h 2052942"/>
              <a:gd name="connsiteX15" fmla="*/ 250031 w 638214"/>
              <a:gd name="connsiteY15" fmla="*/ 2043417 h 2052942"/>
              <a:gd name="connsiteX16" fmla="*/ 352425 w 638214"/>
              <a:gd name="connsiteY16" fmla="*/ 2029130 h 2052942"/>
              <a:gd name="connsiteX17" fmla="*/ 461963 w 638214"/>
              <a:gd name="connsiteY17" fmla="*/ 2000555 h 2052942"/>
              <a:gd name="connsiteX18" fmla="*/ 550069 w 638214"/>
              <a:gd name="connsiteY18" fmla="*/ 1974361 h 2052942"/>
              <a:gd name="connsiteX19" fmla="*/ 590550 w 638214"/>
              <a:gd name="connsiteY19" fmla="*/ 1781480 h 2052942"/>
              <a:gd name="connsiteX20" fmla="*/ 619125 w 638214"/>
              <a:gd name="connsiteY20" fmla="*/ 1567167 h 2052942"/>
              <a:gd name="connsiteX21" fmla="*/ 628650 w 638214"/>
              <a:gd name="connsiteY21" fmla="*/ 1410005 h 2052942"/>
              <a:gd name="connsiteX22" fmla="*/ 633412 w 638214"/>
              <a:gd name="connsiteY22" fmla="*/ 1243318 h 2052942"/>
              <a:gd name="connsiteX23" fmla="*/ 628650 w 638214"/>
              <a:gd name="connsiteY23" fmla="*/ 1043292 h 2052942"/>
              <a:gd name="connsiteX24" fmla="*/ 637001 w 638214"/>
              <a:gd name="connsiteY24" fmla="*/ 767067 h 2052942"/>
              <a:gd name="connsiteX25" fmla="*/ 597706 w 638214"/>
              <a:gd name="connsiteY25" fmla="*/ 556974 h 2052942"/>
              <a:gd name="connsiteX26" fmla="*/ 594227 w 638214"/>
              <a:gd name="connsiteY26" fmla="*/ 552567 h 2052942"/>
              <a:gd name="connsiteX27" fmla="*/ 571501 w 638214"/>
              <a:gd name="connsiteY27" fmla="*/ 455836 h 2052942"/>
              <a:gd name="connsiteX28" fmla="*/ 537809 w 638214"/>
              <a:gd name="connsiteY28" fmla="*/ 341141 h 2052942"/>
              <a:gd name="connsiteX29" fmla="*/ 485508 w 638214"/>
              <a:gd name="connsiteY29" fmla="*/ 191858 h 2052942"/>
              <a:gd name="connsiteX30" fmla="*/ 447498 w 638214"/>
              <a:gd name="connsiteY30" fmla="*/ 102699 h 2052942"/>
              <a:gd name="connsiteX31" fmla="*/ 409853 w 638214"/>
              <a:gd name="connsiteY31" fmla="*/ 29933 h 2052942"/>
              <a:gd name="connsiteX32" fmla="*/ 335757 w 638214"/>
              <a:gd name="connsiteY32" fmla="*/ 16974 h 2052942"/>
              <a:gd name="connsiteX33" fmla="*/ 233363 w 638214"/>
              <a:gd name="connsiteY33" fmla="*/ 5067 h 2052942"/>
              <a:gd name="connsiteX34" fmla="*/ 147638 w 638214"/>
              <a:gd name="connsiteY34" fmla="*/ 305 h 2052942"/>
              <a:gd name="connsiteX35" fmla="*/ 0 w 638214"/>
              <a:gd name="connsiteY35" fmla="*/ 9830 h 2052942"/>
              <a:gd name="connsiteX0" fmla="*/ 0 w 673007"/>
              <a:gd name="connsiteY0" fmla="*/ 9830 h 2052942"/>
              <a:gd name="connsiteX1" fmla="*/ 54769 w 673007"/>
              <a:gd name="connsiteY1" fmla="*/ 112223 h 2052942"/>
              <a:gd name="connsiteX2" fmla="*/ 90488 w 673007"/>
              <a:gd name="connsiteY2" fmla="*/ 209855 h 2052942"/>
              <a:gd name="connsiteX3" fmla="*/ 152400 w 673007"/>
              <a:gd name="connsiteY3" fmla="*/ 376542 h 2052942"/>
              <a:gd name="connsiteX4" fmla="*/ 190500 w 673007"/>
              <a:gd name="connsiteY4" fmla="*/ 519417 h 2052942"/>
              <a:gd name="connsiteX5" fmla="*/ 223838 w 673007"/>
              <a:gd name="connsiteY5" fmla="*/ 657530 h 2052942"/>
              <a:gd name="connsiteX6" fmla="*/ 250032 w 673007"/>
              <a:gd name="connsiteY6" fmla="*/ 814692 h 2052942"/>
              <a:gd name="connsiteX7" fmla="*/ 271463 w 673007"/>
              <a:gd name="connsiteY7" fmla="*/ 971855 h 2052942"/>
              <a:gd name="connsiteX8" fmla="*/ 280988 w 673007"/>
              <a:gd name="connsiteY8" fmla="*/ 1138542 h 2052942"/>
              <a:gd name="connsiteX9" fmla="*/ 276225 w 673007"/>
              <a:gd name="connsiteY9" fmla="*/ 1348092 h 2052942"/>
              <a:gd name="connsiteX10" fmla="*/ 266701 w 673007"/>
              <a:gd name="connsiteY10" fmla="*/ 1510017 h 2052942"/>
              <a:gd name="connsiteX11" fmla="*/ 250031 w 673007"/>
              <a:gd name="connsiteY11" fmla="*/ 1662417 h 2052942"/>
              <a:gd name="connsiteX12" fmla="*/ 228600 w 673007"/>
              <a:gd name="connsiteY12" fmla="*/ 1786242 h 2052942"/>
              <a:gd name="connsiteX13" fmla="*/ 185738 w 673007"/>
              <a:gd name="connsiteY13" fmla="*/ 1957692 h 2052942"/>
              <a:gd name="connsiteX14" fmla="*/ 161925 w 673007"/>
              <a:gd name="connsiteY14" fmla="*/ 2052942 h 2052942"/>
              <a:gd name="connsiteX15" fmla="*/ 250031 w 673007"/>
              <a:gd name="connsiteY15" fmla="*/ 2043417 h 2052942"/>
              <a:gd name="connsiteX16" fmla="*/ 352425 w 673007"/>
              <a:gd name="connsiteY16" fmla="*/ 2029130 h 2052942"/>
              <a:gd name="connsiteX17" fmla="*/ 461963 w 673007"/>
              <a:gd name="connsiteY17" fmla="*/ 2000555 h 2052942"/>
              <a:gd name="connsiteX18" fmla="*/ 550069 w 673007"/>
              <a:gd name="connsiteY18" fmla="*/ 1974361 h 2052942"/>
              <a:gd name="connsiteX19" fmla="*/ 590550 w 673007"/>
              <a:gd name="connsiteY19" fmla="*/ 1781480 h 2052942"/>
              <a:gd name="connsiteX20" fmla="*/ 619125 w 673007"/>
              <a:gd name="connsiteY20" fmla="*/ 1567167 h 2052942"/>
              <a:gd name="connsiteX21" fmla="*/ 628650 w 673007"/>
              <a:gd name="connsiteY21" fmla="*/ 1410005 h 2052942"/>
              <a:gd name="connsiteX22" fmla="*/ 633412 w 673007"/>
              <a:gd name="connsiteY22" fmla="*/ 1243318 h 2052942"/>
              <a:gd name="connsiteX23" fmla="*/ 672997 w 673007"/>
              <a:gd name="connsiteY23" fmla="*/ 1045399 h 2052942"/>
              <a:gd name="connsiteX24" fmla="*/ 637001 w 673007"/>
              <a:gd name="connsiteY24" fmla="*/ 767067 h 2052942"/>
              <a:gd name="connsiteX25" fmla="*/ 597706 w 673007"/>
              <a:gd name="connsiteY25" fmla="*/ 556974 h 2052942"/>
              <a:gd name="connsiteX26" fmla="*/ 594227 w 673007"/>
              <a:gd name="connsiteY26" fmla="*/ 552567 h 2052942"/>
              <a:gd name="connsiteX27" fmla="*/ 571501 w 673007"/>
              <a:gd name="connsiteY27" fmla="*/ 455836 h 2052942"/>
              <a:gd name="connsiteX28" fmla="*/ 537809 w 673007"/>
              <a:gd name="connsiteY28" fmla="*/ 341141 h 2052942"/>
              <a:gd name="connsiteX29" fmla="*/ 485508 w 673007"/>
              <a:gd name="connsiteY29" fmla="*/ 191858 h 2052942"/>
              <a:gd name="connsiteX30" fmla="*/ 447498 w 673007"/>
              <a:gd name="connsiteY30" fmla="*/ 102699 h 2052942"/>
              <a:gd name="connsiteX31" fmla="*/ 409853 w 673007"/>
              <a:gd name="connsiteY31" fmla="*/ 29933 h 2052942"/>
              <a:gd name="connsiteX32" fmla="*/ 335757 w 673007"/>
              <a:gd name="connsiteY32" fmla="*/ 16974 h 2052942"/>
              <a:gd name="connsiteX33" fmla="*/ 233363 w 673007"/>
              <a:gd name="connsiteY33" fmla="*/ 5067 h 2052942"/>
              <a:gd name="connsiteX34" fmla="*/ 147638 w 673007"/>
              <a:gd name="connsiteY34" fmla="*/ 305 h 2052942"/>
              <a:gd name="connsiteX35" fmla="*/ 0 w 673007"/>
              <a:gd name="connsiteY35" fmla="*/ 9830 h 2052942"/>
              <a:gd name="connsiteX0" fmla="*/ 0 w 679830"/>
              <a:gd name="connsiteY0" fmla="*/ 9830 h 2052942"/>
              <a:gd name="connsiteX1" fmla="*/ 54769 w 679830"/>
              <a:gd name="connsiteY1" fmla="*/ 112223 h 2052942"/>
              <a:gd name="connsiteX2" fmla="*/ 90488 w 679830"/>
              <a:gd name="connsiteY2" fmla="*/ 209855 h 2052942"/>
              <a:gd name="connsiteX3" fmla="*/ 152400 w 679830"/>
              <a:gd name="connsiteY3" fmla="*/ 376542 h 2052942"/>
              <a:gd name="connsiteX4" fmla="*/ 190500 w 679830"/>
              <a:gd name="connsiteY4" fmla="*/ 519417 h 2052942"/>
              <a:gd name="connsiteX5" fmla="*/ 223838 w 679830"/>
              <a:gd name="connsiteY5" fmla="*/ 657530 h 2052942"/>
              <a:gd name="connsiteX6" fmla="*/ 250032 w 679830"/>
              <a:gd name="connsiteY6" fmla="*/ 814692 h 2052942"/>
              <a:gd name="connsiteX7" fmla="*/ 271463 w 679830"/>
              <a:gd name="connsiteY7" fmla="*/ 971855 h 2052942"/>
              <a:gd name="connsiteX8" fmla="*/ 280988 w 679830"/>
              <a:gd name="connsiteY8" fmla="*/ 1138542 h 2052942"/>
              <a:gd name="connsiteX9" fmla="*/ 276225 w 679830"/>
              <a:gd name="connsiteY9" fmla="*/ 1348092 h 2052942"/>
              <a:gd name="connsiteX10" fmla="*/ 266701 w 679830"/>
              <a:gd name="connsiteY10" fmla="*/ 1510017 h 2052942"/>
              <a:gd name="connsiteX11" fmla="*/ 250031 w 679830"/>
              <a:gd name="connsiteY11" fmla="*/ 1662417 h 2052942"/>
              <a:gd name="connsiteX12" fmla="*/ 228600 w 679830"/>
              <a:gd name="connsiteY12" fmla="*/ 1786242 h 2052942"/>
              <a:gd name="connsiteX13" fmla="*/ 185738 w 679830"/>
              <a:gd name="connsiteY13" fmla="*/ 1957692 h 2052942"/>
              <a:gd name="connsiteX14" fmla="*/ 161925 w 679830"/>
              <a:gd name="connsiteY14" fmla="*/ 2052942 h 2052942"/>
              <a:gd name="connsiteX15" fmla="*/ 250031 w 679830"/>
              <a:gd name="connsiteY15" fmla="*/ 2043417 h 2052942"/>
              <a:gd name="connsiteX16" fmla="*/ 352425 w 679830"/>
              <a:gd name="connsiteY16" fmla="*/ 2029130 h 2052942"/>
              <a:gd name="connsiteX17" fmla="*/ 461963 w 679830"/>
              <a:gd name="connsiteY17" fmla="*/ 2000555 h 2052942"/>
              <a:gd name="connsiteX18" fmla="*/ 550069 w 679830"/>
              <a:gd name="connsiteY18" fmla="*/ 1974361 h 2052942"/>
              <a:gd name="connsiteX19" fmla="*/ 590550 w 679830"/>
              <a:gd name="connsiteY19" fmla="*/ 1781480 h 2052942"/>
              <a:gd name="connsiteX20" fmla="*/ 619125 w 679830"/>
              <a:gd name="connsiteY20" fmla="*/ 1567167 h 2052942"/>
              <a:gd name="connsiteX21" fmla="*/ 628650 w 679830"/>
              <a:gd name="connsiteY21" fmla="*/ 1410005 h 2052942"/>
              <a:gd name="connsiteX22" fmla="*/ 675743 w 679830"/>
              <a:gd name="connsiteY22" fmla="*/ 1254907 h 2052942"/>
              <a:gd name="connsiteX23" fmla="*/ 672997 w 679830"/>
              <a:gd name="connsiteY23" fmla="*/ 1045399 h 2052942"/>
              <a:gd name="connsiteX24" fmla="*/ 637001 w 679830"/>
              <a:gd name="connsiteY24" fmla="*/ 767067 h 2052942"/>
              <a:gd name="connsiteX25" fmla="*/ 597706 w 679830"/>
              <a:gd name="connsiteY25" fmla="*/ 556974 h 2052942"/>
              <a:gd name="connsiteX26" fmla="*/ 594227 w 679830"/>
              <a:gd name="connsiteY26" fmla="*/ 552567 h 2052942"/>
              <a:gd name="connsiteX27" fmla="*/ 571501 w 679830"/>
              <a:gd name="connsiteY27" fmla="*/ 455836 h 2052942"/>
              <a:gd name="connsiteX28" fmla="*/ 537809 w 679830"/>
              <a:gd name="connsiteY28" fmla="*/ 341141 h 2052942"/>
              <a:gd name="connsiteX29" fmla="*/ 485508 w 679830"/>
              <a:gd name="connsiteY29" fmla="*/ 191858 h 2052942"/>
              <a:gd name="connsiteX30" fmla="*/ 447498 w 679830"/>
              <a:gd name="connsiteY30" fmla="*/ 102699 h 2052942"/>
              <a:gd name="connsiteX31" fmla="*/ 409853 w 679830"/>
              <a:gd name="connsiteY31" fmla="*/ 29933 h 2052942"/>
              <a:gd name="connsiteX32" fmla="*/ 335757 w 679830"/>
              <a:gd name="connsiteY32" fmla="*/ 16974 h 2052942"/>
              <a:gd name="connsiteX33" fmla="*/ 233363 w 679830"/>
              <a:gd name="connsiteY33" fmla="*/ 5067 h 2052942"/>
              <a:gd name="connsiteX34" fmla="*/ 147638 w 679830"/>
              <a:gd name="connsiteY34" fmla="*/ 305 h 2052942"/>
              <a:gd name="connsiteX35" fmla="*/ 0 w 679830"/>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19125 w 677106"/>
              <a:gd name="connsiteY20" fmla="*/ 1567167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0550 w 677106"/>
              <a:gd name="connsiteY19" fmla="*/ 1781480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623811 w 677106"/>
              <a:gd name="connsiteY19" fmla="*/ 1785694 h 2052942"/>
              <a:gd name="connsiteX20" fmla="*/ 656417 w 677106"/>
              <a:gd name="connsiteY20" fmla="*/ 1584023 h 2052942"/>
              <a:gd name="connsiteX21" fmla="*/ 667958 w 677106"/>
              <a:gd name="connsiteY21" fmla="*/ 1413166 h 2052942"/>
              <a:gd name="connsiteX22" fmla="*/ 675743 w 677106"/>
              <a:gd name="connsiteY22" fmla="*/ 1254907 h 2052942"/>
              <a:gd name="connsiteX23" fmla="*/ 672997 w 677106"/>
              <a:gd name="connsiteY23" fmla="*/ 1045399 h 2052942"/>
              <a:gd name="connsiteX24" fmla="*/ 637001 w 677106"/>
              <a:gd name="connsiteY24" fmla="*/ 767067 h 2052942"/>
              <a:gd name="connsiteX25" fmla="*/ 597706 w 677106"/>
              <a:gd name="connsiteY25" fmla="*/ 556974 h 2052942"/>
              <a:gd name="connsiteX26" fmla="*/ 594227 w 677106"/>
              <a:gd name="connsiteY26" fmla="*/ 552567 h 2052942"/>
              <a:gd name="connsiteX27" fmla="*/ 571501 w 677106"/>
              <a:gd name="connsiteY27" fmla="*/ 455836 h 2052942"/>
              <a:gd name="connsiteX28" fmla="*/ 537809 w 677106"/>
              <a:gd name="connsiteY28" fmla="*/ 341141 h 2052942"/>
              <a:gd name="connsiteX29" fmla="*/ 485508 w 677106"/>
              <a:gd name="connsiteY29" fmla="*/ 191858 h 2052942"/>
              <a:gd name="connsiteX30" fmla="*/ 447498 w 677106"/>
              <a:gd name="connsiteY30" fmla="*/ 102699 h 2052942"/>
              <a:gd name="connsiteX31" fmla="*/ 409853 w 677106"/>
              <a:gd name="connsiteY31" fmla="*/ 29933 h 2052942"/>
              <a:gd name="connsiteX32" fmla="*/ 335757 w 677106"/>
              <a:gd name="connsiteY32" fmla="*/ 16974 h 2052942"/>
              <a:gd name="connsiteX33" fmla="*/ 233363 w 677106"/>
              <a:gd name="connsiteY33" fmla="*/ 5067 h 2052942"/>
              <a:gd name="connsiteX34" fmla="*/ 147638 w 677106"/>
              <a:gd name="connsiteY34" fmla="*/ 305 h 2052942"/>
              <a:gd name="connsiteX35" fmla="*/ 0 w 677106"/>
              <a:gd name="connsiteY35"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50069 w 677106"/>
              <a:gd name="connsiteY18" fmla="*/ 1974361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00555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3674 w 677106"/>
              <a:gd name="connsiteY19" fmla="*/ 1903368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1963 w 677106"/>
              <a:gd name="connsiteY17" fmla="*/ 2023732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62971 w 677106"/>
              <a:gd name="connsiteY17" fmla="*/ 199950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2425 w 677106"/>
              <a:gd name="connsiteY16" fmla="*/ 202913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1982775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50031 w 677106"/>
              <a:gd name="connsiteY15" fmla="*/ 2043417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185738 w 677106"/>
              <a:gd name="connsiteY13" fmla="*/ 1957692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52942"/>
              <a:gd name="connsiteX1" fmla="*/ 54769 w 677106"/>
              <a:gd name="connsiteY1" fmla="*/ 112223 h 2052942"/>
              <a:gd name="connsiteX2" fmla="*/ 90488 w 677106"/>
              <a:gd name="connsiteY2" fmla="*/ 209855 h 2052942"/>
              <a:gd name="connsiteX3" fmla="*/ 152400 w 677106"/>
              <a:gd name="connsiteY3" fmla="*/ 376542 h 2052942"/>
              <a:gd name="connsiteX4" fmla="*/ 190500 w 677106"/>
              <a:gd name="connsiteY4" fmla="*/ 519417 h 2052942"/>
              <a:gd name="connsiteX5" fmla="*/ 223838 w 677106"/>
              <a:gd name="connsiteY5" fmla="*/ 657530 h 2052942"/>
              <a:gd name="connsiteX6" fmla="*/ 250032 w 677106"/>
              <a:gd name="connsiteY6" fmla="*/ 814692 h 2052942"/>
              <a:gd name="connsiteX7" fmla="*/ 271463 w 677106"/>
              <a:gd name="connsiteY7" fmla="*/ 971855 h 2052942"/>
              <a:gd name="connsiteX8" fmla="*/ 280988 w 677106"/>
              <a:gd name="connsiteY8" fmla="*/ 1138542 h 2052942"/>
              <a:gd name="connsiteX9" fmla="*/ 276225 w 677106"/>
              <a:gd name="connsiteY9" fmla="*/ 1348092 h 2052942"/>
              <a:gd name="connsiteX10" fmla="*/ 266701 w 677106"/>
              <a:gd name="connsiteY10" fmla="*/ 1510017 h 2052942"/>
              <a:gd name="connsiteX11" fmla="*/ 250031 w 677106"/>
              <a:gd name="connsiteY11" fmla="*/ 1662417 h 2052942"/>
              <a:gd name="connsiteX12" fmla="*/ 228600 w 677106"/>
              <a:gd name="connsiteY12" fmla="*/ 1786242 h 2052942"/>
              <a:gd name="connsiteX13" fmla="*/ 210935 w 677106"/>
              <a:gd name="connsiteY13" fmla="*/ 1860769 h 2052942"/>
              <a:gd name="connsiteX14" fmla="*/ 161925 w 677106"/>
              <a:gd name="connsiteY14" fmla="*/ 2052942 h 2052942"/>
              <a:gd name="connsiteX15" fmla="*/ 260110 w 677106"/>
              <a:gd name="connsiteY15" fmla="*/ 1987581 h 2052942"/>
              <a:gd name="connsiteX16" fmla="*/ 356456 w 677106"/>
              <a:gd name="connsiteY16" fmla="*/ 2011220 h 2052942"/>
              <a:gd name="connsiteX17" fmla="*/ 458940 w 677106"/>
              <a:gd name="connsiteY17" fmla="*/ 2020571 h 2052942"/>
              <a:gd name="connsiteX18" fmla="*/ 564180 w 677106"/>
              <a:gd name="connsiteY18" fmla="*/ 2021769 h 2052942"/>
              <a:gd name="connsiteX19" fmla="*/ 599722 w 677106"/>
              <a:gd name="connsiteY19" fmla="*/ 1905475 h 2052942"/>
              <a:gd name="connsiteX20" fmla="*/ 623811 w 677106"/>
              <a:gd name="connsiteY20" fmla="*/ 1785694 h 2052942"/>
              <a:gd name="connsiteX21" fmla="*/ 656417 w 677106"/>
              <a:gd name="connsiteY21" fmla="*/ 1584023 h 2052942"/>
              <a:gd name="connsiteX22" fmla="*/ 667958 w 677106"/>
              <a:gd name="connsiteY22" fmla="*/ 1413166 h 2052942"/>
              <a:gd name="connsiteX23" fmla="*/ 675743 w 677106"/>
              <a:gd name="connsiteY23" fmla="*/ 1254907 h 2052942"/>
              <a:gd name="connsiteX24" fmla="*/ 672997 w 677106"/>
              <a:gd name="connsiteY24" fmla="*/ 1045399 h 2052942"/>
              <a:gd name="connsiteX25" fmla="*/ 637001 w 677106"/>
              <a:gd name="connsiteY25" fmla="*/ 767067 h 2052942"/>
              <a:gd name="connsiteX26" fmla="*/ 597706 w 677106"/>
              <a:gd name="connsiteY26" fmla="*/ 556974 h 2052942"/>
              <a:gd name="connsiteX27" fmla="*/ 594227 w 677106"/>
              <a:gd name="connsiteY27" fmla="*/ 552567 h 2052942"/>
              <a:gd name="connsiteX28" fmla="*/ 571501 w 677106"/>
              <a:gd name="connsiteY28" fmla="*/ 455836 h 2052942"/>
              <a:gd name="connsiteX29" fmla="*/ 537809 w 677106"/>
              <a:gd name="connsiteY29" fmla="*/ 341141 h 2052942"/>
              <a:gd name="connsiteX30" fmla="*/ 485508 w 677106"/>
              <a:gd name="connsiteY30" fmla="*/ 191858 h 2052942"/>
              <a:gd name="connsiteX31" fmla="*/ 447498 w 677106"/>
              <a:gd name="connsiteY31" fmla="*/ 102699 h 2052942"/>
              <a:gd name="connsiteX32" fmla="*/ 409853 w 677106"/>
              <a:gd name="connsiteY32" fmla="*/ 29933 h 2052942"/>
              <a:gd name="connsiteX33" fmla="*/ 335757 w 677106"/>
              <a:gd name="connsiteY33" fmla="*/ 16974 h 2052942"/>
              <a:gd name="connsiteX34" fmla="*/ 233363 w 677106"/>
              <a:gd name="connsiteY34" fmla="*/ 5067 h 2052942"/>
              <a:gd name="connsiteX35" fmla="*/ 147638 w 677106"/>
              <a:gd name="connsiteY35" fmla="*/ 305 h 2052942"/>
              <a:gd name="connsiteX36" fmla="*/ 0 w 677106"/>
              <a:gd name="connsiteY36" fmla="*/ 9830 h 2052942"/>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091"/>
              <a:gd name="connsiteX1" fmla="*/ 54769 w 677106"/>
              <a:gd name="connsiteY1" fmla="*/ 112223 h 2032091"/>
              <a:gd name="connsiteX2" fmla="*/ 90488 w 677106"/>
              <a:gd name="connsiteY2" fmla="*/ 209855 h 2032091"/>
              <a:gd name="connsiteX3" fmla="*/ 152400 w 677106"/>
              <a:gd name="connsiteY3" fmla="*/ 376542 h 2032091"/>
              <a:gd name="connsiteX4" fmla="*/ 190500 w 677106"/>
              <a:gd name="connsiteY4" fmla="*/ 519417 h 2032091"/>
              <a:gd name="connsiteX5" fmla="*/ 223838 w 677106"/>
              <a:gd name="connsiteY5" fmla="*/ 657530 h 2032091"/>
              <a:gd name="connsiteX6" fmla="*/ 250032 w 677106"/>
              <a:gd name="connsiteY6" fmla="*/ 814692 h 2032091"/>
              <a:gd name="connsiteX7" fmla="*/ 271463 w 677106"/>
              <a:gd name="connsiteY7" fmla="*/ 971855 h 2032091"/>
              <a:gd name="connsiteX8" fmla="*/ 280988 w 677106"/>
              <a:gd name="connsiteY8" fmla="*/ 1138542 h 2032091"/>
              <a:gd name="connsiteX9" fmla="*/ 276225 w 677106"/>
              <a:gd name="connsiteY9" fmla="*/ 1348092 h 2032091"/>
              <a:gd name="connsiteX10" fmla="*/ 266701 w 677106"/>
              <a:gd name="connsiteY10" fmla="*/ 1510017 h 2032091"/>
              <a:gd name="connsiteX11" fmla="*/ 250031 w 677106"/>
              <a:gd name="connsiteY11" fmla="*/ 1662417 h 2032091"/>
              <a:gd name="connsiteX12" fmla="*/ 228600 w 677106"/>
              <a:gd name="connsiteY12" fmla="*/ 1786242 h 2032091"/>
              <a:gd name="connsiteX13" fmla="*/ 210935 w 677106"/>
              <a:gd name="connsiteY13" fmla="*/ 1860769 h 2032091"/>
              <a:gd name="connsiteX14" fmla="*/ 186114 w 677106"/>
              <a:gd name="connsiteY14" fmla="*/ 1961286 h 2032091"/>
              <a:gd name="connsiteX15" fmla="*/ 260110 w 677106"/>
              <a:gd name="connsiteY15" fmla="*/ 1987581 h 2032091"/>
              <a:gd name="connsiteX16" fmla="*/ 356456 w 677106"/>
              <a:gd name="connsiteY16" fmla="*/ 2011220 h 2032091"/>
              <a:gd name="connsiteX17" fmla="*/ 458940 w 677106"/>
              <a:gd name="connsiteY17" fmla="*/ 2020571 h 2032091"/>
              <a:gd name="connsiteX18" fmla="*/ 564180 w 677106"/>
              <a:gd name="connsiteY18" fmla="*/ 2021769 h 2032091"/>
              <a:gd name="connsiteX19" fmla="*/ 599722 w 677106"/>
              <a:gd name="connsiteY19" fmla="*/ 1905475 h 2032091"/>
              <a:gd name="connsiteX20" fmla="*/ 623811 w 677106"/>
              <a:gd name="connsiteY20" fmla="*/ 1785694 h 2032091"/>
              <a:gd name="connsiteX21" fmla="*/ 656417 w 677106"/>
              <a:gd name="connsiteY21" fmla="*/ 1584023 h 2032091"/>
              <a:gd name="connsiteX22" fmla="*/ 667958 w 677106"/>
              <a:gd name="connsiteY22" fmla="*/ 1413166 h 2032091"/>
              <a:gd name="connsiteX23" fmla="*/ 675743 w 677106"/>
              <a:gd name="connsiteY23" fmla="*/ 1254907 h 2032091"/>
              <a:gd name="connsiteX24" fmla="*/ 672997 w 677106"/>
              <a:gd name="connsiteY24" fmla="*/ 1045399 h 2032091"/>
              <a:gd name="connsiteX25" fmla="*/ 637001 w 677106"/>
              <a:gd name="connsiteY25" fmla="*/ 767067 h 2032091"/>
              <a:gd name="connsiteX26" fmla="*/ 597706 w 677106"/>
              <a:gd name="connsiteY26" fmla="*/ 556974 h 2032091"/>
              <a:gd name="connsiteX27" fmla="*/ 594227 w 677106"/>
              <a:gd name="connsiteY27" fmla="*/ 552567 h 2032091"/>
              <a:gd name="connsiteX28" fmla="*/ 571501 w 677106"/>
              <a:gd name="connsiteY28" fmla="*/ 455836 h 2032091"/>
              <a:gd name="connsiteX29" fmla="*/ 537809 w 677106"/>
              <a:gd name="connsiteY29" fmla="*/ 341141 h 2032091"/>
              <a:gd name="connsiteX30" fmla="*/ 485508 w 677106"/>
              <a:gd name="connsiteY30" fmla="*/ 191858 h 2032091"/>
              <a:gd name="connsiteX31" fmla="*/ 447498 w 677106"/>
              <a:gd name="connsiteY31" fmla="*/ 102699 h 2032091"/>
              <a:gd name="connsiteX32" fmla="*/ 409853 w 677106"/>
              <a:gd name="connsiteY32" fmla="*/ 29933 h 2032091"/>
              <a:gd name="connsiteX33" fmla="*/ 335757 w 677106"/>
              <a:gd name="connsiteY33" fmla="*/ 16974 h 2032091"/>
              <a:gd name="connsiteX34" fmla="*/ 233363 w 677106"/>
              <a:gd name="connsiteY34" fmla="*/ 5067 h 2032091"/>
              <a:gd name="connsiteX35" fmla="*/ 147638 w 677106"/>
              <a:gd name="connsiteY35" fmla="*/ 305 h 2032091"/>
              <a:gd name="connsiteX36" fmla="*/ 0 w 677106"/>
              <a:gd name="connsiteY36" fmla="*/ 9830 h 2032091"/>
              <a:gd name="connsiteX0" fmla="*/ 0 w 677106"/>
              <a:gd name="connsiteY0" fmla="*/ 9830 h 2032412"/>
              <a:gd name="connsiteX1" fmla="*/ 54769 w 677106"/>
              <a:gd name="connsiteY1" fmla="*/ 112223 h 2032412"/>
              <a:gd name="connsiteX2" fmla="*/ 90488 w 677106"/>
              <a:gd name="connsiteY2" fmla="*/ 209855 h 2032412"/>
              <a:gd name="connsiteX3" fmla="*/ 152400 w 677106"/>
              <a:gd name="connsiteY3" fmla="*/ 376542 h 2032412"/>
              <a:gd name="connsiteX4" fmla="*/ 190500 w 677106"/>
              <a:gd name="connsiteY4" fmla="*/ 519417 h 2032412"/>
              <a:gd name="connsiteX5" fmla="*/ 223838 w 677106"/>
              <a:gd name="connsiteY5" fmla="*/ 657530 h 2032412"/>
              <a:gd name="connsiteX6" fmla="*/ 250032 w 677106"/>
              <a:gd name="connsiteY6" fmla="*/ 814692 h 2032412"/>
              <a:gd name="connsiteX7" fmla="*/ 271463 w 677106"/>
              <a:gd name="connsiteY7" fmla="*/ 971855 h 2032412"/>
              <a:gd name="connsiteX8" fmla="*/ 280988 w 677106"/>
              <a:gd name="connsiteY8" fmla="*/ 1138542 h 2032412"/>
              <a:gd name="connsiteX9" fmla="*/ 276225 w 677106"/>
              <a:gd name="connsiteY9" fmla="*/ 1348092 h 2032412"/>
              <a:gd name="connsiteX10" fmla="*/ 266701 w 677106"/>
              <a:gd name="connsiteY10" fmla="*/ 1510017 h 2032412"/>
              <a:gd name="connsiteX11" fmla="*/ 250031 w 677106"/>
              <a:gd name="connsiteY11" fmla="*/ 1662417 h 2032412"/>
              <a:gd name="connsiteX12" fmla="*/ 228600 w 677106"/>
              <a:gd name="connsiteY12" fmla="*/ 1786242 h 2032412"/>
              <a:gd name="connsiteX13" fmla="*/ 210935 w 677106"/>
              <a:gd name="connsiteY13" fmla="*/ 1860769 h 2032412"/>
              <a:gd name="connsiteX14" fmla="*/ 186114 w 677106"/>
              <a:gd name="connsiteY14" fmla="*/ 1961286 h 2032412"/>
              <a:gd name="connsiteX15" fmla="*/ 260110 w 677106"/>
              <a:gd name="connsiteY15" fmla="*/ 1987581 h 2032412"/>
              <a:gd name="connsiteX16" fmla="*/ 356456 w 677106"/>
              <a:gd name="connsiteY16" fmla="*/ 2002792 h 2032412"/>
              <a:gd name="connsiteX17" fmla="*/ 458940 w 677106"/>
              <a:gd name="connsiteY17" fmla="*/ 2020571 h 2032412"/>
              <a:gd name="connsiteX18" fmla="*/ 564180 w 677106"/>
              <a:gd name="connsiteY18" fmla="*/ 2021769 h 2032412"/>
              <a:gd name="connsiteX19" fmla="*/ 599722 w 677106"/>
              <a:gd name="connsiteY19" fmla="*/ 1905475 h 2032412"/>
              <a:gd name="connsiteX20" fmla="*/ 623811 w 677106"/>
              <a:gd name="connsiteY20" fmla="*/ 1785694 h 2032412"/>
              <a:gd name="connsiteX21" fmla="*/ 656417 w 677106"/>
              <a:gd name="connsiteY21" fmla="*/ 1584023 h 2032412"/>
              <a:gd name="connsiteX22" fmla="*/ 667958 w 677106"/>
              <a:gd name="connsiteY22" fmla="*/ 1413166 h 2032412"/>
              <a:gd name="connsiteX23" fmla="*/ 675743 w 677106"/>
              <a:gd name="connsiteY23" fmla="*/ 1254907 h 2032412"/>
              <a:gd name="connsiteX24" fmla="*/ 672997 w 677106"/>
              <a:gd name="connsiteY24" fmla="*/ 1045399 h 2032412"/>
              <a:gd name="connsiteX25" fmla="*/ 637001 w 677106"/>
              <a:gd name="connsiteY25" fmla="*/ 767067 h 2032412"/>
              <a:gd name="connsiteX26" fmla="*/ 597706 w 677106"/>
              <a:gd name="connsiteY26" fmla="*/ 556974 h 2032412"/>
              <a:gd name="connsiteX27" fmla="*/ 594227 w 677106"/>
              <a:gd name="connsiteY27" fmla="*/ 552567 h 2032412"/>
              <a:gd name="connsiteX28" fmla="*/ 571501 w 677106"/>
              <a:gd name="connsiteY28" fmla="*/ 455836 h 2032412"/>
              <a:gd name="connsiteX29" fmla="*/ 537809 w 677106"/>
              <a:gd name="connsiteY29" fmla="*/ 341141 h 2032412"/>
              <a:gd name="connsiteX30" fmla="*/ 485508 w 677106"/>
              <a:gd name="connsiteY30" fmla="*/ 191858 h 2032412"/>
              <a:gd name="connsiteX31" fmla="*/ 447498 w 677106"/>
              <a:gd name="connsiteY31" fmla="*/ 102699 h 2032412"/>
              <a:gd name="connsiteX32" fmla="*/ 409853 w 677106"/>
              <a:gd name="connsiteY32" fmla="*/ 29933 h 2032412"/>
              <a:gd name="connsiteX33" fmla="*/ 335757 w 677106"/>
              <a:gd name="connsiteY33" fmla="*/ 16974 h 2032412"/>
              <a:gd name="connsiteX34" fmla="*/ 233363 w 677106"/>
              <a:gd name="connsiteY34" fmla="*/ 5067 h 2032412"/>
              <a:gd name="connsiteX35" fmla="*/ 147638 w 677106"/>
              <a:gd name="connsiteY35" fmla="*/ 305 h 2032412"/>
              <a:gd name="connsiteX36" fmla="*/ 0 w 677106"/>
              <a:gd name="connsiteY36" fmla="*/ 9830 h 2032412"/>
              <a:gd name="connsiteX0" fmla="*/ 0 w 677106"/>
              <a:gd name="connsiteY0" fmla="*/ 9830 h 2032290"/>
              <a:gd name="connsiteX1" fmla="*/ 54769 w 677106"/>
              <a:gd name="connsiteY1" fmla="*/ 112223 h 2032290"/>
              <a:gd name="connsiteX2" fmla="*/ 90488 w 677106"/>
              <a:gd name="connsiteY2" fmla="*/ 209855 h 2032290"/>
              <a:gd name="connsiteX3" fmla="*/ 152400 w 677106"/>
              <a:gd name="connsiteY3" fmla="*/ 376542 h 2032290"/>
              <a:gd name="connsiteX4" fmla="*/ 190500 w 677106"/>
              <a:gd name="connsiteY4" fmla="*/ 519417 h 2032290"/>
              <a:gd name="connsiteX5" fmla="*/ 223838 w 677106"/>
              <a:gd name="connsiteY5" fmla="*/ 657530 h 2032290"/>
              <a:gd name="connsiteX6" fmla="*/ 250032 w 677106"/>
              <a:gd name="connsiteY6" fmla="*/ 814692 h 2032290"/>
              <a:gd name="connsiteX7" fmla="*/ 271463 w 677106"/>
              <a:gd name="connsiteY7" fmla="*/ 971855 h 2032290"/>
              <a:gd name="connsiteX8" fmla="*/ 280988 w 677106"/>
              <a:gd name="connsiteY8" fmla="*/ 1138542 h 2032290"/>
              <a:gd name="connsiteX9" fmla="*/ 276225 w 677106"/>
              <a:gd name="connsiteY9" fmla="*/ 1348092 h 2032290"/>
              <a:gd name="connsiteX10" fmla="*/ 266701 w 677106"/>
              <a:gd name="connsiteY10" fmla="*/ 1510017 h 2032290"/>
              <a:gd name="connsiteX11" fmla="*/ 250031 w 677106"/>
              <a:gd name="connsiteY11" fmla="*/ 1662417 h 2032290"/>
              <a:gd name="connsiteX12" fmla="*/ 228600 w 677106"/>
              <a:gd name="connsiteY12" fmla="*/ 1786242 h 2032290"/>
              <a:gd name="connsiteX13" fmla="*/ 210935 w 677106"/>
              <a:gd name="connsiteY13" fmla="*/ 1860769 h 2032290"/>
              <a:gd name="connsiteX14" fmla="*/ 186114 w 677106"/>
              <a:gd name="connsiteY14" fmla="*/ 1961286 h 2032290"/>
              <a:gd name="connsiteX15" fmla="*/ 260110 w 677106"/>
              <a:gd name="connsiteY15" fmla="*/ 1987581 h 2032290"/>
              <a:gd name="connsiteX16" fmla="*/ 356456 w 677106"/>
              <a:gd name="connsiteY16" fmla="*/ 2005953 h 2032290"/>
              <a:gd name="connsiteX17" fmla="*/ 458940 w 677106"/>
              <a:gd name="connsiteY17" fmla="*/ 2020571 h 2032290"/>
              <a:gd name="connsiteX18" fmla="*/ 564180 w 677106"/>
              <a:gd name="connsiteY18" fmla="*/ 2021769 h 2032290"/>
              <a:gd name="connsiteX19" fmla="*/ 599722 w 677106"/>
              <a:gd name="connsiteY19" fmla="*/ 1905475 h 2032290"/>
              <a:gd name="connsiteX20" fmla="*/ 623811 w 677106"/>
              <a:gd name="connsiteY20" fmla="*/ 1785694 h 2032290"/>
              <a:gd name="connsiteX21" fmla="*/ 656417 w 677106"/>
              <a:gd name="connsiteY21" fmla="*/ 1584023 h 2032290"/>
              <a:gd name="connsiteX22" fmla="*/ 667958 w 677106"/>
              <a:gd name="connsiteY22" fmla="*/ 1413166 h 2032290"/>
              <a:gd name="connsiteX23" fmla="*/ 675743 w 677106"/>
              <a:gd name="connsiteY23" fmla="*/ 1254907 h 2032290"/>
              <a:gd name="connsiteX24" fmla="*/ 672997 w 677106"/>
              <a:gd name="connsiteY24" fmla="*/ 1045399 h 2032290"/>
              <a:gd name="connsiteX25" fmla="*/ 637001 w 677106"/>
              <a:gd name="connsiteY25" fmla="*/ 767067 h 2032290"/>
              <a:gd name="connsiteX26" fmla="*/ 597706 w 677106"/>
              <a:gd name="connsiteY26" fmla="*/ 556974 h 2032290"/>
              <a:gd name="connsiteX27" fmla="*/ 594227 w 677106"/>
              <a:gd name="connsiteY27" fmla="*/ 552567 h 2032290"/>
              <a:gd name="connsiteX28" fmla="*/ 571501 w 677106"/>
              <a:gd name="connsiteY28" fmla="*/ 455836 h 2032290"/>
              <a:gd name="connsiteX29" fmla="*/ 537809 w 677106"/>
              <a:gd name="connsiteY29" fmla="*/ 341141 h 2032290"/>
              <a:gd name="connsiteX30" fmla="*/ 485508 w 677106"/>
              <a:gd name="connsiteY30" fmla="*/ 191858 h 2032290"/>
              <a:gd name="connsiteX31" fmla="*/ 447498 w 677106"/>
              <a:gd name="connsiteY31" fmla="*/ 102699 h 2032290"/>
              <a:gd name="connsiteX32" fmla="*/ 409853 w 677106"/>
              <a:gd name="connsiteY32" fmla="*/ 29933 h 2032290"/>
              <a:gd name="connsiteX33" fmla="*/ 335757 w 677106"/>
              <a:gd name="connsiteY33" fmla="*/ 16974 h 2032290"/>
              <a:gd name="connsiteX34" fmla="*/ 233363 w 677106"/>
              <a:gd name="connsiteY34" fmla="*/ 5067 h 2032290"/>
              <a:gd name="connsiteX35" fmla="*/ 147638 w 677106"/>
              <a:gd name="connsiteY35" fmla="*/ 305 h 2032290"/>
              <a:gd name="connsiteX36" fmla="*/ 0 w 677106"/>
              <a:gd name="connsiteY36" fmla="*/ 9830 h 2032290"/>
              <a:gd name="connsiteX0" fmla="*/ 0 w 677106"/>
              <a:gd name="connsiteY0" fmla="*/ 9830 h 2022114"/>
              <a:gd name="connsiteX1" fmla="*/ 54769 w 677106"/>
              <a:gd name="connsiteY1" fmla="*/ 112223 h 2022114"/>
              <a:gd name="connsiteX2" fmla="*/ 90488 w 677106"/>
              <a:gd name="connsiteY2" fmla="*/ 209855 h 2022114"/>
              <a:gd name="connsiteX3" fmla="*/ 152400 w 677106"/>
              <a:gd name="connsiteY3" fmla="*/ 376542 h 2022114"/>
              <a:gd name="connsiteX4" fmla="*/ 190500 w 677106"/>
              <a:gd name="connsiteY4" fmla="*/ 519417 h 2022114"/>
              <a:gd name="connsiteX5" fmla="*/ 223838 w 677106"/>
              <a:gd name="connsiteY5" fmla="*/ 657530 h 2022114"/>
              <a:gd name="connsiteX6" fmla="*/ 250032 w 677106"/>
              <a:gd name="connsiteY6" fmla="*/ 814692 h 2022114"/>
              <a:gd name="connsiteX7" fmla="*/ 271463 w 677106"/>
              <a:gd name="connsiteY7" fmla="*/ 971855 h 2022114"/>
              <a:gd name="connsiteX8" fmla="*/ 280988 w 677106"/>
              <a:gd name="connsiteY8" fmla="*/ 1138542 h 2022114"/>
              <a:gd name="connsiteX9" fmla="*/ 276225 w 677106"/>
              <a:gd name="connsiteY9" fmla="*/ 1348092 h 2022114"/>
              <a:gd name="connsiteX10" fmla="*/ 266701 w 677106"/>
              <a:gd name="connsiteY10" fmla="*/ 1510017 h 2022114"/>
              <a:gd name="connsiteX11" fmla="*/ 250031 w 677106"/>
              <a:gd name="connsiteY11" fmla="*/ 1662417 h 2022114"/>
              <a:gd name="connsiteX12" fmla="*/ 228600 w 677106"/>
              <a:gd name="connsiteY12" fmla="*/ 1786242 h 2022114"/>
              <a:gd name="connsiteX13" fmla="*/ 210935 w 677106"/>
              <a:gd name="connsiteY13" fmla="*/ 1860769 h 2022114"/>
              <a:gd name="connsiteX14" fmla="*/ 186114 w 677106"/>
              <a:gd name="connsiteY14" fmla="*/ 1961286 h 2022114"/>
              <a:gd name="connsiteX15" fmla="*/ 260110 w 677106"/>
              <a:gd name="connsiteY15" fmla="*/ 1987581 h 2022114"/>
              <a:gd name="connsiteX16" fmla="*/ 356456 w 677106"/>
              <a:gd name="connsiteY16" fmla="*/ 2005953 h 2022114"/>
              <a:gd name="connsiteX17" fmla="*/ 458940 w 677106"/>
              <a:gd name="connsiteY17" fmla="*/ 2020571 h 2022114"/>
              <a:gd name="connsiteX18" fmla="*/ 564180 w 677106"/>
              <a:gd name="connsiteY18" fmla="*/ 2021769 h 2022114"/>
              <a:gd name="connsiteX19" fmla="*/ 599722 w 677106"/>
              <a:gd name="connsiteY19" fmla="*/ 1905475 h 2022114"/>
              <a:gd name="connsiteX20" fmla="*/ 623811 w 677106"/>
              <a:gd name="connsiteY20" fmla="*/ 1785694 h 2022114"/>
              <a:gd name="connsiteX21" fmla="*/ 656417 w 677106"/>
              <a:gd name="connsiteY21" fmla="*/ 1584023 h 2022114"/>
              <a:gd name="connsiteX22" fmla="*/ 667958 w 677106"/>
              <a:gd name="connsiteY22" fmla="*/ 1413166 h 2022114"/>
              <a:gd name="connsiteX23" fmla="*/ 675743 w 677106"/>
              <a:gd name="connsiteY23" fmla="*/ 1254907 h 2022114"/>
              <a:gd name="connsiteX24" fmla="*/ 672997 w 677106"/>
              <a:gd name="connsiteY24" fmla="*/ 1045399 h 2022114"/>
              <a:gd name="connsiteX25" fmla="*/ 637001 w 677106"/>
              <a:gd name="connsiteY25" fmla="*/ 767067 h 2022114"/>
              <a:gd name="connsiteX26" fmla="*/ 597706 w 677106"/>
              <a:gd name="connsiteY26" fmla="*/ 556974 h 2022114"/>
              <a:gd name="connsiteX27" fmla="*/ 594227 w 677106"/>
              <a:gd name="connsiteY27" fmla="*/ 552567 h 2022114"/>
              <a:gd name="connsiteX28" fmla="*/ 571501 w 677106"/>
              <a:gd name="connsiteY28" fmla="*/ 455836 h 2022114"/>
              <a:gd name="connsiteX29" fmla="*/ 537809 w 677106"/>
              <a:gd name="connsiteY29" fmla="*/ 341141 h 2022114"/>
              <a:gd name="connsiteX30" fmla="*/ 485508 w 677106"/>
              <a:gd name="connsiteY30" fmla="*/ 191858 h 2022114"/>
              <a:gd name="connsiteX31" fmla="*/ 447498 w 677106"/>
              <a:gd name="connsiteY31" fmla="*/ 102699 h 2022114"/>
              <a:gd name="connsiteX32" fmla="*/ 409853 w 677106"/>
              <a:gd name="connsiteY32" fmla="*/ 29933 h 2022114"/>
              <a:gd name="connsiteX33" fmla="*/ 335757 w 677106"/>
              <a:gd name="connsiteY33" fmla="*/ 16974 h 2022114"/>
              <a:gd name="connsiteX34" fmla="*/ 233363 w 677106"/>
              <a:gd name="connsiteY34" fmla="*/ 5067 h 2022114"/>
              <a:gd name="connsiteX35" fmla="*/ 147638 w 677106"/>
              <a:gd name="connsiteY35" fmla="*/ 305 h 2022114"/>
              <a:gd name="connsiteX36" fmla="*/ 0 w 677106"/>
              <a:gd name="connsiteY36" fmla="*/ 9830 h 2022114"/>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0110 w 677106"/>
              <a:gd name="connsiteY15" fmla="*/ 1987581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0488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0 w 677106"/>
              <a:gd name="connsiteY0" fmla="*/ 9830 h 2025983"/>
              <a:gd name="connsiteX1" fmla="*/ 54769 w 677106"/>
              <a:gd name="connsiteY1" fmla="*/ 112223 h 2025983"/>
              <a:gd name="connsiteX2" fmla="*/ 96535 w 677106"/>
              <a:gd name="connsiteY2" fmla="*/ 209855 h 2025983"/>
              <a:gd name="connsiteX3" fmla="*/ 152400 w 677106"/>
              <a:gd name="connsiteY3" fmla="*/ 376542 h 2025983"/>
              <a:gd name="connsiteX4" fmla="*/ 190500 w 677106"/>
              <a:gd name="connsiteY4" fmla="*/ 519417 h 2025983"/>
              <a:gd name="connsiteX5" fmla="*/ 223838 w 677106"/>
              <a:gd name="connsiteY5" fmla="*/ 657530 h 2025983"/>
              <a:gd name="connsiteX6" fmla="*/ 250032 w 677106"/>
              <a:gd name="connsiteY6" fmla="*/ 814692 h 2025983"/>
              <a:gd name="connsiteX7" fmla="*/ 271463 w 677106"/>
              <a:gd name="connsiteY7" fmla="*/ 971855 h 2025983"/>
              <a:gd name="connsiteX8" fmla="*/ 280988 w 677106"/>
              <a:gd name="connsiteY8" fmla="*/ 1138542 h 2025983"/>
              <a:gd name="connsiteX9" fmla="*/ 276225 w 677106"/>
              <a:gd name="connsiteY9" fmla="*/ 1348092 h 2025983"/>
              <a:gd name="connsiteX10" fmla="*/ 266701 w 677106"/>
              <a:gd name="connsiteY10" fmla="*/ 1510017 h 2025983"/>
              <a:gd name="connsiteX11" fmla="*/ 250031 w 677106"/>
              <a:gd name="connsiteY11" fmla="*/ 1662417 h 2025983"/>
              <a:gd name="connsiteX12" fmla="*/ 228600 w 677106"/>
              <a:gd name="connsiteY12" fmla="*/ 1786242 h 2025983"/>
              <a:gd name="connsiteX13" fmla="*/ 210935 w 677106"/>
              <a:gd name="connsiteY13" fmla="*/ 1860769 h 2025983"/>
              <a:gd name="connsiteX14" fmla="*/ 186114 w 677106"/>
              <a:gd name="connsiteY14" fmla="*/ 1961286 h 2025983"/>
              <a:gd name="connsiteX15" fmla="*/ 262126 w 677106"/>
              <a:gd name="connsiteY15" fmla="*/ 1983367 h 2025983"/>
              <a:gd name="connsiteX16" fmla="*/ 356456 w 677106"/>
              <a:gd name="connsiteY16" fmla="*/ 2005953 h 2025983"/>
              <a:gd name="connsiteX17" fmla="*/ 458940 w 677106"/>
              <a:gd name="connsiteY17" fmla="*/ 2020571 h 2025983"/>
              <a:gd name="connsiteX18" fmla="*/ 563172 w 677106"/>
              <a:gd name="connsiteY18" fmla="*/ 2025983 h 2025983"/>
              <a:gd name="connsiteX19" fmla="*/ 599722 w 677106"/>
              <a:gd name="connsiteY19" fmla="*/ 1905475 h 2025983"/>
              <a:gd name="connsiteX20" fmla="*/ 623811 w 677106"/>
              <a:gd name="connsiteY20" fmla="*/ 1785694 h 2025983"/>
              <a:gd name="connsiteX21" fmla="*/ 656417 w 677106"/>
              <a:gd name="connsiteY21" fmla="*/ 1584023 h 2025983"/>
              <a:gd name="connsiteX22" fmla="*/ 667958 w 677106"/>
              <a:gd name="connsiteY22" fmla="*/ 1413166 h 2025983"/>
              <a:gd name="connsiteX23" fmla="*/ 675743 w 677106"/>
              <a:gd name="connsiteY23" fmla="*/ 1254907 h 2025983"/>
              <a:gd name="connsiteX24" fmla="*/ 672997 w 677106"/>
              <a:gd name="connsiteY24" fmla="*/ 1045399 h 2025983"/>
              <a:gd name="connsiteX25" fmla="*/ 637001 w 677106"/>
              <a:gd name="connsiteY25" fmla="*/ 767067 h 2025983"/>
              <a:gd name="connsiteX26" fmla="*/ 597706 w 677106"/>
              <a:gd name="connsiteY26" fmla="*/ 556974 h 2025983"/>
              <a:gd name="connsiteX27" fmla="*/ 594227 w 677106"/>
              <a:gd name="connsiteY27" fmla="*/ 552567 h 2025983"/>
              <a:gd name="connsiteX28" fmla="*/ 571501 w 677106"/>
              <a:gd name="connsiteY28" fmla="*/ 455836 h 2025983"/>
              <a:gd name="connsiteX29" fmla="*/ 537809 w 677106"/>
              <a:gd name="connsiteY29" fmla="*/ 341141 h 2025983"/>
              <a:gd name="connsiteX30" fmla="*/ 485508 w 677106"/>
              <a:gd name="connsiteY30" fmla="*/ 191858 h 2025983"/>
              <a:gd name="connsiteX31" fmla="*/ 447498 w 677106"/>
              <a:gd name="connsiteY31" fmla="*/ 102699 h 2025983"/>
              <a:gd name="connsiteX32" fmla="*/ 409853 w 677106"/>
              <a:gd name="connsiteY32" fmla="*/ 29933 h 2025983"/>
              <a:gd name="connsiteX33" fmla="*/ 335757 w 677106"/>
              <a:gd name="connsiteY33" fmla="*/ 16974 h 2025983"/>
              <a:gd name="connsiteX34" fmla="*/ 233363 w 677106"/>
              <a:gd name="connsiteY34" fmla="*/ 5067 h 2025983"/>
              <a:gd name="connsiteX35" fmla="*/ 147638 w 677106"/>
              <a:gd name="connsiteY35" fmla="*/ 305 h 2025983"/>
              <a:gd name="connsiteX36" fmla="*/ 0 w 677106"/>
              <a:gd name="connsiteY36" fmla="*/ 9830 h 2025983"/>
              <a:gd name="connsiteX0" fmla="*/ 634 w 677740"/>
              <a:gd name="connsiteY0" fmla="*/ 9830 h 2025983"/>
              <a:gd name="connsiteX1" fmla="*/ 97169 w 677740"/>
              <a:gd name="connsiteY1" fmla="*/ 209855 h 2025983"/>
              <a:gd name="connsiteX2" fmla="*/ 153034 w 677740"/>
              <a:gd name="connsiteY2" fmla="*/ 376542 h 2025983"/>
              <a:gd name="connsiteX3" fmla="*/ 191134 w 677740"/>
              <a:gd name="connsiteY3" fmla="*/ 519417 h 2025983"/>
              <a:gd name="connsiteX4" fmla="*/ 224472 w 677740"/>
              <a:gd name="connsiteY4" fmla="*/ 657530 h 2025983"/>
              <a:gd name="connsiteX5" fmla="*/ 250666 w 677740"/>
              <a:gd name="connsiteY5" fmla="*/ 814692 h 2025983"/>
              <a:gd name="connsiteX6" fmla="*/ 272097 w 677740"/>
              <a:gd name="connsiteY6" fmla="*/ 971855 h 2025983"/>
              <a:gd name="connsiteX7" fmla="*/ 281622 w 677740"/>
              <a:gd name="connsiteY7" fmla="*/ 1138542 h 2025983"/>
              <a:gd name="connsiteX8" fmla="*/ 276859 w 677740"/>
              <a:gd name="connsiteY8" fmla="*/ 1348092 h 2025983"/>
              <a:gd name="connsiteX9" fmla="*/ 267335 w 677740"/>
              <a:gd name="connsiteY9" fmla="*/ 1510017 h 2025983"/>
              <a:gd name="connsiteX10" fmla="*/ 250665 w 677740"/>
              <a:gd name="connsiteY10" fmla="*/ 1662417 h 2025983"/>
              <a:gd name="connsiteX11" fmla="*/ 229234 w 677740"/>
              <a:gd name="connsiteY11" fmla="*/ 1786242 h 2025983"/>
              <a:gd name="connsiteX12" fmla="*/ 211569 w 677740"/>
              <a:gd name="connsiteY12" fmla="*/ 1860769 h 2025983"/>
              <a:gd name="connsiteX13" fmla="*/ 186748 w 677740"/>
              <a:gd name="connsiteY13" fmla="*/ 1961286 h 2025983"/>
              <a:gd name="connsiteX14" fmla="*/ 262760 w 677740"/>
              <a:gd name="connsiteY14" fmla="*/ 1983367 h 2025983"/>
              <a:gd name="connsiteX15" fmla="*/ 357090 w 677740"/>
              <a:gd name="connsiteY15" fmla="*/ 2005953 h 2025983"/>
              <a:gd name="connsiteX16" fmla="*/ 459574 w 677740"/>
              <a:gd name="connsiteY16" fmla="*/ 2020571 h 2025983"/>
              <a:gd name="connsiteX17" fmla="*/ 563806 w 677740"/>
              <a:gd name="connsiteY17" fmla="*/ 2025983 h 2025983"/>
              <a:gd name="connsiteX18" fmla="*/ 600356 w 677740"/>
              <a:gd name="connsiteY18" fmla="*/ 1905475 h 2025983"/>
              <a:gd name="connsiteX19" fmla="*/ 624445 w 677740"/>
              <a:gd name="connsiteY19" fmla="*/ 1785694 h 2025983"/>
              <a:gd name="connsiteX20" fmla="*/ 657051 w 677740"/>
              <a:gd name="connsiteY20" fmla="*/ 1584023 h 2025983"/>
              <a:gd name="connsiteX21" fmla="*/ 668592 w 677740"/>
              <a:gd name="connsiteY21" fmla="*/ 1413166 h 2025983"/>
              <a:gd name="connsiteX22" fmla="*/ 676377 w 677740"/>
              <a:gd name="connsiteY22" fmla="*/ 1254907 h 2025983"/>
              <a:gd name="connsiteX23" fmla="*/ 673631 w 677740"/>
              <a:gd name="connsiteY23" fmla="*/ 1045399 h 2025983"/>
              <a:gd name="connsiteX24" fmla="*/ 637635 w 677740"/>
              <a:gd name="connsiteY24" fmla="*/ 767067 h 2025983"/>
              <a:gd name="connsiteX25" fmla="*/ 598340 w 677740"/>
              <a:gd name="connsiteY25" fmla="*/ 556974 h 2025983"/>
              <a:gd name="connsiteX26" fmla="*/ 594861 w 677740"/>
              <a:gd name="connsiteY26" fmla="*/ 552567 h 2025983"/>
              <a:gd name="connsiteX27" fmla="*/ 572135 w 677740"/>
              <a:gd name="connsiteY27" fmla="*/ 455836 h 2025983"/>
              <a:gd name="connsiteX28" fmla="*/ 538443 w 677740"/>
              <a:gd name="connsiteY28" fmla="*/ 341141 h 2025983"/>
              <a:gd name="connsiteX29" fmla="*/ 486142 w 677740"/>
              <a:gd name="connsiteY29" fmla="*/ 191858 h 2025983"/>
              <a:gd name="connsiteX30" fmla="*/ 448132 w 677740"/>
              <a:gd name="connsiteY30" fmla="*/ 102699 h 2025983"/>
              <a:gd name="connsiteX31" fmla="*/ 410487 w 677740"/>
              <a:gd name="connsiteY31" fmla="*/ 29933 h 2025983"/>
              <a:gd name="connsiteX32" fmla="*/ 336391 w 677740"/>
              <a:gd name="connsiteY32" fmla="*/ 16974 h 2025983"/>
              <a:gd name="connsiteX33" fmla="*/ 233997 w 677740"/>
              <a:gd name="connsiteY33" fmla="*/ 5067 h 2025983"/>
              <a:gd name="connsiteX34" fmla="*/ 148272 w 677740"/>
              <a:gd name="connsiteY34" fmla="*/ 305 h 2025983"/>
              <a:gd name="connsiteX35" fmla="*/ 634 w 677740"/>
              <a:gd name="connsiteY35" fmla="*/ 9830 h 2025983"/>
              <a:gd name="connsiteX0" fmla="*/ 2043 w 607589"/>
              <a:gd name="connsiteY0" fmla="*/ 154382 h 2035685"/>
              <a:gd name="connsiteX1" fmla="*/ 27018 w 607589"/>
              <a:gd name="connsiteY1" fmla="*/ 219557 h 2035685"/>
              <a:gd name="connsiteX2" fmla="*/ 82883 w 607589"/>
              <a:gd name="connsiteY2" fmla="*/ 386244 h 2035685"/>
              <a:gd name="connsiteX3" fmla="*/ 120983 w 607589"/>
              <a:gd name="connsiteY3" fmla="*/ 529119 h 2035685"/>
              <a:gd name="connsiteX4" fmla="*/ 154321 w 607589"/>
              <a:gd name="connsiteY4" fmla="*/ 667232 h 2035685"/>
              <a:gd name="connsiteX5" fmla="*/ 180515 w 607589"/>
              <a:gd name="connsiteY5" fmla="*/ 824394 h 2035685"/>
              <a:gd name="connsiteX6" fmla="*/ 201946 w 607589"/>
              <a:gd name="connsiteY6" fmla="*/ 981557 h 2035685"/>
              <a:gd name="connsiteX7" fmla="*/ 211471 w 607589"/>
              <a:gd name="connsiteY7" fmla="*/ 1148244 h 2035685"/>
              <a:gd name="connsiteX8" fmla="*/ 206708 w 607589"/>
              <a:gd name="connsiteY8" fmla="*/ 1357794 h 2035685"/>
              <a:gd name="connsiteX9" fmla="*/ 197184 w 607589"/>
              <a:gd name="connsiteY9" fmla="*/ 1519719 h 2035685"/>
              <a:gd name="connsiteX10" fmla="*/ 180514 w 607589"/>
              <a:gd name="connsiteY10" fmla="*/ 1672119 h 2035685"/>
              <a:gd name="connsiteX11" fmla="*/ 159083 w 607589"/>
              <a:gd name="connsiteY11" fmla="*/ 1795944 h 2035685"/>
              <a:gd name="connsiteX12" fmla="*/ 141418 w 607589"/>
              <a:gd name="connsiteY12" fmla="*/ 1870471 h 2035685"/>
              <a:gd name="connsiteX13" fmla="*/ 116597 w 607589"/>
              <a:gd name="connsiteY13" fmla="*/ 1970988 h 2035685"/>
              <a:gd name="connsiteX14" fmla="*/ 192609 w 607589"/>
              <a:gd name="connsiteY14" fmla="*/ 1993069 h 2035685"/>
              <a:gd name="connsiteX15" fmla="*/ 286939 w 607589"/>
              <a:gd name="connsiteY15" fmla="*/ 2015655 h 2035685"/>
              <a:gd name="connsiteX16" fmla="*/ 389423 w 607589"/>
              <a:gd name="connsiteY16" fmla="*/ 2030273 h 2035685"/>
              <a:gd name="connsiteX17" fmla="*/ 493655 w 607589"/>
              <a:gd name="connsiteY17" fmla="*/ 2035685 h 2035685"/>
              <a:gd name="connsiteX18" fmla="*/ 530205 w 607589"/>
              <a:gd name="connsiteY18" fmla="*/ 1915177 h 2035685"/>
              <a:gd name="connsiteX19" fmla="*/ 554294 w 607589"/>
              <a:gd name="connsiteY19" fmla="*/ 1795396 h 2035685"/>
              <a:gd name="connsiteX20" fmla="*/ 586900 w 607589"/>
              <a:gd name="connsiteY20" fmla="*/ 1593725 h 2035685"/>
              <a:gd name="connsiteX21" fmla="*/ 598441 w 607589"/>
              <a:gd name="connsiteY21" fmla="*/ 1422868 h 2035685"/>
              <a:gd name="connsiteX22" fmla="*/ 606226 w 607589"/>
              <a:gd name="connsiteY22" fmla="*/ 1264609 h 2035685"/>
              <a:gd name="connsiteX23" fmla="*/ 603480 w 607589"/>
              <a:gd name="connsiteY23" fmla="*/ 1055101 h 2035685"/>
              <a:gd name="connsiteX24" fmla="*/ 567484 w 607589"/>
              <a:gd name="connsiteY24" fmla="*/ 776769 h 2035685"/>
              <a:gd name="connsiteX25" fmla="*/ 528189 w 607589"/>
              <a:gd name="connsiteY25" fmla="*/ 566676 h 2035685"/>
              <a:gd name="connsiteX26" fmla="*/ 524710 w 607589"/>
              <a:gd name="connsiteY26" fmla="*/ 562269 h 2035685"/>
              <a:gd name="connsiteX27" fmla="*/ 501984 w 607589"/>
              <a:gd name="connsiteY27" fmla="*/ 465538 h 2035685"/>
              <a:gd name="connsiteX28" fmla="*/ 468292 w 607589"/>
              <a:gd name="connsiteY28" fmla="*/ 350843 h 2035685"/>
              <a:gd name="connsiteX29" fmla="*/ 415991 w 607589"/>
              <a:gd name="connsiteY29" fmla="*/ 201560 h 2035685"/>
              <a:gd name="connsiteX30" fmla="*/ 377981 w 607589"/>
              <a:gd name="connsiteY30" fmla="*/ 112401 h 2035685"/>
              <a:gd name="connsiteX31" fmla="*/ 340336 w 607589"/>
              <a:gd name="connsiteY31" fmla="*/ 39635 h 2035685"/>
              <a:gd name="connsiteX32" fmla="*/ 266240 w 607589"/>
              <a:gd name="connsiteY32" fmla="*/ 26676 h 2035685"/>
              <a:gd name="connsiteX33" fmla="*/ 163846 w 607589"/>
              <a:gd name="connsiteY33" fmla="*/ 14769 h 2035685"/>
              <a:gd name="connsiteX34" fmla="*/ 78121 w 607589"/>
              <a:gd name="connsiteY34" fmla="*/ 10007 h 2035685"/>
              <a:gd name="connsiteX35" fmla="*/ 2043 w 607589"/>
              <a:gd name="connsiteY35" fmla="*/ 154382 h 2035685"/>
              <a:gd name="connsiteX0" fmla="*/ 2043 w 607589"/>
              <a:gd name="connsiteY0" fmla="*/ 139842 h 2021145"/>
              <a:gd name="connsiteX1" fmla="*/ 27018 w 607589"/>
              <a:gd name="connsiteY1" fmla="*/ 205017 h 2021145"/>
              <a:gd name="connsiteX2" fmla="*/ 82883 w 607589"/>
              <a:gd name="connsiteY2" fmla="*/ 371704 h 2021145"/>
              <a:gd name="connsiteX3" fmla="*/ 120983 w 607589"/>
              <a:gd name="connsiteY3" fmla="*/ 514579 h 2021145"/>
              <a:gd name="connsiteX4" fmla="*/ 154321 w 607589"/>
              <a:gd name="connsiteY4" fmla="*/ 652692 h 2021145"/>
              <a:gd name="connsiteX5" fmla="*/ 180515 w 607589"/>
              <a:gd name="connsiteY5" fmla="*/ 809854 h 2021145"/>
              <a:gd name="connsiteX6" fmla="*/ 201946 w 607589"/>
              <a:gd name="connsiteY6" fmla="*/ 967017 h 2021145"/>
              <a:gd name="connsiteX7" fmla="*/ 211471 w 607589"/>
              <a:gd name="connsiteY7" fmla="*/ 1133704 h 2021145"/>
              <a:gd name="connsiteX8" fmla="*/ 206708 w 607589"/>
              <a:gd name="connsiteY8" fmla="*/ 1343254 h 2021145"/>
              <a:gd name="connsiteX9" fmla="*/ 197184 w 607589"/>
              <a:gd name="connsiteY9" fmla="*/ 1505179 h 2021145"/>
              <a:gd name="connsiteX10" fmla="*/ 180514 w 607589"/>
              <a:gd name="connsiteY10" fmla="*/ 1657579 h 2021145"/>
              <a:gd name="connsiteX11" fmla="*/ 159083 w 607589"/>
              <a:gd name="connsiteY11" fmla="*/ 1781404 h 2021145"/>
              <a:gd name="connsiteX12" fmla="*/ 141418 w 607589"/>
              <a:gd name="connsiteY12" fmla="*/ 1855931 h 2021145"/>
              <a:gd name="connsiteX13" fmla="*/ 116597 w 607589"/>
              <a:gd name="connsiteY13" fmla="*/ 1956448 h 2021145"/>
              <a:gd name="connsiteX14" fmla="*/ 192609 w 607589"/>
              <a:gd name="connsiteY14" fmla="*/ 1978529 h 2021145"/>
              <a:gd name="connsiteX15" fmla="*/ 286939 w 607589"/>
              <a:gd name="connsiteY15" fmla="*/ 2001115 h 2021145"/>
              <a:gd name="connsiteX16" fmla="*/ 389423 w 607589"/>
              <a:gd name="connsiteY16" fmla="*/ 2015733 h 2021145"/>
              <a:gd name="connsiteX17" fmla="*/ 493655 w 607589"/>
              <a:gd name="connsiteY17" fmla="*/ 2021145 h 2021145"/>
              <a:gd name="connsiteX18" fmla="*/ 530205 w 607589"/>
              <a:gd name="connsiteY18" fmla="*/ 1900637 h 2021145"/>
              <a:gd name="connsiteX19" fmla="*/ 554294 w 607589"/>
              <a:gd name="connsiteY19" fmla="*/ 1780856 h 2021145"/>
              <a:gd name="connsiteX20" fmla="*/ 586900 w 607589"/>
              <a:gd name="connsiteY20" fmla="*/ 1579185 h 2021145"/>
              <a:gd name="connsiteX21" fmla="*/ 598441 w 607589"/>
              <a:gd name="connsiteY21" fmla="*/ 1408328 h 2021145"/>
              <a:gd name="connsiteX22" fmla="*/ 606226 w 607589"/>
              <a:gd name="connsiteY22" fmla="*/ 1250069 h 2021145"/>
              <a:gd name="connsiteX23" fmla="*/ 603480 w 607589"/>
              <a:gd name="connsiteY23" fmla="*/ 1040561 h 2021145"/>
              <a:gd name="connsiteX24" fmla="*/ 567484 w 607589"/>
              <a:gd name="connsiteY24" fmla="*/ 762229 h 2021145"/>
              <a:gd name="connsiteX25" fmla="*/ 528189 w 607589"/>
              <a:gd name="connsiteY25" fmla="*/ 552136 h 2021145"/>
              <a:gd name="connsiteX26" fmla="*/ 524710 w 607589"/>
              <a:gd name="connsiteY26" fmla="*/ 547729 h 2021145"/>
              <a:gd name="connsiteX27" fmla="*/ 501984 w 607589"/>
              <a:gd name="connsiteY27" fmla="*/ 450998 h 2021145"/>
              <a:gd name="connsiteX28" fmla="*/ 468292 w 607589"/>
              <a:gd name="connsiteY28" fmla="*/ 336303 h 2021145"/>
              <a:gd name="connsiteX29" fmla="*/ 415991 w 607589"/>
              <a:gd name="connsiteY29" fmla="*/ 187020 h 2021145"/>
              <a:gd name="connsiteX30" fmla="*/ 377981 w 607589"/>
              <a:gd name="connsiteY30" fmla="*/ 97861 h 2021145"/>
              <a:gd name="connsiteX31" fmla="*/ 340336 w 607589"/>
              <a:gd name="connsiteY31" fmla="*/ 25095 h 2021145"/>
              <a:gd name="connsiteX32" fmla="*/ 266240 w 607589"/>
              <a:gd name="connsiteY32" fmla="*/ 12136 h 2021145"/>
              <a:gd name="connsiteX33" fmla="*/ 163846 w 607589"/>
              <a:gd name="connsiteY33" fmla="*/ 229 h 2021145"/>
              <a:gd name="connsiteX34" fmla="*/ 153713 w 607589"/>
              <a:gd name="connsiteY34" fmla="*/ 68160 h 2021145"/>
              <a:gd name="connsiteX35" fmla="*/ 2043 w 607589"/>
              <a:gd name="connsiteY35" fmla="*/ 139842 h 2021145"/>
              <a:gd name="connsiteX0" fmla="*/ 2043 w 607589"/>
              <a:gd name="connsiteY0" fmla="*/ 132469 h 2013772"/>
              <a:gd name="connsiteX1" fmla="*/ 27018 w 607589"/>
              <a:gd name="connsiteY1" fmla="*/ 197644 h 2013772"/>
              <a:gd name="connsiteX2" fmla="*/ 82883 w 607589"/>
              <a:gd name="connsiteY2" fmla="*/ 364331 h 2013772"/>
              <a:gd name="connsiteX3" fmla="*/ 120983 w 607589"/>
              <a:gd name="connsiteY3" fmla="*/ 507206 h 2013772"/>
              <a:gd name="connsiteX4" fmla="*/ 154321 w 607589"/>
              <a:gd name="connsiteY4" fmla="*/ 645319 h 2013772"/>
              <a:gd name="connsiteX5" fmla="*/ 180515 w 607589"/>
              <a:gd name="connsiteY5" fmla="*/ 802481 h 2013772"/>
              <a:gd name="connsiteX6" fmla="*/ 201946 w 607589"/>
              <a:gd name="connsiteY6" fmla="*/ 959644 h 2013772"/>
              <a:gd name="connsiteX7" fmla="*/ 211471 w 607589"/>
              <a:gd name="connsiteY7" fmla="*/ 1126331 h 2013772"/>
              <a:gd name="connsiteX8" fmla="*/ 206708 w 607589"/>
              <a:gd name="connsiteY8" fmla="*/ 1335881 h 2013772"/>
              <a:gd name="connsiteX9" fmla="*/ 197184 w 607589"/>
              <a:gd name="connsiteY9" fmla="*/ 1497806 h 2013772"/>
              <a:gd name="connsiteX10" fmla="*/ 180514 w 607589"/>
              <a:gd name="connsiteY10" fmla="*/ 1650206 h 2013772"/>
              <a:gd name="connsiteX11" fmla="*/ 159083 w 607589"/>
              <a:gd name="connsiteY11" fmla="*/ 1774031 h 2013772"/>
              <a:gd name="connsiteX12" fmla="*/ 141418 w 607589"/>
              <a:gd name="connsiteY12" fmla="*/ 1848558 h 2013772"/>
              <a:gd name="connsiteX13" fmla="*/ 116597 w 607589"/>
              <a:gd name="connsiteY13" fmla="*/ 1949075 h 2013772"/>
              <a:gd name="connsiteX14" fmla="*/ 192609 w 607589"/>
              <a:gd name="connsiteY14" fmla="*/ 1971156 h 2013772"/>
              <a:gd name="connsiteX15" fmla="*/ 286939 w 607589"/>
              <a:gd name="connsiteY15" fmla="*/ 1993742 h 2013772"/>
              <a:gd name="connsiteX16" fmla="*/ 389423 w 607589"/>
              <a:gd name="connsiteY16" fmla="*/ 2008360 h 2013772"/>
              <a:gd name="connsiteX17" fmla="*/ 493655 w 607589"/>
              <a:gd name="connsiteY17" fmla="*/ 2013772 h 2013772"/>
              <a:gd name="connsiteX18" fmla="*/ 530205 w 607589"/>
              <a:gd name="connsiteY18" fmla="*/ 1893264 h 2013772"/>
              <a:gd name="connsiteX19" fmla="*/ 554294 w 607589"/>
              <a:gd name="connsiteY19" fmla="*/ 1773483 h 2013772"/>
              <a:gd name="connsiteX20" fmla="*/ 586900 w 607589"/>
              <a:gd name="connsiteY20" fmla="*/ 1571812 h 2013772"/>
              <a:gd name="connsiteX21" fmla="*/ 598441 w 607589"/>
              <a:gd name="connsiteY21" fmla="*/ 1400955 h 2013772"/>
              <a:gd name="connsiteX22" fmla="*/ 606226 w 607589"/>
              <a:gd name="connsiteY22" fmla="*/ 1242696 h 2013772"/>
              <a:gd name="connsiteX23" fmla="*/ 603480 w 607589"/>
              <a:gd name="connsiteY23" fmla="*/ 1033188 h 2013772"/>
              <a:gd name="connsiteX24" fmla="*/ 567484 w 607589"/>
              <a:gd name="connsiteY24" fmla="*/ 754856 h 2013772"/>
              <a:gd name="connsiteX25" fmla="*/ 528189 w 607589"/>
              <a:gd name="connsiteY25" fmla="*/ 544763 h 2013772"/>
              <a:gd name="connsiteX26" fmla="*/ 524710 w 607589"/>
              <a:gd name="connsiteY26" fmla="*/ 540356 h 2013772"/>
              <a:gd name="connsiteX27" fmla="*/ 501984 w 607589"/>
              <a:gd name="connsiteY27" fmla="*/ 443625 h 2013772"/>
              <a:gd name="connsiteX28" fmla="*/ 468292 w 607589"/>
              <a:gd name="connsiteY28" fmla="*/ 328930 h 2013772"/>
              <a:gd name="connsiteX29" fmla="*/ 415991 w 607589"/>
              <a:gd name="connsiteY29" fmla="*/ 179647 h 2013772"/>
              <a:gd name="connsiteX30" fmla="*/ 377981 w 607589"/>
              <a:gd name="connsiteY30" fmla="*/ 90488 h 2013772"/>
              <a:gd name="connsiteX31" fmla="*/ 340336 w 607589"/>
              <a:gd name="connsiteY31" fmla="*/ 17722 h 2013772"/>
              <a:gd name="connsiteX32" fmla="*/ 266240 w 607589"/>
              <a:gd name="connsiteY32" fmla="*/ 4763 h 2013772"/>
              <a:gd name="connsiteX33" fmla="*/ 206177 w 607589"/>
              <a:gd name="connsiteY33" fmla="*/ 95048 h 2013772"/>
              <a:gd name="connsiteX34" fmla="*/ 153713 w 607589"/>
              <a:gd name="connsiteY34" fmla="*/ 60787 h 2013772"/>
              <a:gd name="connsiteX35" fmla="*/ 2043 w 607589"/>
              <a:gd name="connsiteY35" fmla="*/ 132469 h 2013772"/>
              <a:gd name="connsiteX0" fmla="*/ 2043 w 607589"/>
              <a:gd name="connsiteY0" fmla="*/ 118519 h 1999822"/>
              <a:gd name="connsiteX1" fmla="*/ 27018 w 607589"/>
              <a:gd name="connsiteY1" fmla="*/ 183694 h 1999822"/>
              <a:gd name="connsiteX2" fmla="*/ 82883 w 607589"/>
              <a:gd name="connsiteY2" fmla="*/ 350381 h 1999822"/>
              <a:gd name="connsiteX3" fmla="*/ 120983 w 607589"/>
              <a:gd name="connsiteY3" fmla="*/ 493256 h 1999822"/>
              <a:gd name="connsiteX4" fmla="*/ 154321 w 607589"/>
              <a:gd name="connsiteY4" fmla="*/ 631369 h 1999822"/>
              <a:gd name="connsiteX5" fmla="*/ 180515 w 607589"/>
              <a:gd name="connsiteY5" fmla="*/ 788531 h 1999822"/>
              <a:gd name="connsiteX6" fmla="*/ 201946 w 607589"/>
              <a:gd name="connsiteY6" fmla="*/ 945694 h 1999822"/>
              <a:gd name="connsiteX7" fmla="*/ 211471 w 607589"/>
              <a:gd name="connsiteY7" fmla="*/ 1112381 h 1999822"/>
              <a:gd name="connsiteX8" fmla="*/ 206708 w 607589"/>
              <a:gd name="connsiteY8" fmla="*/ 1321931 h 1999822"/>
              <a:gd name="connsiteX9" fmla="*/ 197184 w 607589"/>
              <a:gd name="connsiteY9" fmla="*/ 1483856 h 1999822"/>
              <a:gd name="connsiteX10" fmla="*/ 180514 w 607589"/>
              <a:gd name="connsiteY10" fmla="*/ 1636256 h 1999822"/>
              <a:gd name="connsiteX11" fmla="*/ 159083 w 607589"/>
              <a:gd name="connsiteY11" fmla="*/ 1760081 h 1999822"/>
              <a:gd name="connsiteX12" fmla="*/ 141418 w 607589"/>
              <a:gd name="connsiteY12" fmla="*/ 1834608 h 1999822"/>
              <a:gd name="connsiteX13" fmla="*/ 116597 w 607589"/>
              <a:gd name="connsiteY13" fmla="*/ 1935125 h 1999822"/>
              <a:gd name="connsiteX14" fmla="*/ 192609 w 607589"/>
              <a:gd name="connsiteY14" fmla="*/ 1957206 h 1999822"/>
              <a:gd name="connsiteX15" fmla="*/ 286939 w 607589"/>
              <a:gd name="connsiteY15" fmla="*/ 1979792 h 1999822"/>
              <a:gd name="connsiteX16" fmla="*/ 389423 w 607589"/>
              <a:gd name="connsiteY16" fmla="*/ 1994410 h 1999822"/>
              <a:gd name="connsiteX17" fmla="*/ 493655 w 607589"/>
              <a:gd name="connsiteY17" fmla="*/ 1999822 h 1999822"/>
              <a:gd name="connsiteX18" fmla="*/ 530205 w 607589"/>
              <a:gd name="connsiteY18" fmla="*/ 1879314 h 1999822"/>
              <a:gd name="connsiteX19" fmla="*/ 554294 w 607589"/>
              <a:gd name="connsiteY19" fmla="*/ 1759533 h 1999822"/>
              <a:gd name="connsiteX20" fmla="*/ 586900 w 607589"/>
              <a:gd name="connsiteY20" fmla="*/ 1557862 h 1999822"/>
              <a:gd name="connsiteX21" fmla="*/ 598441 w 607589"/>
              <a:gd name="connsiteY21" fmla="*/ 1387005 h 1999822"/>
              <a:gd name="connsiteX22" fmla="*/ 606226 w 607589"/>
              <a:gd name="connsiteY22" fmla="*/ 1228746 h 1999822"/>
              <a:gd name="connsiteX23" fmla="*/ 603480 w 607589"/>
              <a:gd name="connsiteY23" fmla="*/ 1019238 h 1999822"/>
              <a:gd name="connsiteX24" fmla="*/ 567484 w 607589"/>
              <a:gd name="connsiteY24" fmla="*/ 740906 h 1999822"/>
              <a:gd name="connsiteX25" fmla="*/ 528189 w 607589"/>
              <a:gd name="connsiteY25" fmla="*/ 530813 h 1999822"/>
              <a:gd name="connsiteX26" fmla="*/ 524710 w 607589"/>
              <a:gd name="connsiteY26" fmla="*/ 526406 h 1999822"/>
              <a:gd name="connsiteX27" fmla="*/ 501984 w 607589"/>
              <a:gd name="connsiteY27" fmla="*/ 429675 h 1999822"/>
              <a:gd name="connsiteX28" fmla="*/ 468292 w 607589"/>
              <a:gd name="connsiteY28" fmla="*/ 314980 h 1999822"/>
              <a:gd name="connsiteX29" fmla="*/ 415991 w 607589"/>
              <a:gd name="connsiteY29" fmla="*/ 165697 h 1999822"/>
              <a:gd name="connsiteX30" fmla="*/ 377981 w 607589"/>
              <a:gd name="connsiteY30" fmla="*/ 76538 h 1999822"/>
              <a:gd name="connsiteX31" fmla="*/ 340336 w 607589"/>
              <a:gd name="connsiteY31" fmla="*/ 3772 h 1999822"/>
              <a:gd name="connsiteX32" fmla="*/ 272288 w 607589"/>
              <a:gd name="connsiteY32" fmla="*/ 17151 h 1999822"/>
              <a:gd name="connsiteX33" fmla="*/ 206177 w 607589"/>
              <a:gd name="connsiteY33" fmla="*/ 81098 h 1999822"/>
              <a:gd name="connsiteX34" fmla="*/ 153713 w 607589"/>
              <a:gd name="connsiteY34" fmla="*/ 46837 h 1999822"/>
              <a:gd name="connsiteX35" fmla="*/ 2043 w 607589"/>
              <a:gd name="connsiteY35" fmla="*/ 118519 h 1999822"/>
              <a:gd name="connsiteX0" fmla="*/ 0 w 605546"/>
              <a:gd name="connsiteY0" fmla="*/ 118519 h 1999822"/>
              <a:gd name="connsiteX1" fmla="*/ 24975 w 605546"/>
              <a:gd name="connsiteY1" fmla="*/ 183694 h 1999822"/>
              <a:gd name="connsiteX2" fmla="*/ 80840 w 605546"/>
              <a:gd name="connsiteY2" fmla="*/ 350381 h 1999822"/>
              <a:gd name="connsiteX3" fmla="*/ 118940 w 605546"/>
              <a:gd name="connsiteY3" fmla="*/ 493256 h 1999822"/>
              <a:gd name="connsiteX4" fmla="*/ 152278 w 605546"/>
              <a:gd name="connsiteY4" fmla="*/ 631369 h 1999822"/>
              <a:gd name="connsiteX5" fmla="*/ 178472 w 605546"/>
              <a:gd name="connsiteY5" fmla="*/ 788531 h 1999822"/>
              <a:gd name="connsiteX6" fmla="*/ 199903 w 605546"/>
              <a:gd name="connsiteY6" fmla="*/ 945694 h 1999822"/>
              <a:gd name="connsiteX7" fmla="*/ 209428 w 605546"/>
              <a:gd name="connsiteY7" fmla="*/ 1112381 h 1999822"/>
              <a:gd name="connsiteX8" fmla="*/ 204665 w 605546"/>
              <a:gd name="connsiteY8" fmla="*/ 1321931 h 1999822"/>
              <a:gd name="connsiteX9" fmla="*/ 195141 w 605546"/>
              <a:gd name="connsiteY9" fmla="*/ 1483856 h 1999822"/>
              <a:gd name="connsiteX10" fmla="*/ 178471 w 605546"/>
              <a:gd name="connsiteY10" fmla="*/ 1636256 h 1999822"/>
              <a:gd name="connsiteX11" fmla="*/ 157040 w 605546"/>
              <a:gd name="connsiteY11" fmla="*/ 1760081 h 1999822"/>
              <a:gd name="connsiteX12" fmla="*/ 139375 w 605546"/>
              <a:gd name="connsiteY12" fmla="*/ 1834608 h 1999822"/>
              <a:gd name="connsiteX13" fmla="*/ 114554 w 605546"/>
              <a:gd name="connsiteY13" fmla="*/ 1935125 h 1999822"/>
              <a:gd name="connsiteX14" fmla="*/ 190566 w 605546"/>
              <a:gd name="connsiteY14" fmla="*/ 1957206 h 1999822"/>
              <a:gd name="connsiteX15" fmla="*/ 284896 w 605546"/>
              <a:gd name="connsiteY15" fmla="*/ 1979792 h 1999822"/>
              <a:gd name="connsiteX16" fmla="*/ 387380 w 605546"/>
              <a:gd name="connsiteY16" fmla="*/ 1994410 h 1999822"/>
              <a:gd name="connsiteX17" fmla="*/ 491612 w 605546"/>
              <a:gd name="connsiteY17" fmla="*/ 1999822 h 1999822"/>
              <a:gd name="connsiteX18" fmla="*/ 528162 w 605546"/>
              <a:gd name="connsiteY18" fmla="*/ 1879314 h 1999822"/>
              <a:gd name="connsiteX19" fmla="*/ 552251 w 605546"/>
              <a:gd name="connsiteY19" fmla="*/ 1759533 h 1999822"/>
              <a:gd name="connsiteX20" fmla="*/ 584857 w 605546"/>
              <a:gd name="connsiteY20" fmla="*/ 1557862 h 1999822"/>
              <a:gd name="connsiteX21" fmla="*/ 596398 w 605546"/>
              <a:gd name="connsiteY21" fmla="*/ 1387005 h 1999822"/>
              <a:gd name="connsiteX22" fmla="*/ 604183 w 605546"/>
              <a:gd name="connsiteY22" fmla="*/ 1228746 h 1999822"/>
              <a:gd name="connsiteX23" fmla="*/ 601437 w 605546"/>
              <a:gd name="connsiteY23" fmla="*/ 1019238 h 1999822"/>
              <a:gd name="connsiteX24" fmla="*/ 565441 w 605546"/>
              <a:gd name="connsiteY24" fmla="*/ 740906 h 1999822"/>
              <a:gd name="connsiteX25" fmla="*/ 526146 w 605546"/>
              <a:gd name="connsiteY25" fmla="*/ 530813 h 1999822"/>
              <a:gd name="connsiteX26" fmla="*/ 522667 w 605546"/>
              <a:gd name="connsiteY26" fmla="*/ 526406 h 1999822"/>
              <a:gd name="connsiteX27" fmla="*/ 499941 w 605546"/>
              <a:gd name="connsiteY27" fmla="*/ 429675 h 1999822"/>
              <a:gd name="connsiteX28" fmla="*/ 466249 w 605546"/>
              <a:gd name="connsiteY28" fmla="*/ 314980 h 1999822"/>
              <a:gd name="connsiteX29" fmla="*/ 413948 w 605546"/>
              <a:gd name="connsiteY29" fmla="*/ 165697 h 1999822"/>
              <a:gd name="connsiteX30" fmla="*/ 375938 w 605546"/>
              <a:gd name="connsiteY30" fmla="*/ 76538 h 1999822"/>
              <a:gd name="connsiteX31" fmla="*/ 338293 w 605546"/>
              <a:gd name="connsiteY31" fmla="*/ 3772 h 1999822"/>
              <a:gd name="connsiteX32" fmla="*/ 270245 w 605546"/>
              <a:gd name="connsiteY32" fmla="*/ 17151 h 1999822"/>
              <a:gd name="connsiteX33" fmla="*/ 204134 w 605546"/>
              <a:gd name="connsiteY33" fmla="*/ 81098 h 1999822"/>
              <a:gd name="connsiteX34" fmla="*/ 151670 w 605546"/>
              <a:gd name="connsiteY34" fmla="*/ 46837 h 1999822"/>
              <a:gd name="connsiteX35" fmla="*/ 0 w 605546"/>
              <a:gd name="connsiteY35" fmla="*/ 118519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2198 h 1999822"/>
              <a:gd name="connsiteX1" fmla="*/ 26991 w 607562"/>
              <a:gd name="connsiteY1" fmla="*/ 183694 h 1999822"/>
              <a:gd name="connsiteX2" fmla="*/ 82856 w 607562"/>
              <a:gd name="connsiteY2" fmla="*/ 350381 h 1999822"/>
              <a:gd name="connsiteX3" fmla="*/ 120956 w 607562"/>
              <a:gd name="connsiteY3" fmla="*/ 493256 h 1999822"/>
              <a:gd name="connsiteX4" fmla="*/ 154294 w 607562"/>
              <a:gd name="connsiteY4" fmla="*/ 631369 h 1999822"/>
              <a:gd name="connsiteX5" fmla="*/ 180488 w 607562"/>
              <a:gd name="connsiteY5" fmla="*/ 788531 h 1999822"/>
              <a:gd name="connsiteX6" fmla="*/ 201919 w 607562"/>
              <a:gd name="connsiteY6" fmla="*/ 945694 h 1999822"/>
              <a:gd name="connsiteX7" fmla="*/ 211444 w 607562"/>
              <a:gd name="connsiteY7" fmla="*/ 1112381 h 1999822"/>
              <a:gd name="connsiteX8" fmla="*/ 206681 w 607562"/>
              <a:gd name="connsiteY8" fmla="*/ 1321931 h 1999822"/>
              <a:gd name="connsiteX9" fmla="*/ 197157 w 607562"/>
              <a:gd name="connsiteY9" fmla="*/ 1483856 h 1999822"/>
              <a:gd name="connsiteX10" fmla="*/ 180487 w 607562"/>
              <a:gd name="connsiteY10" fmla="*/ 1636256 h 1999822"/>
              <a:gd name="connsiteX11" fmla="*/ 159056 w 607562"/>
              <a:gd name="connsiteY11" fmla="*/ 1760081 h 1999822"/>
              <a:gd name="connsiteX12" fmla="*/ 141391 w 607562"/>
              <a:gd name="connsiteY12" fmla="*/ 1834608 h 1999822"/>
              <a:gd name="connsiteX13" fmla="*/ 116570 w 607562"/>
              <a:gd name="connsiteY13" fmla="*/ 1935125 h 1999822"/>
              <a:gd name="connsiteX14" fmla="*/ 192582 w 607562"/>
              <a:gd name="connsiteY14" fmla="*/ 1957206 h 1999822"/>
              <a:gd name="connsiteX15" fmla="*/ 286912 w 607562"/>
              <a:gd name="connsiteY15" fmla="*/ 1979792 h 1999822"/>
              <a:gd name="connsiteX16" fmla="*/ 389396 w 607562"/>
              <a:gd name="connsiteY16" fmla="*/ 1994410 h 1999822"/>
              <a:gd name="connsiteX17" fmla="*/ 493628 w 607562"/>
              <a:gd name="connsiteY17" fmla="*/ 1999822 h 1999822"/>
              <a:gd name="connsiteX18" fmla="*/ 530178 w 607562"/>
              <a:gd name="connsiteY18" fmla="*/ 1879314 h 1999822"/>
              <a:gd name="connsiteX19" fmla="*/ 554267 w 607562"/>
              <a:gd name="connsiteY19" fmla="*/ 1759533 h 1999822"/>
              <a:gd name="connsiteX20" fmla="*/ 586873 w 607562"/>
              <a:gd name="connsiteY20" fmla="*/ 1557862 h 1999822"/>
              <a:gd name="connsiteX21" fmla="*/ 598414 w 607562"/>
              <a:gd name="connsiteY21" fmla="*/ 1387005 h 1999822"/>
              <a:gd name="connsiteX22" fmla="*/ 606199 w 607562"/>
              <a:gd name="connsiteY22" fmla="*/ 1228746 h 1999822"/>
              <a:gd name="connsiteX23" fmla="*/ 603453 w 607562"/>
              <a:gd name="connsiteY23" fmla="*/ 1019238 h 1999822"/>
              <a:gd name="connsiteX24" fmla="*/ 567457 w 607562"/>
              <a:gd name="connsiteY24" fmla="*/ 740906 h 1999822"/>
              <a:gd name="connsiteX25" fmla="*/ 528162 w 607562"/>
              <a:gd name="connsiteY25" fmla="*/ 530813 h 1999822"/>
              <a:gd name="connsiteX26" fmla="*/ 524683 w 607562"/>
              <a:gd name="connsiteY26" fmla="*/ 526406 h 1999822"/>
              <a:gd name="connsiteX27" fmla="*/ 501957 w 607562"/>
              <a:gd name="connsiteY27" fmla="*/ 429675 h 1999822"/>
              <a:gd name="connsiteX28" fmla="*/ 468265 w 607562"/>
              <a:gd name="connsiteY28" fmla="*/ 314980 h 1999822"/>
              <a:gd name="connsiteX29" fmla="*/ 415964 w 607562"/>
              <a:gd name="connsiteY29" fmla="*/ 165697 h 1999822"/>
              <a:gd name="connsiteX30" fmla="*/ 377954 w 607562"/>
              <a:gd name="connsiteY30" fmla="*/ 76538 h 1999822"/>
              <a:gd name="connsiteX31" fmla="*/ 340309 w 607562"/>
              <a:gd name="connsiteY31" fmla="*/ 3772 h 1999822"/>
              <a:gd name="connsiteX32" fmla="*/ 272261 w 607562"/>
              <a:gd name="connsiteY32" fmla="*/ 17151 h 1999822"/>
              <a:gd name="connsiteX33" fmla="*/ 206150 w 607562"/>
              <a:gd name="connsiteY33" fmla="*/ 81098 h 1999822"/>
              <a:gd name="connsiteX34" fmla="*/ 153686 w 607562"/>
              <a:gd name="connsiteY34" fmla="*/ 46837 h 1999822"/>
              <a:gd name="connsiteX35" fmla="*/ 0 w 607562"/>
              <a:gd name="connsiteY35" fmla="*/ 112198 h 1999822"/>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121 h 1998745"/>
              <a:gd name="connsiteX1" fmla="*/ 26991 w 607562"/>
              <a:gd name="connsiteY1" fmla="*/ 182617 h 1998745"/>
              <a:gd name="connsiteX2" fmla="*/ 82856 w 607562"/>
              <a:gd name="connsiteY2" fmla="*/ 349304 h 1998745"/>
              <a:gd name="connsiteX3" fmla="*/ 120956 w 607562"/>
              <a:gd name="connsiteY3" fmla="*/ 492179 h 1998745"/>
              <a:gd name="connsiteX4" fmla="*/ 154294 w 607562"/>
              <a:gd name="connsiteY4" fmla="*/ 630292 h 1998745"/>
              <a:gd name="connsiteX5" fmla="*/ 180488 w 607562"/>
              <a:gd name="connsiteY5" fmla="*/ 787454 h 1998745"/>
              <a:gd name="connsiteX6" fmla="*/ 201919 w 607562"/>
              <a:gd name="connsiteY6" fmla="*/ 944617 h 1998745"/>
              <a:gd name="connsiteX7" fmla="*/ 211444 w 607562"/>
              <a:gd name="connsiteY7" fmla="*/ 1111304 h 1998745"/>
              <a:gd name="connsiteX8" fmla="*/ 206681 w 607562"/>
              <a:gd name="connsiteY8" fmla="*/ 1320854 h 1998745"/>
              <a:gd name="connsiteX9" fmla="*/ 197157 w 607562"/>
              <a:gd name="connsiteY9" fmla="*/ 1482779 h 1998745"/>
              <a:gd name="connsiteX10" fmla="*/ 180487 w 607562"/>
              <a:gd name="connsiteY10" fmla="*/ 1635179 h 1998745"/>
              <a:gd name="connsiteX11" fmla="*/ 159056 w 607562"/>
              <a:gd name="connsiteY11" fmla="*/ 1759004 h 1998745"/>
              <a:gd name="connsiteX12" fmla="*/ 141391 w 607562"/>
              <a:gd name="connsiteY12" fmla="*/ 1833531 h 1998745"/>
              <a:gd name="connsiteX13" fmla="*/ 116570 w 607562"/>
              <a:gd name="connsiteY13" fmla="*/ 1934048 h 1998745"/>
              <a:gd name="connsiteX14" fmla="*/ 192582 w 607562"/>
              <a:gd name="connsiteY14" fmla="*/ 1956129 h 1998745"/>
              <a:gd name="connsiteX15" fmla="*/ 286912 w 607562"/>
              <a:gd name="connsiteY15" fmla="*/ 1978715 h 1998745"/>
              <a:gd name="connsiteX16" fmla="*/ 389396 w 607562"/>
              <a:gd name="connsiteY16" fmla="*/ 1993333 h 1998745"/>
              <a:gd name="connsiteX17" fmla="*/ 493628 w 607562"/>
              <a:gd name="connsiteY17" fmla="*/ 1998745 h 1998745"/>
              <a:gd name="connsiteX18" fmla="*/ 530178 w 607562"/>
              <a:gd name="connsiteY18" fmla="*/ 1878237 h 1998745"/>
              <a:gd name="connsiteX19" fmla="*/ 554267 w 607562"/>
              <a:gd name="connsiteY19" fmla="*/ 1758456 h 1998745"/>
              <a:gd name="connsiteX20" fmla="*/ 586873 w 607562"/>
              <a:gd name="connsiteY20" fmla="*/ 1556785 h 1998745"/>
              <a:gd name="connsiteX21" fmla="*/ 598414 w 607562"/>
              <a:gd name="connsiteY21" fmla="*/ 1385928 h 1998745"/>
              <a:gd name="connsiteX22" fmla="*/ 606199 w 607562"/>
              <a:gd name="connsiteY22" fmla="*/ 1227669 h 1998745"/>
              <a:gd name="connsiteX23" fmla="*/ 603453 w 607562"/>
              <a:gd name="connsiteY23" fmla="*/ 1018161 h 1998745"/>
              <a:gd name="connsiteX24" fmla="*/ 567457 w 607562"/>
              <a:gd name="connsiteY24" fmla="*/ 739829 h 1998745"/>
              <a:gd name="connsiteX25" fmla="*/ 528162 w 607562"/>
              <a:gd name="connsiteY25" fmla="*/ 529736 h 1998745"/>
              <a:gd name="connsiteX26" fmla="*/ 524683 w 607562"/>
              <a:gd name="connsiteY26" fmla="*/ 525329 h 1998745"/>
              <a:gd name="connsiteX27" fmla="*/ 501957 w 607562"/>
              <a:gd name="connsiteY27" fmla="*/ 428598 h 1998745"/>
              <a:gd name="connsiteX28" fmla="*/ 468265 w 607562"/>
              <a:gd name="connsiteY28" fmla="*/ 313903 h 1998745"/>
              <a:gd name="connsiteX29" fmla="*/ 415964 w 607562"/>
              <a:gd name="connsiteY29" fmla="*/ 164620 h 1998745"/>
              <a:gd name="connsiteX30" fmla="*/ 377954 w 607562"/>
              <a:gd name="connsiteY30" fmla="*/ 75461 h 1998745"/>
              <a:gd name="connsiteX31" fmla="*/ 340309 w 607562"/>
              <a:gd name="connsiteY31" fmla="*/ 2695 h 1998745"/>
              <a:gd name="connsiteX32" fmla="*/ 272261 w 607562"/>
              <a:gd name="connsiteY32" fmla="*/ 16074 h 1998745"/>
              <a:gd name="connsiteX33" fmla="*/ 218245 w 607562"/>
              <a:gd name="connsiteY33" fmla="*/ 29452 h 1998745"/>
              <a:gd name="connsiteX34" fmla="*/ 153686 w 607562"/>
              <a:gd name="connsiteY34" fmla="*/ 45760 h 1998745"/>
              <a:gd name="connsiteX35" fmla="*/ 0 w 607562"/>
              <a:gd name="connsiteY35" fmla="*/ 111121 h 199874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11071 h 1998695"/>
              <a:gd name="connsiteX1" fmla="*/ 26991 w 607562"/>
              <a:gd name="connsiteY1" fmla="*/ 182567 h 1998695"/>
              <a:gd name="connsiteX2" fmla="*/ 82856 w 607562"/>
              <a:gd name="connsiteY2" fmla="*/ 349254 h 1998695"/>
              <a:gd name="connsiteX3" fmla="*/ 120956 w 607562"/>
              <a:gd name="connsiteY3" fmla="*/ 492129 h 1998695"/>
              <a:gd name="connsiteX4" fmla="*/ 154294 w 607562"/>
              <a:gd name="connsiteY4" fmla="*/ 630242 h 1998695"/>
              <a:gd name="connsiteX5" fmla="*/ 180488 w 607562"/>
              <a:gd name="connsiteY5" fmla="*/ 787404 h 1998695"/>
              <a:gd name="connsiteX6" fmla="*/ 201919 w 607562"/>
              <a:gd name="connsiteY6" fmla="*/ 944567 h 1998695"/>
              <a:gd name="connsiteX7" fmla="*/ 211444 w 607562"/>
              <a:gd name="connsiteY7" fmla="*/ 1111254 h 1998695"/>
              <a:gd name="connsiteX8" fmla="*/ 206681 w 607562"/>
              <a:gd name="connsiteY8" fmla="*/ 1320804 h 1998695"/>
              <a:gd name="connsiteX9" fmla="*/ 197157 w 607562"/>
              <a:gd name="connsiteY9" fmla="*/ 1482729 h 1998695"/>
              <a:gd name="connsiteX10" fmla="*/ 180487 w 607562"/>
              <a:gd name="connsiteY10" fmla="*/ 1635129 h 1998695"/>
              <a:gd name="connsiteX11" fmla="*/ 159056 w 607562"/>
              <a:gd name="connsiteY11" fmla="*/ 1758954 h 1998695"/>
              <a:gd name="connsiteX12" fmla="*/ 141391 w 607562"/>
              <a:gd name="connsiteY12" fmla="*/ 1833481 h 1998695"/>
              <a:gd name="connsiteX13" fmla="*/ 116570 w 607562"/>
              <a:gd name="connsiteY13" fmla="*/ 1933998 h 1998695"/>
              <a:gd name="connsiteX14" fmla="*/ 192582 w 607562"/>
              <a:gd name="connsiteY14" fmla="*/ 1956079 h 1998695"/>
              <a:gd name="connsiteX15" fmla="*/ 286912 w 607562"/>
              <a:gd name="connsiteY15" fmla="*/ 1978665 h 1998695"/>
              <a:gd name="connsiteX16" fmla="*/ 389396 w 607562"/>
              <a:gd name="connsiteY16" fmla="*/ 1993283 h 1998695"/>
              <a:gd name="connsiteX17" fmla="*/ 493628 w 607562"/>
              <a:gd name="connsiteY17" fmla="*/ 1998695 h 1998695"/>
              <a:gd name="connsiteX18" fmla="*/ 530178 w 607562"/>
              <a:gd name="connsiteY18" fmla="*/ 1878187 h 1998695"/>
              <a:gd name="connsiteX19" fmla="*/ 554267 w 607562"/>
              <a:gd name="connsiteY19" fmla="*/ 1758406 h 1998695"/>
              <a:gd name="connsiteX20" fmla="*/ 586873 w 607562"/>
              <a:gd name="connsiteY20" fmla="*/ 1556735 h 1998695"/>
              <a:gd name="connsiteX21" fmla="*/ 598414 w 607562"/>
              <a:gd name="connsiteY21" fmla="*/ 1385878 h 1998695"/>
              <a:gd name="connsiteX22" fmla="*/ 606199 w 607562"/>
              <a:gd name="connsiteY22" fmla="*/ 1227619 h 1998695"/>
              <a:gd name="connsiteX23" fmla="*/ 603453 w 607562"/>
              <a:gd name="connsiteY23" fmla="*/ 1018111 h 1998695"/>
              <a:gd name="connsiteX24" fmla="*/ 567457 w 607562"/>
              <a:gd name="connsiteY24" fmla="*/ 739779 h 1998695"/>
              <a:gd name="connsiteX25" fmla="*/ 528162 w 607562"/>
              <a:gd name="connsiteY25" fmla="*/ 529686 h 1998695"/>
              <a:gd name="connsiteX26" fmla="*/ 524683 w 607562"/>
              <a:gd name="connsiteY26" fmla="*/ 525279 h 1998695"/>
              <a:gd name="connsiteX27" fmla="*/ 501957 w 607562"/>
              <a:gd name="connsiteY27" fmla="*/ 428548 h 1998695"/>
              <a:gd name="connsiteX28" fmla="*/ 468265 w 607562"/>
              <a:gd name="connsiteY28" fmla="*/ 313853 h 1998695"/>
              <a:gd name="connsiteX29" fmla="*/ 415964 w 607562"/>
              <a:gd name="connsiteY29" fmla="*/ 164570 h 1998695"/>
              <a:gd name="connsiteX30" fmla="*/ 377954 w 607562"/>
              <a:gd name="connsiteY30" fmla="*/ 75411 h 1998695"/>
              <a:gd name="connsiteX31" fmla="*/ 340309 w 607562"/>
              <a:gd name="connsiteY31" fmla="*/ 2645 h 1998695"/>
              <a:gd name="connsiteX32" fmla="*/ 272261 w 607562"/>
              <a:gd name="connsiteY32" fmla="*/ 16024 h 1998695"/>
              <a:gd name="connsiteX33" fmla="*/ 218245 w 607562"/>
              <a:gd name="connsiteY33" fmla="*/ 26241 h 1998695"/>
              <a:gd name="connsiteX34" fmla="*/ 153686 w 607562"/>
              <a:gd name="connsiteY34" fmla="*/ 45710 h 1998695"/>
              <a:gd name="connsiteX35" fmla="*/ 0 w 607562"/>
              <a:gd name="connsiteY35" fmla="*/ 111071 h 1998695"/>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2261 w 607562"/>
              <a:gd name="connsiteY32" fmla="*/ 13379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153686 w 607562"/>
              <a:gd name="connsiteY34" fmla="*/ 43065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218245 w 607562"/>
              <a:gd name="connsiteY33" fmla="*/ 23596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71253 w 607562"/>
              <a:gd name="connsiteY32" fmla="*/ 11272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58151 w 607562"/>
              <a:gd name="connsiteY32" fmla="*/ 15486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07562"/>
              <a:gd name="connsiteY0" fmla="*/ 108426 h 1996050"/>
              <a:gd name="connsiteX1" fmla="*/ 26991 w 607562"/>
              <a:gd name="connsiteY1" fmla="*/ 179922 h 1996050"/>
              <a:gd name="connsiteX2" fmla="*/ 82856 w 607562"/>
              <a:gd name="connsiteY2" fmla="*/ 346609 h 1996050"/>
              <a:gd name="connsiteX3" fmla="*/ 120956 w 607562"/>
              <a:gd name="connsiteY3" fmla="*/ 489484 h 1996050"/>
              <a:gd name="connsiteX4" fmla="*/ 154294 w 607562"/>
              <a:gd name="connsiteY4" fmla="*/ 627597 h 1996050"/>
              <a:gd name="connsiteX5" fmla="*/ 180488 w 607562"/>
              <a:gd name="connsiteY5" fmla="*/ 784759 h 1996050"/>
              <a:gd name="connsiteX6" fmla="*/ 201919 w 607562"/>
              <a:gd name="connsiteY6" fmla="*/ 941922 h 1996050"/>
              <a:gd name="connsiteX7" fmla="*/ 211444 w 607562"/>
              <a:gd name="connsiteY7" fmla="*/ 1108609 h 1996050"/>
              <a:gd name="connsiteX8" fmla="*/ 206681 w 607562"/>
              <a:gd name="connsiteY8" fmla="*/ 1318159 h 1996050"/>
              <a:gd name="connsiteX9" fmla="*/ 197157 w 607562"/>
              <a:gd name="connsiteY9" fmla="*/ 1480084 h 1996050"/>
              <a:gd name="connsiteX10" fmla="*/ 180487 w 607562"/>
              <a:gd name="connsiteY10" fmla="*/ 1632484 h 1996050"/>
              <a:gd name="connsiteX11" fmla="*/ 159056 w 607562"/>
              <a:gd name="connsiteY11" fmla="*/ 1756309 h 1996050"/>
              <a:gd name="connsiteX12" fmla="*/ 141391 w 607562"/>
              <a:gd name="connsiteY12" fmla="*/ 1830836 h 1996050"/>
              <a:gd name="connsiteX13" fmla="*/ 116570 w 607562"/>
              <a:gd name="connsiteY13" fmla="*/ 1931353 h 1996050"/>
              <a:gd name="connsiteX14" fmla="*/ 192582 w 607562"/>
              <a:gd name="connsiteY14" fmla="*/ 1953434 h 1996050"/>
              <a:gd name="connsiteX15" fmla="*/ 286912 w 607562"/>
              <a:gd name="connsiteY15" fmla="*/ 1976020 h 1996050"/>
              <a:gd name="connsiteX16" fmla="*/ 389396 w 607562"/>
              <a:gd name="connsiteY16" fmla="*/ 1990638 h 1996050"/>
              <a:gd name="connsiteX17" fmla="*/ 493628 w 607562"/>
              <a:gd name="connsiteY17" fmla="*/ 1996050 h 1996050"/>
              <a:gd name="connsiteX18" fmla="*/ 530178 w 607562"/>
              <a:gd name="connsiteY18" fmla="*/ 1875542 h 1996050"/>
              <a:gd name="connsiteX19" fmla="*/ 554267 w 607562"/>
              <a:gd name="connsiteY19" fmla="*/ 1755761 h 1996050"/>
              <a:gd name="connsiteX20" fmla="*/ 586873 w 607562"/>
              <a:gd name="connsiteY20" fmla="*/ 1554090 h 1996050"/>
              <a:gd name="connsiteX21" fmla="*/ 598414 w 607562"/>
              <a:gd name="connsiteY21" fmla="*/ 1383233 h 1996050"/>
              <a:gd name="connsiteX22" fmla="*/ 606199 w 607562"/>
              <a:gd name="connsiteY22" fmla="*/ 1224974 h 1996050"/>
              <a:gd name="connsiteX23" fmla="*/ 603453 w 607562"/>
              <a:gd name="connsiteY23" fmla="*/ 1015466 h 1996050"/>
              <a:gd name="connsiteX24" fmla="*/ 567457 w 607562"/>
              <a:gd name="connsiteY24" fmla="*/ 737134 h 1996050"/>
              <a:gd name="connsiteX25" fmla="*/ 528162 w 607562"/>
              <a:gd name="connsiteY25" fmla="*/ 527041 h 1996050"/>
              <a:gd name="connsiteX26" fmla="*/ 524683 w 607562"/>
              <a:gd name="connsiteY26" fmla="*/ 522634 h 1996050"/>
              <a:gd name="connsiteX27" fmla="*/ 501957 w 607562"/>
              <a:gd name="connsiteY27" fmla="*/ 425903 h 1996050"/>
              <a:gd name="connsiteX28" fmla="*/ 468265 w 607562"/>
              <a:gd name="connsiteY28" fmla="*/ 311208 h 1996050"/>
              <a:gd name="connsiteX29" fmla="*/ 415964 w 607562"/>
              <a:gd name="connsiteY29" fmla="*/ 161925 h 1996050"/>
              <a:gd name="connsiteX30" fmla="*/ 377954 w 607562"/>
              <a:gd name="connsiteY30" fmla="*/ 72766 h 1996050"/>
              <a:gd name="connsiteX31" fmla="*/ 340309 w 607562"/>
              <a:gd name="connsiteY31" fmla="*/ 0 h 1996050"/>
              <a:gd name="connsiteX32" fmla="*/ 266214 w 607562"/>
              <a:gd name="connsiteY32" fmla="*/ 13379 h 1996050"/>
              <a:gd name="connsiteX33" fmla="*/ 194056 w 607562"/>
              <a:gd name="connsiteY33" fmla="*/ 30971 h 1996050"/>
              <a:gd name="connsiteX34" fmla="*/ 98252 w 607562"/>
              <a:gd name="connsiteY34" fmla="*/ 66242 h 1996050"/>
              <a:gd name="connsiteX35" fmla="*/ 0 w 607562"/>
              <a:gd name="connsiteY35" fmla="*/ 108426 h 1996050"/>
              <a:gd name="connsiteX0" fmla="*/ 0 w 645016"/>
              <a:gd name="connsiteY0" fmla="*/ 57110 h 1996050"/>
              <a:gd name="connsiteX1" fmla="*/ 64445 w 645016"/>
              <a:gd name="connsiteY1" fmla="*/ 179922 h 1996050"/>
              <a:gd name="connsiteX2" fmla="*/ 120310 w 645016"/>
              <a:gd name="connsiteY2" fmla="*/ 346609 h 1996050"/>
              <a:gd name="connsiteX3" fmla="*/ 158410 w 645016"/>
              <a:gd name="connsiteY3" fmla="*/ 489484 h 1996050"/>
              <a:gd name="connsiteX4" fmla="*/ 191748 w 645016"/>
              <a:gd name="connsiteY4" fmla="*/ 627597 h 1996050"/>
              <a:gd name="connsiteX5" fmla="*/ 217942 w 645016"/>
              <a:gd name="connsiteY5" fmla="*/ 784759 h 1996050"/>
              <a:gd name="connsiteX6" fmla="*/ 239373 w 645016"/>
              <a:gd name="connsiteY6" fmla="*/ 941922 h 1996050"/>
              <a:gd name="connsiteX7" fmla="*/ 248898 w 645016"/>
              <a:gd name="connsiteY7" fmla="*/ 1108609 h 1996050"/>
              <a:gd name="connsiteX8" fmla="*/ 244135 w 645016"/>
              <a:gd name="connsiteY8" fmla="*/ 1318159 h 1996050"/>
              <a:gd name="connsiteX9" fmla="*/ 234611 w 645016"/>
              <a:gd name="connsiteY9" fmla="*/ 1480084 h 1996050"/>
              <a:gd name="connsiteX10" fmla="*/ 217941 w 645016"/>
              <a:gd name="connsiteY10" fmla="*/ 1632484 h 1996050"/>
              <a:gd name="connsiteX11" fmla="*/ 196510 w 645016"/>
              <a:gd name="connsiteY11" fmla="*/ 1756309 h 1996050"/>
              <a:gd name="connsiteX12" fmla="*/ 178845 w 645016"/>
              <a:gd name="connsiteY12" fmla="*/ 1830836 h 1996050"/>
              <a:gd name="connsiteX13" fmla="*/ 154024 w 645016"/>
              <a:gd name="connsiteY13" fmla="*/ 1931353 h 1996050"/>
              <a:gd name="connsiteX14" fmla="*/ 230036 w 645016"/>
              <a:gd name="connsiteY14" fmla="*/ 1953434 h 1996050"/>
              <a:gd name="connsiteX15" fmla="*/ 324366 w 645016"/>
              <a:gd name="connsiteY15" fmla="*/ 1976020 h 1996050"/>
              <a:gd name="connsiteX16" fmla="*/ 426850 w 645016"/>
              <a:gd name="connsiteY16" fmla="*/ 1990638 h 1996050"/>
              <a:gd name="connsiteX17" fmla="*/ 531082 w 645016"/>
              <a:gd name="connsiteY17" fmla="*/ 1996050 h 1996050"/>
              <a:gd name="connsiteX18" fmla="*/ 567632 w 645016"/>
              <a:gd name="connsiteY18" fmla="*/ 1875542 h 1996050"/>
              <a:gd name="connsiteX19" fmla="*/ 591721 w 645016"/>
              <a:gd name="connsiteY19" fmla="*/ 1755761 h 1996050"/>
              <a:gd name="connsiteX20" fmla="*/ 624327 w 645016"/>
              <a:gd name="connsiteY20" fmla="*/ 1554090 h 1996050"/>
              <a:gd name="connsiteX21" fmla="*/ 635868 w 645016"/>
              <a:gd name="connsiteY21" fmla="*/ 1383233 h 1996050"/>
              <a:gd name="connsiteX22" fmla="*/ 643653 w 645016"/>
              <a:gd name="connsiteY22" fmla="*/ 1224974 h 1996050"/>
              <a:gd name="connsiteX23" fmla="*/ 640907 w 645016"/>
              <a:gd name="connsiteY23" fmla="*/ 1015466 h 1996050"/>
              <a:gd name="connsiteX24" fmla="*/ 604911 w 645016"/>
              <a:gd name="connsiteY24" fmla="*/ 737134 h 1996050"/>
              <a:gd name="connsiteX25" fmla="*/ 565616 w 645016"/>
              <a:gd name="connsiteY25" fmla="*/ 527041 h 1996050"/>
              <a:gd name="connsiteX26" fmla="*/ 562137 w 645016"/>
              <a:gd name="connsiteY26" fmla="*/ 522634 h 1996050"/>
              <a:gd name="connsiteX27" fmla="*/ 539411 w 645016"/>
              <a:gd name="connsiteY27" fmla="*/ 425903 h 1996050"/>
              <a:gd name="connsiteX28" fmla="*/ 505719 w 645016"/>
              <a:gd name="connsiteY28" fmla="*/ 311208 h 1996050"/>
              <a:gd name="connsiteX29" fmla="*/ 453418 w 645016"/>
              <a:gd name="connsiteY29" fmla="*/ 161925 h 1996050"/>
              <a:gd name="connsiteX30" fmla="*/ 415408 w 645016"/>
              <a:gd name="connsiteY30" fmla="*/ 72766 h 1996050"/>
              <a:gd name="connsiteX31" fmla="*/ 377763 w 645016"/>
              <a:gd name="connsiteY31" fmla="*/ 0 h 1996050"/>
              <a:gd name="connsiteX32" fmla="*/ 303668 w 645016"/>
              <a:gd name="connsiteY32" fmla="*/ 13379 h 1996050"/>
              <a:gd name="connsiteX33" fmla="*/ 231510 w 645016"/>
              <a:gd name="connsiteY33" fmla="*/ 30971 h 1996050"/>
              <a:gd name="connsiteX34" fmla="*/ 135706 w 645016"/>
              <a:gd name="connsiteY34" fmla="*/ 66242 h 1996050"/>
              <a:gd name="connsiteX35" fmla="*/ 0 w 645016"/>
              <a:gd name="connsiteY35" fmla="*/ 57110 h 1996050"/>
              <a:gd name="connsiteX0" fmla="*/ 0 w 645016"/>
              <a:gd name="connsiteY0" fmla="*/ 66222 h 2005162"/>
              <a:gd name="connsiteX1" fmla="*/ 64445 w 645016"/>
              <a:gd name="connsiteY1" fmla="*/ 189034 h 2005162"/>
              <a:gd name="connsiteX2" fmla="*/ 120310 w 645016"/>
              <a:gd name="connsiteY2" fmla="*/ 355721 h 2005162"/>
              <a:gd name="connsiteX3" fmla="*/ 158410 w 645016"/>
              <a:gd name="connsiteY3" fmla="*/ 498596 h 2005162"/>
              <a:gd name="connsiteX4" fmla="*/ 191748 w 645016"/>
              <a:gd name="connsiteY4" fmla="*/ 636709 h 2005162"/>
              <a:gd name="connsiteX5" fmla="*/ 217942 w 645016"/>
              <a:gd name="connsiteY5" fmla="*/ 793871 h 2005162"/>
              <a:gd name="connsiteX6" fmla="*/ 239373 w 645016"/>
              <a:gd name="connsiteY6" fmla="*/ 951034 h 2005162"/>
              <a:gd name="connsiteX7" fmla="*/ 248898 w 645016"/>
              <a:gd name="connsiteY7" fmla="*/ 1117721 h 2005162"/>
              <a:gd name="connsiteX8" fmla="*/ 244135 w 645016"/>
              <a:gd name="connsiteY8" fmla="*/ 1327271 h 2005162"/>
              <a:gd name="connsiteX9" fmla="*/ 234611 w 645016"/>
              <a:gd name="connsiteY9" fmla="*/ 1489196 h 2005162"/>
              <a:gd name="connsiteX10" fmla="*/ 217941 w 645016"/>
              <a:gd name="connsiteY10" fmla="*/ 1641596 h 2005162"/>
              <a:gd name="connsiteX11" fmla="*/ 196510 w 645016"/>
              <a:gd name="connsiteY11" fmla="*/ 1765421 h 2005162"/>
              <a:gd name="connsiteX12" fmla="*/ 178845 w 645016"/>
              <a:gd name="connsiteY12" fmla="*/ 1839948 h 2005162"/>
              <a:gd name="connsiteX13" fmla="*/ 154024 w 645016"/>
              <a:gd name="connsiteY13" fmla="*/ 1940465 h 2005162"/>
              <a:gd name="connsiteX14" fmla="*/ 230036 w 645016"/>
              <a:gd name="connsiteY14" fmla="*/ 1962546 h 2005162"/>
              <a:gd name="connsiteX15" fmla="*/ 324366 w 645016"/>
              <a:gd name="connsiteY15" fmla="*/ 1985132 h 2005162"/>
              <a:gd name="connsiteX16" fmla="*/ 426850 w 645016"/>
              <a:gd name="connsiteY16" fmla="*/ 1999750 h 2005162"/>
              <a:gd name="connsiteX17" fmla="*/ 531082 w 645016"/>
              <a:gd name="connsiteY17" fmla="*/ 2005162 h 2005162"/>
              <a:gd name="connsiteX18" fmla="*/ 567632 w 645016"/>
              <a:gd name="connsiteY18" fmla="*/ 1884654 h 2005162"/>
              <a:gd name="connsiteX19" fmla="*/ 591721 w 645016"/>
              <a:gd name="connsiteY19" fmla="*/ 1764873 h 2005162"/>
              <a:gd name="connsiteX20" fmla="*/ 624327 w 645016"/>
              <a:gd name="connsiteY20" fmla="*/ 1563202 h 2005162"/>
              <a:gd name="connsiteX21" fmla="*/ 635868 w 645016"/>
              <a:gd name="connsiteY21" fmla="*/ 1392345 h 2005162"/>
              <a:gd name="connsiteX22" fmla="*/ 643653 w 645016"/>
              <a:gd name="connsiteY22" fmla="*/ 1234086 h 2005162"/>
              <a:gd name="connsiteX23" fmla="*/ 640907 w 645016"/>
              <a:gd name="connsiteY23" fmla="*/ 1024578 h 2005162"/>
              <a:gd name="connsiteX24" fmla="*/ 604911 w 645016"/>
              <a:gd name="connsiteY24" fmla="*/ 746246 h 2005162"/>
              <a:gd name="connsiteX25" fmla="*/ 565616 w 645016"/>
              <a:gd name="connsiteY25" fmla="*/ 536153 h 2005162"/>
              <a:gd name="connsiteX26" fmla="*/ 562137 w 645016"/>
              <a:gd name="connsiteY26" fmla="*/ 531746 h 2005162"/>
              <a:gd name="connsiteX27" fmla="*/ 539411 w 645016"/>
              <a:gd name="connsiteY27" fmla="*/ 435015 h 2005162"/>
              <a:gd name="connsiteX28" fmla="*/ 505719 w 645016"/>
              <a:gd name="connsiteY28" fmla="*/ 320320 h 2005162"/>
              <a:gd name="connsiteX29" fmla="*/ 453418 w 645016"/>
              <a:gd name="connsiteY29" fmla="*/ 171037 h 2005162"/>
              <a:gd name="connsiteX30" fmla="*/ 377763 w 645016"/>
              <a:gd name="connsiteY30" fmla="*/ 9112 h 2005162"/>
              <a:gd name="connsiteX31" fmla="*/ 303668 w 645016"/>
              <a:gd name="connsiteY31" fmla="*/ 22491 h 2005162"/>
              <a:gd name="connsiteX32" fmla="*/ 231510 w 645016"/>
              <a:gd name="connsiteY32" fmla="*/ 40083 h 2005162"/>
              <a:gd name="connsiteX33" fmla="*/ 135706 w 645016"/>
              <a:gd name="connsiteY33" fmla="*/ 75354 h 2005162"/>
              <a:gd name="connsiteX34" fmla="*/ 0 w 645016"/>
              <a:gd name="connsiteY34" fmla="*/ 66222 h 2005162"/>
              <a:gd name="connsiteX0" fmla="*/ 0 w 645016"/>
              <a:gd name="connsiteY0" fmla="*/ 43731 h 1982671"/>
              <a:gd name="connsiteX1" fmla="*/ 64445 w 645016"/>
              <a:gd name="connsiteY1" fmla="*/ 166543 h 1982671"/>
              <a:gd name="connsiteX2" fmla="*/ 120310 w 645016"/>
              <a:gd name="connsiteY2" fmla="*/ 333230 h 1982671"/>
              <a:gd name="connsiteX3" fmla="*/ 158410 w 645016"/>
              <a:gd name="connsiteY3" fmla="*/ 476105 h 1982671"/>
              <a:gd name="connsiteX4" fmla="*/ 191748 w 645016"/>
              <a:gd name="connsiteY4" fmla="*/ 614218 h 1982671"/>
              <a:gd name="connsiteX5" fmla="*/ 217942 w 645016"/>
              <a:gd name="connsiteY5" fmla="*/ 771380 h 1982671"/>
              <a:gd name="connsiteX6" fmla="*/ 239373 w 645016"/>
              <a:gd name="connsiteY6" fmla="*/ 928543 h 1982671"/>
              <a:gd name="connsiteX7" fmla="*/ 248898 w 645016"/>
              <a:gd name="connsiteY7" fmla="*/ 1095230 h 1982671"/>
              <a:gd name="connsiteX8" fmla="*/ 244135 w 645016"/>
              <a:gd name="connsiteY8" fmla="*/ 1304780 h 1982671"/>
              <a:gd name="connsiteX9" fmla="*/ 234611 w 645016"/>
              <a:gd name="connsiteY9" fmla="*/ 1466705 h 1982671"/>
              <a:gd name="connsiteX10" fmla="*/ 217941 w 645016"/>
              <a:gd name="connsiteY10" fmla="*/ 1619105 h 1982671"/>
              <a:gd name="connsiteX11" fmla="*/ 196510 w 645016"/>
              <a:gd name="connsiteY11" fmla="*/ 1742930 h 1982671"/>
              <a:gd name="connsiteX12" fmla="*/ 178845 w 645016"/>
              <a:gd name="connsiteY12" fmla="*/ 1817457 h 1982671"/>
              <a:gd name="connsiteX13" fmla="*/ 154024 w 645016"/>
              <a:gd name="connsiteY13" fmla="*/ 1917974 h 1982671"/>
              <a:gd name="connsiteX14" fmla="*/ 230036 w 645016"/>
              <a:gd name="connsiteY14" fmla="*/ 1940055 h 1982671"/>
              <a:gd name="connsiteX15" fmla="*/ 324366 w 645016"/>
              <a:gd name="connsiteY15" fmla="*/ 1962641 h 1982671"/>
              <a:gd name="connsiteX16" fmla="*/ 426850 w 645016"/>
              <a:gd name="connsiteY16" fmla="*/ 1977259 h 1982671"/>
              <a:gd name="connsiteX17" fmla="*/ 531082 w 645016"/>
              <a:gd name="connsiteY17" fmla="*/ 1982671 h 1982671"/>
              <a:gd name="connsiteX18" fmla="*/ 567632 w 645016"/>
              <a:gd name="connsiteY18" fmla="*/ 1862163 h 1982671"/>
              <a:gd name="connsiteX19" fmla="*/ 591721 w 645016"/>
              <a:gd name="connsiteY19" fmla="*/ 1742382 h 1982671"/>
              <a:gd name="connsiteX20" fmla="*/ 624327 w 645016"/>
              <a:gd name="connsiteY20" fmla="*/ 1540711 h 1982671"/>
              <a:gd name="connsiteX21" fmla="*/ 635868 w 645016"/>
              <a:gd name="connsiteY21" fmla="*/ 1369854 h 1982671"/>
              <a:gd name="connsiteX22" fmla="*/ 643653 w 645016"/>
              <a:gd name="connsiteY22" fmla="*/ 1211595 h 1982671"/>
              <a:gd name="connsiteX23" fmla="*/ 640907 w 645016"/>
              <a:gd name="connsiteY23" fmla="*/ 1002087 h 1982671"/>
              <a:gd name="connsiteX24" fmla="*/ 604911 w 645016"/>
              <a:gd name="connsiteY24" fmla="*/ 723755 h 1982671"/>
              <a:gd name="connsiteX25" fmla="*/ 565616 w 645016"/>
              <a:gd name="connsiteY25" fmla="*/ 513662 h 1982671"/>
              <a:gd name="connsiteX26" fmla="*/ 562137 w 645016"/>
              <a:gd name="connsiteY26" fmla="*/ 509255 h 1982671"/>
              <a:gd name="connsiteX27" fmla="*/ 539411 w 645016"/>
              <a:gd name="connsiteY27" fmla="*/ 412524 h 1982671"/>
              <a:gd name="connsiteX28" fmla="*/ 505719 w 645016"/>
              <a:gd name="connsiteY28" fmla="*/ 297829 h 1982671"/>
              <a:gd name="connsiteX29" fmla="*/ 453418 w 645016"/>
              <a:gd name="connsiteY29" fmla="*/ 148546 h 1982671"/>
              <a:gd name="connsiteX30" fmla="*/ 303668 w 645016"/>
              <a:gd name="connsiteY30" fmla="*/ 0 h 1982671"/>
              <a:gd name="connsiteX31" fmla="*/ 231510 w 645016"/>
              <a:gd name="connsiteY31" fmla="*/ 17592 h 1982671"/>
              <a:gd name="connsiteX32" fmla="*/ 135706 w 645016"/>
              <a:gd name="connsiteY32" fmla="*/ 52863 h 1982671"/>
              <a:gd name="connsiteX33" fmla="*/ 0 w 645016"/>
              <a:gd name="connsiteY33" fmla="*/ 43731 h 1982671"/>
              <a:gd name="connsiteX0" fmla="*/ 0 w 645016"/>
              <a:gd name="connsiteY0" fmla="*/ 29436 h 1968376"/>
              <a:gd name="connsiteX1" fmla="*/ 64445 w 645016"/>
              <a:gd name="connsiteY1" fmla="*/ 152248 h 1968376"/>
              <a:gd name="connsiteX2" fmla="*/ 120310 w 645016"/>
              <a:gd name="connsiteY2" fmla="*/ 318935 h 1968376"/>
              <a:gd name="connsiteX3" fmla="*/ 158410 w 645016"/>
              <a:gd name="connsiteY3" fmla="*/ 461810 h 1968376"/>
              <a:gd name="connsiteX4" fmla="*/ 191748 w 645016"/>
              <a:gd name="connsiteY4" fmla="*/ 599923 h 1968376"/>
              <a:gd name="connsiteX5" fmla="*/ 217942 w 645016"/>
              <a:gd name="connsiteY5" fmla="*/ 757085 h 1968376"/>
              <a:gd name="connsiteX6" fmla="*/ 239373 w 645016"/>
              <a:gd name="connsiteY6" fmla="*/ 914248 h 1968376"/>
              <a:gd name="connsiteX7" fmla="*/ 248898 w 645016"/>
              <a:gd name="connsiteY7" fmla="*/ 1080935 h 1968376"/>
              <a:gd name="connsiteX8" fmla="*/ 244135 w 645016"/>
              <a:gd name="connsiteY8" fmla="*/ 1290485 h 1968376"/>
              <a:gd name="connsiteX9" fmla="*/ 234611 w 645016"/>
              <a:gd name="connsiteY9" fmla="*/ 1452410 h 1968376"/>
              <a:gd name="connsiteX10" fmla="*/ 217941 w 645016"/>
              <a:gd name="connsiteY10" fmla="*/ 1604810 h 1968376"/>
              <a:gd name="connsiteX11" fmla="*/ 196510 w 645016"/>
              <a:gd name="connsiteY11" fmla="*/ 1728635 h 1968376"/>
              <a:gd name="connsiteX12" fmla="*/ 178845 w 645016"/>
              <a:gd name="connsiteY12" fmla="*/ 1803162 h 1968376"/>
              <a:gd name="connsiteX13" fmla="*/ 154024 w 645016"/>
              <a:gd name="connsiteY13" fmla="*/ 1903679 h 1968376"/>
              <a:gd name="connsiteX14" fmla="*/ 230036 w 645016"/>
              <a:gd name="connsiteY14" fmla="*/ 1925760 h 1968376"/>
              <a:gd name="connsiteX15" fmla="*/ 324366 w 645016"/>
              <a:gd name="connsiteY15" fmla="*/ 1948346 h 1968376"/>
              <a:gd name="connsiteX16" fmla="*/ 426850 w 645016"/>
              <a:gd name="connsiteY16" fmla="*/ 1962964 h 1968376"/>
              <a:gd name="connsiteX17" fmla="*/ 531082 w 645016"/>
              <a:gd name="connsiteY17" fmla="*/ 1968376 h 1968376"/>
              <a:gd name="connsiteX18" fmla="*/ 567632 w 645016"/>
              <a:gd name="connsiteY18" fmla="*/ 1847868 h 1968376"/>
              <a:gd name="connsiteX19" fmla="*/ 591721 w 645016"/>
              <a:gd name="connsiteY19" fmla="*/ 1728087 h 1968376"/>
              <a:gd name="connsiteX20" fmla="*/ 624327 w 645016"/>
              <a:gd name="connsiteY20" fmla="*/ 1526416 h 1968376"/>
              <a:gd name="connsiteX21" fmla="*/ 635868 w 645016"/>
              <a:gd name="connsiteY21" fmla="*/ 1355559 h 1968376"/>
              <a:gd name="connsiteX22" fmla="*/ 643653 w 645016"/>
              <a:gd name="connsiteY22" fmla="*/ 1197300 h 1968376"/>
              <a:gd name="connsiteX23" fmla="*/ 640907 w 645016"/>
              <a:gd name="connsiteY23" fmla="*/ 987792 h 1968376"/>
              <a:gd name="connsiteX24" fmla="*/ 604911 w 645016"/>
              <a:gd name="connsiteY24" fmla="*/ 709460 h 1968376"/>
              <a:gd name="connsiteX25" fmla="*/ 565616 w 645016"/>
              <a:gd name="connsiteY25" fmla="*/ 499367 h 1968376"/>
              <a:gd name="connsiteX26" fmla="*/ 562137 w 645016"/>
              <a:gd name="connsiteY26" fmla="*/ 494960 h 1968376"/>
              <a:gd name="connsiteX27" fmla="*/ 539411 w 645016"/>
              <a:gd name="connsiteY27" fmla="*/ 398229 h 1968376"/>
              <a:gd name="connsiteX28" fmla="*/ 505719 w 645016"/>
              <a:gd name="connsiteY28" fmla="*/ 283534 h 1968376"/>
              <a:gd name="connsiteX29" fmla="*/ 453418 w 645016"/>
              <a:gd name="connsiteY29" fmla="*/ 134251 h 1968376"/>
              <a:gd name="connsiteX30" fmla="*/ 231510 w 645016"/>
              <a:gd name="connsiteY30" fmla="*/ 3297 h 1968376"/>
              <a:gd name="connsiteX31" fmla="*/ 135706 w 645016"/>
              <a:gd name="connsiteY31" fmla="*/ 38568 h 1968376"/>
              <a:gd name="connsiteX32" fmla="*/ 0 w 645016"/>
              <a:gd name="connsiteY32" fmla="*/ 29436 h 1968376"/>
              <a:gd name="connsiteX0" fmla="*/ 0 w 645016"/>
              <a:gd name="connsiteY0" fmla="*/ 24711 h 1963651"/>
              <a:gd name="connsiteX1" fmla="*/ 64445 w 645016"/>
              <a:gd name="connsiteY1" fmla="*/ 147523 h 1963651"/>
              <a:gd name="connsiteX2" fmla="*/ 120310 w 645016"/>
              <a:gd name="connsiteY2" fmla="*/ 314210 h 1963651"/>
              <a:gd name="connsiteX3" fmla="*/ 158410 w 645016"/>
              <a:gd name="connsiteY3" fmla="*/ 457085 h 1963651"/>
              <a:gd name="connsiteX4" fmla="*/ 191748 w 645016"/>
              <a:gd name="connsiteY4" fmla="*/ 595198 h 1963651"/>
              <a:gd name="connsiteX5" fmla="*/ 217942 w 645016"/>
              <a:gd name="connsiteY5" fmla="*/ 752360 h 1963651"/>
              <a:gd name="connsiteX6" fmla="*/ 239373 w 645016"/>
              <a:gd name="connsiteY6" fmla="*/ 909523 h 1963651"/>
              <a:gd name="connsiteX7" fmla="*/ 248898 w 645016"/>
              <a:gd name="connsiteY7" fmla="*/ 1076210 h 1963651"/>
              <a:gd name="connsiteX8" fmla="*/ 244135 w 645016"/>
              <a:gd name="connsiteY8" fmla="*/ 1285760 h 1963651"/>
              <a:gd name="connsiteX9" fmla="*/ 234611 w 645016"/>
              <a:gd name="connsiteY9" fmla="*/ 1447685 h 1963651"/>
              <a:gd name="connsiteX10" fmla="*/ 217941 w 645016"/>
              <a:gd name="connsiteY10" fmla="*/ 1600085 h 1963651"/>
              <a:gd name="connsiteX11" fmla="*/ 196510 w 645016"/>
              <a:gd name="connsiteY11" fmla="*/ 1723910 h 1963651"/>
              <a:gd name="connsiteX12" fmla="*/ 178845 w 645016"/>
              <a:gd name="connsiteY12" fmla="*/ 1798437 h 1963651"/>
              <a:gd name="connsiteX13" fmla="*/ 154024 w 645016"/>
              <a:gd name="connsiteY13" fmla="*/ 1898954 h 1963651"/>
              <a:gd name="connsiteX14" fmla="*/ 230036 w 645016"/>
              <a:gd name="connsiteY14" fmla="*/ 1921035 h 1963651"/>
              <a:gd name="connsiteX15" fmla="*/ 324366 w 645016"/>
              <a:gd name="connsiteY15" fmla="*/ 1943621 h 1963651"/>
              <a:gd name="connsiteX16" fmla="*/ 426850 w 645016"/>
              <a:gd name="connsiteY16" fmla="*/ 1958239 h 1963651"/>
              <a:gd name="connsiteX17" fmla="*/ 531082 w 645016"/>
              <a:gd name="connsiteY17" fmla="*/ 1963651 h 1963651"/>
              <a:gd name="connsiteX18" fmla="*/ 567632 w 645016"/>
              <a:gd name="connsiteY18" fmla="*/ 1843143 h 1963651"/>
              <a:gd name="connsiteX19" fmla="*/ 591721 w 645016"/>
              <a:gd name="connsiteY19" fmla="*/ 1723362 h 1963651"/>
              <a:gd name="connsiteX20" fmla="*/ 624327 w 645016"/>
              <a:gd name="connsiteY20" fmla="*/ 1521691 h 1963651"/>
              <a:gd name="connsiteX21" fmla="*/ 635868 w 645016"/>
              <a:gd name="connsiteY21" fmla="*/ 1350834 h 1963651"/>
              <a:gd name="connsiteX22" fmla="*/ 643653 w 645016"/>
              <a:gd name="connsiteY22" fmla="*/ 1192575 h 1963651"/>
              <a:gd name="connsiteX23" fmla="*/ 640907 w 645016"/>
              <a:gd name="connsiteY23" fmla="*/ 983067 h 1963651"/>
              <a:gd name="connsiteX24" fmla="*/ 604911 w 645016"/>
              <a:gd name="connsiteY24" fmla="*/ 704735 h 1963651"/>
              <a:gd name="connsiteX25" fmla="*/ 565616 w 645016"/>
              <a:gd name="connsiteY25" fmla="*/ 494642 h 1963651"/>
              <a:gd name="connsiteX26" fmla="*/ 562137 w 645016"/>
              <a:gd name="connsiteY26" fmla="*/ 490235 h 1963651"/>
              <a:gd name="connsiteX27" fmla="*/ 539411 w 645016"/>
              <a:gd name="connsiteY27" fmla="*/ 393504 h 1963651"/>
              <a:gd name="connsiteX28" fmla="*/ 505719 w 645016"/>
              <a:gd name="connsiteY28" fmla="*/ 278809 h 1963651"/>
              <a:gd name="connsiteX29" fmla="*/ 453418 w 645016"/>
              <a:gd name="connsiteY29" fmla="*/ 129526 h 1963651"/>
              <a:gd name="connsiteX30" fmla="*/ 135706 w 645016"/>
              <a:gd name="connsiteY30" fmla="*/ 33843 h 1963651"/>
              <a:gd name="connsiteX31" fmla="*/ 0 w 645016"/>
              <a:gd name="connsiteY31" fmla="*/ 24711 h 1963651"/>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34690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8039 h 1966979"/>
              <a:gd name="connsiteX1" fmla="*/ 64445 w 645016"/>
              <a:gd name="connsiteY1" fmla="*/ 150851 h 1966979"/>
              <a:gd name="connsiteX2" fmla="*/ 120310 w 645016"/>
              <a:gd name="connsiteY2" fmla="*/ 317538 h 1966979"/>
              <a:gd name="connsiteX3" fmla="*/ 158410 w 645016"/>
              <a:gd name="connsiteY3" fmla="*/ 460413 h 1966979"/>
              <a:gd name="connsiteX4" fmla="*/ 191748 w 645016"/>
              <a:gd name="connsiteY4" fmla="*/ 598526 h 1966979"/>
              <a:gd name="connsiteX5" fmla="*/ 217942 w 645016"/>
              <a:gd name="connsiteY5" fmla="*/ 755688 h 1966979"/>
              <a:gd name="connsiteX6" fmla="*/ 239373 w 645016"/>
              <a:gd name="connsiteY6" fmla="*/ 912851 h 1966979"/>
              <a:gd name="connsiteX7" fmla="*/ 248898 w 645016"/>
              <a:gd name="connsiteY7" fmla="*/ 1079538 h 1966979"/>
              <a:gd name="connsiteX8" fmla="*/ 244135 w 645016"/>
              <a:gd name="connsiteY8" fmla="*/ 1289088 h 1966979"/>
              <a:gd name="connsiteX9" fmla="*/ 234611 w 645016"/>
              <a:gd name="connsiteY9" fmla="*/ 1451013 h 1966979"/>
              <a:gd name="connsiteX10" fmla="*/ 217941 w 645016"/>
              <a:gd name="connsiteY10" fmla="*/ 1603413 h 1966979"/>
              <a:gd name="connsiteX11" fmla="*/ 196510 w 645016"/>
              <a:gd name="connsiteY11" fmla="*/ 1727238 h 1966979"/>
              <a:gd name="connsiteX12" fmla="*/ 178845 w 645016"/>
              <a:gd name="connsiteY12" fmla="*/ 1801765 h 1966979"/>
              <a:gd name="connsiteX13" fmla="*/ 154024 w 645016"/>
              <a:gd name="connsiteY13" fmla="*/ 1902282 h 1966979"/>
              <a:gd name="connsiteX14" fmla="*/ 230036 w 645016"/>
              <a:gd name="connsiteY14" fmla="*/ 1924363 h 1966979"/>
              <a:gd name="connsiteX15" fmla="*/ 324366 w 645016"/>
              <a:gd name="connsiteY15" fmla="*/ 1946949 h 1966979"/>
              <a:gd name="connsiteX16" fmla="*/ 426850 w 645016"/>
              <a:gd name="connsiteY16" fmla="*/ 1961567 h 1966979"/>
              <a:gd name="connsiteX17" fmla="*/ 531082 w 645016"/>
              <a:gd name="connsiteY17" fmla="*/ 1966979 h 1966979"/>
              <a:gd name="connsiteX18" fmla="*/ 567632 w 645016"/>
              <a:gd name="connsiteY18" fmla="*/ 1846471 h 1966979"/>
              <a:gd name="connsiteX19" fmla="*/ 591721 w 645016"/>
              <a:gd name="connsiteY19" fmla="*/ 1726690 h 1966979"/>
              <a:gd name="connsiteX20" fmla="*/ 624327 w 645016"/>
              <a:gd name="connsiteY20" fmla="*/ 1525019 h 1966979"/>
              <a:gd name="connsiteX21" fmla="*/ 635868 w 645016"/>
              <a:gd name="connsiteY21" fmla="*/ 1354162 h 1966979"/>
              <a:gd name="connsiteX22" fmla="*/ 643653 w 645016"/>
              <a:gd name="connsiteY22" fmla="*/ 1195903 h 1966979"/>
              <a:gd name="connsiteX23" fmla="*/ 640907 w 645016"/>
              <a:gd name="connsiteY23" fmla="*/ 986395 h 1966979"/>
              <a:gd name="connsiteX24" fmla="*/ 604911 w 645016"/>
              <a:gd name="connsiteY24" fmla="*/ 708063 h 1966979"/>
              <a:gd name="connsiteX25" fmla="*/ 565616 w 645016"/>
              <a:gd name="connsiteY25" fmla="*/ 497970 h 1966979"/>
              <a:gd name="connsiteX26" fmla="*/ 562137 w 645016"/>
              <a:gd name="connsiteY26" fmla="*/ 493563 h 1966979"/>
              <a:gd name="connsiteX27" fmla="*/ 539411 w 645016"/>
              <a:gd name="connsiteY27" fmla="*/ 396832 h 1966979"/>
              <a:gd name="connsiteX28" fmla="*/ 505719 w 645016"/>
              <a:gd name="connsiteY28" fmla="*/ 282137 h 1966979"/>
              <a:gd name="connsiteX29" fmla="*/ 444769 w 645016"/>
              <a:gd name="connsiteY29" fmla="*/ 100782 h 1966979"/>
              <a:gd name="connsiteX30" fmla="*/ 135706 w 645016"/>
              <a:gd name="connsiteY30" fmla="*/ 37171 h 1966979"/>
              <a:gd name="connsiteX31" fmla="*/ 0 w 645016"/>
              <a:gd name="connsiteY31" fmla="*/ 28039 h 1966979"/>
              <a:gd name="connsiteX0" fmla="*/ 0 w 645016"/>
              <a:gd name="connsiteY0" fmla="*/ 29741 h 1968681"/>
              <a:gd name="connsiteX1" fmla="*/ 64445 w 645016"/>
              <a:gd name="connsiteY1" fmla="*/ 152553 h 1968681"/>
              <a:gd name="connsiteX2" fmla="*/ 120310 w 645016"/>
              <a:gd name="connsiteY2" fmla="*/ 319240 h 1968681"/>
              <a:gd name="connsiteX3" fmla="*/ 158410 w 645016"/>
              <a:gd name="connsiteY3" fmla="*/ 462115 h 1968681"/>
              <a:gd name="connsiteX4" fmla="*/ 191748 w 645016"/>
              <a:gd name="connsiteY4" fmla="*/ 600228 h 1968681"/>
              <a:gd name="connsiteX5" fmla="*/ 217942 w 645016"/>
              <a:gd name="connsiteY5" fmla="*/ 757390 h 1968681"/>
              <a:gd name="connsiteX6" fmla="*/ 239373 w 645016"/>
              <a:gd name="connsiteY6" fmla="*/ 914553 h 1968681"/>
              <a:gd name="connsiteX7" fmla="*/ 248898 w 645016"/>
              <a:gd name="connsiteY7" fmla="*/ 1081240 h 1968681"/>
              <a:gd name="connsiteX8" fmla="*/ 244135 w 645016"/>
              <a:gd name="connsiteY8" fmla="*/ 1290790 h 1968681"/>
              <a:gd name="connsiteX9" fmla="*/ 234611 w 645016"/>
              <a:gd name="connsiteY9" fmla="*/ 1452715 h 1968681"/>
              <a:gd name="connsiteX10" fmla="*/ 217941 w 645016"/>
              <a:gd name="connsiteY10" fmla="*/ 1605115 h 1968681"/>
              <a:gd name="connsiteX11" fmla="*/ 196510 w 645016"/>
              <a:gd name="connsiteY11" fmla="*/ 1728940 h 1968681"/>
              <a:gd name="connsiteX12" fmla="*/ 178845 w 645016"/>
              <a:gd name="connsiteY12" fmla="*/ 1803467 h 1968681"/>
              <a:gd name="connsiteX13" fmla="*/ 154024 w 645016"/>
              <a:gd name="connsiteY13" fmla="*/ 1903984 h 1968681"/>
              <a:gd name="connsiteX14" fmla="*/ 230036 w 645016"/>
              <a:gd name="connsiteY14" fmla="*/ 1926065 h 1968681"/>
              <a:gd name="connsiteX15" fmla="*/ 324366 w 645016"/>
              <a:gd name="connsiteY15" fmla="*/ 1948651 h 1968681"/>
              <a:gd name="connsiteX16" fmla="*/ 426850 w 645016"/>
              <a:gd name="connsiteY16" fmla="*/ 1963269 h 1968681"/>
              <a:gd name="connsiteX17" fmla="*/ 531082 w 645016"/>
              <a:gd name="connsiteY17" fmla="*/ 1968681 h 1968681"/>
              <a:gd name="connsiteX18" fmla="*/ 567632 w 645016"/>
              <a:gd name="connsiteY18" fmla="*/ 1848173 h 1968681"/>
              <a:gd name="connsiteX19" fmla="*/ 591721 w 645016"/>
              <a:gd name="connsiteY19" fmla="*/ 1728392 h 1968681"/>
              <a:gd name="connsiteX20" fmla="*/ 624327 w 645016"/>
              <a:gd name="connsiteY20" fmla="*/ 1526721 h 1968681"/>
              <a:gd name="connsiteX21" fmla="*/ 635868 w 645016"/>
              <a:gd name="connsiteY21" fmla="*/ 1355864 h 1968681"/>
              <a:gd name="connsiteX22" fmla="*/ 643653 w 645016"/>
              <a:gd name="connsiteY22" fmla="*/ 1197605 h 1968681"/>
              <a:gd name="connsiteX23" fmla="*/ 640907 w 645016"/>
              <a:gd name="connsiteY23" fmla="*/ 988097 h 1968681"/>
              <a:gd name="connsiteX24" fmla="*/ 604911 w 645016"/>
              <a:gd name="connsiteY24" fmla="*/ 709765 h 1968681"/>
              <a:gd name="connsiteX25" fmla="*/ 565616 w 645016"/>
              <a:gd name="connsiteY25" fmla="*/ 499672 h 1968681"/>
              <a:gd name="connsiteX26" fmla="*/ 562137 w 645016"/>
              <a:gd name="connsiteY26" fmla="*/ 495265 h 1968681"/>
              <a:gd name="connsiteX27" fmla="*/ 539411 w 645016"/>
              <a:gd name="connsiteY27" fmla="*/ 398534 h 1968681"/>
              <a:gd name="connsiteX28" fmla="*/ 505719 w 645016"/>
              <a:gd name="connsiteY28" fmla="*/ 283839 h 1968681"/>
              <a:gd name="connsiteX29" fmla="*/ 444769 w 645016"/>
              <a:gd name="connsiteY29" fmla="*/ 102484 h 1968681"/>
              <a:gd name="connsiteX30" fmla="*/ 184084 w 645016"/>
              <a:gd name="connsiteY30" fmla="*/ 32659 h 1968681"/>
              <a:gd name="connsiteX31" fmla="*/ 0 w 645016"/>
              <a:gd name="connsiteY31" fmla="*/ 29741 h 1968681"/>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5016"/>
              <a:gd name="connsiteY0" fmla="*/ 4742 h 1943682"/>
              <a:gd name="connsiteX1" fmla="*/ 64445 w 645016"/>
              <a:gd name="connsiteY1" fmla="*/ 127554 h 1943682"/>
              <a:gd name="connsiteX2" fmla="*/ 120310 w 645016"/>
              <a:gd name="connsiteY2" fmla="*/ 294241 h 1943682"/>
              <a:gd name="connsiteX3" fmla="*/ 158410 w 645016"/>
              <a:gd name="connsiteY3" fmla="*/ 437116 h 1943682"/>
              <a:gd name="connsiteX4" fmla="*/ 191748 w 645016"/>
              <a:gd name="connsiteY4" fmla="*/ 575229 h 1943682"/>
              <a:gd name="connsiteX5" fmla="*/ 217942 w 645016"/>
              <a:gd name="connsiteY5" fmla="*/ 732391 h 1943682"/>
              <a:gd name="connsiteX6" fmla="*/ 239373 w 645016"/>
              <a:gd name="connsiteY6" fmla="*/ 889554 h 1943682"/>
              <a:gd name="connsiteX7" fmla="*/ 248898 w 645016"/>
              <a:gd name="connsiteY7" fmla="*/ 1056241 h 1943682"/>
              <a:gd name="connsiteX8" fmla="*/ 244135 w 645016"/>
              <a:gd name="connsiteY8" fmla="*/ 1265791 h 1943682"/>
              <a:gd name="connsiteX9" fmla="*/ 234611 w 645016"/>
              <a:gd name="connsiteY9" fmla="*/ 1427716 h 1943682"/>
              <a:gd name="connsiteX10" fmla="*/ 217941 w 645016"/>
              <a:gd name="connsiteY10" fmla="*/ 1580116 h 1943682"/>
              <a:gd name="connsiteX11" fmla="*/ 196510 w 645016"/>
              <a:gd name="connsiteY11" fmla="*/ 1703941 h 1943682"/>
              <a:gd name="connsiteX12" fmla="*/ 178845 w 645016"/>
              <a:gd name="connsiteY12" fmla="*/ 1778468 h 1943682"/>
              <a:gd name="connsiteX13" fmla="*/ 154024 w 645016"/>
              <a:gd name="connsiteY13" fmla="*/ 1878985 h 1943682"/>
              <a:gd name="connsiteX14" fmla="*/ 230036 w 645016"/>
              <a:gd name="connsiteY14" fmla="*/ 1901066 h 1943682"/>
              <a:gd name="connsiteX15" fmla="*/ 324366 w 645016"/>
              <a:gd name="connsiteY15" fmla="*/ 1923652 h 1943682"/>
              <a:gd name="connsiteX16" fmla="*/ 426850 w 645016"/>
              <a:gd name="connsiteY16" fmla="*/ 1938270 h 1943682"/>
              <a:gd name="connsiteX17" fmla="*/ 531082 w 645016"/>
              <a:gd name="connsiteY17" fmla="*/ 1943682 h 1943682"/>
              <a:gd name="connsiteX18" fmla="*/ 567632 w 645016"/>
              <a:gd name="connsiteY18" fmla="*/ 1823174 h 1943682"/>
              <a:gd name="connsiteX19" fmla="*/ 591721 w 645016"/>
              <a:gd name="connsiteY19" fmla="*/ 1703393 h 1943682"/>
              <a:gd name="connsiteX20" fmla="*/ 624327 w 645016"/>
              <a:gd name="connsiteY20" fmla="*/ 1501722 h 1943682"/>
              <a:gd name="connsiteX21" fmla="*/ 635868 w 645016"/>
              <a:gd name="connsiteY21" fmla="*/ 1330865 h 1943682"/>
              <a:gd name="connsiteX22" fmla="*/ 643653 w 645016"/>
              <a:gd name="connsiteY22" fmla="*/ 1172606 h 1943682"/>
              <a:gd name="connsiteX23" fmla="*/ 640907 w 645016"/>
              <a:gd name="connsiteY23" fmla="*/ 963098 h 1943682"/>
              <a:gd name="connsiteX24" fmla="*/ 604911 w 645016"/>
              <a:gd name="connsiteY24" fmla="*/ 684766 h 1943682"/>
              <a:gd name="connsiteX25" fmla="*/ 565616 w 645016"/>
              <a:gd name="connsiteY25" fmla="*/ 474673 h 1943682"/>
              <a:gd name="connsiteX26" fmla="*/ 562137 w 645016"/>
              <a:gd name="connsiteY26" fmla="*/ 470266 h 1943682"/>
              <a:gd name="connsiteX27" fmla="*/ 539411 w 645016"/>
              <a:gd name="connsiteY27" fmla="*/ 373535 h 1943682"/>
              <a:gd name="connsiteX28" fmla="*/ 505719 w 645016"/>
              <a:gd name="connsiteY28" fmla="*/ 258840 h 1943682"/>
              <a:gd name="connsiteX29" fmla="*/ 444769 w 645016"/>
              <a:gd name="connsiteY29" fmla="*/ 77485 h 1943682"/>
              <a:gd name="connsiteX30" fmla="*/ 184084 w 645016"/>
              <a:gd name="connsiteY30" fmla="*/ 7660 h 1943682"/>
              <a:gd name="connsiteX31" fmla="*/ 0 w 645016"/>
              <a:gd name="connsiteY31" fmla="*/ 4742 h 1943682"/>
              <a:gd name="connsiteX0" fmla="*/ 0 w 647032"/>
              <a:gd name="connsiteY0" fmla="*/ 2053 h 1949278"/>
              <a:gd name="connsiteX1" fmla="*/ 66461 w 647032"/>
              <a:gd name="connsiteY1" fmla="*/ 133150 h 1949278"/>
              <a:gd name="connsiteX2" fmla="*/ 122326 w 647032"/>
              <a:gd name="connsiteY2" fmla="*/ 299837 h 1949278"/>
              <a:gd name="connsiteX3" fmla="*/ 160426 w 647032"/>
              <a:gd name="connsiteY3" fmla="*/ 442712 h 1949278"/>
              <a:gd name="connsiteX4" fmla="*/ 193764 w 647032"/>
              <a:gd name="connsiteY4" fmla="*/ 580825 h 1949278"/>
              <a:gd name="connsiteX5" fmla="*/ 219958 w 647032"/>
              <a:gd name="connsiteY5" fmla="*/ 737987 h 1949278"/>
              <a:gd name="connsiteX6" fmla="*/ 241389 w 647032"/>
              <a:gd name="connsiteY6" fmla="*/ 895150 h 1949278"/>
              <a:gd name="connsiteX7" fmla="*/ 250914 w 647032"/>
              <a:gd name="connsiteY7" fmla="*/ 1061837 h 1949278"/>
              <a:gd name="connsiteX8" fmla="*/ 246151 w 647032"/>
              <a:gd name="connsiteY8" fmla="*/ 1271387 h 1949278"/>
              <a:gd name="connsiteX9" fmla="*/ 236627 w 647032"/>
              <a:gd name="connsiteY9" fmla="*/ 1433312 h 1949278"/>
              <a:gd name="connsiteX10" fmla="*/ 219957 w 647032"/>
              <a:gd name="connsiteY10" fmla="*/ 1585712 h 1949278"/>
              <a:gd name="connsiteX11" fmla="*/ 198526 w 647032"/>
              <a:gd name="connsiteY11" fmla="*/ 1709537 h 1949278"/>
              <a:gd name="connsiteX12" fmla="*/ 180861 w 647032"/>
              <a:gd name="connsiteY12" fmla="*/ 1784064 h 1949278"/>
              <a:gd name="connsiteX13" fmla="*/ 156040 w 647032"/>
              <a:gd name="connsiteY13" fmla="*/ 1884581 h 1949278"/>
              <a:gd name="connsiteX14" fmla="*/ 232052 w 647032"/>
              <a:gd name="connsiteY14" fmla="*/ 1906662 h 1949278"/>
              <a:gd name="connsiteX15" fmla="*/ 326382 w 647032"/>
              <a:gd name="connsiteY15" fmla="*/ 1929248 h 1949278"/>
              <a:gd name="connsiteX16" fmla="*/ 428866 w 647032"/>
              <a:gd name="connsiteY16" fmla="*/ 1943866 h 1949278"/>
              <a:gd name="connsiteX17" fmla="*/ 533098 w 647032"/>
              <a:gd name="connsiteY17" fmla="*/ 1949278 h 1949278"/>
              <a:gd name="connsiteX18" fmla="*/ 569648 w 647032"/>
              <a:gd name="connsiteY18" fmla="*/ 1828770 h 1949278"/>
              <a:gd name="connsiteX19" fmla="*/ 593737 w 647032"/>
              <a:gd name="connsiteY19" fmla="*/ 1708989 h 1949278"/>
              <a:gd name="connsiteX20" fmla="*/ 626343 w 647032"/>
              <a:gd name="connsiteY20" fmla="*/ 1507318 h 1949278"/>
              <a:gd name="connsiteX21" fmla="*/ 637884 w 647032"/>
              <a:gd name="connsiteY21" fmla="*/ 1336461 h 1949278"/>
              <a:gd name="connsiteX22" fmla="*/ 645669 w 647032"/>
              <a:gd name="connsiteY22" fmla="*/ 1178202 h 1949278"/>
              <a:gd name="connsiteX23" fmla="*/ 642923 w 647032"/>
              <a:gd name="connsiteY23" fmla="*/ 968694 h 1949278"/>
              <a:gd name="connsiteX24" fmla="*/ 606927 w 647032"/>
              <a:gd name="connsiteY24" fmla="*/ 690362 h 1949278"/>
              <a:gd name="connsiteX25" fmla="*/ 567632 w 647032"/>
              <a:gd name="connsiteY25" fmla="*/ 480269 h 1949278"/>
              <a:gd name="connsiteX26" fmla="*/ 564153 w 647032"/>
              <a:gd name="connsiteY26" fmla="*/ 475862 h 1949278"/>
              <a:gd name="connsiteX27" fmla="*/ 541427 w 647032"/>
              <a:gd name="connsiteY27" fmla="*/ 379131 h 1949278"/>
              <a:gd name="connsiteX28" fmla="*/ 507735 w 647032"/>
              <a:gd name="connsiteY28" fmla="*/ 264436 h 1949278"/>
              <a:gd name="connsiteX29" fmla="*/ 446785 w 647032"/>
              <a:gd name="connsiteY29" fmla="*/ 83081 h 1949278"/>
              <a:gd name="connsiteX30" fmla="*/ 186100 w 647032"/>
              <a:gd name="connsiteY30" fmla="*/ 13256 h 1949278"/>
              <a:gd name="connsiteX31" fmla="*/ 0 w 647032"/>
              <a:gd name="connsiteY31" fmla="*/ 2053 h 1949278"/>
              <a:gd name="connsiteX0" fmla="*/ 0 w 647032"/>
              <a:gd name="connsiteY0" fmla="*/ 0 h 1947225"/>
              <a:gd name="connsiteX1" fmla="*/ 66461 w 647032"/>
              <a:gd name="connsiteY1" fmla="*/ 131097 h 1947225"/>
              <a:gd name="connsiteX2" fmla="*/ 122326 w 647032"/>
              <a:gd name="connsiteY2" fmla="*/ 297784 h 1947225"/>
              <a:gd name="connsiteX3" fmla="*/ 160426 w 647032"/>
              <a:gd name="connsiteY3" fmla="*/ 440659 h 1947225"/>
              <a:gd name="connsiteX4" fmla="*/ 193764 w 647032"/>
              <a:gd name="connsiteY4" fmla="*/ 578772 h 1947225"/>
              <a:gd name="connsiteX5" fmla="*/ 219958 w 647032"/>
              <a:gd name="connsiteY5" fmla="*/ 735934 h 1947225"/>
              <a:gd name="connsiteX6" fmla="*/ 241389 w 647032"/>
              <a:gd name="connsiteY6" fmla="*/ 893097 h 1947225"/>
              <a:gd name="connsiteX7" fmla="*/ 250914 w 647032"/>
              <a:gd name="connsiteY7" fmla="*/ 1059784 h 1947225"/>
              <a:gd name="connsiteX8" fmla="*/ 246151 w 647032"/>
              <a:gd name="connsiteY8" fmla="*/ 1269334 h 1947225"/>
              <a:gd name="connsiteX9" fmla="*/ 236627 w 647032"/>
              <a:gd name="connsiteY9" fmla="*/ 1431259 h 1947225"/>
              <a:gd name="connsiteX10" fmla="*/ 219957 w 647032"/>
              <a:gd name="connsiteY10" fmla="*/ 1583659 h 1947225"/>
              <a:gd name="connsiteX11" fmla="*/ 198526 w 647032"/>
              <a:gd name="connsiteY11" fmla="*/ 1707484 h 1947225"/>
              <a:gd name="connsiteX12" fmla="*/ 180861 w 647032"/>
              <a:gd name="connsiteY12" fmla="*/ 1782011 h 1947225"/>
              <a:gd name="connsiteX13" fmla="*/ 156040 w 647032"/>
              <a:gd name="connsiteY13" fmla="*/ 1882528 h 1947225"/>
              <a:gd name="connsiteX14" fmla="*/ 232052 w 647032"/>
              <a:gd name="connsiteY14" fmla="*/ 1904609 h 1947225"/>
              <a:gd name="connsiteX15" fmla="*/ 326382 w 647032"/>
              <a:gd name="connsiteY15" fmla="*/ 1927195 h 1947225"/>
              <a:gd name="connsiteX16" fmla="*/ 428866 w 647032"/>
              <a:gd name="connsiteY16" fmla="*/ 1941813 h 1947225"/>
              <a:gd name="connsiteX17" fmla="*/ 533098 w 647032"/>
              <a:gd name="connsiteY17" fmla="*/ 1947225 h 1947225"/>
              <a:gd name="connsiteX18" fmla="*/ 569648 w 647032"/>
              <a:gd name="connsiteY18" fmla="*/ 1826717 h 1947225"/>
              <a:gd name="connsiteX19" fmla="*/ 593737 w 647032"/>
              <a:gd name="connsiteY19" fmla="*/ 1706936 h 1947225"/>
              <a:gd name="connsiteX20" fmla="*/ 626343 w 647032"/>
              <a:gd name="connsiteY20" fmla="*/ 1505265 h 1947225"/>
              <a:gd name="connsiteX21" fmla="*/ 637884 w 647032"/>
              <a:gd name="connsiteY21" fmla="*/ 1334408 h 1947225"/>
              <a:gd name="connsiteX22" fmla="*/ 645669 w 647032"/>
              <a:gd name="connsiteY22" fmla="*/ 1176149 h 1947225"/>
              <a:gd name="connsiteX23" fmla="*/ 642923 w 647032"/>
              <a:gd name="connsiteY23" fmla="*/ 966641 h 1947225"/>
              <a:gd name="connsiteX24" fmla="*/ 606927 w 647032"/>
              <a:gd name="connsiteY24" fmla="*/ 688309 h 1947225"/>
              <a:gd name="connsiteX25" fmla="*/ 567632 w 647032"/>
              <a:gd name="connsiteY25" fmla="*/ 478216 h 1947225"/>
              <a:gd name="connsiteX26" fmla="*/ 564153 w 647032"/>
              <a:gd name="connsiteY26" fmla="*/ 473809 h 1947225"/>
              <a:gd name="connsiteX27" fmla="*/ 541427 w 647032"/>
              <a:gd name="connsiteY27" fmla="*/ 377078 h 1947225"/>
              <a:gd name="connsiteX28" fmla="*/ 507735 w 647032"/>
              <a:gd name="connsiteY28" fmla="*/ 262383 h 1947225"/>
              <a:gd name="connsiteX29" fmla="*/ 446785 w 647032"/>
              <a:gd name="connsiteY29" fmla="*/ 81028 h 1947225"/>
              <a:gd name="connsiteX30" fmla="*/ 186100 w 647032"/>
              <a:gd name="connsiteY30" fmla="*/ 11203 h 1947225"/>
              <a:gd name="connsiteX31" fmla="*/ 0 w 647032"/>
              <a:gd name="connsiteY31" fmla="*/ 0 h 1947225"/>
              <a:gd name="connsiteX0" fmla="*/ 0 w 647032"/>
              <a:gd name="connsiteY0" fmla="*/ 0 h 1981888"/>
              <a:gd name="connsiteX1" fmla="*/ 66461 w 647032"/>
              <a:gd name="connsiteY1" fmla="*/ 131097 h 1981888"/>
              <a:gd name="connsiteX2" fmla="*/ 122326 w 647032"/>
              <a:gd name="connsiteY2" fmla="*/ 297784 h 1981888"/>
              <a:gd name="connsiteX3" fmla="*/ 160426 w 647032"/>
              <a:gd name="connsiteY3" fmla="*/ 440659 h 1981888"/>
              <a:gd name="connsiteX4" fmla="*/ 193764 w 647032"/>
              <a:gd name="connsiteY4" fmla="*/ 578772 h 1981888"/>
              <a:gd name="connsiteX5" fmla="*/ 219958 w 647032"/>
              <a:gd name="connsiteY5" fmla="*/ 735934 h 1981888"/>
              <a:gd name="connsiteX6" fmla="*/ 241389 w 647032"/>
              <a:gd name="connsiteY6" fmla="*/ 893097 h 1981888"/>
              <a:gd name="connsiteX7" fmla="*/ 250914 w 647032"/>
              <a:gd name="connsiteY7" fmla="*/ 1059784 h 1981888"/>
              <a:gd name="connsiteX8" fmla="*/ 246151 w 647032"/>
              <a:gd name="connsiteY8" fmla="*/ 1269334 h 1981888"/>
              <a:gd name="connsiteX9" fmla="*/ 236627 w 647032"/>
              <a:gd name="connsiteY9" fmla="*/ 1431259 h 1981888"/>
              <a:gd name="connsiteX10" fmla="*/ 219957 w 647032"/>
              <a:gd name="connsiteY10" fmla="*/ 1583659 h 1981888"/>
              <a:gd name="connsiteX11" fmla="*/ 198526 w 647032"/>
              <a:gd name="connsiteY11" fmla="*/ 1707484 h 1981888"/>
              <a:gd name="connsiteX12" fmla="*/ 180861 w 647032"/>
              <a:gd name="connsiteY12" fmla="*/ 1782011 h 1981888"/>
              <a:gd name="connsiteX13" fmla="*/ 129835 w 647032"/>
              <a:gd name="connsiteY13" fmla="*/ 1979882 h 1981888"/>
              <a:gd name="connsiteX14" fmla="*/ 232052 w 647032"/>
              <a:gd name="connsiteY14" fmla="*/ 1904609 h 1981888"/>
              <a:gd name="connsiteX15" fmla="*/ 326382 w 647032"/>
              <a:gd name="connsiteY15" fmla="*/ 1927195 h 1981888"/>
              <a:gd name="connsiteX16" fmla="*/ 428866 w 647032"/>
              <a:gd name="connsiteY16" fmla="*/ 1941813 h 1981888"/>
              <a:gd name="connsiteX17" fmla="*/ 533098 w 647032"/>
              <a:gd name="connsiteY17" fmla="*/ 1947225 h 1981888"/>
              <a:gd name="connsiteX18" fmla="*/ 569648 w 647032"/>
              <a:gd name="connsiteY18" fmla="*/ 1826717 h 1981888"/>
              <a:gd name="connsiteX19" fmla="*/ 593737 w 647032"/>
              <a:gd name="connsiteY19" fmla="*/ 1706936 h 1981888"/>
              <a:gd name="connsiteX20" fmla="*/ 626343 w 647032"/>
              <a:gd name="connsiteY20" fmla="*/ 1505265 h 1981888"/>
              <a:gd name="connsiteX21" fmla="*/ 637884 w 647032"/>
              <a:gd name="connsiteY21" fmla="*/ 1334408 h 1981888"/>
              <a:gd name="connsiteX22" fmla="*/ 645669 w 647032"/>
              <a:gd name="connsiteY22" fmla="*/ 1176149 h 1981888"/>
              <a:gd name="connsiteX23" fmla="*/ 642923 w 647032"/>
              <a:gd name="connsiteY23" fmla="*/ 966641 h 1981888"/>
              <a:gd name="connsiteX24" fmla="*/ 606927 w 647032"/>
              <a:gd name="connsiteY24" fmla="*/ 688309 h 1981888"/>
              <a:gd name="connsiteX25" fmla="*/ 567632 w 647032"/>
              <a:gd name="connsiteY25" fmla="*/ 478216 h 1981888"/>
              <a:gd name="connsiteX26" fmla="*/ 564153 w 647032"/>
              <a:gd name="connsiteY26" fmla="*/ 473809 h 1981888"/>
              <a:gd name="connsiteX27" fmla="*/ 541427 w 647032"/>
              <a:gd name="connsiteY27" fmla="*/ 377078 h 1981888"/>
              <a:gd name="connsiteX28" fmla="*/ 507735 w 647032"/>
              <a:gd name="connsiteY28" fmla="*/ 262383 h 1981888"/>
              <a:gd name="connsiteX29" fmla="*/ 446785 w 647032"/>
              <a:gd name="connsiteY29" fmla="*/ 81028 h 1981888"/>
              <a:gd name="connsiteX30" fmla="*/ 186100 w 647032"/>
              <a:gd name="connsiteY30" fmla="*/ 11203 h 1981888"/>
              <a:gd name="connsiteX31" fmla="*/ 0 w 647032"/>
              <a:gd name="connsiteY31" fmla="*/ 0 h 1981888"/>
              <a:gd name="connsiteX0" fmla="*/ 326382 w 647032"/>
              <a:gd name="connsiteY0" fmla="*/ 1927195 h 1981915"/>
              <a:gd name="connsiteX1" fmla="*/ 428866 w 647032"/>
              <a:gd name="connsiteY1" fmla="*/ 1941813 h 1981915"/>
              <a:gd name="connsiteX2" fmla="*/ 533098 w 647032"/>
              <a:gd name="connsiteY2" fmla="*/ 1947225 h 1981915"/>
              <a:gd name="connsiteX3" fmla="*/ 569648 w 647032"/>
              <a:gd name="connsiteY3" fmla="*/ 1826717 h 1981915"/>
              <a:gd name="connsiteX4" fmla="*/ 593737 w 647032"/>
              <a:gd name="connsiteY4" fmla="*/ 1706936 h 1981915"/>
              <a:gd name="connsiteX5" fmla="*/ 626343 w 647032"/>
              <a:gd name="connsiteY5" fmla="*/ 1505265 h 1981915"/>
              <a:gd name="connsiteX6" fmla="*/ 637884 w 647032"/>
              <a:gd name="connsiteY6" fmla="*/ 1334408 h 1981915"/>
              <a:gd name="connsiteX7" fmla="*/ 645669 w 647032"/>
              <a:gd name="connsiteY7" fmla="*/ 1176149 h 1981915"/>
              <a:gd name="connsiteX8" fmla="*/ 642923 w 647032"/>
              <a:gd name="connsiteY8" fmla="*/ 966641 h 1981915"/>
              <a:gd name="connsiteX9" fmla="*/ 606927 w 647032"/>
              <a:gd name="connsiteY9" fmla="*/ 688309 h 1981915"/>
              <a:gd name="connsiteX10" fmla="*/ 567632 w 647032"/>
              <a:gd name="connsiteY10" fmla="*/ 478216 h 1981915"/>
              <a:gd name="connsiteX11" fmla="*/ 564153 w 647032"/>
              <a:gd name="connsiteY11" fmla="*/ 473809 h 1981915"/>
              <a:gd name="connsiteX12" fmla="*/ 541427 w 647032"/>
              <a:gd name="connsiteY12" fmla="*/ 377078 h 1981915"/>
              <a:gd name="connsiteX13" fmla="*/ 507735 w 647032"/>
              <a:gd name="connsiteY13" fmla="*/ 262383 h 1981915"/>
              <a:gd name="connsiteX14" fmla="*/ 446785 w 647032"/>
              <a:gd name="connsiteY14" fmla="*/ 81028 h 1981915"/>
              <a:gd name="connsiteX15" fmla="*/ 186100 w 647032"/>
              <a:gd name="connsiteY15" fmla="*/ 11203 h 1981915"/>
              <a:gd name="connsiteX16" fmla="*/ 0 w 647032"/>
              <a:gd name="connsiteY16" fmla="*/ 0 h 1981915"/>
              <a:gd name="connsiteX17" fmla="*/ 66461 w 647032"/>
              <a:gd name="connsiteY17" fmla="*/ 131097 h 1981915"/>
              <a:gd name="connsiteX18" fmla="*/ 122326 w 647032"/>
              <a:gd name="connsiteY18" fmla="*/ 297784 h 1981915"/>
              <a:gd name="connsiteX19" fmla="*/ 160426 w 647032"/>
              <a:gd name="connsiteY19" fmla="*/ 440659 h 1981915"/>
              <a:gd name="connsiteX20" fmla="*/ 193764 w 647032"/>
              <a:gd name="connsiteY20" fmla="*/ 578772 h 1981915"/>
              <a:gd name="connsiteX21" fmla="*/ 219958 w 647032"/>
              <a:gd name="connsiteY21" fmla="*/ 735934 h 1981915"/>
              <a:gd name="connsiteX22" fmla="*/ 241389 w 647032"/>
              <a:gd name="connsiteY22" fmla="*/ 893097 h 1981915"/>
              <a:gd name="connsiteX23" fmla="*/ 250914 w 647032"/>
              <a:gd name="connsiteY23" fmla="*/ 1059784 h 1981915"/>
              <a:gd name="connsiteX24" fmla="*/ 246151 w 647032"/>
              <a:gd name="connsiteY24" fmla="*/ 1269334 h 1981915"/>
              <a:gd name="connsiteX25" fmla="*/ 236627 w 647032"/>
              <a:gd name="connsiteY25" fmla="*/ 1431259 h 1981915"/>
              <a:gd name="connsiteX26" fmla="*/ 219957 w 647032"/>
              <a:gd name="connsiteY26" fmla="*/ 1583659 h 1981915"/>
              <a:gd name="connsiteX27" fmla="*/ 198526 w 647032"/>
              <a:gd name="connsiteY27" fmla="*/ 1707484 h 1981915"/>
              <a:gd name="connsiteX28" fmla="*/ 180861 w 647032"/>
              <a:gd name="connsiteY28" fmla="*/ 1782011 h 1981915"/>
              <a:gd name="connsiteX29" fmla="*/ 129835 w 647032"/>
              <a:gd name="connsiteY29" fmla="*/ 1979882 h 1981915"/>
              <a:gd name="connsiteX30" fmla="*/ 270755 w 647032"/>
              <a:gd name="connsiteY30" fmla="*/ 1944379 h 1981915"/>
              <a:gd name="connsiteX0" fmla="*/ 326382 w 647032"/>
              <a:gd name="connsiteY0" fmla="*/ 1927195 h 1979882"/>
              <a:gd name="connsiteX1" fmla="*/ 428866 w 647032"/>
              <a:gd name="connsiteY1" fmla="*/ 1941813 h 1979882"/>
              <a:gd name="connsiteX2" fmla="*/ 533098 w 647032"/>
              <a:gd name="connsiteY2" fmla="*/ 1947225 h 1979882"/>
              <a:gd name="connsiteX3" fmla="*/ 569648 w 647032"/>
              <a:gd name="connsiteY3" fmla="*/ 1826717 h 1979882"/>
              <a:gd name="connsiteX4" fmla="*/ 593737 w 647032"/>
              <a:gd name="connsiteY4" fmla="*/ 1706936 h 1979882"/>
              <a:gd name="connsiteX5" fmla="*/ 626343 w 647032"/>
              <a:gd name="connsiteY5" fmla="*/ 1505265 h 1979882"/>
              <a:gd name="connsiteX6" fmla="*/ 637884 w 647032"/>
              <a:gd name="connsiteY6" fmla="*/ 1334408 h 1979882"/>
              <a:gd name="connsiteX7" fmla="*/ 645669 w 647032"/>
              <a:gd name="connsiteY7" fmla="*/ 1176149 h 1979882"/>
              <a:gd name="connsiteX8" fmla="*/ 642923 w 647032"/>
              <a:gd name="connsiteY8" fmla="*/ 966641 h 1979882"/>
              <a:gd name="connsiteX9" fmla="*/ 606927 w 647032"/>
              <a:gd name="connsiteY9" fmla="*/ 688309 h 1979882"/>
              <a:gd name="connsiteX10" fmla="*/ 567632 w 647032"/>
              <a:gd name="connsiteY10" fmla="*/ 478216 h 1979882"/>
              <a:gd name="connsiteX11" fmla="*/ 564153 w 647032"/>
              <a:gd name="connsiteY11" fmla="*/ 473809 h 1979882"/>
              <a:gd name="connsiteX12" fmla="*/ 541427 w 647032"/>
              <a:gd name="connsiteY12" fmla="*/ 377078 h 1979882"/>
              <a:gd name="connsiteX13" fmla="*/ 507735 w 647032"/>
              <a:gd name="connsiteY13" fmla="*/ 262383 h 1979882"/>
              <a:gd name="connsiteX14" fmla="*/ 446785 w 647032"/>
              <a:gd name="connsiteY14" fmla="*/ 81028 h 1979882"/>
              <a:gd name="connsiteX15" fmla="*/ 186100 w 647032"/>
              <a:gd name="connsiteY15" fmla="*/ 11203 h 1979882"/>
              <a:gd name="connsiteX16" fmla="*/ 0 w 647032"/>
              <a:gd name="connsiteY16" fmla="*/ 0 h 1979882"/>
              <a:gd name="connsiteX17" fmla="*/ 66461 w 647032"/>
              <a:gd name="connsiteY17" fmla="*/ 131097 h 1979882"/>
              <a:gd name="connsiteX18" fmla="*/ 122326 w 647032"/>
              <a:gd name="connsiteY18" fmla="*/ 297784 h 1979882"/>
              <a:gd name="connsiteX19" fmla="*/ 160426 w 647032"/>
              <a:gd name="connsiteY19" fmla="*/ 440659 h 1979882"/>
              <a:gd name="connsiteX20" fmla="*/ 193764 w 647032"/>
              <a:gd name="connsiteY20" fmla="*/ 578772 h 1979882"/>
              <a:gd name="connsiteX21" fmla="*/ 219958 w 647032"/>
              <a:gd name="connsiteY21" fmla="*/ 735934 h 1979882"/>
              <a:gd name="connsiteX22" fmla="*/ 241389 w 647032"/>
              <a:gd name="connsiteY22" fmla="*/ 893097 h 1979882"/>
              <a:gd name="connsiteX23" fmla="*/ 250914 w 647032"/>
              <a:gd name="connsiteY23" fmla="*/ 1059784 h 1979882"/>
              <a:gd name="connsiteX24" fmla="*/ 246151 w 647032"/>
              <a:gd name="connsiteY24" fmla="*/ 1269334 h 1979882"/>
              <a:gd name="connsiteX25" fmla="*/ 236627 w 647032"/>
              <a:gd name="connsiteY25" fmla="*/ 1431259 h 1979882"/>
              <a:gd name="connsiteX26" fmla="*/ 219957 w 647032"/>
              <a:gd name="connsiteY26" fmla="*/ 1583659 h 1979882"/>
              <a:gd name="connsiteX27" fmla="*/ 198526 w 647032"/>
              <a:gd name="connsiteY27" fmla="*/ 1707484 h 1979882"/>
              <a:gd name="connsiteX28" fmla="*/ 180861 w 647032"/>
              <a:gd name="connsiteY28" fmla="*/ 1782011 h 1979882"/>
              <a:gd name="connsiteX29" fmla="*/ 129835 w 647032"/>
              <a:gd name="connsiteY29" fmla="*/ 1979882 h 1979882"/>
              <a:gd name="connsiteX0" fmla="*/ 428866 w 647032"/>
              <a:gd name="connsiteY0" fmla="*/ 1941813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33098 w 647032"/>
              <a:gd name="connsiteY1" fmla="*/ 1947225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 name="connsiteX0" fmla="*/ 315983 w 647032"/>
              <a:gd name="connsiteY0" fmla="*/ 1950099 h 1979882"/>
              <a:gd name="connsiteX1" fmla="*/ 549224 w 647032"/>
              <a:gd name="connsiteY1" fmla="*/ 1878871 h 1979882"/>
              <a:gd name="connsiteX2" fmla="*/ 569648 w 647032"/>
              <a:gd name="connsiteY2" fmla="*/ 1826717 h 1979882"/>
              <a:gd name="connsiteX3" fmla="*/ 593737 w 647032"/>
              <a:gd name="connsiteY3" fmla="*/ 1706936 h 1979882"/>
              <a:gd name="connsiteX4" fmla="*/ 626343 w 647032"/>
              <a:gd name="connsiteY4" fmla="*/ 1505265 h 1979882"/>
              <a:gd name="connsiteX5" fmla="*/ 637884 w 647032"/>
              <a:gd name="connsiteY5" fmla="*/ 1334408 h 1979882"/>
              <a:gd name="connsiteX6" fmla="*/ 645669 w 647032"/>
              <a:gd name="connsiteY6" fmla="*/ 1176149 h 1979882"/>
              <a:gd name="connsiteX7" fmla="*/ 642923 w 647032"/>
              <a:gd name="connsiteY7" fmla="*/ 966641 h 1979882"/>
              <a:gd name="connsiteX8" fmla="*/ 606927 w 647032"/>
              <a:gd name="connsiteY8" fmla="*/ 688309 h 1979882"/>
              <a:gd name="connsiteX9" fmla="*/ 567632 w 647032"/>
              <a:gd name="connsiteY9" fmla="*/ 478216 h 1979882"/>
              <a:gd name="connsiteX10" fmla="*/ 564153 w 647032"/>
              <a:gd name="connsiteY10" fmla="*/ 473809 h 1979882"/>
              <a:gd name="connsiteX11" fmla="*/ 541427 w 647032"/>
              <a:gd name="connsiteY11" fmla="*/ 377078 h 1979882"/>
              <a:gd name="connsiteX12" fmla="*/ 507735 w 647032"/>
              <a:gd name="connsiteY12" fmla="*/ 262383 h 1979882"/>
              <a:gd name="connsiteX13" fmla="*/ 446785 w 647032"/>
              <a:gd name="connsiteY13" fmla="*/ 81028 h 1979882"/>
              <a:gd name="connsiteX14" fmla="*/ 186100 w 647032"/>
              <a:gd name="connsiteY14" fmla="*/ 11203 h 1979882"/>
              <a:gd name="connsiteX15" fmla="*/ 0 w 647032"/>
              <a:gd name="connsiteY15" fmla="*/ 0 h 1979882"/>
              <a:gd name="connsiteX16" fmla="*/ 66461 w 647032"/>
              <a:gd name="connsiteY16" fmla="*/ 131097 h 1979882"/>
              <a:gd name="connsiteX17" fmla="*/ 122326 w 647032"/>
              <a:gd name="connsiteY17" fmla="*/ 297784 h 1979882"/>
              <a:gd name="connsiteX18" fmla="*/ 160426 w 647032"/>
              <a:gd name="connsiteY18" fmla="*/ 440659 h 1979882"/>
              <a:gd name="connsiteX19" fmla="*/ 193764 w 647032"/>
              <a:gd name="connsiteY19" fmla="*/ 578772 h 1979882"/>
              <a:gd name="connsiteX20" fmla="*/ 219958 w 647032"/>
              <a:gd name="connsiteY20" fmla="*/ 735934 h 1979882"/>
              <a:gd name="connsiteX21" fmla="*/ 241389 w 647032"/>
              <a:gd name="connsiteY21" fmla="*/ 893097 h 1979882"/>
              <a:gd name="connsiteX22" fmla="*/ 250914 w 647032"/>
              <a:gd name="connsiteY22" fmla="*/ 1059784 h 1979882"/>
              <a:gd name="connsiteX23" fmla="*/ 246151 w 647032"/>
              <a:gd name="connsiteY23" fmla="*/ 1269334 h 1979882"/>
              <a:gd name="connsiteX24" fmla="*/ 236627 w 647032"/>
              <a:gd name="connsiteY24" fmla="*/ 1431259 h 1979882"/>
              <a:gd name="connsiteX25" fmla="*/ 219957 w 647032"/>
              <a:gd name="connsiteY25" fmla="*/ 1583659 h 1979882"/>
              <a:gd name="connsiteX26" fmla="*/ 198526 w 647032"/>
              <a:gd name="connsiteY26" fmla="*/ 1707484 h 1979882"/>
              <a:gd name="connsiteX27" fmla="*/ 180861 w 647032"/>
              <a:gd name="connsiteY27" fmla="*/ 1782011 h 1979882"/>
              <a:gd name="connsiteX28" fmla="*/ 129835 w 647032"/>
              <a:gd name="connsiteY28" fmla="*/ 1979882 h 197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47032" h="1979882">
                <a:moveTo>
                  <a:pt x="315983" y="1950099"/>
                </a:moveTo>
                <a:cubicBezTo>
                  <a:pt x="350436" y="1953437"/>
                  <a:pt x="485949" y="1878740"/>
                  <a:pt x="549224" y="1878871"/>
                </a:cubicBezTo>
                <a:cubicBezTo>
                  <a:pt x="568152" y="1818952"/>
                  <a:pt x="557359" y="1876071"/>
                  <a:pt x="569648" y="1826717"/>
                </a:cubicBezTo>
                <a:cubicBezTo>
                  <a:pt x="584962" y="1762614"/>
                  <a:pt x="584288" y="1760511"/>
                  <a:pt x="593737" y="1706936"/>
                </a:cubicBezTo>
                <a:cubicBezTo>
                  <a:pt x="603186" y="1653361"/>
                  <a:pt x="618985" y="1567353"/>
                  <a:pt x="626343" y="1505265"/>
                </a:cubicBezTo>
                <a:cubicBezTo>
                  <a:pt x="633701" y="1443177"/>
                  <a:pt x="634663" y="1389261"/>
                  <a:pt x="637884" y="1334408"/>
                </a:cubicBezTo>
                <a:cubicBezTo>
                  <a:pt x="641105" y="1279555"/>
                  <a:pt x="644829" y="1237443"/>
                  <a:pt x="645669" y="1176149"/>
                </a:cubicBezTo>
                <a:cubicBezTo>
                  <a:pt x="646509" y="1114855"/>
                  <a:pt x="649380" y="1047948"/>
                  <a:pt x="642923" y="966641"/>
                </a:cubicBezTo>
                <a:cubicBezTo>
                  <a:pt x="636466" y="885334"/>
                  <a:pt x="619475" y="769713"/>
                  <a:pt x="606927" y="688309"/>
                </a:cubicBezTo>
                <a:cubicBezTo>
                  <a:pt x="594379" y="606905"/>
                  <a:pt x="574761" y="513966"/>
                  <a:pt x="567632" y="478216"/>
                </a:cubicBezTo>
                <a:cubicBezTo>
                  <a:pt x="560503" y="442466"/>
                  <a:pt x="568520" y="490665"/>
                  <a:pt x="564153" y="473809"/>
                </a:cubicBezTo>
                <a:cubicBezTo>
                  <a:pt x="559786" y="456953"/>
                  <a:pt x="550830" y="412316"/>
                  <a:pt x="541427" y="377078"/>
                </a:cubicBezTo>
                <a:cubicBezTo>
                  <a:pt x="532024" y="341840"/>
                  <a:pt x="523509" y="311725"/>
                  <a:pt x="507735" y="262383"/>
                </a:cubicBezTo>
                <a:cubicBezTo>
                  <a:pt x="491961" y="213041"/>
                  <a:pt x="478218" y="150855"/>
                  <a:pt x="446785" y="81028"/>
                </a:cubicBezTo>
                <a:cubicBezTo>
                  <a:pt x="385116" y="40200"/>
                  <a:pt x="260564" y="24708"/>
                  <a:pt x="186100" y="11203"/>
                </a:cubicBezTo>
                <a:cubicBezTo>
                  <a:pt x="111636" y="-2302"/>
                  <a:pt x="138295" y="6001"/>
                  <a:pt x="0" y="0"/>
                </a:cubicBezTo>
                <a:cubicBezTo>
                  <a:pt x="26759" y="42407"/>
                  <a:pt x="46073" y="81466"/>
                  <a:pt x="66461" y="131097"/>
                </a:cubicBezTo>
                <a:cubicBezTo>
                  <a:pt x="86849" y="180728"/>
                  <a:pt x="106665" y="246190"/>
                  <a:pt x="122326" y="297784"/>
                </a:cubicBezTo>
                <a:cubicBezTo>
                  <a:pt x="137987" y="349378"/>
                  <a:pt x="148520" y="393828"/>
                  <a:pt x="160426" y="440659"/>
                </a:cubicBezTo>
                <a:cubicBezTo>
                  <a:pt x="172332" y="487490"/>
                  <a:pt x="183842" y="529560"/>
                  <a:pt x="193764" y="578772"/>
                </a:cubicBezTo>
                <a:cubicBezTo>
                  <a:pt x="203686" y="627985"/>
                  <a:pt x="212021" y="683547"/>
                  <a:pt x="219958" y="735934"/>
                </a:cubicBezTo>
                <a:cubicBezTo>
                  <a:pt x="227895" y="788321"/>
                  <a:pt x="236230" y="839122"/>
                  <a:pt x="241389" y="893097"/>
                </a:cubicBezTo>
                <a:cubicBezTo>
                  <a:pt x="246548" y="947072"/>
                  <a:pt x="250120" y="997078"/>
                  <a:pt x="250914" y="1059784"/>
                </a:cubicBezTo>
                <a:cubicBezTo>
                  <a:pt x="251708" y="1122490"/>
                  <a:pt x="248532" y="1207422"/>
                  <a:pt x="246151" y="1269334"/>
                </a:cubicBezTo>
                <a:cubicBezTo>
                  <a:pt x="243770" y="1331246"/>
                  <a:pt x="240993" y="1378872"/>
                  <a:pt x="236627" y="1431259"/>
                </a:cubicBezTo>
                <a:cubicBezTo>
                  <a:pt x="232261" y="1483646"/>
                  <a:pt x="226307" y="1537622"/>
                  <a:pt x="219957" y="1583659"/>
                </a:cubicBezTo>
                <a:cubicBezTo>
                  <a:pt x="213607" y="1629697"/>
                  <a:pt x="205042" y="1674425"/>
                  <a:pt x="198526" y="1707484"/>
                </a:cubicBezTo>
                <a:cubicBezTo>
                  <a:pt x="192010" y="1740543"/>
                  <a:pt x="192309" y="1736611"/>
                  <a:pt x="180861" y="1782011"/>
                </a:cubicBezTo>
                <a:cubicBezTo>
                  <a:pt x="169413" y="1827411"/>
                  <a:pt x="152854" y="1888601"/>
                  <a:pt x="129835" y="1979882"/>
                </a:cubicBezTo>
              </a:path>
            </a:pathLst>
          </a:custGeom>
          <a:gradFill flip="none" rotWithShape="1">
            <a:gsLst>
              <a:gs pos="0">
                <a:schemeClr val="accent3">
                  <a:lumMod val="50000"/>
                </a:schemeClr>
              </a:gs>
              <a:gs pos="100000">
                <a:schemeClr val="accent3">
                  <a:lumMod val="75000"/>
                </a:scheme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solidFill>
                <a:schemeClr val="tx1"/>
              </a:solidFill>
              <a:latin typeface="Arial" panose="020B0604020202020204" pitchFamily="34" charset="0"/>
              <a:cs typeface="Arial" panose="020B0604020202020204" pitchFamily="34" charset="0"/>
            </a:endParaRPr>
          </a:p>
        </p:txBody>
      </p:sp>
      <p:sp>
        <p:nvSpPr>
          <p:cNvPr id="143" name="Ellipse 142"/>
          <p:cNvSpPr/>
          <p:nvPr/>
        </p:nvSpPr>
        <p:spPr>
          <a:xfrm>
            <a:off x="2399810" y="1731250"/>
            <a:ext cx="4875303" cy="4621465"/>
          </a:xfrm>
          <a:prstGeom prst="ellipse">
            <a:avLst/>
          </a:prstGeom>
          <a:noFill/>
          <a:ln w="793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8" name="Tekstboks 67"/>
          <p:cNvSpPr txBox="1"/>
          <p:nvPr/>
        </p:nvSpPr>
        <p:spPr>
          <a:xfrm>
            <a:off x="2207164" y="1257518"/>
            <a:ext cx="2364750" cy="369332"/>
          </a:xfrm>
          <a:prstGeom prst="rect">
            <a:avLst/>
          </a:prstGeom>
          <a:noFill/>
        </p:spPr>
        <p:txBody>
          <a:bodyPr wrap="none" rtlCol="0">
            <a:spAutoFit/>
          </a:bodyPr>
          <a:lstStyle/>
          <a:p>
            <a:pPr algn="ctr"/>
            <a:r>
              <a:rPr lang="da-DK" dirty="0" err="1">
                <a:latin typeface="Arial" panose="020B0604020202020204" pitchFamily="34" charset="0"/>
                <a:cs typeface="Arial" panose="020B0604020202020204" pitchFamily="34" charset="0"/>
              </a:rPr>
              <a:t>Denitrificerende</a:t>
            </a:r>
            <a:r>
              <a:rPr lang="da-DK" dirty="0">
                <a:latin typeface="Arial" panose="020B0604020202020204" pitchFamily="34" charset="0"/>
                <a:cs typeface="Arial" panose="020B0604020202020204" pitchFamily="34" charset="0"/>
              </a:rPr>
              <a:t> zone</a:t>
            </a:r>
          </a:p>
        </p:txBody>
      </p:sp>
      <p:grpSp>
        <p:nvGrpSpPr>
          <p:cNvPr id="23" name="Gruppe 22"/>
          <p:cNvGrpSpPr/>
          <p:nvPr/>
        </p:nvGrpSpPr>
        <p:grpSpPr>
          <a:xfrm>
            <a:off x="5520763" y="1689105"/>
            <a:ext cx="141818" cy="496549"/>
            <a:chOff x="7051138" y="1702594"/>
            <a:chExt cx="141818" cy="496549"/>
          </a:xfrm>
        </p:grpSpPr>
        <p:cxnSp>
          <p:nvCxnSpPr>
            <p:cNvPr id="18" name="Lige forbindelse 17"/>
            <p:cNvCxnSpPr/>
            <p:nvPr/>
          </p:nvCxnSpPr>
          <p:spPr>
            <a:xfrm flipV="1">
              <a:off x="7153275" y="1702594"/>
              <a:ext cx="39681" cy="145029"/>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Lige pilforbindelse 8"/>
            <p:cNvCxnSpPr/>
            <p:nvPr/>
          </p:nvCxnSpPr>
          <p:spPr>
            <a:xfrm flipH="1">
              <a:off x="7051138" y="1835944"/>
              <a:ext cx="102137" cy="363199"/>
            </a:xfrm>
            <a:prstGeom prst="straightConnector1">
              <a:avLst/>
            </a:prstGeom>
            <a:ln w="12700">
              <a:solidFill>
                <a:schemeClr val="bg1"/>
              </a:solidFill>
              <a:tailEnd type="arrow"/>
            </a:ln>
          </p:spPr>
          <p:style>
            <a:lnRef idx="2">
              <a:schemeClr val="accent1"/>
            </a:lnRef>
            <a:fillRef idx="0">
              <a:schemeClr val="accent1"/>
            </a:fillRef>
            <a:effectRef idx="1">
              <a:schemeClr val="accent1"/>
            </a:effectRef>
            <a:fontRef idx="minor">
              <a:schemeClr val="tx1"/>
            </a:fontRef>
          </p:style>
        </p:cxnSp>
      </p:grpSp>
      <p:pic>
        <p:nvPicPr>
          <p:cNvPr id="38916"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flipH="1">
            <a:off x="4260764" y="1597570"/>
            <a:ext cx="311150" cy="665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27" name="Lige pilforbindelse 26"/>
          <p:cNvCxnSpPr/>
          <p:nvPr/>
        </p:nvCxnSpPr>
        <p:spPr>
          <a:xfrm>
            <a:off x="3594073" y="1822455"/>
            <a:ext cx="187717" cy="440278"/>
          </a:xfrm>
          <a:prstGeom prst="straightConnector1">
            <a:avLst/>
          </a:prstGeom>
          <a:ln w="12700">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89" name="Tekstboks 88"/>
          <p:cNvSpPr txBox="1"/>
          <p:nvPr/>
        </p:nvSpPr>
        <p:spPr>
          <a:xfrm>
            <a:off x="2311685" y="1583592"/>
            <a:ext cx="1364477" cy="369332"/>
          </a:xfrm>
          <a:prstGeom prst="rect">
            <a:avLst/>
          </a:prstGeom>
          <a:noFill/>
        </p:spPr>
        <p:txBody>
          <a:bodyPr wrap="none" rtlCol="0">
            <a:spAutoFit/>
          </a:bodyPr>
          <a:lstStyle/>
          <a:p>
            <a:pPr algn="ctr"/>
            <a:r>
              <a:rPr lang="da-DK" dirty="0">
                <a:latin typeface="Arial" panose="020B0604020202020204" pitchFamily="34" charset="0"/>
                <a:cs typeface="Arial" panose="020B0604020202020204" pitchFamily="34" charset="0"/>
              </a:rPr>
              <a:t>Aerob zone</a:t>
            </a:r>
          </a:p>
        </p:txBody>
      </p:sp>
      <p:cxnSp>
        <p:nvCxnSpPr>
          <p:cNvPr id="29" name="Lige pilforbindelse 28"/>
          <p:cNvCxnSpPr/>
          <p:nvPr/>
        </p:nvCxnSpPr>
        <p:spPr>
          <a:xfrm>
            <a:off x="6261415" y="2930019"/>
            <a:ext cx="15704" cy="1532291"/>
          </a:xfrm>
          <a:prstGeom prst="straightConnector1">
            <a:avLst/>
          </a:prstGeom>
          <a:ln w="44450">
            <a:solidFill>
              <a:schemeClr val="tx1"/>
            </a:solidFill>
            <a:headEnd type="arrow"/>
            <a:tailEnd type="none"/>
          </a:ln>
        </p:spPr>
        <p:style>
          <a:lnRef idx="2">
            <a:schemeClr val="accent1"/>
          </a:lnRef>
          <a:fillRef idx="0">
            <a:schemeClr val="accent1"/>
          </a:fillRef>
          <a:effectRef idx="1">
            <a:schemeClr val="accent1"/>
          </a:effectRef>
          <a:fontRef idx="minor">
            <a:schemeClr val="tx1"/>
          </a:fontRef>
        </p:style>
      </p:cxnSp>
      <p:sp>
        <p:nvSpPr>
          <p:cNvPr id="90" name="Tekstboks 89"/>
          <p:cNvSpPr txBox="1"/>
          <p:nvPr/>
        </p:nvSpPr>
        <p:spPr>
          <a:xfrm>
            <a:off x="6067864" y="2576534"/>
            <a:ext cx="825867" cy="369332"/>
          </a:xfrm>
          <a:prstGeom prst="rect">
            <a:avLst/>
          </a:prstGeom>
          <a:noFill/>
        </p:spPr>
        <p:txBody>
          <a:bodyPr wrap="none" rtlCol="0">
            <a:spAutoFit/>
          </a:bodyPr>
          <a:lstStyle/>
          <a:p>
            <a:r>
              <a:rPr lang="da-DK" b="1" dirty="0" err="1">
                <a:latin typeface="Arial" panose="020B0604020202020204" pitchFamily="34" charset="0"/>
                <a:cs typeface="Arial" panose="020B0604020202020204" pitchFamily="34" charset="0"/>
              </a:rPr>
              <a:t>Konc</a:t>
            </a:r>
            <a:r>
              <a:rPr lang="da-DK" b="1" dirty="0">
                <a:latin typeface="Arial" panose="020B0604020202020204" pitchFamily="34" charset="0"/>
                <a:cs typeface="Arial" panose="020B0604020202020204" pitchFamily="34" charset="0"/>
              </a:rPr>
              <a:t>.</a:t>
            </a:r>
          </a:p>
        </p:txBody>
      </p:sp>
      <p:sp>
        <p:nvSpPr>
          <p:cNvPr id="37892" name="Kombinationstegning 37891"/>
          <p:cNvSpPr/>
          <p:nvPr/>
        </p:nvSpPr>
        <p:spPr>
          <a:xfrm>
            <a:off x="3358803" y="3222319"/>
            <a:ext cx="2917942" cy="1030263"/>
          </a:xfrm>
          <a:custGeom>
            <a:avLst/>
            <a:gdLst>
              <a:gd name="connsiteX0" fmla="*/ 3023419 w 3023419"/>
              <a:gd name="connsiteY0" fmla="*/ 523779 h 523779"/>
              <a:gd name="connsiteX1" fmla="*/ 2330245 w 3023419"/>
              <a:gd name="connsiteY1" fmla="*/ 494282 h 523779"/>
              <a:gd name="connsiteX2" fmla="*/ 2123768 w 3023419"/>
              <a:gd name="connsiteY2" fmla="*/ 435289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330245 w 3023419"/>
              <a:gd name="connsiteY1" fmla="*/ 494282 h 523779"/>
              <a:gd name="connsiteX2" fmla="*/ 1725562 w 3023419"/>
              <a:gd name="connsiteY2" fmla="*/ 362173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271251 w 3023419"/>
              <a:gd name="connsiteY1" fmla="*/ 494282 h 523779"/>
              <a:gd name="connsiteX2" fmla="*/ 1725562 w 3023419"/>
              <a:gd name="connsiteY2" fmla="*/ 362173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153264 w 3023419"/>
              <a:gd name="connsiteY1" fmla="*/ 479659 h 523779"/>
              <a:gd name="connsiteX2" fmla="*/ 1725562 w 3023419"/>
              <a:gd name="connsiteY2" fmla="*/ 362173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153264 w 3023419"/>
              <a:gd name="connsiteY1" fmla="*/ 479659 h 523779"/>
              <a:gd name="connsiteX2" fmla="*/ 1106129 w 3023419"/>
              <a:gd name="connsiteY2" fmla="*/ 243560 h 523779"/>
              <a:gd name="connsiteX3" fmla="*/ 693174 w 3023419"/>
              <a:gd name="connsiteY3" fmla="*/ 22334 h 523779"/>
              <a:gd name="connsiteX4" fmla="*/ 0 w 3023419"/>
              <a:gd name="connsiteY4" fmla="*/ 7586 h 523779"/>
              <a:gd name="connsiteX5" fmla="*/ 0 w 3023419"/>
              <a:gd name="connsiteY5" fmla="*/ 7586 h 523779"/>
              <a:gd name="connsiteX0" fmla="*/ 3023419 w 3023419"/>
              <a:gd name="connsiteY0" fmla="*/ 528066 h 528066"/>
              <a:gd name="connsiteX1" fmla="*/ 2153264 w 3023419"/>
              <a:gd name="connsiteY1" fmla="*/ 483946 h 528066"/>
              <a:gd name="connsiteX2" fmla="*/ 1106129 w 3023419"/>
              <a:gd name="connsiteY2" fmla="*/ 247847 h 528066"/>
              <a:gd name="connsiteX3" fmla="*/ 648929 w 3023419"/>
              <a:gd name="connsiteY3" fmla="*/ 19309 h 528066"/>
              <a:gd name="connsiteX4" fmla="*/ 0 w 3023419"/>
              <a:gd name="connsiteY4" fmla="*/ 11873 h 528066"/>
              <a:gd name="connsiteX5" fmla="*/ 0 w 3023419"/>
              <a:gd name="connsiteY5" fmla="*/ 11873 h 528066"/>
              <a:gd name="connsiteX0" fmla="*/ 3023419 w 3023419"/>
              <a:gd name="connsiteY0" fmla="*/ 528066 h 528066"/>
              <a:gd name="connsiteX1" fmla="*/ 2153264 w 3023419"/>
              <a:gd name="connsiteY1" fmla="*/ 483946 h 528066"/>
              <a:gd name="connsiteX2" fmla="*/ 1106129 w 3023419"/>
              <a:gd name="connsiteY2" fmla="*/ 247847 h 528066"/>
              <a:gd name="connsiteX3" fmla="*/ 648929 w 3023419"/>
              <a:gd name="connsiteY3" fmla="*/ 19309 h 528066"/>
              <a:gd name="connsiteX4" fmla="*/ 0 w 3023419"/>
              <a:gd name="connsiteY4" fmla="*/ 11873 h 528066"/>
              <a:gd name="connsiteX5" fmla="*/ 0 w 3023419"/>
              <a:gd name="connsiteY5" fmla="*/ 11873 h 528066"/>
              <a:gd name="connsiteX0" fmla="*/ 3023419 w 3023419"/>
              <a:gd name="connsiteY0" fmla="*/ 528066 h 528066"/>
              <a:gd name="connsiteX1" fmla="*/ 2153264 w 3023419"/>
              <a:gd name="connsiteY1" fmla="*/ 483946 h 528066"/>
              <a:gd name="connsiteX2" fmla="*/ 1106129 w 3023419"/>
              <a:gd name="connsiteY2" fmla="*/ 247847 h 528066"/>
              <a:gd name="connsiteX3" fmla="*/ 648929 w 3023419"/>
              <a:gd name="connsiteY3" fmla="*/ 19309 h 528066"/>
              <a:gd name="connsiteX4" fmla="*/ 0 w 3023419"/>
              <a:gd name="connsiteY4" fmla="*/ 11873 h 528066"/>
              <a:gd name="connsiteX5" fmla="*/ 0 w 3023419"/>
              <a:gd name="connsiteY5" fmla="*/ 11873 h 528066"/>
              <a:gd name="connsiteX0" fmla="*/ 3071487 w 3071487"/>
              <a:gd name="connsiteY0" fmla="*/ 552751 h 552751"/>
              <a:gd name="connsiteX1" fmla="*/ 2201332 w 3071487"/>
              <a:gd name="connsiteY1" fmla="*/ 508631 h 552751"/>
              <a:gd name="connsiteX2" fmla="*/ 1154197 w 3071487"/>
              <a:gd name="connsiteY2" fmla="*/ 272532 h 552751"/>
              <a:gd name="connsiteX3" fmla="*/ 696997 w 3071487"/>
              <a:gd name="connsiteY3" fmla="*/ 43994 h 552751"/>
              <a:gd name="connsiteX4" fmla="*/ 48068 w 3071487"/>
              <a:gd name="connsiteY4" fmla="*/ 36558 h 552751"/>
              <a:gd name="connsiteX5" fmla="*/ 48068 w 3071487"/>
              <a:gd name="connsiteY5" fmla="*/ 0 h 552751"/>
              <a:gd name="connsiteX0" fmla="*/ 3082689 w 3082689"/>
              <a:gd name="connsiteY0" fmla="*/ 552751 h 552751"/>
              <a:gd name="connsiteX1" fmla="*/ 2212534 w 3082689"/>
              <a:gd name="connsiteY1" fmla="*/ 508631 h 552751"/>
              <a:gd name="connsiteX2" fmla="*/ 1165399 w 3082689"/>
              <a:gd name="connsiteY2" fmla="*/ 272532 h 552751"/>
              <a:gd name="connsiteX3" fmla="*/ 708199 w 3082689"/>
              <a:gd name="connsiteY3" fmla="*/ 43994 h 552751"/>
              <a:gd name="connsiteX4" fmla="*/ 44522 w 3082689"/>
              <a:gd name="connsiteY4" fmla="*/ 29246 h 552751"/>
              <a:gd name="connsiteX5" fmla="*/ 59270 w 3082689"/>
              <a:gd name="connsiteY5" fmla="*/ 0 h 552751"/>
              <a:gd name="connsiteX0" fmla="*/ 3038167 w 3038167"/>
              <a:gd name="connsiteY0" fmla="*/ 529354 h 529354"/>
              <a:gd name="connsiteX1" fmla="*/ 2168012 w 3038167"/>
              <a:gd name="connsiteY1" fmla="*/ 485234 h 529354"/>
              <a:gd name="connsiteX2" fmla="*/ 1120877 w 3038167"/>
              <a:gd name="connsiteY2" fmla="*/ 249135 h 529354"/>
              <a:gd name="connsiteX3" fmla="*/ 663677 w 3038167"/>
              <a:gd name="connsiteY3" fmla="*/ 20597 h 529354"/>
              <a:gd name="connsiteX4" fmla="*/ 0 w 3038167"/>
              <a:gd name="connsiteY4" fmla="*/ 5849 h 529354"/>
              <a:gd name="connsiteX0" fmla="*/ 3038167 w 3038167"/>
              <a:gd name="connsiteY0" fmla="*/ 523505 h 523505"/>
              <a:gd name="connsiteX1" fmla="*/ 2168012 w 3038167"/>
              <a:gd name="connsiteY1" fmla="*/ 479385 h 523505"/>
              <a:gd name="connsiteX2" fmla="*/ 1120877 w 3038167"/>
              <a:gd name="connsiteY2" fmla="*/ 243286 h 523505"/>
              <a:gd name="connsiteX3" fmla="*/ 663677 w 3038167"/>
              <a:gd name="connsiteY3" fmla="*/ 14748 h 523505"/>
              <a:gd name="connsiteX4" fmla="*/ 0 w 3038167"/>
              <a:gd name="connsiteY4" fmla="*/ 0 h 523505"/>
              <a:gd name="connsiteX0" fmla="*/ 3038167 w 3038167"/>
              <a:gd name="connsiteY0" fmla="*/ 532755 h 532755"/>
              <a:gd name="connsiteX1" fmla="*/ 2168012 w 3038167"/>
              <a:gd name="connsiteY1" fmla="*/ 488635 h 532755"/>
              <a:gd name="connsiteX2" fmla="*/ 1120877 w 3038167"/>
              <a:gd name="connsiteY2" fmla="*/ 252536 h 532755"/>
              <a:gd name="connsiteX3" fmla="*/ 663677 w 3038167"/>
              <a:gd name="connsiteY3" fmla="*/ 23998 h 532755"/>
              <a:gd name="connsiteX4" fmla="*/ 0 w 3038167"/>
              <a:gd name="connsiteY4" fmla="*/ 1938 h 532755"/>
              <a:gd name="connsiteX0" fmla="*/ 3038167 w 3038167"/>
              <a:gd name="connsiteY0" fmla="*/ 532755 h 532755"/>
              <a:gd name="connsiteX1" fmla="*/ 2168012 w 3038167"/>
              <a:gd name="connsiteY1" fmla="*/ 488635 h 532755"/>
              <a:gd name="connsiteX2" fmla="*/ 1120877 w 3038167"/>
              <a:gd name="connsiteY2" fmla="*/ 252536 h 532755"/>
              <a:gd name="connsiteX3" fmla="*/ 663677 w 3038167"/>
              <a:gd name="connsiteY3" fmla="*/ 23998 h 532755"/>
              <a:gd name="connsiteX4" fmla="*/ 0 w 3038167"/>
              <a:gd name="connsiteY4" fmla="*/ 1938 h 532755"/>
              <a:gd name="connsiteX0" fmla="*/ 3038167 w 3038167"/>
              <a:gd name="connsiteY0" fmla="*/ 530817 h 530817"/>
              <a:gd name="connsiteX1" fmla="*/ 2168012 w 3038167"/>
              <a:gd name="connsiteY1" fmla="*/ 486697 h 530817"/>
              <a:gd name="connsiteX2" fmla="*/ 1120877 w 3038167"/>
              <a:gd name="connsiteY2" fmla="*/ 250598 h 530817"/>
              <a:gd name="connsiteX3" fmla="*/ 663677 w 3038167"/>
              <a:gd name="connsiteY3" fmla="*/ 22060 h 530817"/>
              <a:gd name="connsiteX4" fmla="*/ 0 w 3038167"/>
              <a:gd name="connsiteY4" fmla="*/ 0 h 530817"/>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486947 h 493958"/>
              <a:gd name="connsiteX1" fmla="*/ 2182760 w 3052915"/>
              <a:gd name="connsiteY1" fmla="*/ 472074 h 493958"/>
              <a:gd name="connsiteX2" fmla="*/ 1135625 w 3052915"/>
              <a:gd name="connsiteY2" fmla="*/ 235975 h 493958"/>
              <a:gd name="connsiteX3" fmla="*/ 678425 w 3052915"/>
              <a:gd name="connsiteY3" fmla="*/ 7437 h 493958"/>
              <a:gd name="connsiteX4" fmla="*/ 0 w 3052915"/>
              <a:gd name="connsiteY4" fmla="*/ 0 h 493958"/>
              <a:gd name="connsiteX0" fmla="*/ 3043390 w 3043390"/>
              <a:gd name="connsiteY0" fmla="*/ 510557 h 510557"/>
              <a:gd name="connsiteX1" fmla="*/ 2182760 w 3043390"/>
              <a:gd name="connsiteY1" fmla="*/ 472074 h 510557"/>
              <a:gd name="connsiteX2" fmla="*/ 1135625 w 3043390"/>
              <a:gd name="connsiteY2" fmla="*/ 235975 h 510557"/>
              <a:gd name="connsiteX3" fmla="*/ 678425 w 3043390"/>
              <a:gd name="connsiteY3" fmla="*/ 7437 h 510557"/>
              <a:gd name="connsiteX4" fmla="*/ 0 w 3043390"/>
              <a:gd name="connsiteY4" fmla="*/ 0 h 510557"/>
              <a:gd name="connsiteX0" fmla="*/ 3043390 w 3043390"/>
              <a:gd name="connsiteY0" fmla="*/ 510557 h 511881"/>
              <a:gd name="connsiteX1" fmla="*/ 2182760 w 3043390"/>
              <a:gd name="connsiteY1" fmla="*/ 472074 h 511881"/>
              <a:gd name="connsiteX2" fmla="*/ 1135625 w 3043390"/>
              <a:gd name="connsiteY2" fmla="*/ 235975 h 511881"/>
              <a:gd name="connsiteX3" fmla="*/ 678425 w 3043390"/>
              <a:gd name="connsiteY3" fmla="*/ 7437 h 511881"/>
              <a:gd name="connsiteX4" fmla="*/ 0 w 3043390"/>
              <a:gd name="connsiteY4" fmla="*/ 0 h 511881"/>
              <a:gd name="connsiteX0" fmla="*/ 3043390 w 3043390"/>
              <a:gd name="connsiteY0" fmla="*/ 510557 h 511881"/>
              <a:gd name="connsiteX1" fmla="*/ 2182760 w 3043390"/>
              <a:gd name="connsiteY1" fmla="*/ 472074 h 511881"/>
              <a:gd name="connsiteX2" fmla="*/ 1135625 w 3043390"/>
              <a:gd name="connsiteY2" fmla="*/ 235975 h 511881"/>
              <a:gd name="connsiteX3" fmla="*/ 574112 w 3043390"/>
              <a:gd name="connsiteY3" fmla="*/ 9798 h 511881"/>
              <a:gd name="connsiteX4" fmla="*/ 0 w 3043390"/>
              <a:gd name="connsiteY4" fmla="*/ 0 h 511881"/>
              <a:gd name="connsiteX0" fmla="*/ 3043390 w 3043390"/>
              <a:gd name="connsiteY0" fmla="*/ 510557 h 512207"/>
              <a:gd name="connsiteX1" fmla="*/ 2182760 w 3043390"/>
              <a:gd name="connsiteY1" fmla="*/ 472074 h 512207"/>
              <a:gd name="connsiteX2" fmla="*/ 1041248 w 3043390"/>
              <a:gd name="connsiteY2" fmla="*/ 224170 h 512207"/>
              <a:gd name="connsiteX3" fmla="*/ 574112 w 3043390"/>
              <a:gd name="connsiteY3" fmla="*/ 9798 h 512207"/>
              <a:gd name="connsiteX4" fmla="*/ 0 w 3043390"/>
              <a:gd name="connsiteY4" fmla="*/ 0 h 512207"/>
              <a:gd name="connsiteX0" fmla="*/ 3043390 w 3043390"/>
              <a:gd name="connsiteY0" fmla="*/ 510557 h 510760"/>
              <a:gd name="connsiteX1" fmla="*/ 2073481 w 3043390"/>
              <a:gd name="connsiteY1" fmla="*/ 450825 h 510760"/>
              <a:gd name="connsiteX2" fmla="*/ 1041248 w 3043390"/>
              <a:gd name="connsiteY2" fmla="*/ 224170 h 510760"/>
              <a:gd name="connsiteX3" fmla="*/ 574112 w 3043390"/>
              <a:gd name="connsiteY3" fmla="*/ 9798 h 510760"/>
              <a:gd name="connsiteX4" fmla="*/ 0 w 3043390"/>
              <a:gd name="connsiteY4" fmla="*/ 0 h 51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3390" h="510760">
                <a:moveTo>
                  <a:pt x="3043390" y="510557"/>
                </a:moveTo>
                <a:cubicBezTo>
                  <a:pt x="2746194" y="512682"/>
                  <a:pt x="2407171" y="498556"/>
                  <a:pt x="2073481" y="450825"/>
                </a:cubicBezTo>
                <a:cubicBezTo>
                  <a:pt x="1739791" y="403094"/>
                  <a:pt x="1390293" y="302870"/>
                  <a:pt x="1041248" y="224170"/>
                </a:cubicBezTo>
                <a:lnTo>
                  <a:pt x="574112" y="9798"/>
                </a:lnTo>
                <a:cubicBezTo>
                  <a:pt x="328306" y="4590"/>
                  <a:pt x="221226" y="7353"/>
                  <a:pt x="0" y="0"/>
                </a:cubicBezTo>
              </a:path>
            </a:pathLst>
          </a:custGeom>
          <a:noFill/>
          <a:ln w="3810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1" name="Tekstboks 90"/>
          <p:cNvSpPr txBox="1"/>
          <p:nvPr/>
        </p:nvSpPr>
        <p:spPr>
          <a:xfrm>
            <a:off x="2713661" y="2988872"/>
            <a:ext cx="1109599" cy="369332"/>
          </a:xfrm>
          <a:prstGeom prst="rect">
            <a:avLst/>
          </a:prstGeom>
          <a:noFill/>
        </p:spPr>
        <p:txBody>
          <a:bodyPr wrap="none" rtlCol="0">
            <a:spAutoFit/>
          </a:bodyPr>
          <a:lstStyle/>
          <a:p>
            <a:r>
              <a:rPr lang="da-DK" b="1" dirty="0" err="1">
                <a:latin typeface="Arial" panose="020B0604020202020204" pitchFamily="34" charset="0"/>
                <a:cs typeface="Arial" panose="020B0604020202020204" pitchFamily="34" charset="0"/>
              </a:rPr>
              <a:t>CH</a:t>
            </a:r>
            <a:r>
              <a:rPr lang="da-DK" b="1" baseline="-25000" dirty="0" err="1">
                <a:latin typeface="Arial" panose="020B0604020202020204" pitchFamily="34" charset="0"/>
                <a:cs typeface="Arial" panose="020B0604020202020204" pitchFamily="34" charset="0"/>
              </a:rPr>
              <a:t>x</a:t>
            </a:r>
            <a:r>
              <a:rPr lang="da-DK" b="1" baseline="-25000" dirty="0">
                <a:latin typeface="Arial" panose="020B0604020202020204" pitchFamily="34" charset="0"/>
                <a:cs typeface="Arial" panose="020B0604020202020204" pitchFamily="34" charset="0"/>
              </a:rPr>
              <a:t> opløst</a:t>
            </a:r>
          </a:p>
        </p:txBody>
      </p:sp>
      <p:sp>
        <p:nvSpPr>
          <p:cNvPr id="37895" name="Kombinationstegning 37894"/>
          <p:cNvSpPr/>
          <p:nvPr/>
        </p:nvSpPr>
        <p:spPr>
          <a:xfrm>
            <a:off x="3358804" y="3511837"/>
            <a:ext cx="2912718" cy="908791"/>
          </a:xfrm>
          <a:custGeom>
            <a:avLst/>
            <a:gdLst>
              <a:gd name="connsiteX0" fmla="*/ 0 w 2979174"/>
              <a:gd name="connsiteY0" fmla="*/ 176011 h 898682"/>
              <a:gd name="connsiteX1" fmla="*/ 648929 w 2979174"/>
              <a:gd name="connsiteY1" fmla="*/ 205508 h 898682"/>
              <a:gd name="connsiteX2" fmla="*/ 1032387 w 2979174"/>
              <a:gd name="connsiteY2" fmla="*/ 87521 h 898682"/>
              <a:gd name="connsiteX3" fmla="*/ 2020529 w 2979174"/>
              <a:gd name="connsiteY3" fmla="*/ 58024 h 898682"/>
              <a:gd name="connsiteX4" fmla="*/ 2979174 w 2979174"/>
              <a:gd name="connsiteY4" fmla="*/ 898682 h 898682"/>
              <a:gd name="connsiteX5" fmla="*/ 2979174 w 2979174"/>
              <a:gd name="connsiteY5" fmla="*/ 898682 h 898682"/>
              <a:gd name="connsiteX0" fmla="*/ 0 w 2979174"/>
              <a:gd name="connsiteY0" fmla="*/ 176011 h 898682"/>
              <a:gd name="connsiteX1" fmla="*/ 648929 w 2979174"/>
              <a:gd name="connsiteY1" fmla="*/ 205508 h 898682"/>
              <a:gd name="connsiteX2" fmla="*/ 1032387 w 2979174"/>
              <a:gd name="connsiteY2" fmla="*/ 87521 h 898682"/>
              <a:gd name="connsiteX3" fmla="*/ 2020529 w 2979174"/>
              <a:gd name="connsiteY3" fmla="*/ 58024 h 898682"/>
              <a:gd name="connsiteX4" fmla="*/ 2979174 w 2979174"/>
              <a:gd name="connsiteY4" fmla="*/ 898682 h 898682"/>
              <a:gd name="connsiteX5" fmla="*/ 2979174 w 2979174"/>
              <a:gd name="connsiteY5" fmla="*/ 898682 h 898682"/>
              <a:gd name="connsiteX0" fmla="*/ 0 w 2979174"/>
              <a:gd name="connsiteY0" fmla="*/ 176011 h 898682"/>
              <a:gd name="connsiteX1" fmla="*/ 648929 w 2979174"/>
              <a:gd name="connsiteY1" fmla="*/ 205508 h 898682"/>
              <a:gd name="connsiteX2" fmla="*/ 1032387 w 2979174"/>
              <a:gd name="connsiteY2" fmla="*/ 87521 h 898682"/>
              <a:gd name="connsiteX3" fmla="*/ 2020529 w 2979174"/>
              <a:gd name="connsiteY3" fmla="*/ 58024 h 898682"/>
              <a:gd name="connsiteX4" fmla="*/ 2979174 w 2979174"/>
              <a:gd name="connsiteY4" fmla="*/ 898682 h 898682"/>
              <a:gd name="connsiteX5" fmla="*/ 2979174 w 2979174"/>
              <a:gd name="connsiteY5" fmla="*/ 898682 h 898682"/>
              <a:gd name="connsiteX0" fmla="*/ 0 w 2979174"/>
              <a:gd name="connsiteY0" fmla="*/ 117987 h 840658"/>
              <a:gd name="connsiteX1" fmla="*/ 648929 w 2979174"/>
              <a:gd name="connsiteY1" fmla="*/ 147484 h 840658"/>
              <a:gd name="connsiteX2" fmla="*/ 1032387 w 2979174"/>
              <a:gd name="connsiteY2" fmla="*/ 29497 h 840658"/>
              <a:gd name="connsiteX3" fmla="*/ 2020529 w 2979174"/>
              <a:gd name="connsiteY3" fmla="*/ 0 h 840658"/>
              <a:gd name="connsiteX4" fmla="*/ 2979174 w 2979174"/>
              <a:gd name="connsiteY4" fmla="*/ 840658 h 840658"/>
              <a:gd name="connsiteX5" fmla="*/ 2979174 w 2979174"/>
              <a:gd name="connsiteY5" fmla="*/ 840658 h 840658"/>
              <a:gd name="connsiteX0" fmla="*/ 0 w 2979174"/>
              <a:gd name="connsiteY0" fmla="*/ 117987 h 840658"/>
              <a:gd name="connsiteX1" fmla="*/ 648929 w 2979174"/>
              <a:gd name="connsiteY1" fmla="*/ 147484 h 840658"/>
              <a:gd name="connsiteX2" fmla="*/ 1032387 w 2979174"/>
              <a:gd name="connsiteY2" fmla="*/ 29497 h 840658"/>
              <a:gd name="connsiteX3" fmla="*/ 2020529 w 2979174"/>
              <a:gd name="connsiteY3" fmla="*/ 0 h 840658"/>
              <a:gd name="connsiteX4" fmla="*/ 2979174 w 2979174"/>
              <a:gd name="connsiteY4" fmla="*/ 840658 h 840658"/>
              <a:gd name="connsiteX5" fmla="*/ 2979174 w 2979174"/>
              <a:gd name="connsiteY5" fmla="*/ 840658 h 840658"/>
              <a:gd name="connsiteX0" fmla="*/ 0 w 2979174"/>
              <a:gd name="connsiteY0" fmla="*/ 147484 h 840658"/>
              <a:gd name="connsiteX1" fmla="*/ 648929 w 2979174"/>
              <a:gd name="connsiteY1" fmla="*/ 147484 h 840658"/>
              <a:gd name="connsiteX2" fmla="*/ 1032387 w 2979174"/>
              <a:gd name="connsiteY2" fmla="*/ 29497 h 840658"/>
              <a:gd name="connsiteX3" fmla="*/ 2020529 w 2979174"/>
              <a:gd name="connsiteY3" fmla="*/ 0 h 840658"/>
              <a:gd name="connsiteX4" fmla="*/ 2979174 w 2979174"/>
              <a:gd name="connsiteY4" fmla="*/ 840658 h 840658"/>
              <a:gd name="connsiteX5" fmla="*/ 2979174 w 2979174"/>
              <a:gd name="connsiteY5" fmla="*/ 840658 h 840658"/>
              <a:gd name="connsiteX0" fmla="*/ 0 w 2979174"/>
              <a:gd name="connsiteY0" fmla="*/ 147484 h 840658"/>
              <a:gd name="connsiteX1" fmla="*/ 648929 w 2979174"/>
              <a:gd name="connsiteY1" fmla="*/ 147484 h 840658"/>
              <a:gd name="connsiteX2" fmla="*/ 1032387 w 2979174"/>
              <a:gd name="connsiteY2" fmla="*/ 29497 h 840658"/>
              <a:gd name="connsiteX3" fmla="*/ 2020529 w 2979174"/>
              <a:gd name="connsiteY3" fmla="*/ 0 h 840658"/>
              <a:gd name="connsiteX4" fmla="*/ 2979174 w 2979174"/>
              <a:gd name="connsiteY4" fmla="*/ 840658 h 840658"/>
              <a:gd name="connsiteX5" fmla="*/ 2979174 w 2979174"/>
              <a:gd name="connsiteY5" fmla="*/ 840658 h 840658"/>
              <a:gd name="connsiteX0" fmla="*/ 0 w 2979174"/>
              <a:gd name="connsiteY0" fmla="*/ 147484 h 840658"/>
              <a:gd name="connsiteX1" fmla="*/ 648929 w 2979174"/>
              <a:gd name="connsiteY1" fmla="*/ 147484 h 840658"/>
              <a:gd name="connsiteX2" fmla="*/ 1032387 w 2979174"/>
              <a:gd name="connsiteY2" fmla="*/ 29497 h 840658"/>
              <a:gd name="connsiteX3" fmla="*/ 2020529 w 2979174"/>
              <a:gd name="connsiteY3" fmla="*/ 0 h 840658"/>
              <a:gd name="connsiteX4" fmla="*/ 2979174 w 2979174"/>
              <a:gd name="connsiteY4" fmla="*/ 840658 h 840658"/>
              <a:gd name="connsiteX5" fmla="*/ 2979174 w 2979174"/>
              <a:gd name="connsiteY5" fmla="*/ 840658 h 840658"/>
              <a:gd name="connsiteX0" fmla="*/ 0 w 2979174"/>
              <a:gd name="connsiteY0" fmla="*/ 147484 h 840658"/>
              <a:gd name="connsiteX1" fmla="*/ 648929 w 2979174"/>
              <a:gd name="connsiteY1" fmla="*/ 147484 h 840658"/>
              <a:gd name="connsiteX2" fmla="*/ 1032387 w 2979174"/>
              <a:gd name="connsiteY2" fmla="*/ 29497 h 840658"/>
              <a:gd name="connsiteX3" fmla="*/ 2020529 w 2979174"/>
              <a:gd name="connsiteY3" fmla="*/ 0 h 840658"/>
              <a:gd name="connsiteX4" fmla="*/ 2979174 w 2979174"/>
              <a:gd name="connsiteY4" fmla="*/ 840658 h 840658"/>
              <a:gd name="connsiteX5" fmla="*/ 2979174 w 2979174"/>
              <a:gd name="connsiteY5" fmla="*/ 840658 h 840658"/>
              <a:gd name="connsiteX0" fmla="*/ 0 w 2979174"/>
              <a:gd name="connsiteY0" fmla="*/ 132735 h 825909"/>
              <a:gd name="connsiteX1" fmla="*/ 648929 w 2979174"/>
              <a:gd name="connsiteY1" fmla="*/ 132735 h 825909"/>
              <a:gd name="connsiteX2" fmla="*/ 1032387 w 2979174"/>
              <a:gd name="connsiteY2" fmla="*/ 14748 h 825909"/>
              <a:gd name="connsiteX3" fmla="*/ 2005781 w 2979174"/>
              <a:gd name="connsiteY3" fmla="*/ 0 h 825909"/>
              <a:gd name="connsiteX4" fmla="*/ 2979174 w 2979174"/>
              <a:gd name="connsiteY4" fmla="*/ 825909 h 825909"/>
              <a:gd name="connsiteX5" fmla="*/ 2979174 w 2979174"/>
              <a:gd name="connsiteY5" fmla="*/ 825909 h 825909"/>
              <a:gd name="connsiteX0" fmla="*/ 0 w 2979174"/>
              <a:gd name="connsiteY0" fmla="*/ 135508 h 828682"/>
              <a:gd name="connsiteX1" fmla="*/ 678426 w 2979174"/>
              <a:gd name="connsiteY1" fmla="*/ 2773 h 828682"/>
              <a:gd name="connsiteX2" fmla="*/ 1032387 w 2979174"/>
              <a:gd name="connsiteY2" fmla="*/ 17521 h 828682"/>
              <a:gd name="connsiteX3" fmla="*/ 2005781 w 2979174"/>
              <a:gd name="connsiteY3" fmla="*/ 2773 h 828682"/>
              <a:gd name="connsiteX4" fmla="*/ 2979174 w 2979174"/>
              <a:gd name="connsiteY4" fmla="*/ 828682 h 828682"/>
              <a:gd name="connsiteX5" fmla="*/ 2979174 w 2979174"/>
              <a:gd name="connsiteY5" fmla="*/ 828682 h 828682"/>
              <a:gd name="connsiteX0" fmla="*/ 0 w 2979174"/>
              <a:gd name="connsiteY0" fmla="*/ 32269 h 828682"/>
              <a:gd name="connsiteX1" fmla="*/ 678426 w 2979174"/>
              <a:gd name="connsiteY1" fmla="*/ 2773 h 828682"/>
              <a:gd name="connsiteX2" fmla="*/ 1032387 w 2979174"/>
              <a:gd name="connsiteY2" fmla="*/ 17521 h 828682"/>
              <a:gd name="connsiteX3" fmla="*/ 2005781 w 2979174"/>
              <a:gd name="connsiteY3" fmla="*/ 2773 h 828682"/>
              <a:gd name="connsiteX4" fmla="*/ 2979174 w 2979174"/>
              <a:gd name="connsiteY4" fmla="*/ 828682 h 828682"/>
              <a:gd name="connsiteX5" fmla="*/ 2979174 w 2979174"/>
              <a:gd name="connsiteY5" fmla="*/ 828682 h 828682"/>
              <a:gd name="connsiteX0" fmla="*/ 0 w 2979174"/>
              <a:gd name="connsiteY0" fmla="*/ 51731 h 848144"/>
              <a:gd name="connsiteX1" fmla="*/ 678426 w 2979174"/>
              <a:gd name="connsiteY1" fmla="*/ 22235 h 848144"/>
              <a:gd name="connsiteX2" fmla="*/ 1032387 w 2979174"/>
              <a:gd name="connsiteY2" fmla="*/ 36983 h 848144"/>
              <a:gd name="connsiteX3" fmla="*/ 2005781 w 2979174"/>
              <a:gd name="connsiteY3" fmla="*/ 22235 h 848144"/>
              <a:gd name="connsiteX4" fmla="*/ 2979174 w 2979174"/>
              <a:gd name="connsiteY4" fmla="*/ 848144 h 848144"/>
              <a:gd name="connsiteX5" fmla="*/ 2979174 w 2979174"/>
              <a:gd name="connsiteY5" fmla="*/ 848144 h 848144"/>
              <a:gd name="connsiteX0" fmla="*/ 0 w 2979174"/>
              <a:gd name="connsiteY0" fmla="*/ 29496 h 825909"/>
              <a:gd name="connsiteX1" fmla="*/ 1032387 w 2979174"/>
              <a:gd name="connsiteY1" fmla="*/ 14748 h 825909"/>
              <a:gd name="connsiteX2" fmla="*/ 2005781 w 2979174"/>
              <a:gd name="connsiteY2" fmla="*/ 0 h 825909"/>
              <a:gd name="connsiteX3" fmla="*/ 2979174 w 2979174"/>
              <a:gd name="connsiteY3" fmla="*/ 825909 h 825909"/>
              <a:gd name="connsiteX4" fmla="*/ 2979174 w 2979174"/>
              <a:gd name="connsiteY4" fmla="*/ 825909 h 825909"/>
              <a:gd name="connsiteX0" fmla="*/ 0 w 3051277"/>
              <a:gd name="connsiteY0" fmla="*/ 29496 h 914106"/>
              <a:gd name="connsiteX1" fmla="*/ 1032387 w 3051277"/>
              <a:gd name="connsiteY1" fmla="*/ 14748 h 914106"/>
              <a:gd name="connsiteX2" fmla="*/ 2005781 w 3051277"/>
              <a:gd name="connsiteY2" fmla="*/ 0 h 914106"/>
              <a:gd name="connsiteX3" fmla="*/ 2979174 w 3051277"/>
              <a:gd name="connsiteY3" fmla="*/ 825909 h 914106"/>
              <a:gd name="connsiteX4" fmla="*/ 2979174 w 3051277"/>
              <a:gd name="connsiteY4" fmla="*/ 909252 h 914106"/>
              <a:gd name="connsiteX0" fmla="*/ 0 w 2979174"/>
              <a:gd name="connsiteY0" fmla="*/ 29496 h 909252"/>
              <a:gd name="connsiteX1" fmla="*/ 1032387 w 2979174"/>
              <a:gd name="connsiteY1" fmla="*/ 14748 h 909252"/>
              <a:gd name="connsiteX2" fmla="*/ 2005781 w 2979174"/>
              <a:gd name="connsiteY2" fmla="*/ 0 h 909252"/>
              <a:gd name="connsiteX3" fmla="*/ 2979174 w 2979174"/>
              <a:gd name="connsiteY3" fmla="*/ 909252 h 909252"/>
              <a:gd name="connsiteX0" fmla="*/ 0 w 2979174"/>
              <a:gd name="connsiteY0" fmla="*/ 14748 h 894504"/>
              <a:gd name="connsiteX1" fmla="*/ 1032387 w 2979174"/>
              <a:gd name="connsiteY1" fmla="*/ 0 h 894504"/>
              <a:gd name="connsiteX2" fmla="*/ 1986296 w 2979174"/>
              <a:gd name="connsiteY2" fmla="*/ 37640 h 894504"/>
              <a:gd name="connsiteX3" fmla="*/ 2979174 w 2979174"/>
              <a:gd name="connsiteY3" fmla="*/ 894504 h 894504"/>
              <a:gd name="connsiteX0" fmla="*/ 0 w 2979174"/>
              <a:gd name="connsiteY0" fmla="*/ 0 h 879756"/>
              <a:gd name="connsiteX1" fmla="*/ 1032387 w 2979174"/>
              <a:gd name="connsiteY1" fmla="*/ 18590 h 879756"/>
              <a:gd name="connsiteX2" fmla="*/ 1986296 w 2979174"/>
              <a:gd name="connsiteY2" fmla="*/ 22892 h 879756"/>
              <a:gd name="connsiteX3" fmla="*/ 2979174 w 2979174"/>
              <a:gd name="connsiteY3" fmla="*/ 879756 h 879756"/>
              <a:gd name="connsiteX0" fmla="*/ 0 w 2979174"/>
              <a:gd name="connsiteY0" fmla="*/ 5223 h 884979"/>
              <a:gd name="connsiteX1" fmla="*/ 1032387 w 2979174"/>
              <a:gd name="connsiteY1" fmla="*/ 0 h 884979"/>
              <a:gd name="connsiteX2" fmla="*/ 1986296 w 2979174"/>
              <a:gd name="connsiteY2" fmla="*/ 28115 h 884979"/>
              <a:gd name="connsiteX3" fmla="*/ 2979174 w 2979174"/>
              <a:gd name="connsiteY3" fmla="*/ 884979 h 884979"/>
              <a:gd name="connsiteX0" fmla="*/ 0 w 2979174"/>
              <a:gd name="connsiteY0" fmla="*/ 19971 h 899727"/>
              <a:gd name="connsiteX1" fmla="*/ 1032387 w 2979174"/>
              <a:gd name="connsiteY1" fmla="*/ 14748 h 899727"/>
              <a:gd name="connsiteX2" fmla="*/ 1976554 w 2979174"/>
              <a:gd name="connsiteY2" fmla="*/ 0 h 899727"/>
              <a:gd name="connsiteX3" fmla="*/ 2979174 w 2979174"/>
              <a:gd name="connsiteY3" fmla="*/ 899727 h 899727"/>
              <a:gd name="connsiteX0" fmla="*/ 0 w 2979174"/>
              <a:gd name="connsiteY0" fmla="*/ 19971 h 899727"/>
              <a:gd name="connsiteX1" fmla="*/ 1032387 w 2979174"/>
              <a:gd name="connsiteY1" fmla="*/ 14748 h 899727"/>
              <a:gd name="connsiteX2" fmla="*/ 1976554 w 2979174"/>
              <a:gd name="connsiteY2" fmla="*/ 0 h 899727"/>
              <a:gd name="connsiteX3" fmla="*/ 2979174 w 2979174"/>
              <a:gd name="connsiteY3" fmla="*/ 899727 h 899727"/>
              <a:gd name="connsiteX0" fmla="*/ 0 w 2979174"/>
              <a:gd name="connsiteY0" fmla="*/ 19971 h 899727"/>
              <a:gd name="connsiteX1" fmla="*/ 1032387 w 2979174"/>
              <a:gd name="connsiteY1" fmla="*/ 5223 h 899727"/>
              <a:gd name="connsiteX2" fmla="*/ 1976554 w 2979174"/>
              <a:gd name="connsiteY2" fmla="*/ 0 h 899727"/>
              <a:gd name="connsiteX3" fmla="*/ 2979174 w 2979174"/>
              <a:gd name="connsiteY3" fmla="*/ 899727 h 899727"/>
              <a:gd name="connsiteX0" fmla="*/ 0 w 2979174"/>
              <a:gd name="connsiteY0" fmla="*/ 0 h 908331"/>
              <a:gd name="connsiteX1" fmla="*/ 1032387 w 2979174"/>
              <a:gd name="connsiteY1" fmla="*/ 13827 h 908331"/>
              <a:gd name="connsiteX2" fmla="*/ 1976554 w 2979174"/>
              <a:gd name="connsiteY2" fmla="*/ 8604 h 908331"/>
              <a:gd name="connsiteX3" fmla="*/ 2979174 w 2979174"/>
              <a:gd name="connsiteY3" fmla="*/ 908331 h 908331"/>
              <a:gd name="connsiteX0" fmla="*/ 0 w 2979174"/>
              <a:gd name="connsiteY0" fmla="*/ 5223 h 913554"/>
              <a:gd name="connsiteX1" fmla="*/ 1032387 w 2979174"/>
              <a:gd name="connsiteY1" fmla="*/ 0 h 913554"/>
              <a:gd name="connsiteX2" fmla="*/ 1976554 w 2979174"/>
              <a:gd name="connsiteY2" fmla="*/ 13827 h 913554"/>
              <a:gd name="connsiteX3" fmla="*/ 2979174 w 2979174"/>
              <a:gd name="connsiteY3" fmla="*/ 913554 h 913554"/>
              <a:gd name="connsiteX0" fmla="*/ 0 w 2979174"/>
              <a:gd name="connsiteY0" fmla="*/ 0 h 908331"/>
              <a:gd name="connsiteX1" fmla="*/ 1032387 w 2979174"/>
              <a:gd name="connsiteY1" fmla="*/ 18590 h 908331"/>
              <a:gd name="connsiteX2" fmla="*/ 1976554 w 2979174"/>
              <a:gd name="connsiteY2" fmla="*/ 8604 h 908331"/>
              <a:gd name="connsiteX3" fmla="*/ 2979174 w 2979174"/>
              <a:gd name="connsiteY3" fmla="*/ 908331 h 908331"/>
              <a:gd name="connsiteX0" fmla="*/ 0 w 2979174"/>
              <a:gd name="connsiteY0" fmla="*/ 460 h 908791"/>
              <a:gd name="connsiteX1" fmla="*/ 1032387 w 2979174"/>
              <a:gd name="connsiteY1" fmla="*/ 0 h 908791"/>
              <a:gd name="connsiteX2" fmla="*/ 1976554 w 2979174"/>
              <a:gd name="connsiteY2" fmla="*/ 9064 h 908791"/>
              <a:gd name="connsiteX3" fmla="*/ 2979174 w 2979174"/>
              <a:gd name="connsiteY3" fmla="*/ 908791 h 908791"/>
            </a:gdLst>
            <a:ahLst/>
            <a:cxnLst>
              <a:cxn ang="0">
                <a:pos x="connsiteX0" y="connsiteY0"/>
              </a:cxn>
              <a:cxn ang="0">
                <a:pos x="connsiteX1" y="connsiteY1"/>
              </a:cxn>
              <a:cxn ang="0">
                <a:pos x="connsiteX2" y="connsiteY2"/>
              </a:cxn>
              <a:cxn ang="0">
                <a:pos x="connsiteX3" y="connsiteY3"/>
              </a:cxn>
            </a:cxnLst>
            <a:rect l="l" t="t" r="r" b="b"/>
            <a:pathLst>
              <a:path w="2979174" h="908791">
                <a:moveTo>
                  <a:pt x="0" y="460"/>
                </a:moveTo>
                <a:lnTo>
                  <a:pt x="1032387" y="0"/>
                </a:lnTo>
                <a:lnTo>
                  <a:pt x="1976554" y="9064"/>
                </a:lnTo>
                <a:cubicBezTo>
                  <a:pt x="2223080" y="224823"/>
                  <a:pt x="2776384" y="719363"/>
                  <a:pt x="2979174" y="908791"/>
                </a:cubicBezTo>
              </a:path>
            </a:pathLst>
          </a:custGeom>
          <a:noFill/>
          <a:ln w="38100">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2" name="Kombinationstegning 91"/>
          <p:cNvSpPr/>
          <p:nvPr/>
        </p:nvSpPr>
        <p:spPr>
          <a:xfrm>
            <a:off x="3358804" y="3758177"/>
            <a:ext cx="2913497" cy="672592"/>
          </a:xfrm>
          <a:custGeom>
            <a:avLst/>
            <a:gdLst>
              <a:gd name="connsiteX0" fmla="*/ 3023419 w 3023419"/>
              <a:gd name="connsiteY0" fmla="*/ 523779 h 523779"/>
              <a:gd name="connsiteX1" fmla="*/ 2330245 w 3023419"/>
              <a:gd name="connsiteY1" fmla="*/ 494282 h 523779"/>
              <a:gd name="connsiteX2" fmla="*/ 2123768 w 3023419"/>
              <a:gd name="connsiteY2" fmla="*/ 435289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330245 w 3023419"/>
              <a:gd name="connsiteY1" fmla="*/ 494282 h 523779"/>
              <a:gd name="connsiteX2" fmla="*/ 1725562 w 3023419"/>
              <a:gd name="connsiteY2" fmla="*/ 362173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271251 w 3023419"/>
              <a:gd name="connsiteY1" fmla="*/ 494282 h 523779"/>
              <a:gd name="connsiteX2" fmla="*/ 1725562 w 3023419"/>
              <a:gd name="connsiteY2" fmla="*/ 362173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153264 w 3023419"/>
              <a:gd name="connsiteY1" fmla="*/ 479659 h 523779"/>
              <a:gd name="connsiteX2" fmla="*/ 1725562 w 3023419"/>
              <a:gd name="connsiteY2" fmla="*/ 362173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153264 w 3023419"/>
              <a:gd name="connsiteY1" fmla="*/ 479659 h 523779"/>
              <a:gd name="connsiteX2" fmla="*/ 1106129 w 3023419"/>
              <a:gd name="connsiteY2" fmla="*/ 243560 h 523779"/>
              <a:gd name="connsiteX3" fmla="*/ 693174 w 3023419"/>
              <a:gd name="connsiteY3" fmla="*/ 22334 h 523779"/>
              <a:gd name="connsiteX4" fmla="*/ 0 w 3023419"/>
              <a:gd name="connsiteY4" fmla="*/ 7586 h 523779"/>
              <a:gd name="connsiteX5" fmla="*/ 0 w 3023419"/>
              <a:gd name="connsiteY5" fmla="*/ 7586 h 523779"/>
              <a:gd name="connsiteX0" fmla="*/ 3023419 w 3023419"/>
              <a:gd name="connsiteY0" fmla="*/ 528066 h 528066"/>
              <a:gd name="connsiteX1" fmla="*/ 2153264 w 3023419"/>
              <a:gd name="connsiteY1" fmla="*/ 483946 h 528066"/>
              <a:gd name="connsiteX2" fmla="*/ 1106129 w 3023419"/>
              <a:gd name="connsiteY2" fmla="*/ 247847 h 528066"/>
              <a:gd name="connsiteX3" fmla="*/ 648929 w 3023419"/>
              <a:gd name="connsiteY3" fmla="*/ 19309 h 528066"/>
              <a:gd name="connsiteX4" fmla="*/ 0 w 3023419"/>
              <a:gd name="connsiteY4" fmla="*/ 11873 h 528066"/>
              <a:gd name="connsiteX5" fmla="*/ 0 w 3023419"/>
              <a:gd name="connsiteY5" fmla="*/ 11873 h 528066"/>
              <a:gd name="connsiteX0" fmla="*/ 3023419 w 3023419"/>
              <a:gd name="connsiteY0" fmla="*/ 528066 h 528066"/>
              <a:gd name="connsiteX1" fmla="*/ 2153264 w 3023419"/>
              <a:gd name="connsiteY1" fmla="*/ 483946 h 528066"/>
              <a:gd name="connsiteX2" fmla="*/ 1106129 w 3023419"/>
              <a:gd name="connsiteY2" fmla="*/ 247847 h 528066"/>
              <a:gd name="connsiteX3" fmla="*/ 648929 w 3023419"/>
              <a:gd name="connsiteY3" fmla="*/ 19309 h 528066"/>
              <a:gd name="connsiteX4" fmla="*/ 0 w 3023419"/>
              <a:gd name="connsiteY4" fmla="*/ 11873 h 528066"/>
              <a:gd name="connsiteX5" fmla="*/ 0 w 3023419"/>
              <a:gd name="connsiteY5" fmla="*/ 11873 h 528066"/>
              <a:gd name="connsiteX0" fmla="*/ 3023419 w 3023419"/>
              <a:gd name="connsiteY0" fmla="*/ 528066 h 528066"/>
              <a:gd name="connsiteX1" fmla="*/ 2153264 w 3023419"/>
              <a:gd name="connsiteY1" fmla="*/ 483946 h 528066"/>
              <a:gd name="connsiteX2" fmla="*/ 1106129 w 3023419"/>
              <a:gd name="connsiteY2" fmla="*/ 247847 h 528066"/>
              <a:gd name="connsiteX3" fmla="*/ 648929 w 3023419"/>
              <a:gd name="connsiteY3" fmla="*/ 19309 h 528066"/>
              <a:gd name="connsiteX4" fmla="*/ 0 w 3023419"/>
              <a:gd name="connsiteY4" fmla="*/ 11873 h 528066"/>
              <a:gd name="connsiteX5" fmla="*/ 0 w 3023419"/>
              <a:gd name="connsiteY5" fmla="*/ 11873 h 528066"/>
              <a:gd name="connsiteX0" fmla="*/ 3071487 w 3071487"/>
              <a:gd name="connsiteY0" fmla="*/ 552751 h 552751"/>
              <a:gd name="connsiteX1" fmla="*/ 2201332 w 3071487"/>
              <a:gd name="connsiteY1" fmla="*/ 508631 h 552751"/>
              <a:gd name="connsiteX2" fmla="*/ 1154197 w 3071487"/>
              <a:gd name="connsiteY2" fmla="*/ 272532 h 552751"/>
              <a:gd name="connsiteX3" fmla="*/ 696997 w 3071487"/>
              <a:gd name="connsiteY3" fmla="*/ 43994 h 552751"/>
              <a:gd name="connsiteX4" fmla="*/ 48068 w 3071487"/>
              <a:gd name="connsiteY4" fmla="*/ 36558 h 552751"/>
              <a:gd name="connsiteX5" fmla="*/ 48068 w 3071487"/>
              <a:gd name="connsiteY5" fmla="*/ 0 h 552751"/>
              <a:gd name="connsiteX0" fmla="*/ 3082689 w 3082689"/>
              <a:gd name="connsiteY0" fmla="*/ 552751 h 552751"/>
              <a:gd name="connsiteX1" fmla="*/ 2212534 w 3082689"/>
              <a:gd name="connsiteY1" fmla="*/ 508631 h 552751"/>
              <a:gd name="connsiteX2" fmla="*/ 1165399 w 3082689"/>
              <a:gd name="connsiteY2" fmla="*/ 272532 h 552751"/>
              <a:gd name="connsiteX3" fmla="*/ 708199 w 3082689"/>
              <a:gd name="connsiteY3" fmla="*/ 43994 h 552751"/>
              <a:gd name="connsiteX4" fmla="*/ 44522 w 3082689"/>
              <a:gd name="connsiteY4" fmla="*/ 29246 h 552751"/>
              <a:gd name="connsiteX5" fmla="*/ 59270 w 3082689"/>
              <a:gd name="connsiteY5" fmla="*/ 0 h 552751"/>
              <a:gd name="connsiteX0" fmla="*/ 3038167 w 3038167"/>
              <a:gd name="connsiteY0" fmla="*/ 529354 h 529354"/>
              <a:gd name="connsiteX1" fmla="*/ 2168012 w 3038167"/>
              <a:gd name="connsiteY1" fmla="*/ 485234 h 529354"/>
              <a:gd name="connsiteX2" fmla="*/ 1120877 w 3038167"/>
              <a:gd name="connsiteY2" fmla="*/ 249135 h 529354"/>
              <a:gd name="connsiteX3" fmla="*/ 663677 w 3038167"/>
              <a:gd name="connsiteY3" fmla="*/ 20597 h 529354"/>
              <a:gd name="connsiteX4" fmla="*/ 0 w 3038167"/>
              <a:gd name="connsiteY4" fmla="*/ 5849 h 529354"/>
              <a:gd name="connsiteX0" fmla="*/ 3038167 w 3038167"/>
              <a:gd name="connsiteY0" fmla="*/ 523505 h 523505"/>
              <a:gd name="connsiteX1" fmla="*/ 2168012 w 3038167"/>
              <a:gd name="connsiteY1" fmla="*/ 479385 h 523505"/>
              <a:gd name="connsiteX2" fmla="*/ 1120877 w 3038167"/>
              <a:gd name="connsiteY2" fmla="*/ 243286 h 523505"/>
              <a:gd name="connsiteX3" fmla="*/ 663677 w 3038167"/>
              <a:gd name="connsiteY3" fmla="*/ 14748 h 523505"/>
              <a:gd name="connsiteX4" fmla="*/ 0 w 3038167"/>
              <a:gd name="connsiteY4" fmla="*/ 0 h 523505"/>
              <a:gd name="connsiteX0" fmla="*/ 3038167 w 3038167"/>
              <a:gd name="connsiteY0" fmla="*/ 532755 h 532755"/>
              <a:gd name="connsiteX1" fmla="*/ 2168012 w 3038167"/>
              <a:gd name="connsiteY1" fmla="*/ 488635 h 532755"/>
              <a:gd name="connsiteX2" fmla="*/ 1120877 w 3038167"/>
              <a:gd name="connsiteY2" fmla="*/ 252536 h 532755"/>
              <a:gd name="connsiteX3" fmla="*/ 663677 w 3038167"/>
              <a:gd name="connsiteY3" fmla="*/ 23998 h 532755"/>
              <a:gd name="connsiteX4" fmla="*/ 0 w 3038167"/>
              <a:gd name="connsiteY4" fmla="*/ 1938 h 532755"/>
              <a:gd name="connsiteX0" fmla="*/ 3038167 w 3038167"/>
              <a:gd name="connsiteY0" fmla="*/ 532755 h 532755"/>
              <a:gd name="connsiteX1" fmla="*/ 2168012 w 3038167"/>
              <a:gd name="connsiteY1" fmla="*/ 488635 h 532755"/>
              <a:gd name="connsiteX2" fmla="*/ 1120877 w 3038167"/>
              <a:gd name="connsiteY2" fmla="*/ 252536 h 532755"/>
              <a:gd name="connsiteX3" fmla="*/ 663677 w 3038167"/>
              <a:gd name="connsiteY3" fmla="*/ 23998 h 532755"/>
              <a:gd name="connsiteX4" fmla="*/ 0 w 3038167"/>
              <a:gd name="connsiteY4" fmla="*/ 1938 h 532755"/>
              <a:gd name="connsiteX0" fmla="*/ 3038167 w 3038167"/>
              <a:gd name="connsiteY0" fmla="*/ 530817 h 530817"/>
              <a:gd name="connsiteX1" fmla="*/ 2168012 w 3038167"/>
              <a:gd name="connsiteY1" fmla="*/ 486697 h 530817"/>
              <a:gd name="connsiteX2" fmla="*/ 1120877 w 3038167"/>
              <a:gd name="connsiteY2" fmla="*/ 250598 h 530817"/>
              <a:gd name="connsiteX3" fmla="*/ 663677 w 3038167"/>
              <a:gd name="connsiteY3" fmla="*/ 22060 h 530817"/>
              <a:gd name="connsiteX4" fmla="*/ 0 w 3038167"/>
              <a:gd name="connsiteY4" fmla="*/ 0 h 530817"/>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486947 h 493958"/>
              <a:gd name="connsiteX1" fmla="*/ 2182760 w 3052915"/>
              <a:gd name="connsiteY1" fmla="*/ 472074 h 493958"/>
              <a:gd name="connsiteX2" fmla="*/ 1135625 w 3052915"/>
              <a:gd name="connsiteY2" fmla="*/ 235975 h 493958"/>
              <a:gd name="connsiteX3" fmla="*/ 678425 w 3052915"/>
              <a:gd name="connsiteY3" fmla="*/ 7437 h 493958"/>
              <a:gd name="connsiteX4" fmla="*/ 0 w 3052915"/>
              <a:gd name="connsiteY4" fmla="*/ 0 h 493958"/>
              <a:gd name="connsiteX0" fmla="*/ 3052915 w 3052915"/>
              <a:gd name="connsiteY0" fmla="*/ 486947 h 493958"/>
              <a:gd name="connsiteX1" fmla="*/ 1710812 w 3052915"/>
              <a:gd name="connsiteY1" fmla="*/ 472074 h 493958"/>
              <a:gd name="connsiteX2" fmla="*/ 1135625 w 3052915"/>
              <a:gd name="connsiteY2" fmla="*/ 235975 h 493958"/>
              <a:gd name="connsiteX3" fmla="*/ 678425 w 3052915"/>
              <a:gd name="connsiteY3" fmla="*/ 7437 h 493958"/>
              <a:gd name="connsiteX4" fmla="*/ 0 w 3052915"/>
              <a:gd name="connsiteY4" fmla="*/ 0 h 493958"/>
              <a:gd name="connsiteX0" fmla="*/ 3052915 w 3052915"/>
              <a:gd name="connsiteY0" fmla="*/ 486947 h 510035"/>
              <a:gd name="connsiteX1" fmla="*/ 1710812 w 3052915"/>
              <a:gd name="connsiteY1" fmla="*/ 494009 h 510035"/>
              <a:gd name="connsiteX2" fmla="*/ 1135625 w 3052915"/>
              <a:gd name="connsiteY2" fmla="*/ 235975 h 510035"/>
              <a:gd name="connsiteX3" fmla="*/ 678425 w 3052915"/>
              <a:gd name="connsiteY3" fmla="*/ 7437 h 510035"/>
              <a:gd name="connsiteX4" fmla="*/ 0 w 3052915"/>
              <a:gd name="connsiteY4" fmla="*/ 0 h 510035"/>
              <a:gd name="connsiteX0" fmla="*/ 3052915 w 3052915"/>
              <a:gd name="connsiteY0" fmla="*/ 486947 h 494009"/>
              <a:gd name="connsiteX1" fmla="*/ 1710812 w 3052915"/>
              <a:gd name="connsiteY1" fmla="*/ 494009 h 494009"/>
              <a:gd name="connsiteX2" fmla="*/ 1135625 w 3052915"/>
              <a:gd name="connsiteY2" fmla="*/ 235975 h 494009"/>
              <a:gd name="connsiteX3" fmla="*/ 678425 w 3052915"/>
              <a:gd name="connsiteY3" fmla="*/ 7437 h 494009"/>
              <a:gd name="connsiteX4" fmla="*/ 0 w 3052915"/>
              <a:gd name="connsiteY4" fmla="*/ 0 h 494009"/>
              <a:gd name="connsiteX0" fmla="*/ 3052915 w 3052915"/>
              <a:gd name="connsiteY0" fmla="*/ 486947 h 494009"/>
              <a:gd name="connsiteX1" fmla="*/ 1710812 w 3052915"/>
              <a:gd name="connsiteY1" fmla="*/ 494009 h 494009"/>
              <a:gd name="connsiteX2" fmla="*/ 1135625 w 3052915"/>
              <a:gd name="connsiteY2" fmla="*/ 235975 h 494009"/>
              <a:gd name="connsiteX3" fmla="*/ 678425 w 3052915"/>
              <a:gd name="connsiteY3" fmla="*/ 7437 h 494009"/>
              <a:gd name="connsiteX4" fmla="*/ 0 w 3052915"/>
              <a:gd name="connsiteY4" fmla="*/ 0 h 494009"/>
              <a:gd name="connsiteX0" fmla="*/ 3052915 w 3052915"/>
              <a:gd name="connsiteY0" fmla="*/ 486947 h 494009"/>
              <a:gd name="connsiteX1" fmla="*/ 1932038 w 3052915"/>
              <a:gd name="connsiteY1" fmla="*/ 494009 h 494009"/>
              <a:gd name="connsiteX2" fmla="*/ 1135625 w 3052915"/>
              <a:gd name="connsiteY2" fmla="*/ 235975 h 494009"/>
              <a:gd name="connsiteX3" fmla="*/ 678425 w 3052915"/>
              <a:gd name="connsiteY3" fmla="*/ 7437 h 494009"/>
              <a:gd name="connsiteX4" fmla="*/ 0 w 3052915"/>
              <a:gd name="connsiteY4" fmla="*/ 0 h 494009"/>
              <a:gd name="connsiteX0" fmla="*/ 3052915 w 3052915"/>
              <a:gd name="connsiteY0" fmla="*/ 486947 h 494009"/>
              <a:gd name="connsiteX1" fmla="*/ 1932038 w 3052915"/>
              <a:gd name="connsiteY1" fmla="*/ 494009 h 494009"/>
              <a:gd name="connsiteX2" fmla="*/ 1135625 w 3052915"/>
              <a:gd name="connsiteY2" fmla="*/ 235975 h 494009"/>
              <a:gd name="connsiteX3" fmla="*/ 678425 w 3052915"/>
              <a:gd name="connsiteY3" fmla="*/ 7437 h 494009"/>
              <a:gd name="connsiteX4" fmla="*/ 0 w 3052915"/>
              <a:gd name="connsiteY4" fmla="*/ 0 h 494009"/>
              <a:gd name="connsiteX0" fmla="*/ 3052915 w 3052915"/>
              <a:gd name="connsiteY0" fmla="*/ 486947 h 486947"/>
              <a:gd name="connsiteX1" fmla="*/ 1932038 w 3052915"/>
              <a:gd name="connsiteY1" fmla="*/ 464763 h 486947"/>
              <a:gd name="connsiteX2" fmla="*/ 1135625 w 3052915"/>
              <a:gd name="connsiteY2" fmla="*/ 235975 h 486947"/>
              <a:gd name="connsiteX3" fmla="*/ 678425 w 3052915"/>
              <a:gd name="connsiteY3" fmla="*/ 7437 h 486947"/>
              <a:gd name="connsiteX4" fmla="*/ 0 w 3052915"/>
              <a:gd name="connsiteY4" fmla="*/ 0 h 486947"/>
              <a:gd name="connsiteX0" fmla="*/ 3052915 w 3052915"/>
              <a:gd name="connsiteY0" fmla="*/ 486947 h 486947"/>
              <a:gd name="connsiteX1" fmla="*/ 1932038 w 3052915"/>
              <a:gd name="connsiteY1" fmla="*/ 464763 h 486947"/>
              <a:gd name="connsiteX2" fmla="*/ 1135625 w 3052915"/>
              <a:gd name="connsiteY2" fmla="*/ 235975 h 486947"/>
              <a:gd name="connsiteX3" fmla="*/ 678425 w 3052915"/>
              <a:gd name="connsiteY3" fmla="*/ 7437 h 486947"/>
              <a:gd name="connsiteX4" fmla="*/ 0 w 3052915"/>
              <a:gd name="connsiteY4" fmla="*/ 0 h 486947"/>
              <a:gd name="connsiteX0" fmla="*/ 3052915 w 3052915"/>
              <a:gd name="connsiteY0" fmla="*/ 486947 h 486947"/>
              <a:gd name="connsiteX1" fmla="*/ 1932038 w 3052915"/>
              <a:gd name="connsiteY1" fmla="*/ 464763 h 486947"/>
              <a:gd name="connsiteX2" fmla="*/ 1135625 w 3052915"/>
              <a:gd name="connsiteY2" fmla="*/ 235975 h 486947"/>
              <a:gd name="connsiteX3" fmla="*/ 752167 w 3052915"/>
              <a:gd name="connsiteY3" fmla="*/ 197539 h 486947"/>
              <a:gd name="connsiteX4" fmla="*/ 0 w 3052915"/>
              <a:gd name="connsiteY4" fmla="*/ 0 h 486947"/>
              <a:gd name="connsiteX0" fmla="*/ 2934928 w 2934928"/>
              <a:gd name="connsiteY0" fmla="*/ 296845 h 296845"/>
              <a:gd name="connsiteX1" fmla="*/ 1814051 w 2934928"/>
              <a:gd name="connsiteY1" fmla="*/ 274661 h 296845"/>
              <a:gd name="connsiteX2" fmla="*/ 1017638 w 2934928"/>
              <a:gd name="connsiteY2" fmla="*/ 45873 h 296845"/>
              <a:gd name="connsiteX3" fmla="*/ 634180 w 2934928"/>
              <a:gd name="connsiteY3" fmla="*/ 7437 h 296845"/>
              <a:gd name="connsiteX4" fmla="*/ 0 w 2934928"/>
              <a:gd name="connsiteY4" fmla="*/ 0 h 296845"/>
              <a:gd name="connsiteX0" fmla="*/ 2934928 w 2934928"/>
              <a:gd name="connsiteY0" fmla="*/ 296845 h 303908"/>
              <a:gd name="connsiteX1" fmla="*/ 1814051 w 2934928"/>
              <a:gd name="connsiteY1" fmla="*/ 303908 h 303908"/>
              <a:gd name="connsiteX2" fmla="*/ 1017638 w 2934928"/>
              <a:gd name="connsiteY2" fmla="*/ 45873 h 303908"/>
              <a:gd name="connsiteX3" fmla="*/ 634180 w 2934928"/>
              <a:gd name="connsiteY3" fmla="*/ 7437 h 303908"/>
              <a:gd name="connsiteX4" fmla="*/ 0 w 2934928"/>
              <a:gd name="connsiteY4" fmla="*/ 0 h 303908"/>
              <a:gd name="connsiteX0" fmla="*/ 2908734 w 2908734"/>
              <a:gd name="connsiteY0" fmla="*/ 322817 h 322817"/>
              <a:gd name="connsiteX1" fmla="*/ 1814051 w 2908734"/>
              <a:gd name="connsiteY1" fmla="*/ 303908 h 322817"/>
              <a:gd name="connsiteX2" fmla="*/ 1017638 w 2908734"/>
              <a:gd name="connsiteY2" fmla="*/ 45873 h 322817"/>
              <a:gd name="connsiteX3" fmla="*/ 634180 w 2908734"/>
              <a:gd name="connsiteY3" fmla="*/ 7437 h 322817"/>
              <a:gd name="connsiteX4" fmla="*/ 0 w 2908734"/>
              <a:gd name="connsiteY4" fmla="*/ 0 h 322817"/>
              <a:gd name="connsiteX0" fmla="*/ 2908734 w 2908734"/>
              <a:gd name="connsiteY0" fmla="*/ 342886 h 342886"/>
              <a:gd name="connsiteX1" fmla="*/ 1814051 w 2908734"/>
              <a:gd name="connsiteY1" fmla="*/ 303908 h 342886"/>
              <a:gd name="connsiteX2" fmla="*/ 1017638 w 2908734"/>
              <a:gd name="connsiteY2" fmla="*/ 45873 h 342886"/>
              <a:gd name="connsiteX3" fmla="*/ 634180 w 2908734"/>
              <a:gd name="connsiteY3" fmla="*/ 7437 h 342886"/>
              <a:gd name="connsiteX4" fmla="*/ 0 w 2908734"/>
              <a:gd name="connsiteY4" fmla="*/ 0 h 342886"/>
              <a:gd name="connsiteX0" fmla="*/ 2903972 w 2903972"/>
              <a:gd name="connsiteY0" fmla="*/ 339344 h 339344"/>
              <a:gd name="connsiteX1" fmla="*/ 1814051 w 2903972"/>
              <a:gd name="connsiteY1" fmla="*/ 303908 h 339344"/>
              <a:gd name="connsiteX2" fmla="*/ 1017638 w 2903972"/>
              <a:gd name="connsiteY2" fmla="*/ 45873 h 339344"/>
              <a:gd name="connsiteX3" fmla="*/ 634180 w 2903972"/>
              <a:gd name="connsiteY3" fmla="*/ 7437 h 339344"/>
              <a:gd name="connsiteX4" fmla="*/ 0 w 2903972"/>
              <a:gd name="connsiteY4" fmla="*/ 0 h 339344"/>
              <a:gd name="connsiteX0" fmla="*/ 2901590 w 2901590"/>
              <a:gd name="connsiteY0" fmla="*/ 335803 h 335803"/>
              <a:gd name="connsiteX1" fmla="*/ 1814051 w 2901590"/>
              <a:gd name="connsiteY1" fmla="*/ 303908 h 335803"/>
              <a:gd name="connsiteX2" fmla="*/ 1017638 w 2901590"/>
              <a:gd name="connsiteY2" fmla="*/ 45873 h 335803"/>
              <a:gd name="connsiteX3" fmla="*/ 634180 w 2901590"/>
              <a:gd name="connsiteY3" fmla="*/ 7437 h 335803"/>
              <a:gd name="connsiteX4" fmla="*/ 0 w 2901590"/>
              <a:gd name="connsiteY4" fmla="*/ 0 h 335803"/>
              <a:gd name="connsiteX0" fmla="*/ 2901590 w 2901590"/>
              <a:gd name="connsiteY0" fmla="*/ 335803 h 335803"/>
              <a:gd name="connsiteX1" fmla="*/ 1742613 w 2901590"/>
              <a:gd name="connsiteY1" fmla="*/ 329880 h 335803"/>
              <a:gd name="connsiteX2" fmla="*/ 1017638 w 2901590"/>
              <a:gd name="connsiteY2" fmla="*/ 45873 h 335803"/>
              <a:gd name="connsiteX3" fmla="*/ 634180 w 2901590"/>
              <a:gd name="connsiteY3" fmla="*/ 7437 h 335803"/>
              <a:gd name="connsiteX4" fmla="*/ 0 w 2901590"/>
              <a:gd name="connsiteY4" fmla="*/ 0 h 335803"/>
              <a:gd name="connsiteX0" fmla="*/ 2913497 w 2913497"/>
              <a:gd name="connsiteY0" fmla="*/ 333442 h 333442"/>
              <a:gd name="connsiteX1" fmla="*/ 1742613 w 2913497"/>
              <a:gd name="connsiteY1" fmla="*/ 329880 h 333442"/>
              <a:gd name="connsiteX2" fmla="*/ 1017638 w 2913497"/>
              <a:gd name="connsiteY2" fmla="*/ 45873 h 333442"/>
              <a:gd name="connsiteX3" fmla="*/ 634180 w 2913497"/>
              <a:gd name="connsiteY3" fmla="*/ 7437 h 333442"/>
              <a:gd name="connsiteX4" fmla="*/ 0 w 2913497"/>
              <a:gd name="connsiteY4" fmla="*/ 0 h 333442"/>
              <a:gd name="connsiteX0" fmla="*/ 2913497 w 2913497"/>
              <a:gd name="connsiteY0" fmla="*/ 333442 h 333442"/>
              <a:gd name="connsiteX1" fmla="*/ 2004550 w 2913497"/>
              <a:gd name="connsiteY1" fmla="*/ 327519 h 333442"/>
              <a:gd name="connsiteX2" fmla="*/ 1017638 w 2913497"/>
              <a:gd name="connsiteY2" fmla="*/ 45873 h 333442"/>
              <a:gd name="connsiteX3" fmla="*/ 634180 w 2913497"/>
              <a:gd name="connsiteY3" fmla="*/ 7437 h 333442"/>
              <a:gd name="connsiteX4" fmla="*/ 0 w 2913497"/>
              <a:gd name="connsiteY4" fmla="*/ 0 h 333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3497" h="333442">
                <a:moveTo>
                  <a:pt x="2913497" y="333442"/>
                </a:moveTo>
                <a:lnTo>
                  <a:pt x="2004550" y="327519"/>
                </a:lnTo>
                <a:cubicBezTo>
                  <a:pt x="1680085" y="314624"/>
                  <a:pt x="1283109" y="131884"/>
                  <a:pt x="1017638" y="45873"/>
                </a:cubicBezTo>
                <a:lnTo>
                  <a:pt x="634180" y="7437"/>
                </a:lnTo>
                <a:cubicBezTo>
                  <a:pt x="388374" y="2229"/>
                  <a:pt x="221226" y="7353"/>
                  <a:pt x="0" y="0"/>
                </a:cubicBezTo>
              </a:path>
            </a:pathLst>
          </a:custGeom>
          <a:noFill/>
          <a:ln w="38100">
            <a:solidFill>
              <a:srgbClr val="00B05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3" name="Tekstboks 92"/>
          <p:cNvSpPr txBox="1"/>
          <p:nvPr/>
        </p:nvSpPr>
        <p:spPr>
          <a:xfrm>
            <a:off x="2716866" y="3558122"/>
            <a:ext cx="721672"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NO</a:t>
            </a:r>
            <a:r>
              <a:rPr lang="da-DK" sz="2000" b="1" baseline="-25000" dirty="0">
                <a:latin typeface="Arial" panose="020B0604020202020204" pitchFamily="34" charset="0"/>
                <a:cs typeface="Arial" panose="020B0604020202020204" pitchFamily="34" charset="0"/>
              </a:rPr>
              <a:t>3</a:t>
            </a:r>
            <a:r>
              <a:rPr lang="da-DK" sz="2000" b="1" baseline="40000" dirty="0">
                <a:latin typeface="Arial" panose="020B0604020202020204" pitchFamily="34" charset="0"/>
                <a:cs typeface="Arial" panose="020B0604020202020204" pitchFamily="34" charset="0"/>
              </a:rPr>
              <a:t>-</a:t>
            </a:r>
          </a:p>
        </p:txBody>
      </p:sp>
      <p:sp>
        <p:nvSpPr>
          <p:cNvPr id="94" name="Kombinationstegning 93"/>
          <p:cNvSpPr/>
          <p:nvPr/>
        </p:nvSpPr>
        <p:spPr>
          <a:xfrm>
            <a:off x="3358803" y="4068754"/>
            <a:ext cx="2918929" cy="375703"/>
          </a:xfrm>
          <a:custGeom>
            <a:avLst/>
            <a:gdLst>
              <a:gd name="connsiteX0" fmla="*/ 3023419 w 3023419"/>
              <a:gd name="connsiteY0" fmla="*/ 523779 h 523779"/>
              <a:gd name="connsiteX1" fmla="*/ 2330245 w 3023419"/>
              <a:gd name="connsiteY1" fmla="*/ 494282 h 523779"/>
              <a:gd name="connsiteX2" fmla="*/ 2123768 w 3023419"/>
              <a:gd name="connsiteY2" fmla="*/ 435289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330245 w 3023419"/>
              <a:gd name="connsiteY1" fmla="*/ 494282 h 523779"/>
              <a:gd name="connsiteX2" fmla="*/ 1725562 w 3023419"/>
              <a:gd name="connsiteY2" fmla="*/ 362173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271251 w 3023419"/>
              <a:gd name="connsiteY1" fmla="*/ 494282 h 523779"/>
              <a:gd name="connsiteX2" fmla="*/ 1725562 w 3023419"/>
              <a:gd name="connsiteY2" fmla="*/ 362173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153264 w 3023419"/>
              <a:gd name="connsiteY1" fmla="*/ 479659 h 523779"/>
              <a:gd name="connsiteX2" fmla="*/ 1725562 w 3023419"/>
              <a:gd name="connsiteY2" fmla="*/ 362173 h 523779"/>
              <a:gd name="connsiteX3" fmla="*/ 1106129 w 3023419"/>
              <a:gd name="connsiteY3" fmla="*/ 243560 h 523779"/>
              <a:gd name="connsiteX4" fmla="*/ 693174 w 3023419"/>
              <a:gd name="connsiteY4" fmla="*/ 22334 h 523779"/>
              <a:gd name="connsiteX5" fmla="*/ 0 w 3023419"/>
              <a:gd name="connsiteY5" fmla="*/ 7586 h 523779"/>
              <a:gd name="connsiteX6" fmla="*/ 0 w 3023419"/>
              <a:gd name="connsiteY6" fmla="*/ 7586 h 523779"/>
              <a:gd name="connsiteX0" fmla="*/ 3023419 w 3023419"/>
              <a:gd name="connsiteY0" fmla="*/ 523779 h 523779"/>
              <a:gd name="connsiteX1" fmla="*/ 2153264 w 3023419"/>
              <a:gd name="connsiteY1" fmla="*/ 479659 h 523779"/>
              <a:gd name="connsiteX2" fmla="*/ 1106129 w 3023419"/>
              <a:gd name="connsiteY2" fmla="*/ 243560 h 523779"/>
              <a:gd name="connsiteX3" fmla="*/ 693174 w 3023419"/>
              <a:gd name="connsiteY3" fmla="*/ 22334 h 523779"/>
              <a:gd name="connsiteX4" fmla="*/ 0 w 3023419"/>
              <a:gd name="connsiteY4" fmla="*/ 7586 h 523779"/>
              <a:gd name="connsiteX5" fmla="*/ 0 w 3023419"/>
              <a:gd name="connsiteY5" fmla="*/ 7586 h 523779"/>
              <a:gd name="connsiteX0" fmla="*/ 3023419 w 3023419"/>
              <a:gd name="connsiteY0" fmla="*/ 528066 h 528066"/>
              <a:gd name="connsiteX1" fmla="*/ 2153264 w 3023419"/>
              <a:gd name="connsiteY1" fmla="*/ 483946 h 528066"/>
              <a:gd name="connsiteX2" fmla="*/ 1106129 w 3023419"/>
              <a:gd name="connsiteY2" fmla="*/ 247847 h 528066"/>
              <a:gd name="connsiteX3" fmla="*/ 648929 w 3023419"/>
              <a:gd name="connsiteY3" fmla="*/ 19309 h 528066"/>
              <a:gd name="connsiteX4" fmla="*/ 0 w 3023419"/>
              <a:gd name="connsiteY4" fmla="*/ 11873 h 528066"/>
              <a:gd name="connsiteX5" fmla="*/ 0 w 3023419"/>
              <a:gd name="connsiteY5" fmla="*/ 11873 h 528066"/>
              <a:gd name="connsiteX0" fmla="*/ 3023419 w 3023419"/>
              <a:gd name="connsiteY0" fmla="*/ 528066 h 528066"/>
              <a:gd name="connsiteX1" fmla="*/ 2153264 w 3023419"/>
              <a:gd name="connsiteY1" fmla="*/ 483946 h 528066"/>
              <a:gd name="connsiteX2" fmla="*/ 1106129 w 3023419"/>
              <a:gd name="connsiteY2" fmla="*/ 247847 h 528066"/>
              <a:gd name="connsiteX3" fmla="*/ 648929 w 3023419"/>
              <a:gd name="connsiteY3" fmla="*/ 19309 h 528066"/>
              <a:gd name="connsiteX4" fmla="*/ 0 w 3023419"/>
              <a:gd name="connsiteY4" fmla="*/ 11873 h 528066"/>
              <a:gd name="connsiteX5" fmla="*/ 0 w 3023419"/>
              <a:gd name="connsiteY5" fmla="*/ 11873 h 528066"/>
              <a:gd name="connsiteX0" fmla="*/ 3023419 w 3023419"/>
              <a:gd name="connsiteY0" fmla="*/ 528066 h 528066"/>
              <a:gd name="connsiteX1" fmla="*/ 2153264 w 3023419"/>
              <a:gd name="connsiteY1" fmla="*/ 483946 h 528066"/>
              <a:gd name="connsiteX2" fmla="*/ 1106129 w 3023419"/>
              <a:gd name="connsiteY2" fmla="*/ 247847 h 528066"/>
              <a:gd name="connsiteX3" fmla="*/ 648929 w 3023419"/>
              <a:gd name="connsiteY3" fmla="*/ 19309 h 528066"/>
              <a:gd name="connsiteX4" fmla="*/ 0 w 3023419"/>
              <a:gd name="connsiteY4" fmla="*/ 11873 h 528066"/>
              <a:gd name="connsiteX5" fmla="*/ 0 w 3023419"/>
              <a:gd name="connsiteY5" fmla="*/ 11873 h 528066"/>
              <a:gd name="connsiteX0" fmla="*/ 3071487 w 3071487"/>
              <a:gd name="connsiteY0" fmla="*/ 552751 h 552751"/>
              <a:gd name="connsiteX1" fmla="*/ 2201332 w 3071487"/>
              <a:gd name="connsiteY1" fmla="*/ 508631 h 552751"/>
              <a:gd name="connsiteX2" fmla="*/ 1154197 w 3071487"/>
              <a:gd name="connsiteY2" fmla="*/ 272532 h 552751"/>
              <a:gd name="connsiteX3" fmla="*/ 696997 w 3071487"/>
              <a:gd name="connsiteY3" fmla="*/ 43994 h 552751"/>
              <a:gd name="connsiteX4" fmla="*/ 48068 w 3071487"/>
              <a:gd name="connsiteY4" fmla="*/ 36558 h 552751"/>
              <a:gd name="connsiteX5" fmla="*/ 48068 w 3071487"/>
              <a:gd name="connsiteY5" fmla="*/ 0 h 552751"/>
              <a:gd name="connsiteX0" fmla="*/ 3082689 w 3082689"/>
              <a:gd name="connsiteY0" fmla="*/ 552751 h 552751"/>
              <a:gd name="connsiteX1" fmla="*/ 2212534 w 3082689"/>
              <a:gd name="connsiteY1" fmla="*/ 508631 h 552751"/>
              <a:gd name="connsiteX2" fmla="*/ 1165399 w 3082689"/>
              <a:gd name="connsiteY2" fmla="*/ 272532 h 552751"/>
              <a:gd name="connsiteX3" fmla="*/ 708199 w 3082689"/>
              <a:gd name="connsiteY3" fmla="*/ 43994 h 552751"/>
              <a:gd name="connsiteX4" fmla="*/ 44522 w 3082689"/>
              <a:gd name="connsiteY4" fmla="*/ 29246 h 552751"/>
              <a:gd name="connsiteX5" fmla="*/ 59270 w 3082689"/>
              <a:gd name="connsiteY5" fmla="*/ 0 h 552751"/>
              <a:gd name="connsiteX0" fmla="*/ 3038167 w 3038167"/>
              <a:gd name="connsiteY0" fmla="*/ 529354 h 529354"/>
              <a:gd name="connsiteX1" fmla="*/ 2168012 w 3038167"/>
              <a:gd name="connsiteY1" fmla="*/ 485234 h 529354"/>
              <a:gd name="connsiteX2" fmla="*/ 1120877 w 3038167"/>
              <a:gd name="connsiteY2" fmla="*/ 249135 h 529354"/>
              <a:gd name="connsiteX3" fmla="*/ 663677 w 3038167"/>
              <a:gd name="connsiteY3" fmla="*/ 20597 h 529354"/>
              <a:gd name="connsiteX4" fmla="*/ 0 w 3038167"/>
              <a:gd name="connsiteY4" fmla="*/ 5849 h 529354"/>
              <a:gd name="connsiteX0" fmla="*/ 3038167 w 3038167"/>
              <a:gd name="connsiteY0" fmla="*/ 523505 h 523505"/>
              <a:gd name="connsiteX1" fmla="*/ 2168012 w 3038167"/>
              <a:gd name="connsiteY1" fmla="*/ 479385 h 523505"/>
              <a:gd name="connsiteX2" fmla="*/ 1120877 w 3038167"/>
              <a:gd name="connsiteY2" fmla="*/ 243286 h 523505"/>
              <a:gd name="connsiteX3" fmla="*/ 663677 w 3038167"/>
              <a:gd name="connsiteY3" fmla="*/ 14748 h 523505"/>
              <a:gd name="connsiteX4" fmla="*/ 0 w 3038167"/>
              <a:gd name="connsiteY4" fmla="*/ 0 h 523505"/>
              <a:gd name="connsiteX0" fmla="*/ 3038167 w 3038167"/>
              <a:gd name="connsiteY0" fmla="*/ 532755 h 532755"/>
              <a:gd name="connsiteX1" fmla="*/ 2168012 w 3038167"/>
              <a:gd name="connsiteY1" fmla="*/ 488635 h 532755"/>
              <a:gd name="connsiteX2" fmla="*/ 1120877 w 3038167"/>
              <a:gd name="connsiteY2" fmla="*/ 252536 h 532755"/>
              <a:gd name="connsiteX3" fmla="*/ 663677 w 3038167"/>
              <a:gd name="connsiteY3" fmla="*/ 23998 h 532755"/>
              <a:gd name="connsiteX4" fmla="*/ 0 w 3038167"/>
              <a:gd name="connsiteY4" fmla="*/ 1938 h 532755"/>
              <a:gd name="connsiteX0" fmla="*/ 3038167 w 3038167"/>
              <a:gd name="connsiteY0" fmla="*/ 532755 h 532755"/>
              <a:gd name="connsiteX1" fmla="*/ 2168012 w 3038167"/>
              <a:gd name="connsiteY1" fmla="*/ 488635 h 532755"/>
              <a:gd name="connsiteX2" fmla="*/ 1120877 w 3038167"/>
              <a:gd name="connsiteY2" fmla="*/ 252536 h 532755"/>
              <a:gd name="connsiteX3" fmla="*/ 663677 w 3038167"/>
              <a:gd name="connsiteY3" fmla="*/ 23998 h 532755"/>
              <a:gd name="connsiteX4" fmla="*/ 0 w 3038167"/>
              <a:gd name="connsiteY4" fmla="*/ 1938 h 532755"/>
              <a:gd name="connsiteX0" fmla="*/ 3038167 w 3038167"/>
              <a:gd name="connsiteY0" fmla="*/ 530817 h 530817"/>
              <a:gd name="connsiteX1" fmla="*/ 2168012 w 3038167"/>
              <a:gd name="connsiteY1" fmla="*/ 486697 h 530817"/>
              <a:gd name="connsiteX2" fmla="*/ 1120877 w 3038167"/>
              <a:gd name="connsiteY2" fmla="*/ 250598 h 530817"/>
              <a:gd name="connsiteX3" fmla="*/ 663677 w 3038167"/>
              <a:gd name="connsiteY3" fmla="*/ 22060 h 530817"/>
              <a:gd name="connsiteX4" fmla="*/ 0 w 3038167"/>
              <a:gd name="connsiteY4" fmla="*/ 0 h 530817"/>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516194 h 516194"/>
              <a:gd name="connsiteX1" fmla="*/ 2182760 w 3052915"/>
              <a:gd name="connsiteY1" fmla="*/ 472074 h 516194"/>
              <a:gd name="connsiteX2" fmla="*/ 1135625 w 3052915"/>
              <a:gd name="connsiteY2" fmla="*/ 235975 h 516194"/>
              <a:gd name="connsiteX3" fmla="*/ 678425 w 3052915"/>
              <a:gd name="connsiteY3" fmla="*/ 7437 h 516194"/>
              <a:gd name="connsiteX4" fmla="*/ 0 w 3052915"/>
              <a:gd name="connsiteY4" fmla="*/ 0 h 516194"/>
              <a:gd name="connsiteX0" fmla="*/ 3052915 w 3052915"/>
              <a:gd name="connsiteY0" fmla="*/ 486947 h 493958"/>
              <a:gd name="connsiteX1" fmla="*/ 2182760 w 3052915"/>
              <a:gd name="connsiteY1" fmla="*/ 472074 h 493958"/>
              <a:gd name="connsiteX2" fmla="*/ 1135625 w 3052915"/>
              <a:gd name="connsiteY2" fmla="*/ 235975 h 493958"/>
              <a:gd name="connsiteX3" fmla="*/ 678425 w 3052915"/>
              <a:gd name="connsiteY3" fmla="*/ 7437 h 493958"/>
              <a:gd name="connsiteX4" fmla="*/ 0 w 3052915"/>
              <a:gd name="connsiteY4" fmla="*/ 0 h 493958"/>
              <a:gd name="connsiteX0" fmla="*/ 3052915 w 3052915"/>
              <a:gd name="connsiteY0" fmla="*/ 486947 h 493958"/>
              <a:gd name="connsiteX1" fmla="*/ 1710812 w 3052915"/>
              <a:gd name="connsiteY1" fmla="*/ 472074 h 493958"/>
              <a:gd name="connsiteX2" fmla="*/ 1135625 w 3052915"/>
              <a:gd name="connsiteY2" fmla="*/ 235975 h 493958"/>
              <a:gd name="connsiteX3" fmla="*/ 678425 w 3052915"/>
              <a:gd name="connsiteY3" fmla="*/ 7437 h 493958"/>
              <a:gd name="connsiteX4" fmla="*/ 0 w 3052915"/>
              <a:gd name="connsiteY4" fmla="*/ 0 h 493958"/>
              <a:gd name="connsiteX0" fmla="*/ 3052915 w 3052915"/>
              <a:gd name="connsiteY0" fmla="*/ 486947 h 510035"/>
              <a:gd name="connsiteX1" fmla="*/ 1710812 w 3052915"/>
              <a:gd name="connsiteY1" fmla="*/ 494009 h 510035"/>
              <a:gd name="connsiteX2" fmla="*/ 1135625 w 3052915"/>
              <a:gd name="connsiteY2" fmla="*/ 235975 h 510035"/>
              <a:gd name="connsiteX3" fmla="*/ 678425 w 3052915"/>
              <a:gd name="connsiteY3" fmla="*/ 7437 h 510035"/>
              <a:gd name="connsiteX4" fmla="*/ 0 w 3052915"/>
              <a:gd name="connsiteY4" fmla="*/ 0 h 510035"/>
              <a:gd name="connsiteX0" fmla="*/ 3052915 w 3052915"/>
              <a:gd name="connsiteY0" fmla="*/ 486947 h 494009"/>
              <a:gd name="connsiteX1" fmla="*/ 1710812 w 3052915"/>
              <a:gd name="connsiteY1" fmla="*/ 494009 h 494009"/>
              <a:gd name="connsiteX2" fmla="*/ 1135625 w 3052915"/>
              <a:gd name="connsiteY2" fmla="*/ 235975 h 494009"/>
              <a:gd name="connsiteX3" fmla="*/ 678425 w 3052915"/>
              <a:gd name="connsiteY3" fmla="*/ 7437 h 494009"/>
              <a:gd name="connsiteX4" fmla="*/ 0 w 3052915"/>
              <a:gd name="connsiteY4" fmla="*/ 0 h 494009"/>
              <a:gd name="connsiteX0" fmla="*/ 3052915 w 3052915"/>
              <a:gd name="connsiteY0" fmla="*/ 486947 h 494009"/>
              <a:gd name="connsiteX1" fmla="*/ 1710812 w 3052915"/>
              <a:gd name="connsiteY1" fmla="*/ 494009 h 494009"/>
              <a:gd name="connsiteX2" fmla="*/ 1135625 w 3052915"/>
              <a:gd name="connsiteY2" fmla="*/ 235975 h 494009"/>
              <a:gd name="connsiteX3" fmla="*/ 678425 w 3052915"/>
              <a:gd name="connsiteY3" fmla="*/ 7437 h 494009"/>
              <a:gd name="connsiteX4" fmla="*/ 0 w 3052915"/>
              <a:gd name="connsiteY4" fmla="*/ 0 h 494009"/>
              <a:gd name="connsiteX0" fmla="*/ 3052915 w 3052915"/>
              <a:gd name="connsiteY0" fmla="*/ 486947 h 494009"/>
              <a:gd name="connsiteX1" fmla="*/ 1932038 w 3052915"/>
              <a:gd name="connsiteY1" fmla="*/ 494009 h 494009"/>
              <a:gd name="connsiteX2" fmla="*/ 1135625 w 3052915"/>
              <a:gd name="connsiteY2" fmla="*/ 235975 h 494009"/>
              <a:gd name="connsiteX3" fmla="*/ 678425 w 3052915"/>
              <a:gd name="connsiteY3" fmla="*/ 7437 h 494009"/>
              <a:gd name="connsiteX4" fmla="*/ 0 w 3052915"/>
              <a:gd name="connsiteY4" fmla="*/ 0 h 494009"/>
              <a:gd name="connsiteX0" fmla="*/ 3052915 w 3052915"/>
              <a:gd name="connsiteY0" fmla="*/ 486947 h 494009"/>
              <a:gd name="connsiteX1" fmla="*/ 1932038 w 3052915"/>
              <a:gd name="connsiteY1" fmla="*/ 494009 h 494009"/>
              <a:gd name="connsiteX2" fmla="*/ 1135625 w 3052915"/>
              <a:gd name="connsiteY2" fmla="*/ 235975 h 494009"/>
              <a:gd name="connsiteX3" fmla="*/ 678425 w 3052915"/>
              <a:gd name="connsiteY3" fmla="*/ 7437 h 494009"/>
              <a:gd name="connsiteX4" fmla="*/ 0 w 3052915"/>
              <a:gd name="connsiteY4" fmla="*/ 0 h 494009"/>
              <a:gd name="connsiteX0" fmla="*/ 3052915 w 3052915"/>
              <a:gd name="connsiteY0" fmla="*/ 486947 h 486947"/>
              <a:gd name="connsiteX1" fmla="*/ 1932038 w 3052915"/>
              <a:gd name="connsiteY1" fmla="*/ 464763 h 486947"/>
              <a:gd name="connsiteX2" fmla="*/ 1135625 w 3052915"/>
              <a:gd name="connsiteY2" fmla="*/ 235975 h 486947"/>
              <a:gd name="connsiteX3" fmla="*/ 678425 w 3052915"/>
              <a:gd name="connsiteY3" fmla="*/ 7437 h 486947"/>
              <a:gd name="connsiteX4" fmla="*/ 0 w 3052915"/>
              <a:gd name="connsiteY4" fmla="*/ 0 h 486947"/>
              <a:gd name="connsiteX0" fmla="*/ 3052915 w 3052915"/>
              <a:gd name="connsiteY0" fmla="*/ 486947 h 486947"/>
              <a:gd name="connsiteX1" fmla="*/ 1932038 w 3052915"/>
              <a:gd name="connsiteY1" fmla="*/ 464763 h 486947"/>
              <a:gd name="connsiteX2" fmla="*/ 1135625 w 3052915"/>
              <a:gd name="connsiteY2" fmla="*/ 235975 h 486947"/>
              <a:gd name="connsiteX3" fmla="*/ 678425 w 3052915"/>
              <a:gd name="connsiteY3" fmla="*/ 7437 h 486947"/>
              <a:gd name="connsiteX4" fmla="*/ 0 w 3052915"/>
              <a:gd name="connsiteY4" fmla="*/ 0 h 486947"/>
              <a:gd name="connsiteX0" fmla="*/ 3052915 w 3052915"/>
              <a:gd name="connsiteY0" fmla="*/ 486947 h 486947"/>
              <a:gd name="connsiteX1" fmla="*/ 1932038 w 3052915"/>
              <a:gd name="connsiteY1" fmla="*/ 464763 h 486947"/>
              <a:gd name="connsiteX2" fmla="*/ 1135625 w 3052915"/>
              <a:gd name="connsiteY2" fmla="*/ 235975 h 486947"/>
              <a:gd name="connsiteX3" fmla="*/ 752167 w 3052915"/>
              <a:gd name="connsiteY3" fmla="*/ 197539 h 486947"/>
              <a:gd name="connsiteX4" fmla="*/ 0 w 3052915"/>
              <a:gd name="connsiteY4" fmla="*/ 0 h 486947"/>
              <a:gd name="connsiteX0" fmla="*/ 2934928 w 2934928"/>
              <a:gd name="connsiteY0" fmla="*/ 296845 h 296845"/>
              <a:gd name="connsiteX1" fmla="*/ 1814051 w 2934928"/>
              <a:gd name="connsiteY1" fmla="*/ 274661 h 296845"/>
              <a:gd name="connsiteX2" fmla="*/ 1017638 w 2934928"/>
              <a:gd name="connsiteY2" fmla="*/ 45873 h 296845"/>
              <a:gd name="connsiteX3" fmla="*/ 634180 w 2934928"/>
              <a:gd name="connsiteY3" fmla="*/ 7437 h 296845"/>
              <a:gd name="connsiteX4" fmla="*/ 0 w 2934928"/>
              <a:gd name="connsiteY4" fmla="*/ 0 h 296845"/>
              <a:gd name="connsiteX0" fmla="*/ 2934928 w 2934928"/>
              <a:gd name="connsiteY0" fmla="*/ 296845 h 303908"/>
              <a:gd name="connsiteX1" fmla="*/ 1814051 w 2934928"/>
              <a:gd name="connsiteY1" fmla="*/ 303908 h 303908"/>
              <a:gd name="connsiteX2" fmla="*/ 1017638 w 2934928"/>
              <a:gd name="connsiteY2" fmla="*/ 45873 h 303908"/>
              <a:gd name="connsiteX3" fmla="*/ 634180 w 2934928"/>
              <a:gd name="connsiteY3" fmla="*/ 7437 h 303908"/>
              <a:gd name="connsiteX4" fmla="*/ 0 w 2934928"/>
              <a:gd name="connsiteY4" fmla="*/ 0 h 303908"/>
              <a:gd name="connsiteX0" fmla="*/ 2934928 w 2934928"/>
              <a:gd name="connsiteY0" fmla="*/ 296845 h 303908"/>
              <a:gd name="connsiteX1" fmla="*/ 1814051 w 2934928"/>
              <a:gd name="connsiteY1" fmla="*/ 303908 h 303908"/>
              <a:gd name="connsiteX2" fmla="*/ 1061883 w 2934928"/>
              <a:gd name="connsiteY2" fmla="*/ 104366 h 303908"/>
              <a:gd name="connsiteX3" fmla="*/ 634180 w 2934928"/>
              <a:gd name="connsiteY3" fmla="*/ 7437 h 303908"/>
              <a:gd name="connsiteX4" fmla="*/ 0 w 2934928"/>
              <a:gd name="connsiteY4" fmla="*/ 0 h 303908"/>
              <a:gd name="connsiteX0" fmla="*/ 2934928 w 2934928"/>
              <a:gd name="connsiteY0" fmla="*/ 296845 h 296845"/>
              <a:gd name="connsiteX1" fmla="*/ 1268361 w 2934928"/>
              <a:gd name="connsiteY1" fmla="*/ 150364 h 296845"/>
              <a:gd name="connsiteX2" fmla="*/ 1061883 w 2934928"/>
              <a:gd name="connsiteY2" fmla="*/ 104366 h 296845"/>
              <a:gd name="connsiteX3" fmla="*/ 634180 w 2934928"/>
              <a:gd name="connsiteY3" fmla="*/ 7437 h 296845"/>
              <a:gd name="connsiteX4" fmla="*/ 0 w 2934928"/>
              <a:gd name="connsiteY4" fmla="*/ 0 h 296845"/>
              <a:gd name="connsiteX0" fmla="*/ 2934928 w 2934928"/>
              <a:gd name="connsiteY0" fmla="*/ 296845 h 296845"/>
              <a:gd name="connsiteX1" fmla="*/ 1268361 w 2934928"/>
              <a:gd name="connsiteY1" fmla="*/ 150364 h 296845"/>
              <a:gd name="connsiteX2" fmla="*/ 1047135 w 2934928"/>
              <a:gd name="connsiteY2" fmla="*/ 177482 h 296845"/>
              <a:gd name="connsiteX3" fmla="*/ 634180 w 2934928"/>
              <a:gd name="connsiteY3" fmla="*/ 7437 h 296845"/>
              <a:gd name="connsiteX4" fmla="*/ 0 w 2934928"/>
              <a:gd name="connsiteY4" fmla="*/ 0 h 296845"/>
              <a:gd name="connsiteX0" fmla="*/ 2934928 w 2934928"/>
              <a:gd name="connsiteY0" fmla="*/ 296845 h 296845"/>
              <a:gd name="connsiteX1" fmla="*/ 1047135 w 2934928"/>
              <a:gd name="connsiteY1" fmla="*/ 177482 h 296845"/>
              <a:gd name="connsiteX2" fmla="*/ 634180 w 2934928"/>
              <a:gd name="connsiteY2" fmla="*/ 7437 h 296845"/>
              <a:gd name="connsiteX3" fmla="*/ 0 w 2934928"/>
              <a:gd name="connsiteY3" fmla="*/ 0 h 296845"/>
              <a:gd name="connsiteX0" fmla="*/ 2934928 w 2934928"/>
              <a:gd name="connsiteY0" fmla="*/ 157924 h 177482"/>
              <a:gd name="connsiteX1" fmla="*/ 1047135 w 2934928"/>
              <a:gd name="connsiteY1" fmla="*/ 177482 h 177482"/>
              <a:gd name="connsiteX2" fmla="*/ 634180 w 2934928"/>
              <a:gd name="connsiteY2" fmla="*/ 7437 h 177482"/>
              <a:gd name="connsiteX3" fmla="*/ 0 w 2934928"/>
              <a:gd name="connsiteY3" fmla="*/ 0 h 177482"/>
              <a:gd name="connsiteX0" fmla="*/ 2934928 w 2934928"/>
              <a:gd name="connsiteY0" fmla="*/ 157924 h 159774"/>
              <a:gd name="connsiteX1" fmla="*/ 1044754 w 2934928"/>
              <a:gd name="connsiteY1" fmla="*/ 159774 h 159774"/>
              <a:gd name="connsiteX2" fmla="*/ 634180 w 2934928"/>
              <a:gd name="connsiteY2" fmla="*/ 7437 h 159774"/>
              <a:gd name="connsiteX3" fmla="*/ 0 w 2934928"/>
              <a:gd name="connsiteY3" fmla="*/ 0 h 159774"/>
              <a:gd name="connsiteX0" fmla="*/ 2934928 w 2934928"/>
              <a:gd name="connsiteY0" fmla="*/ 157924 h 181024"/>
              <a:gd name="connsiteX1" fmla="*/ 1063804 w 2934928"/>
              <a:gd name="connsiteY1" fmla="*/ 181024 h 181024"/>
              <a:gd name="connsiteX2" fmla="*/ 634180 w 2934928"/>
              <a:gd name="connsiteY2" fmla="*/ 7437 h 181024"/>
              <a:gd name="connsiteX3" fmla="*/ 0 w 2934928"/>
              <a:gd name="connsiteY3" fmla="*/ 0 h 181024"/>
              <a:gd name="connsiteX0" fmla="*/ 2970646 w 2970646"/>
              <a:gd name="connsiteY0" fmla="*/ 186257 h 186257"/>
              <a:gd name="connsiteX1" fmla="*/ 1063804 w 2970646"/>
              <a:gd name="connsiteY1" fmla="*/ 181024 h 186257"/>
              <a:gd name="connsiteX2" fmla="*/ 634180 w 2970646"/>
              <a:gd name="connsiteY2" fmla="*/ 7437 h 186257"/>
              <a:gd name="connsiteX3" fmla="*/ 0 w 2970646"/>
              <a:gd name="connsiteY3" fmla="*/ 0 h 186257"/>
            </a:gdLst>
            <a:ahLst/>
            <a:cxnLst>
              <a:cxn ang="0">
                <a:pos x="connsiteX0" y="connsiteY0"/>
              </a:cxn>
              <a:cxn ang="0">
                <a:pos x="connsiteX1" y="connsiteY1"/>
              </a:cxn>
              <a:cxn ang="0">
                <a:pos x="connsiteX2" y="connsiteY2"/>
              </a:cxn>
              <a:cxn ang="0">
                <a:pos x="connsiteX3" y="connsiteY3"/>
              </a:cxn>
            </a:cxnLst>
            <a:rect l="l" t="t" r="r" b="b"/>
            <a:pathLst>
              <a:path w="2970646" h="186257">
                <a:moveTo>
                  <a:pt x="2970646" y="186257"/>
                </a:moveTo>
                <a:lnTo>
                  <a:pt x="1063804" y="181024"/>
                </a:lnTo>
                <a:lnTo>
                  <a:pt x="634180" y="7437"/>
                </a:lnTo>
                <a:cubicBezTo>
                  <a:pt x="388374" y="2229"/>
                  <a:pt x="221226" y="7353"/>
                  <a:pt x="0" y="0"/>
                </a:cubicBezTo>
              </a:path>
            </a:pathLst>
          </a:custGeom>
          <a:noFill/>
          <a:ln w="38100">
            <a:solidFill>
              <a:srgbClr val="3333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37889" name="Lige forbindelse 37888"/>
          <p:cNvCxnSpPr>
            <a:endCxn id="151" idx="6"/>
          </p:cNvCxnSpPr>
          <p:nvPr/>
        </p:nvCxnSpPr>
        <p:spPr>
          <a:xfrm>
            <a:off x="3307087" y="4437170"/>
            <a:ext cx="2974802" cy="30887"/>
          </a:xfrm>
          <a:prstGeom prst="line">
            <a:avLst/>
          </a:prstGeom>
          <a:ln w="44450">
            <a:solidFill>
              <a:schemeClr val="tx1"/>
            </a:solidFill>
            <a:headEnd type="arrow"/>
            <a:tailEnd type="none"/>
          </a:ln>
        </p:spPr>
        <p:style>
          <a:lnRef idx="2">
            <a:schemeClr val="accent1"/>
          </a:lnRef>
          <a:fillRef idx="0">
            <a:schemeClr val="accent1"/>
          </a:fillRef>
          <a:effectRef idx="1">
            <a:schemeClr val="accent1"/>
          </a:effectRef>
          <a:fontRef idx="minor">
            <a:schemeClr val="tx1"/>
          </a:fontRef>
        </p:style>
      </p:cxnSp>
      <p:sp>
        <p:nvSpPr>
          <p:cNvPr id="97" name="Tekstboks 96"/>
          <p:cNvSpPr txBox="1"/>
          <p:nvPr/>
        </p:nvSpPr>
        <p:spPr>
          <a:xfrm>
            <a:off x="2713661" y="3868701"/>
            <a:ext cx="478016"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O</a:t>
            </a:r>
            <a:r>
              <a:rPr lang="da-DK" sz="2000" b="1" baseline="-25000" dirty="0">
                <a:latin typeface="Arial" panose="020B0604020202020204" pitchFamily="34" charset="0"/>
                <a:cs typeface="Arial" panose="020B0604020202020204" pitchFamily="34" charset="0"/>
              </a:rPr>
              <a:t>2</a:t>
            </a:r>
            <a:endParaRPr lang="da-DK" sz="2000" b="1" baseline="58000" dirty="0">
              <a:latin typeface="Arial" panose="020B0604020202020204" pitchFamily="34" charset="0"/>
              <a:cs typeface="Arial" panose="020B0604020202020204" pitchFamily="34" charset="0"/>
            </a:endParaRPr>
          </a:p>
        </p:txBody>
      </p:sp>
      <p:grpSp>
        <p:nvGrpSpPr>
          <p:cNvPr id="47" name="Gruppe 46"/>
          <p:cNvGrpSpPr/>
          <p:nvPr/>
        </p:nvGrpSpPr>
        <p:grpSpPr>
          <a:xfrm>
            <a:off x="7939411" y="5866159"/>
            <a:ext cx="682388" cy="888516"/>
            <a:chOff x="6759555" y="5907820"/>
            <a:chExt cx="682388" cy="888516"/>
          </a:xfrm>
        </p:grpSpPr>
        <p:sp>
          <p:nvSpPr>
            <p:cNvPr id="48" name="Rektangel 47"/>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49" name="Gruppe 48"/>
            <p:cNvGrpSpPr/>
            <p:nvPr/>
          </p:nvGrpSpPr>
          <p:grpSpPr>
            <a:xfrm>
              <a:off x="6971034" y="6173247"/>
              <a:ext cx="252884" cy="433386"/>
              <a:chOff x="5562062" y="5729288"/>
              <a:chExt cx="252884" cy="433386"/>
            </a:xfrm>
          </p:grpSpPr>
          <p:sp>
            <p:nvSpPr>
              <p:cNvPr id="50" name="Kombinationstegning 49"/>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1" name="Kombinationstegning 50"/>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3" name="Rektangel 52"/>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4" name="Kombinationstegning 53"/>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62" name="Gruppe 61"/>
          <p:cNvGrpSpPr/>
          <p:nvPr/>
        </p:nvGrpSpPr>
        <p:grpSpPr>
          <a:xfrm>
            <a:off x="7948983" y="5937181"/>
            <a:ext cx="682388" cy="888516"/>
            <a:chOff x="6759555" y="5907820"/>
            <a:chExt cx="682388" cy="888516"/>
          </a:xfrm>
        </p:grpSpPr>
        <p:sp>
          <p:nvSpPr>
            <p:cNvPr id="63" name="Rektangel 62"/>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64" name="Gruppe 63"/>
            <p:cNvGrpSpPr/>
            <p:nvPr/>
          </p:nvGrpSpPr>
          <p:grpSpPr>
            <a:xfrm>
              <a:off x="6971034" y="6173247"/>
              <a:ext cx="252884" cy="433386"/>
              <a:chOff x="5562062" y="5729288"/>
              <a:chExt cx="252884" cy="433386"/>
            </a:xfrm>
          </p:grpSpPr>
          <p:sp>
            <p:nvSpPr>
              <p:cNvPr id="65" name="Kombinationstegning 6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6" name="Kombinationstegning 6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70" name="Rektangel 69"/>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71" name="Kombinationstegning 70"/>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101" name="Gruppe 100"/>
          <p:cNvGrpSpPr/>
          <p:nvPr/>
        </p:nvGrpSpPr>
        <p:grpSpPr>
          <a:xfrm>
            <a:off x="7890711" y="5983335"/>
            <a:ext cx="682388" cy="888516"/>
            <a:chOff x="7994416" y="2802765"/>
            <a:chExt cx="682388" cy="888516"/>
          </a:xfrm>
        </p:grpSpPr>
        <p:sp>
          <p:nvSpPr>
            <p:cNvPr id="102" name="Rektangel 101"/>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03" name="Gruppe 102"/>
            <p:cNvGrpSpPr/>
            <p:nvPr/>
          </p:nvGrpSpPr>
          <p:grpSpPr>
            <a:xfrm>
              <a:off x="8127336" y="3036251"/>
              <a:ext cx="445253" cy="373349"/>
              <a:chOff x="7374328" y="5723244"/>
              <a:chExt cx="445253" cy="373349"/>
            </a:xfrm>
          </p:grpSpPr>
          <p:pic>
            <p:nvPicPr>
              <p:cNvPr id="104"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5" name="Tekstboks 104"/>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72" name="Gruppe 71"/>
          <p:cNvGrpSpPr/>
          <p:nvPr/>
        </p:nvGrpSpPr>
        <p:grpSpPr>
          <a:xfrm>
            <a:off x="7893322" y="5943584"/>
            <a:ext cx="682388" cy="888516"/>
            <a:chOff x="6759555" y="5907820"/>
            <a:chExt cx="682388" cy="888516"/>
          </a:xfrm>
        </p:grpSpPr>
        <p:sp>
          <p:nvSpPr>
            <p:cNvPr id="73" name="Rektangel 72"/>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74" name="Gruppe 73"/>
            <p:cNvGrpSpPr/>
            <p:nvPr/>
          </p:nvGrpSpPr>
          <p:grpSpPr>
            <a:xfrm>
              <a:off x="6971034" y="6173247"/>
              <a:ext cx="252884" cy="433386"/>
              <a:chOff x="5562062" y="5729288"/>
              <a:chExt cx="252884" cy="433386"/>
            </a:xfrm>
          </p:grpSpPr>
          <p:sp>
            <p:nvSpPr>
              <p:cNvPr id="75" name="Kombinationstegning 7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76" name="Kombinationstegning 7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77" name="Rektangel 76"/>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78" name="Kombinationstegning 77"/>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79" name="Gruppe 78"/>
          <p:cNvGrpSpPr/>
          <p:nvPr/>
        </p:nvGrpSpPr>
        <p:grpSpPr>
          <a:xfrm>
            <a:off x="7823087" y="5876425"/>
            <a:ext cx="682388" cy="888516"/>
            <a:chOff x="7994416" y="2802765"/>
            <a:chExt cx="682388" cy="888516"/>
          </a:xfrm>
        </p:grpSpPr>
        <p:sp>
          <p:nvSpPr>
            <p:cNvPr id="80" name="Rektangel 79"/>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81" name="Gruppe 80"/>
            <p:cNvGrpSpPr/>
            <p:nvPr/>
          </p:nvGrpSpPr>
          <p:grpSpPr>
            <a:xfrm>
              <a:off x="8127336" y="3036251"/>
              <a:ext cx="445253" cy="373349"/>
              <a:chOff x="7374328" y="5723244"/>
              <a:chExt cx="445253" cy="373349"/>
            </a:xfrm>
          </p:grpSpPr>
          <p:pic>
            <p:nvPicPr>
              <p:cNvPr id="82"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3" name="Tekstboks 82"/>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55" name="Gruppe 54"/>
          <p:cNvGrpSpPr/>
          <p:nvPr/>
        </p:nvGrpSpPr>
        <p:grpSpPr>
          <a:xfrm>
            <a:off x="7939411" y="5979799"/>
            <a:ext cx="682388" cy="888516"/>
            <a:chOff x="6759555" y="5907820"/>
            <a:chExt cx="682388" cy="888516"/>
          </a:xfrm>
        </p:grpSpPr>
        <p:sp>
          <p:nvSpPr>
            <p:cNvPr id="56" name="Rektangel 55"/>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57" name="Gruppe 56"/>
            <p:cNvGrpSpPr/>
            <p:nvPr/>
          </p:nvGrpSpPr>
          <p:grpSpPr>
            <a:xfrm>
              <a:off x="6971034" y="6173247"/>
              <a:ext cx="252884" cy="433386"/>
              <a:chOff x="5562062" y="5729288"/>
              <a:chExt cx="252884" cy="433386"/>
            </a:xfrm>
          </p:grpSpPr>
          <p:sp>
            <p:nvSpPr>
              <p:cNvPr id="58" name="Kombinationstegning 57"/>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9" name="Kombinationstegning 58"/>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0" name="Rektangel 59"/>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1" name="Kombinationstegning 60"/>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4" name="Gruppe 3"/>
          <p:cNvGrpSpPr/>
          <p:nvPr/>
        </p:nvGrpSpPr>
        <p:grpSpPr>
          <a:xfrm>
            <a:off x="7901438" y="5999037"/>
            <a:ext cx="682388" cy="888516"/>
            <a:chOff x="7994416" y="2802765"/>
            <a:chExt cx="682388" cy="888516"/>
          </a:xfrm>
        </p:grpSpPr>
        <p:sp>
          <p:nvSpPr>
            <p:cNvPr id="52" name="Rektangel 51"/>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1" name="Gruppe 30"/>
            <p:cNvGrpSpPr/>
            <p:nvPr/>
          </p:nvGrpSpPr>
          <p:grpSpPr>
            <a:xfrm>
              <a:off x="8127336" y="3036251"/>
              <a:ext cx="445253" cy="373349"/>
              <a:chOff x="7374328" y="5723244"/>
              <a:chExt cx="445253" cy="373349"/>
            </a:xfrm>
          </p:grpSpPr>
          <p:pic>
            <p:nvPicPr>
              <p:cNvPr id="32"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3" name="Tekstboks 32"/>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106" name="Gruppe 105"/>
          <p:cNvGrpSpPr/>
          <p:nvPr/>
        </p:nvGrpSpPr>
        <p:grpSpPr>
          <a:xfrm>
            <a:off x="7944628" y="5983335"/>
            <a:ext cx="682388" cy="888516"/>
            <a:chOff x="6759555" y="5907820"/>
            <a:chExt cx="682388" cy="888516"/>
          </a:xfrm>
        </p:grpSpPr>
        <p:sp>
          <p:nvSpPr>
            <p:cNvPr id="107" name="Rektangel 106"/>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08" name="Gruppe 107"/>
            <p:cNvGrpSpPr/>
            <p:nvPr/>
          </p:nvGrpSpPr>
          <p:grpSpPr>
            <a:xfrm>
              <a:off x="6971034" y="6173247"/>
              <a:ext cx="252884" cy="433386"/>
              <a:chOff x="5562062" y="5729288"/>
              <a:chExt cx="252884" cy="433386"/>
            </a:xfrm>
          </p:grpSpPr>
          <p:sp>
            <p:nvSpPr>
              <p:cNvPr id="109" name="Kombinationstegning 108"/>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10" name="Kombinationstegning 109"/>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11" name="Rektangel 110"/>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12" name="Kombinationstegning 111"/>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84" name="Gruppe 83"/>
          <p:cNvGrpSpPr/>
          <p:nvPr/>
        </p:nvGrpSpPr>
        <p:grpSpPr>
          <a:xfrm>
            <a:off x="7915790" y="5984821"/>
            <a:ext cx="682388" cy="888516"/>
            <a:chOff x="7994416" y="2802765"/>
            <a:chExt cx="682388" cy="888516"/>
          </a:xfrm>
        </p:grpSpPr>
        <p:sp>
          <p:nvSpPr>
            <p:cNvPr id="85" name="Rektangel 84"/>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86" name="Gruppe 85"/>
            <p:cNvGrpSpPr/>
            <p:nvPr/>
          </p:nvGrpSpPr>
          <p:grpSpPr>
            <a:xfrm>
              <a:off x="8127336" y="3036251"/>
              <a:ext cx="445253" cy="373349"/>
              <a:chOff x="7374328" y="5723244"/>
              <a:chExt cx="445253" cy="373349"/>
            </a:xfrm>
          </p:grpSpPr>
          <p:pic>
            <p:nvPicPr>
              <p:cNvPr id="87"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8" name="Tekstboks 87"/>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113" name="Gruppe 112"/>
          <p:cNvGrpSpPr/>
          <p:nvPr/>
        </p:nvGrpSpPr>
        <p:grpSpPr>
          <a:xfrm>
            <a:off x="7905063" y="5988771"/>
            <a:ext cx="682388" cy="888516"/>
            <a:chOff x="6759555" y="5907820"/>
            <a:chExt cx="682388" cy="888516"/>
          </a:xfrm>
        </p:grpSpPr>
        <p:sp>
          <p:nvSpPr>
            <p:cNvPr id="114" name="Rektangel 113"/>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15" name="Gruppe 114"/>
            <p:cNvGrpSpPr/>
            <p:nvPr/>
          </p:nvGrpSpPr>
          <p:grpSpPr>
            <a:xfrm>
              <a:off x="6971034" y="6173247"/>
              <a:ext cx="252884" cy="433386"/>
              <a:chOff x="5562062" y="5729288"/>
              <a:chExt cx="252884" cy="433386"/>
            </a:xfrm>
          </p:grpSpPr>
          <p:sp>
            <p:nvSpPr>
              <p:cNvPr id="116" name="Kombinationstegning 115"/>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17" name="Kombinationstegning 116"/>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18" name="Rektangel 117"/>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19" name="Kombinationstegning 118"/>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95" name="Gruppe 94"/>
          <p:cNvGrpSpPr/>
          <p:nvPr/>
        </p:nvGrpSpPr>
        <p:grpSpPr>
          <a:xfrm>
            <a:off x="7809696" y="5970677"/>
            <a:ext cx="682388" cy="888516"/>
            <a:chOff x="7994416" y="2802765"/>
            <a:chExt cx="682388" cy="888516"/>
          </a:xfrm>
        </p:grpSpPr>
        <p:sp>
          <p:nvSpPr>
            <p:cNvPr id="96" name="Rektangel 95"/>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98" name="Gruppe 97"/>
            <p:cNvGrpSpPr/>
            <p:nvPr/>
          </p:nvGrpSpPr>
          <p:grpSpPr>
            <a:xfrm>
              <a:off x="8127336" y="3036251"/>
              <a:ext cx="445253" cy="373349"/>
              <a:chOff x="7374328" y="5723244"/>
              <a:chExt cx="445253" cy="373349"/>
            </a:xfrm>
          </p:grpSpPr>
          <p:pic>
            <p:nvPicPr>
              <p:cNvPr id="99"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0" name="Tekstboks 99"/>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spTree>
    <p:extLst>
      <p:ext uri="{BB962C8B-B14F-4D97-AF65-F5344CB8AC3E}">
        <p14:creationId xmlns:p14="http://schemas.microsoft.com/office/powerpoint/2010/main" val="1994955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97"/>
                                        </p:tgtEl>
                                        <p:attrNameLst>
                                          <p:attrName>style.visibility</p:attrName>
                                        </p:attrNameLst>
                                      </p:cBhvr>
                                      <p:to>
                                        <p:strVal val="visible"/>
                                      </p:to>
                                    </p:set>
                                    <p:animEffect transition="in" filter="wipe(left)">
                                      <p:cBhvr>
                                        <p:cTn id="11" dur="2000"/>
                                        <p:tgtEl>
                                          <p:spTgt spid="97"/>
                                        </p:tgtEl>
                                      </p:cBhvr>
                                    </p:animEffect>
                                  </p:childTnLst>
                                </p:cTn>
                              </p:par>
                              <p:par>
                                <p:cTn id="12" presetID="1" presetClass="entr" presetSubtype="0" fill="hold" nodeType="withEffect">
                                  <p:stCondLst>
                                    <p:cond delay="0"/>
                                  </p:stCondLst>
                                  <p:childTnLst>
                                    <p:set>
                                      <p:cBhvr>
                                        <p:cTn id="13" dur="1" fill="hold">
                                          <p:stCondLst>
                                            <p:cond delay="0"/>
                                          </p:stCondLst>
                                        </p:cTn>
                                        <p:tgtEl>
                                          <p:spTgt spid="72"/>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3"/>
                                        </p:tgtEl>
                                        <p:attrNameLst>
                                          <p:attrName>style.visibility</p:attrName>
                                        </p:attrNameLst>
                                      </p:cBhvr>
                                      <p:to>
                                        <p:strVal val="visible"/>
                                      </p:to>
                                    </p:set>
                                  </p:childTnLst>
                                </p:cTn>
                              </p:par>
                            </p:childTnLst>
                          </p:cTn>
                        </p:par>
                        <p:par>
                          <p:cTn id="16" fill="hold">
                            <p:stCondLst>
                              <p:cond delay="2000"/>
                            </p:stCondLst>
                            <p:childTnLst>
                              <p:par>
                                <p:cTn id="17" presetID="22" presetClass="entr" presetSubtype="8" fill="hold" grpId="0" nodeType="afterEffect">
                                  <p:stCondLst>
                                    <p:cond delay="0"/>
                                  </p:stCondLst>
                                  <p:childTnLst>
                                    <p:set>
                                      <p:cBhvr>
                                        <p:cTn id="18" dur="1" fill="hold">
                                          <p:stCondLst>
                                            <p:cond delay="0"/>
                                          </p:stCondLst>
                                        </p:cTn>
                                        <p:tgtEl>
                                          <p:spTgt spid="94"/>
                                        </p:tgtEl>
                                        <p:attrNameLst>
                                          <p:attrName>style.visibility</p:attrName>
                                        </p:attrNameLst>
                                      </p:cBhvr>
                                      <p:to>
                                        <p:strVal val="visible"/>
                                      </p:to>
                                    </p:set>
                                    <p:animEffect transition="in" filter="wipe(left)">
                                      <p:cBhvr>
                                        <p:cTn id="19" dur="5000"/>
                                        <p:tgtEl>
                                          <p:spTgt spid="94"/>
                                        </p:tgtEl>
                                      </p:cBhvr>
                                    </p:animEffect>
                                  </p:childTnLst>
                                </p:cTn>
                              </p:par>
                            </p:childTnLst>
                          </p:cTn>
                        </p:par>
                        <p:par>
                          <p:cTn id="20" fill="hold">
                            <p:stCondLst>
                              <p:cond delay="7000"/>
                            </p:stCondLst>
                            <p:childTnLst>
                              <p:par>
                                <p:cTn id="21" presetID="1" presetClass="entr" presetSubtype="0" fill="hold" nodeType="afterEffect">
                                  <p:stCondLst>
                                    <p:cond delay="0"/>
                                  </p:stCondLst>
                                  <p:childTnLst>
                                    <p:set>
                                      <p:cBhvr>
                                        <p:cTn id="22" dur="1" fill="hold">
                                          <p:stCondLst>
                                            <p:cond delay="0"/>
                                          </p:stCondLst>
                                        </p:cTn>
                                        <p:tgtEl>
                                          <p:spTgt spid="7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93"/>
                                        </p:tgtEl>
                                        <p:attrNameLst>
                                          <p:attrName>style.visibility</p:attrName>
                                        </p:attrNameLst>
                                      </p:cBhvr>
                                      <p:to>
                                        <p:strVal val="visible"/>
                                      </p:to>
                                    </p:set>
                                    <p:animEffect transition="in" filter="wipe(left)">
                                      <p:cBhvr>
                                        <p:cTn id="27" dur="2000"/>
                                        <p:tgtEl>
                                          <p:spTgt spid="93"/>
                                        </p:tgtEl>
                                      </p:cBhvr>
                                    </p:animEffect>
                                  </p:childTnLst>
                                </p:cTn>
                              </p:par>
                              <p:par>
                                <p:cTn id="28" presetID="1" presetClass="entr" presetSubtype="0" fill="hold" nodeType="withEffect">
                                  <p:stCondLst>
                                    <p:cond delay="0"/>
                                  </p:stCondLst>
                                  <p:childTnLst>
                                    <p:set>
                                      <p:cBhvr>
                                        <p:cTn id="29" dur="1" fill="hold">
                                          <p:stCondLst>
                                            <p:cond delay="0"/>
                                          </p:stCondLst>
                                        </p:cTn>
                                        <p:tgtEl>
                                          <p:spTgt spid="55"/>
                                        </p:tgtEl>
                                        <p:attrNameLst>
                                          <p:attrName>style.visibility</p:attrName>
                                        </p:attrNameLst>
                                      </p:cBhvr>
                                      <p:to>
                                        <p:strVal val="visible"/>
                                      </p:to>
                                    </p:set>
                                  </p:childTnLst>
                                </p:cTn>
                              </p:par>
                            </p:childTnLst>
                          </p:cTn>
                        </p:par>
                        <p:par>
                          <p:cTn id="30" fill="hold">
                            <p:stCondLst>
                              <p:cond delay="2000"/>
                            </p:stCondLst>
                            <p:childTnLst>
                              <p:par>
                                <p:cTn id="31" presetID="22" presetClass="entr" presetSubtype="8" fill="hold" grpId="0" nodeType="afterEffect">
                                  <p:stCondLst>
                                    <p:cond delay="0"/>
                                  </p:stCondLst>
                                  <p:childTnLst>
                                    <p:set>
                                      <p:cBhvr>
                                        <p:cTn id="32" dur="1" fill="hold">
                                          <p:stCondLst>
                                            <p:cond delay="0"/>
                                          </p:stCondLst>
                                        </p:cTn>
                                        <p:tgtEl>
                                          <p:spTgt spid="92"/>
                                        </p:tgtEl>
                                        <p:attrNameLst>
                                          <p:attrName>style.visibility</p:attrName>
                                        </p:attrNameLst>
                                      </p:cBhvr>
                                      <p:to>
                                        <p:strVal val="visible"/>
                                      </p:to>
                                    </p:set>
                                    <p:animEffect transition="in" filter="wipe(left)">
                                      <p:cBhvr>
                                        <p:cTn id="33" dur="5000"/>
                                        <p:tgtEl>
                                          <p:spTgt spid="92"/>
                                        </p:tgtEl>
                                      </p:cBhvr>
                                    </p:animEffect>
                                  </p:childTnLst>
                                </p:cTn>
                              </p:par>
                            </p:childTnLst>
                          </p:cTn>
                        </p:par>
                        <p:par>
                          <p:cTn id="34" fill="hold">
                            <p:stCondLst>
                              <p:cond delay="7000"/>
                            </p:stCondLst>
                            <p:childTnLst>
                              <p:par>
                                <p:cTn id="35" presetID="1" presetClass="entr" presetSubtype="0"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55"/>
                                        </p:tgtEl>
                                        <p:attrNameLst>
                                          <p:attrName>style.visibility</p:attrName>
                                        </p:attrNameLst>
                                      </p:cBhvr>
                                      <p:to>
                                        <p:strVal val="visible"/>
                                      </p:to>
                                    </p:set>
                                    <p:animEffect transition="in" filter="wipe(left)">
                                      <p:cBhvr>
                                        <p:cTn id="41" dur="2000"/>
                                        <p:tgtEl>
                                          <p:spTgt spid="155"/>
                                        </p:tgtEl>
                                      </p:cBhvr>
                                    </p:animEffect>
                                  </p:childTnLst>
                                </p:cTn>
                              </p:par>
                              <p:par>
                                <p:cTn id="42" presetID="1" presetClass="entr" presetSubtype="0" fill="hold" nodeType="withEffect">
                                  <p:stCondLst>
                                    <p:cond delay="0"/>
                                  </p:stCondLst>
                                  <p:childTnLst>
                                    <p:set>
                                      <p:cBhvr>
                                        <p:cTn id="43" dur="1" fill="hold">
                                          <p:stCondLst>
                                            <p:cond delay="0"/>
                                          </p:stCondLst>
                                        </p:cTn>
                                        <p:tgtEl>
                                          <p:spTgt spid="106"/>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47"/>
                                        </p:tgtEl>
                                        <p:attrNameLst>
                                          <p:attrName>style.visibility</p:attrName>
                                        </p:attrNameLst>
                                      </p:cBhvr>
                                      <p:to>
                                        <p:strVal val="visible"/>
                                      </p:to>
                                    </p:set>
                                  </p:childTnLst>
                                </p:cTn>
                              </p:par>
                            </p:childTnLst>
                          </p:cTn>
                        </p:par>
                        <p:par>
                          <p:cTn id="46" fill="hold">
                            <p:stCondLst>
                              <p:cond delay="2000"/>
                            </p:stCondLst>
                            <p:childTnLst>
                              <p:par>
                                <p:cTn id="47" presetID="1" presetClass="entr" presetSubtype="0" fill="hold" nodeType="afterEffect">
                                  <p:stCondLst>
                                    <p:cond delay="0"/>
                                  </p:stCondLst>
                                  <p:childTnLst>
                                    <p:set>
                                      <p:cBhvr>
                                        <p:cTn id="48" dur="1" fill="hold">
                                          <p:stCondLst>
                                            <p:cond delay="0"/>
                                          </p:stCondLst>
                                        </p:cTn>
                                        <p:tgtEl>
                                          <p:spTgt spid="62"/>
                                        </p:tgtEl>
                                        <p:attrNameLst>
                                          <p:attrName>style.visibility</p:attrName>
                                        </p:attrNameLst>
                                      </p:cBhvr>
                                      <p:to>
                                        <p:strVal val="visible"/>
                                      </p:to>
                                    </p:set>
                                  </p:childTnLst>
                                </p:cTn>
                              </p:par>
                            </p:childTnLst>
                          </p:cTn>
                        </p:par>
                        <p:par>
                          <p:cTn id="49" fill="hold">
                            <p:stCondLst>
                              <p:cond delay="2000"/>
                            </p:stCondLst>
                            <p:childTnLst>
                              <p:par>
                                <p:cTn id="50" presetID="22" presetClass="entr" presetSubtype="8" fill="hold" grpId="0" nodeType="afterEffect">
                                  <p:stCondLst>
                                    <p:cond delay="0"/>
                                  </p:stCondLst>
                                  <p:childTnLst>
                                    <p:set>
                                      <p:cBhvr>
                                        <p:cTn id="51" dur="1" fill="hold">
                                          <p:stCondLst>
                                            <p:cond delay="0"/>
                                          </p:stCondLst>
                                        </p:cTn>
                                        <p:tgtEl>
                                          <p:spTgt spid="37895"/>
                                        </p:tgtEl>
                                        <p:attrNameLst>
                                          <p:attrName>style.visibility</p:attrName>
                                        </p:attrNameLst>
                                      </p:cBhvr>
                                      <p:to>
                                        <p:strVal val="visible"/>
                                      </p:to>
                                    </p:set>
                                    <p:animEffect transition="in" filter="wipe(left)">
                                      <p:cBhvr>
                                        <p:cTn id="52" dur="5000"/>
                                        <p:tgtEl>
                                          <p:spTgt spid="37895"/>
                                        </p:tgtEl>
                                      </p:cBhvr>
                                    </p:animEffect>
                                  </p:childTnLst>
                                </p:cTn>
                              </p:par>
                            </p:childTnLst>
                          </p:cTn>
                        </p:par>
                        <p:par>
                          <p:cTn id="53" fill="hold">
                            <p:stCondLst>
                              <p:cond delay="7000"/>
                            </p:stCondLst>
                            <p:childTnLst>
                              <p:par>
                                <p:cTn id="54" presetID="1" presetClass="entr" presetSubtype="0" fill="hold" nodeType="afterEffect">
                                  <p:stCondLst>
                                    <p:cond delay="0"/>
                                  </p:stCondLst>
                                  <p:childTnLst>
                                    <p:set>
                                      <p:cBhvr>
                                        <p:cTn id="55" dur="1" fill="hold">
                                          <p:stCondLst>
                                            <p:cond delay="0"/>
                                          </p:stCondLst>
                                        </p:cTn>
                                        <p:tgtEl>
                                          <p:spTgt spid="84"/>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91"/>
                                        </p:tgtEl>
                                        <p:attrNameLst>
                                          <p:attrName>style.visibility</p:attrName>
                                        </p:attrNameLst>
                                      </p:cBhvr>
                                      <p:to>
                                        <p:strVal val="visible"/>
                                      </p:to>
                                    </p:set>
                                    <p:animEffect transition="in" filter="wipe(left)">
                                      <p:cBhvr>
                                        <p:cTn id="60" dur="2000"/>
                                        <p:tgtEl>
                                          <p:spTgt spid="91"/>
                                        </p:tgtEl>
                                      </p:cBhvr>
                                    </p:animEffect>
                                  </p:childTnLst>
                                </p:cTn>
                              </p:par>
                              <p:par>
                                <p:cTn id="61" presetID="1" presetClass="entr" presetSubtype="0" fill="hold" nodeType="withEffect">
                                  <p:stCondLst>
                                    <p:cond delay="0"/>
                                  </p:stCondLst>
                                  <p:childTnLst>
                                    <p:set>
                                      <p:cBhvr>
                                        <p:cTn id="62" dur="1" fill="hold">
                                          <p:stCondLst>
                                            <p:cond delay="0"/>
                                          </p:stCondLst>
                                        </p:cTn>
                                        <p:tgtEl>
                                          <p:spTgt spid="113"/>
                                        </p:tgtEl>
                                        <p:attrNameLst>
                                          <p:attrName>style.visibility</p:attrName>
                                        </p:attrNameLst>
                                      </p:cBhvr>
                                      <p:to>
                                        <p:strVal val="visible"/>
                                      </p:to>
                                    </p:set>
                                  </p:childTnLst>
                                </p:cTn>
                              </p:par>
                            </p:childTnLst>
                          </p:cTn>
                        </p:par>
                        <p:par>
                          <p:cTn id="63" fill="hold">
                            <p:stCondLst>
                              <p:cond delay="2000"/>
                            </p:stCondLst>
                            <p:childTnLst>
                              <p:par>
                                <p:cTn id="64" presetID="22" presetClass="entr" presetSubtype="8" fill="hold" grpId="0" nodeType="afterEffect">
                                  <p:stCondLst>
                                    <p:cond delay="0"/>
                                  </p:stCondLst>
                                  <p:childTnLst>
                                    <p:set>
                                      <p:cBhvr>
                                        <p:cTn id="65" dur="1" fill="hold">
                                          <p:stCondLst>
                                            <p:cond delay="0"/>
                                          </p:stCondLst>
                                        </p:cTn>
                                        <p:tgtEl>
                                          <p:spTgt spid="37892"/>
                                        </p:tgtEl>
                                        <p:attrNameLst>
                                          <p:attrName>style.visibility</p:attrName>
                                        </p:attrNameLst>
                                      </p:cBhvr>
                                      <p:to>
                                        <p:strVal val="visible"/>
                                      </p:to>
                                    </p:set>
                                    <p:animEffect transition="in" filter="wipe(left)">
                                      <p:cBhvr>
                                        <p:cTn id="66" dur="5000"/>
                                        <p:tgtEl>
                                          <p:spTgt spid="37892"/>
                                        </p:tgtEl>
                                      </p:cBhvr>
                                    </p:animEffect>
                                  </p:childTnLst>
                                </p:cTn>
                              </p:par>
                            </p:childTnLst>
                          </p:cTn>
                        </p:par>
                        <p:par>
                          <p:cTn id="67" fill="hold">
                            <p:stCondLst>
                              <p:cond delay="7000"/>
                            </p:stCondLst>
                            <p:childTnLst>
                              <p:par>
                                <p:cTn id="68" presetID="1" presetClass="entr" presetSubtype="0" fill="hold" nodeType="afterEffect">
                                  <p:stCondLst>
                                    <p:cond delay="0"/>
                                  </p:stCondLst>
                                  <p:childTnLst>
                                    <p:set>
                                      <p:cBhvr>
                                        <p:cTn id="69" dur="1" fill="hold">
                                          <p:stCondLst>
                                            <p:cond delay="0"/>
                                          </p:stCondLst>
                                        </p:cTn>
                                        <p:tgtEl>
                                          <p:spTgt spid="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p:bldP spid="37892" grpId="0" animBg="1"/>
      <p:bldP spid="91" grpId="0"/>
      <p:bldP spid="37895" grpId="0" animBg="1"/>
      <p:bldP spid="92" grpId="0" animBg="1"/>
      <p:bldP spid="93" grpId="0"/>
      <p:bldP spid="94" grpId="0" animBg="1"/>
      <p:bldP spid="9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dsholder til sidefod 6"/>
          <p:cNvSpPr>
            <a:spLocks noGrp="1"/>
          </p:cNvSpPr>
          <p:nvPr>
            <p:ph type="ftr" sz="quarter" idx="3"/>
          </p:nvPr>
        </p:nvSpPr>
        <p:spPr>
          <a:xfrm>
            <a:off x="512942" y="6400065"/>
            <a:ext cx="2895600"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25</a:t>
            </a:fld>
            <a:endParaRPr lang="fr-FR" dirty="0"/>
          </a:p>
        </p:txBody>
      </p:sp>
      <p:sp>
        <p:nvSpPr>
          <p:cNvPr id="178" name="Tekstboks 177"/>
          <p:cNvSpPr txBox="1"/>
          <p:nvPr/>
        </p:nvSpPr>
        <p:spPr>
          <a:xfrm>
            <a:off x="8113997" y="6283728"/>
            <a:ext cx="974434" cy="369332"/>
          </a:xfrm>
          <a:prstGeom prst="rect">
            <a:avLst/>
          </a:prstGeom>
          <a:noFill/>
        </p:spPr>
        <p:txBody>
          <a:bodyPr wrap="none" rtlCol="0">
            <a:spAutoFit/>
          </a:bodyPr>
          <a:lstStyle/>
          <a:p>
            <a:r>
              <a:rPr lang="da-DK" dirty="0"/>
              <a:t>Proces 4</a:t>
            </a:r>
          </a:p>
        </p:txBody>
      </p:sp>
      <p:pic>
        <p:nvPicPr>
          <p:cNvPr id="378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19613" y="3376613"/>
            <a:ext cx="103187" cy="109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7891"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3849" y="393895"/>
            <a:ext cx="9157849" cy="575427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Rektangel 13"/>
          <p:cNvSpPr/>
          <p:nvPr/>
        </p:nvSpPr>
        <p:spPr>
          <a:xfrm>
            <a:off x="513217" y="2260685"/>
            <a:ext cx="7848623" cy="2034596"/>
          </a:xfrm>
          <a:prstGeom prst="rect">
            <a:avLst/>
          </a:prstGeom>
        </p:spPr>
        <p:txBody>
          <a:bodyPr wrap="none">
            <a:spAutoFit/>
          </a:bodyPr>
          <a:lstStyle/>
          <a:p>
            <a:pPr algn="ctr">
              <a:lnSpc>
                <a:spcPct val="150000"/>
              </a:lnSpc>
              <a:buClr>
                <a:schemeClr val="bg2">
                  <a:lumMod val="75000"/>
                </a:schemeClr>
              </a:buClr>
            </a:pPr>
            <a:r>
              <a:rPr lang="da-DK" altLang="da-DK" sz="9600" dirty="0">
                <a:solidFill>
                  <a:schemeClr val="bg1"/>
                </a:solidFill>
                <a:latin typeface="Arial" panose="020B0604020202020204" pitchFamily="34" charset="0"/>
                <a:cs typeface="Arial" panose="020B0604020202020204" pitchFamily="34" charset="0"/>
              </a:rPr>
              <a:t>Sundhedsfare</a:t>
            </a:r>
          </a:p>
        </p:txBody>
      </p:sp>
      <p:sp>
        <p:nvSpPr>
          <p:cNvPr id="3" name="Rektangel 2"/>
          <p:cNvSpPr/>
          <p:nvPr/>
        </p:nvSpPr>
        <p:spPr>
          <a:xfrm>
            <a:off x="0" y="0"/>
            <a:ext cx="9144000" cy="393895"/>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0" name="Rektangel 9"/>
          <p:cNvSpPr/>
          <p:nvPr/>
        </p:nvSpPr>
        <p:spPr>
          <a:xfrm>
            <a:off x="-13849" y="6114357"/>
            <a:ext cx="9144000" cy="743643"/>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188992743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dirty="0"/>
              <a:t>Grænseværdier, koncentrationer og effekter</a:t>
            </a:r>
          </a:p>
        </p:txBody>
      </p:sp>
      <p:sp>
        <p:nvSpPr>
          <p:cNvPr id="7" name="Pladsholder til sidefod 6"/>
          <p:cNvSpPr>
            <a:spLocks noGrp="1"/>
          </p:cNvSpPr>
          <p:nvPr>
            <p:ph type="ftr" sz="quarter" idx="3"/>
          </p:nvPr>
        </p:nvSpPr>
        <p:spPr>
          <a:xfrm>
            <a:off x="646106" y="6391091"/>
            <a:ext cx="5293054"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26</a:t>
            </a:fld>
            <a:endParaRPr lang="fr-FR" dirty="0"/>
          </a:p>
        </p:txBody>
      </p:sp>
      <p:graphicFrame>
        <p:nvGraphicFramePr>
          <p:cNvPr id="12" name="Tabel 11"/>
          <p:cNvGraphicFramePr>
            <a:graphicFrameLocks noGrp="1"/>
          </p:cNvGraphicFramePr>
          <p:nvPr>
            <p:extLst>
              <p:ext uri="{D42A27DB-BD31-4B8C-83A1-F6EECF244321}">
                <p14:modId xmlns:p14="http://schemas.microsoft.com/office/powerpoint/2010/main" val="3115224722"/>
              </p:ext>
            </p:extLst>
          </p:nvPr>
        </p:nvGraphicFramePr>
        <p:xfrm>
          <a:off x="506369" y="1527469"/>
          <a:ext cx="7979575" cy="4336470"/>
        </p:xfrm>
        <a:graphic>
          <a:graphicData uri="http://schemas.openxmlformats.org/drawingml/2006/table">
            <a:tbl>
              <a:tblPr firstRow="1" bandRow="1">
                <a:tableStyleId>{0505E3EF-67EA-436B-97B2-0124C06EBD24}</a:tableStyleId>
              </a:tblPr>
              <a:tblGrid>
                <a:gridCol w="4617011">
                  <a:extLst>
                    <a:ext uri="{9D8B030D-6E8A-4147-A177-3AD203B41FA5}">
                      <a16:colId xmlns:a16="http://schemas.microsoft.com/office/drawing/2014/main" val="20000"/>
                    </a:ext>
                  </a:extLst>
                </a:gridCol>
                <a:gridCol w="3362564">
                  <a:extLst>
                    <a:ext uri="{9D8B030D-6E8A-4147-A177-3AD203B41FA5}">
                      <a16:colId xmlns:a16="http://schemas.microsoft.com/office/drawing/2014/main" val="20001"/>
                    </a:ext>
                  </a:extLst>
                </a:gridCol>
              </a:tblGrid>
              <a:tr h="433647">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da-DK" sz="1800" kern="1200" dirty="0">
                          <a:latin typeface="Arial" panose="020B0604020202020204" pitchFamily="34" charset="0"/>
                          <a:cs typeface="Arial" panose="020B0604020202020204" pitchFamily="34" charset="0"/>
                        </a:rPr>
                        <a:t>Effekter </a:t>
                      </a:r>
                      <a:endParaRPr lang="da-DK" sz="1800" kern="1200" dirty="0">
                        <a:solidFill>
                          <a:schemeClr val="dk1"/>
                        </a:solidFill>
                        <a:latin typeface="Arial" panose="020B0604020202020204" pitchFamily="34" charset="0"/>
                        <a:ea typeface="+mn-ea"/>
                        <a:cs typeface="Arial" panose="020B0604020202020204" pitchFamily="34" charset="0"/>
                      </a:endParaRP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r>
                        <a:rPr lang="da-DK" dirty="0">
                          <a:latin typeface="Arial" panose="020B0604020202020204" pitchFamily="34" charset="0"/>
                          <a:cs typeface="Arial" panose="020B0604020202020204" pitchFamily="34" charset="0"/>
                        </a:rPr>
                        <a:t>Koncentrationer i atm. (</a:t>
                      </a:r>
                      <a:r>
                        <a:rPr lang="da-DK" dirty="0" err="1">
                          <a:latin typeface="Arial" panose="020B0604020202020204" pitchFamily="34" charset="0"/>
                          <a:cs typeface="Arial" panose="020B0604020202020204" pitchFamily="34" charset="0"/>
                        </a:rPr>
                        <a:t>ppm</a:t>
                      </a:r>
                      <a:r>
                        <a:rPr lang="da-DK" dirty="0">
                          <a:latin typeface="Arial" panose="020B0604020202020204" pitchFamily="34" charset="0"/>
                          <a:cs typeface="Arial" panose="020B0604020202020204" pitchFamily="34" charset="0"/>
                        </a:rPr>
                        <a:t>) </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0"/>
                  </a:ext>
                </a:extLst>
              </a:tr>
              <a:tr h="433647">
                <a:tc>
                  <a:txBody>
                    <a:bodyPr/>
                    <a:lstStyle/>
                    <a:p>
                      <a:r>
                        <a:rPr lang="da-DK" dirty="0">
                          <a:latin typeface="Arial" panose="020B0604020202020204" pitchFamily="34" charset="0"/>
                          <a:cs typeface="Arial" panose="020B0604020202020204" pitchFamily="34" charset="0"/>
                        </a:rPr>
                        <a:t>Lugtgrænse</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tcPr>
                </a:tc>
                <a:tc>
                  <a:txBody>
                    <a:bodyPr/>
                    <a:lstStyle/>
                    <a:p>
                      <a:pPr algn="ctr"/>
                      <a:r>
                        <a:rPr lang="da-DK" sz="1800" kern="1200" dirty="0">
                          <a:solidFill>
                            <a:schemeClr val="dk1"/>
                          </a:solidFill>
                          <a:latin typeface="Arial" panose="020B0604020202020204" pitchFamily="34" charset="0"/>
                          <a:ea typeface="+mn-ea"/>
                          <a:cs typeface="Arial" panose="020B0604020202020204" pitchFamily="34" charset="0"/>
                        </a:rPr>
                        <a:t>0,0001-0,002</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1"/>
                  </a:ext>
                </a:extLst>
              </a:tr>
              <a:tr h="433647">
                <a:tc>
                  <a:txBody>
                    <a:bodyPr/>
                    <a:lstStyle/>
                    <a:p>
                      <a:r>
                        <a:rPr lang="da-DK" dirty="0">
                          <a:latin typeface="Arial" panose="020B0604020202020204" pitchFamily="34" charset="0"/>
                          <a:cs typeface="Arial" panose="020B0604020202020204" pitchFamily="34" charset="0"/>
                        </a:rPr>
                        <a:t>Ubehagelig lugt </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tcPr>
                </a:tc>
                <a:tc>
                  <a:txBody>
                    <a:bodyPr/>
                    <a:lstStyle/>
                    <a:p>
                      <a:pPr algn="ctr"/>
                      <a:r>
                        <a:rPr lang="da-DK" dirty="0">
                          <a:latin typeface="Arial" panose="020B0604020202020204" pitchFamily="34" charset="0"/>
                          <a:cs typeface="Arial" panose="020B0604020202020204" pitchFamily="34" charset="0"/>
                        </a:rPr>
                        <a:t>3-5</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2"/>
                  </a:ext>
                </a:extLst>
              </a:tr>
              <a:tr h="433647">
                <a:tc>
                  <a:txBody>
                    <a:bodyPr/>
                    <a:lstStyle/>
                    <a:p>
                      <a:r>
                        <a:rPr lang="da-DK" dirty="0">
                          <a:latin typeface="Arial" panose="020B0604020202020204" pitchFamily="34" charset="0"/>
                          <a:cs typeface="Arial" panose="020B0604020202020204" pitchFamily="34" charset="0"/>
                        </a:rPr>
                        <a:t>Hygiejnisk grænseværdi pr. arbejdsdag </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tcPr>
                </a:tc>
                <a:tc>
                  <a:txBody>
                    <a:bodyPr/>
                    <a:lstStyle/>
                    <a:p>
                      <a:pPr algn="ctr"/>
                      <a:r>
                        <a:rPr lang="da-DK" dirty="0">
                          <a:latin typeface="Arial" panose="020B0604020202020204" pitchFamily="34" charset="0"/>
                          <a:cs typeface="Arial" panose="020B0604020202020204" pitchFamily="34" charset="0"/>
                        </a:rPr>
                        <a:t>10     </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3"/>
                  </a:ext>
                </a:extLst>
              </a:tr>
              <a:tr h="433647">
                <a:tc>
                  <a:txBody>
                    <a:bodyPr/>
                    <a:lstStyle/>
                    <a:p>
                      <a:r>
                        <a:rPr lang="da-DK" dirty="0">
                          <a:latin typeface="Arial" panose="020B0604020202020204" pitchFamily="34" charset="0"/>
                          <a:cs typeface="Arial" panose="020B0604020202020204" pitchFamily="34" charset="0"/>
                        </a:rPr>
                        <a:t>Alvorlig synspåvirkning </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tcPr>
                </a:tc>
                <a:tc>
                  <a:txBody>
                    <a:bodyPr/>
                    <a:lstStyle/>
                    <a:p>
                      <a:pPr algn="ctr"/>
                      <a:r>
                        <a:rPr lang="da-DK" dirty="0">
                          <a:latin typeface="Arial" panose="020B0604020202020204" pitchFamily="34" charset="0"/>
                          <a:cs typeface="Arial" panose="020B0604020202020204" pitchFamily="34" charset="0"/>
                        </a:rPr>
                        <a:t>50-100 </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4"/>
                  </a:ext>
                </a:extLst>
              </a:tr>
              <a:tr h="433647">
                <a:tc>
                  <a:txBody>
                    <a:bodyPr/>
                    <a:lstStyle/>
                    <a:p>
                      <a:r>
                        <a:rPr lang="da-DK" dirty="0">
                          <a:latin typeface="Arial" panose="020B0604020202020204" pitchFamily="34" charset="0"/>
                          <a:cs typeface="Arial" panose="020B0604020202020204" pitchFamily="34" charset="0"/>
                        </a:rPr>
                        <a:t>Inaktivering af lugtesanser </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tcPr>
                </a:tc>
                <a:tc>
                  <a:txBody>
                    <a:bodyPr/>
                    <a:lstStyle/>
                    <a:p>
                      <a:pPr algn="ctr"/>
                      <a:r>
                        <a:rPr lang="da-DK" dirty="0">
                          <a:latin typeface="Arial" panose="020B0604020202020204" pitchFamily="34" charset="0"/>
                          <a:cs typeface="Arial" panose="020B0604020202020204" pitchFamily="34" charset="0"/>
                        </a:rPr>
                        <a:t>150 – 250</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5"/>
                  </a:ext>
                </a:extLst>
              </a:tr>
              <a:tr h="433647">
                <a:tc>
                  <a:txBody>
                    <a:bodyPr/>
                    <a:lstStyle/>
                    <a:p>
                      <a:r>
                        <a:rPr lang="da-DK" dirty="0">
                          <a:latin typeface="Arial" panose="020B0604020202020204" pitchFamily="34" charset="0"/>
                          <a:cs typeface="Arial" panose="020B0604020202020204" pitchFamily="34" charset="0"/>
                        </a:rPr>
                        <a:t>Livsfarlig væskesamling i lungen </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tcPr>
                </a:tc>
                <a:tc>
                  <a:txBody>
                    <a:bodyPr/>
                    <a:lstStyle/>
                    <a:p>
                      <a:pPr algn="ctr"/>
                      <a:r>
                        <a:rPr lang="da-DK" dirty="0">
                          <a:latin typeface="Arial" panose="020B0604020202020204" pitchFamily="34" charset="0"/>
                          <a:cs typeface="Arial" panose="020B0604020202020204" pitchFamily="34" charset="0"/>
                        </a:rPr>
                        <a:t>300 - 500 </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6"/>
                  </a:ext>
                </a:extLst>
              </a:tr>
              <a:tr h="433647">
                <a:tc>
                  <a:txBody>
                    <a:bodyPr/>
                    <a:lstStyle/>
                    <a:p>
                      <a:r>
                        <a:rPr lang="da-DK" dirty="0">
                          <a:latin typeface="Arial" panose="020B0604020202020204" pitchFamily="34" charset="0"/>
                          <a:cs typeface="Arial" panose="020B0604020202020204" pitchFamily="34" charset="0"/>
                        </a:rPr>
                        <a:t>Stærk påvirkning af nervesystemet og død </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tcPr>
                </a:tc>
                <a:tc>
                  <a:txBody>
                    <a:bodyPr/>
                    <a:lstStyle/>
                    <a:p>
                      <a:pPr algn="ctr"/>
                      <a:r>
                        <a:rPr lang="da-DK" dirty="0">
                          <a:latin typeface="Arial" panose="020B0604020202020204" pitchFamily="34" charset="0"/>
                          <a:cs typeface="Arial" panose="020B0604020202020204" pitchFamily="34" charset="0"/>
                        </a:rPr>
                        <a:t>500 - 1000 </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7"/>
                  </a:ext>
                </a:extLst>
              </a:tr>
              <a:tr h="433647">
                <a:tc>
                  <a:txBody>
                    <a:bodyPr/>
                    <a:lstStyle/>
                    <a:p>
                      <a:r>
                        <a:rPr lang="da-DK" dirty="0">
                          <a:latin typeface="Arial" panose="020B0604020202020204" pitchFamily="34" charset="0"/>
                          <a:cs typeface="Arial" panose="020B0604020202020204" pitchFamily="34" charset="0"/>
                        </a:rPr>
                        <a:t>Umiddelbart respirationsstop og død </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tcPr>
                </a:tc>
                <a:tc>
                  <a:txBody>
                    <a:bodyPr/>
                    <a:lstStyle/>
                    <a:p>
                      <a:pPr algn="ctr"/>
                      <a:r>
                        <a:rPr lang="da-DK" dirty="0">
                          <a:latin typeface="Arial" panose="020B0604020202020204" pitchFamily="34" charset="0"/>
                          <a:cs typeface="Arial" panose="020B0604020202020204" pitchFamily="34" charset="0"/>
                        </a:rPr>
                        <a:t>1000 - 2000 </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8"/>
                  </a:ext>
                </a:extLst>
              </a:tr>
              <a:tr h="433647">
                <a:tc>
                  <a:txBody>
                    <a:bodyPr/>
                    <a:lstStyle/>
                    <a:p>
                      <a:r>
                        <a:rPr lang="da-DK" dirty="0">
                          <a:latin typeface="Arial" panose="020B0604020202020204" pitchFamily="34" charset="0"/>
                          <a:cs typeface="Arial" panose="020B0604020202020204" pitchFamily="34" charset="0"/>
                        </a:rPr>
                        <a:t>Eksplosionsrisiko</a:t>
                      </a:r>
                    </a:p>
                  </a:txBody>
                  <a:tcPr>
                    <a:lnL w="381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da-DK" dirty="0">
                          <a:latin typeface="Arial" panose="020B0604020202020204" pitchFamily="34" charset="0"/>
                          <a:cs typeface="Arial" panose="020B0604020202020204" pitchFamily="34" charset="0"/>
                        </a:rPr>
                        <a:t>4.300 - 46.000</a:t>
                      </a:r>
                    </a:p>
                  </a:txBody>
                  <a:tcPr>
                    <a:lnL w="1905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grpSp>
        <p:nvGrpSpPr>
          <p:cNvPr id="10" name="Gruppe 9"/>
          <p:cNvGrpSpPr/>
          <p:nvPr/>
        </p:nvGrpSpPr>
        <p:grpSpPr>
          <a:xfrm>
            <a:off x="7869389" y="6175055"/>
            <a:ext cx="506208" cy="720820"/>
            <a:chOff x="7501762" y="6152504"/>
            <a:chExt cx="506208" cy="720820"/>
          </a:xfrm>
        </p:grpSpPr>
        <p:sp>
          <p:nvSpPr>
            <p:cNvPr id="11" name="Rektangel 10"/>
            <p:cNvSpPr/>
            <p:nvPr/>
          </p:nvSpPr>
          <p:spPr>
            <a:xfrm>
              <a:off x="7501762" y="6152504"/>
              <a:ext cx="506208" cy="7208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13" name="Gruppe 12"/>
            <p:cNvGrpSpPr/>
            <p:nvPr/>
          </p:nvGrpSpPr>
          <p:grpSpPr>
            <a:xfrm>
              <a:off x="7518704" y="6271764"/>
              <a:ext cx="445253" cy="373349"/>
              <a:chOff x="7374328" y="5723244"/>
              <a:chExt cx="445253" cy="373349"/>
            </a:xfrm>
            <a:solidFill>
              <a:schemeClr val="bg1"/>
            </a:solidFill>
          </p:grpSpPr>
          <p:sp>
            <p:nvSpPr>
              <p:cNvPr id="14" name="Tekstboks 13"/>
              <p:cNvSpPr txBox="1"/>
              <p:nvPr/>
            </p:nvSpPr>
            <p:spPr>
              <a:xfrm rot="19818034">
                <a:off x="7445214" y="5872061"/>
                <a:ext cx="358707" cy="184666"/>
              </a:xfrm>
              <a:prstGeom prst="rect">
                <a:avLst/>
              </a:prstGeom>
              <a:grp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pic>
            <p:nvPicPr>
              <p:cNvPr id="1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
        <p:nvSpPr>
          <p:cNvPr id="3" name="Ellipse 2"/>
          <p:cNvSpPr/>
          <p:nvPr/>
        </p:nvSpPr>
        <p:spPr>
          <a:xfrm>
            <a:off x="6409170" y="2843214"/>
            <a:ext cx="857251" cy="628650"/>
          </a:xfrm>
          <a:prstGeom prst="ellipse">
            <a:avLst/>
          </a:prstGeom>
          <a:noFill/>
          <a:ln w="444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6" name="Ellipse 15"/>
          <p:cNvSpPr/>
          <p:nvPr/>
        </p:nvSpPr>
        <p:spPr>
          <a:xfrm>
            <a:off x="6399933" y="3695704"/>
            <a:ext cx="857251" cy="628650"/>
          </a:xfrm>
          <a:prstGeom prst="ellipse">
            <a:avLst/>
          </a:prstGeom>
          <a:noFill/>
          <a:ln w="4445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23" name="Gruppe 22"/>
          <p:cNvGrpSpPr/>
          <p:nvPr/>
        </p:nvGrpSpPr>
        <p:grpSpPr>
          <a:xfrm>
            <a:off x="6735654" y="3069431"/>
            <a:ext cx="207168" cy="154782"/>
            <a:chOff x="6519863" y="3069431"/>
            <a:chExt cx="207168" cy="154782"/>
          </a:xfrm>
        </p:grpSpPr>
        <p:cxnSp>
          <p:nvCxnSpPr>
            <p:cNvPr id="5" name="Lige forbindelse 4"/>
            <p:cNvCxnSpPr/>
            <p:nvPr/>
          </p:nvCxnSpPr>
          <p:spPr>
            <a:xfrm>
              <a:off x="6519863" y="3069431"/>
              <a:ext cx="207168" cy="154782"/>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7" name="Lige forbindelse 16"/>
            <p:cNvCxnSpPr/>
            <p:nvPr/>
          </p:nvCxnSpPr>
          <p:spPr>
            <a:xfrm flipH="1">
              <a:off x="6519863" y="3069431"/>
              <a:ext cx="207168" cy="154782"/>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grpSp>
      <p:sp>
        <p:nvSpPr>
          <p:cNvPr id="24" name="Tekstboks 23"/>
          <p:cNvSpPr txBox="1"/>
          <p:nvPr/>
        </p:nvSpPr>
        <p:spPr>
          <a:xfrm>
            <a:off x="6975330" y="2972873"/>
            <a:ext cx="316490" cy="369332"/>
          </a:xfrm>
          <a:prstGeom prst="rect">
            <a:avLst/>
          </a:prstGeom>
          <a:noFill/>
        </p:spPr>
        <p:txBody>
          <a:bodyPr wrap="square" rtlCol="0">
            <a:spAutoFit/>
          </a:bodyPr>
          <a:lstStyle/>
          <a:p>
            <a:r>
              <a:rPr lang="da-DK" dirty="0"/>
              <a:t>5</a:t>
            </a:r>
          </a:p>
        </p:txBody>
      </p:sp>
      <p:grpSp>
        <p:nvGrpSpPr>
          <p:cNvPr id="25" name="Gruppe 24"/>
          <p:cNvGrpSpPr/>
          <p:nvPr/>
        </p:nvGrpSpPr>
        <p:grpSpPr>
          <a:xfrm>
            <a:off x="7735416" y="5946833"/>
            <a:ext cx="682388" cy="888516"/>
            <a:chOff x="6759555" y="5907820"/>
            <a:chExt cx="682388" cy="888516"/>
          </a:xfrm>
        </p:grpSpPr>
        <p:sp>
          <p:nvSpPr>
            <p:cNvPr id="26" name="Rektangel 25"/>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27" name="Gruppe 26"/>
            <p:cNvGrpSpPr/>
            <p:nvPr/>
          </p:nvGrpSpPr>
          <p:grpSpPr>
            <a:xfrm>
              <a:off x="6971034" y="6173247"/>
              <a:ext cx="252884" cy="433386"/>
              <a:chOff x="5562062" y="5729288"/>
              <a:chExt cx="252884" cy="433386"/>
            </a:xfrm>
          </p:grpSpPr>
          <p:sp>
            <p:nvSpPr>
              <p:cNvPr id="28" name="Kombinationstegning 27"/>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9" name="Kombinationstegning 28"/>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30" name="Rektangel 29"/>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31" name="Kombinationstegning 30"/>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grpSp>
      <p:grpSp>
        <p:nvGrpSpPr>
          <p:cNvPr id="32" name="Gruppe 31"/>
          <p:cNvGrpSpPr/>
          <p:nvPr/>
        </p:nvGrpSpPr>
        <p:grpSpPr>
          <a:xfrm>
            <a:off x="7899615" y="6175054"/>
            <a:ext cx="682388" cy="697837"/>
            <a:chOff x="7994416" y="2802765"/>
            <a:chExt cx="682388" cy="888516"/>
          </a:xfrm>
        </p:grpSpPr>
        <p:sp>
          <p:nvSpPr>
            <p:cNvPr id="33" name="Rektangel 32"/>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34" name="Gruppe 33"/>
            <p:cNvGrpSpPr/>
            <p:nvPr/>
          </p:nvGrpSpPr>
          <p:grpSpPr>
            <a:xfrm>
              <a:off x="8127336" y="3036251"/>
              <a:ext cx="445253" cy="373349"/>
              <a:chOff x="7374328" y="5723244"/>
              <a:chExt cx="445253" cy="373349"/>
            </a:xfrm>
          </p:grpSpPr>
          <p:pic>
            <p:nvPicPr>
              <p:cNvPr id="35"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6" name="Tekstboks 35"/>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grpSp>
    </p:spTree>
    <p:extLst>
      <p:ext uri="{BB962C8B-B14F-4D97-AF65-F5344CB8AC3E}">
        <p14:creationId xmlns:p14="http://schemas.microsoft.com/office/powerpoint/2010/main" val="2689483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par>
                          <p:cTn id="9" fill="hold">
                            <p:stCondLst>
                              <p:cond delay="0"/>
                            </p:stCondLst>
                            <p:childTnLst>
                              <p:par>
                                <p:cTn id="10" presetID="1" presetClass="entr" presetSubtype="0" fill="hold" nodeType="afterEffect">
                                  <p:stCondLst>
                                    <p:cond delay="3000"/>
                                  </p:stCondLst>
                                  <p:childTnLst>
                                    <p:set>
                                      <p:cBhvr>
                                        <p:cTn id="11" dur="1" fill="hold">
                                          <p:stCondLst>
                                            <p:cond delay="0"/>
                                          </p:stCondLst>
                                        </p:cTn>
                                        <p:tgtEl>
                                          <p:spTgt spid="23"/>
                                        </p:tgtEl>
                                        <p:attrNameLst>
                                          <p:attrName>style.visibility</p:attrName>
                                        </p:attrNameLst>
                                      </p:cBhvr>
                                      <p:to>
                                        <p:strVal val="visible"/>
                                      </p:to>
                                    </p:set>
                                  </p:childTnLst>
                                </p:cTn>
                              </p:par>
                            </p:childTnLst>
                          </p:cTn>
                        </p:par>
                        <p:par>
                          <p:cTn id="12" fill="hold">
                            <p:stCondLst>
                              <p:cond delay="3000"/>
                            </p:stCondLst>
                            <p:childTnLst>
                              <p:par>
                                <p:cTn id="13" presetID="1" presetClass="entr" presetSubtype="0" fill="hold" grpId="0" nodeType="afterEffect">
                                  <p:stCondLst>
                                    <p:cond delay="3000"/>
                                  </p:stCondLst>
                                  <p:childTnLst>
                                    <p:set>
                                      <p:cBhvr>
                                        <p:cTn id="14" dur="1" fill="hold">
                                          <p:stCondLst>
                                            <p:cond delay="0"/>
                                          </p:stCondLst>
                                        </p:cTn>
                                        <p:tgtEl>
                                          <p:spTgt spid="24"/>
                                        </p:tgtEl>
                                        <p:attrNameLst>
                                          <p:attrName>style.visibility</p:attrName>
                                        </p:attrNameLst>
                                      </p:cBhvr>
                                      <p:to>
                                        <p:strVal val="visible"/>
                                      </p:to>
                                    </p:set>
                                  </p:childTnLst>
                                </p:cTn>
                              </p:par>
                            </p:childTnLst>
                          </p:cTn>
                        </p:par>
                        <p:par>
                          <p:cTn id="15" fill="hold">
                            <p:stCondLst>
                              <p:cond delay="6000"/>
                            </p:stCondLst>
                            <p:childTnLst>
                              <p:par>
                                <p:cTn id="16" presetID="1" presetClass="entr" presetSubtype="0" fill="hold" nodeType="afterEffect">
                                  <p:stCondLst>
                                    <p:cond delay="0"/>
                                  </p:stCondLst>
                                  <p:childTnLst>
                                    <p:set>
                                      <p:cBhvr>
                                        <p:cTn id="17" dur="1" fill="hold">
                                          <p:stCondLst>
                                            <p:cond delay="0"/>
                                          </p:stCondLst>
                                        </p:cTn>
                                        <p:tgtEl>
                                          <p:spTgt spid="3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6" grpId="0" animBg="1"/>
      <p:bldP spid="2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dirty="0"/>
              <a:t>Hvorfor skal vi forholde os til svovlbrinte?</a:t>
            </a:r>
          </a:p>
        </p:txBody>
      </p:sp>
      <p:sp>
        <p:nvSpPr>
          <p:cNvPr id="5" name="Pladsholder til tekst 3"/>
          <p:cNvSpPr>
            <a:spLocks noGrp="1"/>
          </p:cNvSpPr>
          <p:nvPr>
            <p:ph type="body" sz="quarter" idx="11"/>
          </p:nvPr>
        </p:nvSpPr>
        <p:spPr>
          <a:xfrm>
            <a:off x="666479" y="1615177"/>
            <a:ext cx="8054439" cy="4526315"/>
          </a:xfrm>
        </p:spPr>
        <p:txBody>
          <a:bodyPr/>
          <a:lstStyle/>
          <a:p>
            <a:pPr>
              <a:lnSpc>
                <a:spcPct val="150000"/>
              </a:lnSpc>
              <a:buClr>
                <a:schemeClr val="bg2">
                  <a:lumMod val="75000"/>
                </a:schemeClr>
              </a:buClr>
            </a:pPr>
            <a:r>
              <a:rPr lang="da-DK" altLang="da-DK" sz="2800" dirty="0"/>
              <a:t>Sundhedsaspekt</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Det er ildelugtende fra 2 </a:t>
            </a:r>
            <a:r>
              <a:rPr lang="da-DK" altLang="da-DK" sz="2400" dirty="0" err="1">
                <a:cs typeface="Arial" panose="020B0604020202020204" pitchFamily="34" charset="0"/>
              </a:rPr>
              <a:t>ppm</a:t>
            </a:r>
            <a:endParaRPr lang="da-DK" altLang="da-DK" sz="2400" dirty="0">
              <a:cs typeface="Arial" panose="020B0604020202020204" pitchFamily="34" charset="0"/>
            </a:endParaRP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Hygiejnisk grænseværdi 5 </a:t>
            </a:r>
            <a:r>
              <a:rPr lang="da-DK" altLang="da-DK" sz="2400" dirty="0" err="1">
                <a:cs typeface="Arial" panose="020B0604020202020204" pitchFamily="34" charset="0"/>
              </a:rPr>
              <a:t>ppm</a:t>
            </a:r>
            <a:endParaRPr lang="da-DK" altLang="da-DK" sz="2400" dirty="0">
              <a:cs typeface="Arial" panose="020B0604020202020204" pitchFamily="34" charset="0"/>
            </a:endParaRP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Det er giftigt fra 50 </a:t>
            </a:r>
            <a:r>
              <a:rPr lang="da-DK" altLang="da-DK" sz="2400" dirty="0" err="1">
                <a:cs typeface="Arial" panose="020B0604020202020204" pitchFamily="34" charset="0"/>
              </a:rPr>
              <a:t>ppm</a:t>
            </a:r>
            <a:endParaRPr lang="da-DK" altLang="da-DK" sz="2400" dirty="0">
              <a:cs typeface="Arial" panose="020B0604020202020204" pitchFamily="34" charset="0"/>
            </a:endParaRP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Man kan dø af det fra omkring 300 </a:t>
            </a:r>
            <a:r>
              <a:rPr lang="da-DK" altLang="da-DK" sz="2400" dirty="0" err="1">
                <a:cs typeface="Arial" panose="020B0604020202020204" pitchFamily="34" charset="0"/>
              </a:rPr>
              <a:t>ppm</a:t>
            </a:r>
            <a:endParaRPr lang="da-DK" altLang="da-DK" sz="2400" dirty="0">
              <a:cs typeface="Arial" panose="020B0604020202020204" pitchFamily="34" charset="0"/>
            </a:endParaRPr>
          </a:p>
          <a:p>
            <a:pPr marL="457200" indent="-457200" defTabSz="763588">
              <a:lnSpc>
                <a:spcPct val="110000"/>
              </a:lnSpc>
              <a:spcBef>
                <a:spcPct val="20000"/>
              </a:spcBef>
              <a:buClr>
                <a:schemeClr val="accent4">
                  <a:lumMod val="75000"/>
                </a:schemeClr>
              </a:buClr>
              <a:buFont typeface="Wingdings" panose="05000000000000000000" pitchFamily="2" charset="2"/>
              <a:buChar char="Ø"/>
            </a:pPr>
            <a:endParaRPr lang="da-DK" altLang="da-DK" sz="2400" dirty="0">
              <a:cs typeface="Arial" panose="020B0604020202020204" pitchFamily="34" charset="0"/>
            </a:endParaRPr>
          </a:p>
          <a:p>
            <a:pPr marL="457200" indent="-457200" defTabSz="763588">
              <a:lnSpc>
                <a:spcPct val="110000"/>
              </a:lnSpc>
              <a:spcBef>
                <a:spcPct val="20000"/>
              </a:spcBef>
              <a:buClr>
                <a:schemeClr val="accent4">
                  <a:lumMod val="75000"/>
                </a:schemeClr>
              </a:buClr>
              <a:buFont typeface="Wingdings" panose="05000000000000000000" pitchFamily="2" charset="2"/>
              <a:buChar char="Ø"/>
            </a:pPr>
            <a:endParaRPr lang="da-DK" altLang="da-DK" sz="2400" dirty="0">
              <a:cs typeface="Arial" panose="020B0604020202020204" pitchFamily="34" charset="0"/>
            </a:endParaRPr>
          </a:p>
          <a:p>
            <a:pPr marL="457200" indent="-457200" defTabSz="763588">
              <a:lnSpc>
                <a:spcPct val="110000"/>
              </a:lnSpc>
              <a:spcBef>
                <a:spcPct val="20000"/>
              </a:spcBef>
              <a:buClr>
                <a:schemeClr val="accent4">
                  <a:lumMod val="75000"/>
                </a:schemeClr>
              </a:buClr>
              <a:buFont typeface="Wingdings" panose="05000000000000000000" pitchFamily="2" charset="2"/>
              <a:buChar char="Ø"/>
            </a:pPr>
            <a:endParaRPr lang="da-DK" altLang="da-DK" sz="2400" dirty="0">
              <a:cs typeface="Arial" panose="020B0604020202020204" pitchFamily="34" charset="0"/>
            </a:endParaRP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solidFill>
                  <a:srgbClr val="FF0000"/>
                </a:solidFill>
                <a:cs typeface="Arial" panose="020B0604020202020204" pitchFamily="34" charset="0"/>
              </a:rPr>
              <a:t>I små doser kan svovlbrinte være sundhedsgavnlig</a:t>
            </a:r>
          </a:p>
        </p:txBody>
      </p:sp>
      <p:sp>
        <p:nvSpPr>
          <p:cNvPr id="7" name="Pladsholder til sidefod 6"/>
          <p:cNvSpPr>
            <a:spLocks noGrp="1"/>
          </p:cNvSpPr>
          <p:nvPr>
            <p:ph type="ftr" sz="quarter" idx="3"/>
          </p:nvPr>
        </p:nvSpPr>
        <p:spPr>
          <a:xfrm>
            <a:off x="602886" y="6400065"/>
            <a:ext cx="6055366"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27</a:t>
            </a:fld>
            <a:endParaRPr lang="fr-FR" dirty="0"/>
          </a:p>
        </p:txBody>
      </p:sp>
      <p:pic>
        <p:nvPicPr>
          <p:cNvPr id="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334496" y="1615177"/>
            <a:ext cx="1875614" cy="19044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ktangel 2"/>
          <p:cNvSpPr/>
          <p:nvPr/>
        </p:nvSpPr>
        <p:spPr>
          <a:xfrm>
            <a:off x="841188" y="4294655"/>
            <a:ext cx="7713691" cy="1200329"/>
          </a:xfrm>
          <a:prstGeom prst="rect">
            <a:avLst/>
          </a:prstGeom>
          <a:solidFill>
            <a:srgbClr val="FFFF00"/>
          </a:solidFill>
        </p:spPr>
        <p:txBody>
          <a:bodyPr wrap="square">
            <a:spAutoFit/>
          </a:bodyPr>
          <a:lstStyle/>
          <a:p>
            <a:r>
              <a:rPr lang="da-DK" sz="2400" i="1" dirty="0">
                <a:latin typeface="Arial" panose="020B0604020202020204" pitchFamily="34" charset="0"/>
                <a:cs typeface="Arial" panose="020B0604020202020204" pitchFamily="34" charset="0"/>
              </a:rPr>
              <a:t>H</a:t>
            </a:r>
            <a:r>
              <a:rPr lang="da-DK" sz="2400" i="1" baseline="-25000" dirty="0">
                <a:latin typeface="Arial" panose="020B0604020202020204" pitchFamily="34" charset="0"/>
                <a:cs typeface="Arial" panose="020B0604020202020204" pitchFamily="34" charset="0"/>
              </a:rPr>
              <a:t>2</a:t>
            </a:r>
            <a:r>
              <a:rPr lang="da-DK" sz="2400" i="1" dirty="0">
                <a:latin typeface="Arial" panose="020B0604020202020204" pitchFamily="34" charset="0"/>
                <a:cs typeface="Arial" panose="020B0604020202020204" pitchFamily="34" charset="0"/>
              </a:rPr>
              <a:t>S inaktiverer de jernholdige enzymer, der styrer åndedrættet. Det resulterer i vejrtrækningsbesvær, iltmangel og måske kvælning. </a:t>
            </a:r>
          </a:p>
        </p:txBody>
      </p:sp>
      <p:grpSp>
        <p:nvGrpSpPr>
          <p:cNvPr id="12" name="Gruppe 11"/>
          <p:cNvGrpSpPr/>
          <p:nvPr/>
        </p:nvGrpSpPr>
        <p:grpSpPr>
          <a:xfrm>
            <a:off x="7853984" y="6258537"/>
            <a:ext cx="445253" cy="373349"/>
            <a:chOff x="7374328" y="5723244"/>
            <a:chExt cx="445253" cy="373349"/>
          </a:xfrm>
        </p:grpSpPr>
        <p:pic>
          <p:nvPicPr>
            <p:cNvPr id="1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spTree>
    <p:extLst>
      <p:ext uri="{BB962C8B-B14F-4D97-AF65-F5344CB8AC3E}">
        <p14:creationId xmlns:p14="http://schemas.microsoft.com/office/powerpoint/2010/main" val="561970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dirty="0"/>
              <a:t>Forgiftningsfare</a:t>
            </a:r>
          </a:p>
        </p:txBody>
      </p:sp>
      <p:sp>
        <p:nvSpPr>
          <p:cNvPr id="5" name="Pladsholder til tekst 3"/>
          <p:cNvSpPr>
            <a:spLocks noGrp="1"/>
          </p:cNvSpPr>
          <p:nvPr>
            <p:ph type="body" sz="quarter" idx="11"/>
          </p:nvPr>
        </p:nvSpPr>
        <p:spPr>
          <a:xfrm>
            <a:off x="666479" y="1615177"/>
            <a:ext cx="8054439" cy="4526315"/>
          </a:xfrm>
        </p:spPr>
        <p:txBody>
          <a:bodyPr/>
          <a:lstStyle/>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Svovlbrinte er den næst giftigste gas</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Den giftigste er b</a:t>
            </a:r>
            <a:r>
              <a:rPr lang="da-DK" sz="2400" dirty="0">
                <a:cs typeface="Arial" panose="020B0604020202020204" pitchFamily="34" charset="0"/>
              </a:rPr>
              <a:t>låsyre eller hydrogencyanid</a:t>
            </a:r>
            <a:endParaRPr lang="da-DK" altLang="da-DK" sz="2400" dirty="0">
              <a:cs typeface="Arial" panose="020B0604020202020204" pitchFamily="34" charset="0"/>
            </a:endParaRPr>
          </a:p>
          <a:p>
            <a:pPr defTabSz="763588">
              <a:lnSpc>
                <a:spcPct val="110000"/>
              </a:lnSpc>
              <a:spcBef>
                <a:spcPct val="20000"/>
              </a:spcBef>
              <a:buClr>
                <a:schemeClr val="accent4">
                  <a:lumMod val="75000"/>
                </a:schemeClr>
              </a:buClr>
            </a:pPr>
            <a:endParaRPr lang="da-DK" altLang="da-DK" sz="2400" dirty="0">
              <a:cs typeface="Arial" panose="020B0604020202020204" pitchFamily="34" charset="0"/>
            </a:endParaRPr>
          </a:p>
          <a:p>
            <a:pPr defTabSz="763588">
              <a:lnSpc>
                <a:spcPct val="110000"/>
              </a:lnSpc>
              <a:spcBef>
                <a:spcPct val="20000"/>
              </a:spcBef>
              <a:buClr>
                <a:schemeClr val="accent4">
                  <a:lumMod val="75000"/>
                </a:schemeClr>
              </a:buClr>
            </a:pPr>
            <a:endParaRPr lang="da-DK" altLang="da-DK" sz="2400" dirty="0">
              <a:cs typeface="Arial" panose="020B0604020202020204" pitchFamily="34" charset="0"/>
            </a:endParaRPr>
          </a:p>
        </p:txBody>
      </p:sp>
      <p:sp>
        <p:nvSpPr>
          <p:cNvPr id="7" name="Pladsholder til sidefod 6"/>
          <p:cNvSpPr>
            <a:spLocks noGrp="1"/>
          </p:cNvSpPr>
          <p:nvPr>
            <p:ph type="ftr" sz="quarter" idx="3"/>
          </p:nvPr>
        </p:nvSpPr>
        <p:spPr>
          <a:xfrm>
            <a:off x="602885" y="6400065"/>
            <a:ext cx="5407297"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28</a:t>
            </a:fld>
            <a:endParaRPr lang="fr-FR" dirty="0"/>
          </a:p>
        </p:txBody>
      </p:sp>
      <p:grpSp>
        <p:nvGrpSpPr>
          <p:cNvPr id="12" name="Gruppe 11"/>
          <p:cNvGrpSpPr/>
          <p:nvPr/>
        </p:nvGrpSpPr>
        <p:grpSpPr>
          <a:xfrm>
            <a:off x="7853984" y="6258537"/>
            <a:ext cx="445253" cy="373349"/>
            <a:chOff x="7374328" y="5723244"/>
            <a:chExt cx="445253" cy="373349"/>
          </a:xfrm>
        </p:grpSpPr>
        <p:pic>
          <p:nvPicPr>
            <p:cNvPr id="1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pic>
        <p:nvPicPr>
          <p:cNvPr id="15"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938246" y="2724728"/>
            <a:ext cx="2680859" cy="264446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 name="Rektangel 10"/>
          <p:cNvSpPr/>
          <p:nvPr/>
        </p:nvSpPr>
        <p:spPr>
          <a:xfrm>
            <a:off x="739589" y="4769031"/>
            <a:ext cx="5472526" cy="1200329"/>
          </a:xfrm>
          <a:prstGeom prst="rect">
            <a:avLst/>
          </a:prstGeom>
          <a:solidFill>
            <a:srgbClr val="FFFF00"/>
          </a:solidFill>
        </p:spPr>
        <p:txBody>
          <a:bodyPr wrap="square">
            <a:spAutoFit/>
          </a:bodyPr>
          <a:lstStyle/>
          <a:p>
            <a:r>
              <a:rPr lang="da-DK" sz="2400" i="1" dirty="0">
                <a:latin typeface="Arial" panose="020B0604020202020204" pitchFamily="34" charset="0"/>
                <a:cs typeface="Arial" panose="020B0604020202020204" pitchFamily="34" charset="0"/>
              </a:rPr>
              <a:t>De hygiejniske grænseværdier er :</a:t>
            </a:r>
          </a:p>
          <a:p>
            <a:pPr marL="342900" indent="-342900">
              <a:buFontTx/>
              <a:buChar char="-"/>
            </a:pPr>
            <a:r>
              <a:rPr lang="da-DK" sz="2400" i="1" dirty="0">
                <a:latin typeface="Arial" panose="020B0604020202020204" pitchFamily="34" charset="0"/>
                <a:cs typeface="Arial" panose="020B0604020202020204" pitchFamily="34" charset="0"/>
              </a:rPr>
              <a:t>5 </a:t>
            </a:r>
            <a:r>
              <a:rPr lang="da-DK" sz="2400" i="1" dirty="0" err="1">
                <a:latin typeface="Arial" panose="020B0604020202020204" pitchFamily="34" charset="0"/>
                <a:cs typeface="Arial" panose="020B0604020202020204" pitchFamily="34" charset="0"/>
              </a:rPr>
              <a:t>ppm</a:t>
            </a:r>
            <a:r>
              <a:rPr lang="da-DK" sz="2400" i="1" dirty="0">
                <a:latin typeface="Arial" panose="020B0604020202020204" pitchFamily="34" charset="0"/>
                <a:cs typeface="Arial" panose="020B0604020202020204" pitchFamily="34" charset="0"/>
              </a:rPr>
              <a:t> for blåsyre / hydrogencyanid</a:t>
            </a:r>
          </a:p>
          <a:p>
            <a:pPr marL="342900" indent="-342900">
              <a:buFontTx/>
              <a:buChar char="-"/>
            </a:pPr>
            <a:r>
              <a:rPr lang="da-DK" sz="2400" i="1" dirty="0">
                <a:latin typeface="Arial" panose="020B0604020202020204" pitchFamily="34" charset="0"/>
                <a:cs typeface="Arial" panose="020B0604020202020204" pitchFamily="34" charset="0"/>
              </a:rPr>
              <a:t>5 </a:t>
            </a:r>
            <a:r>
              <a:rPr lang="da-DK" sz="2400" i="1" dirty="0" err="1">
                <a:latin typeface="Arial" panose="020B0604020202020204" pitchFamily="34" charset="0"/>
                <a:cs typeface="Arial" panose="020B0604020202020204" pitchFamily="34" charset="0"/>
              </a:rPr>
              <a:t>ppm</a:t>
            </a:r>
            <a:r>
              <a:rPr lang="da-DK" sz="2400" i="1" dirty="0">
                <a:latin typeface="Arial" panose="020B0604020202020204" pitchFamily="34" charset="0"/>
                <a:cs typeface="Arial" panose="020B0604020202020204" pitchFamily="34" charset="0"/>
              </a:rPr>
              <a:t> for svovlbrinte</a:t>
            </a:r>
          </a:p>
        </p:txBody>
      </p:sp>
      <p:grpSp>
        <p:nvGrpSpPr>
          <p:cNvPr id="16" name="Gruppe 15"/>
          <p:cNvGrpSpPr/>
          <p:nvPr/>
        </p:nvGrpSpPr>
        <p:grpSpPr>
          <a:xfrm>
            <a:off x="7735416" y="5994356"/>
            <a:ext cx="682388" cy="888516"/>
            <a:chOff x="6759555" y="5907820"/>
            <a:chExt cx="682388" cy="888516"/>
          </a:xfrm>
        </p:grpSpPr>
        <p:sp>
          <p:nvSpPr>
            <p:cNvPr id="17" name="Rektangel 16"/>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18" name="Gruppe 17"/>
            <p:cNvGrpSpPr/>
            <p:nvPr/>
          </p:nvGrpSpPr>
          <p:grpSpPr>
            <a:xfrm>
              <a:off x="6971034" y="6173247"/>
              <a:ext cx="252884" cy="433386"/>
              <a:chOff x="5562062" y="5729288"/>
              <a:chExt cx="252884" cy="433386"/>
            </a:xfrm>
          </p:grpSpPr>
          <p:sp>
            <p:nvSpPr>
              <p:cNvPr id="19" name="Kombinationstegning 18"/>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0" name="Kombinationstegning 19"/>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1" name="Rektangel 20"/>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2" name="Kombinationstegning 21"/>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grpSp>
      <p:grpSp>
        <p:nvGrpSpPr>
          <p:cNvPr id="35" name="Gruppe 34"/>
          <p:cNvGrpSpPr/>
          <p:nvPr/>
        </p:nvGrpSpPr>
        <p:grpSpPr>
          <a:xfrm>
            <a:off x="7754127" y="5844519"/>
            <a:ext cx="682388" cy="888516"/>
            <a:chOff x="7994416" y="2802765"/>
            <a:chExt cx="682388" cy="888516"/>
          </a:xfrm>
        </p:grpSpPr>
        <p:sp>
          <p:nvSpPr>
            <p:cNvPr id="36" name="Rektangel 35"/>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37" name="Gruppe 36"/>
            <p:cNvGrpSpPr/>
            <p:nvPr/>
          </p:nvGrpSpPr>
          <p:grpSpPr>
            <a:xfrm>
              <a:off x="8127336" y="3036251"/>
              <a:ext cx="445253" cy="373349"/>
              <a:chOff x="7374328" y="5723244"/>
              <a:chExt cx="445253" cy="373349"/>
            </a:xfrm>
          </p:grpSpPr>
          <p:pic>
            <p:nvPicPr>
              <p:cNvPr id="3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9" name="Tekstboks 38"/>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grpSp>
      <p:grpSp>
        <p:nvGrpSpPr>
          <p:cNvPr id="23" name="Gruppe 22"/>
          <p:cNvGrpSpPr/>
          <p:nvPr/>
        </p:nvGrpSpPr>
        <p:grpSpPr>
          <a:xfrm>
            <a:off x="7785376" y="5923818"/>
            <a:ext cx="682388" cy="888516"/>
            <a:chOff x="6759555" y="5907820"/>
            <a:chExt cx="682388" cy="888516"/>
          </a:xfrm>
        </p:grpSpPr>
        <p:sp>
          <p:nvSpPr>
            <p:cNvPr id="24" name="Rektangel 23"/>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25" name="Gruppe 24"/>
            <p:cNvGrpSpPr/>
            <p:nvPr/>
          </p:nvGrpSpPr>
          <p:grpSpPr>
            <a:xfrm>
              <a:off x="6971034" y="6173247"/>
              <a:ext cx="252884" cy="433386"/>
              <a:chOff x="5562062" y="5729288"/>
              <a:chExt cx="252884" cy="433386"/>
            </a:xfrm>
          </p:grpSpPr>
          <p:sp>
            <p:nvSpPr>
              <p:cNvPr id="26" name="Kombinationstegning 25"/>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7" name="Kombinationstegning 26"/>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8" name="Rektangel 27"/>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9" name="Kombinationstegning 28"/>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grpSp>
      <p:grpSp>
        <p:nvGrpSpPr>
          <p:cNvPr id="30" name="Gruppe 29"/>
          <p:cNvGrpSpPr/>
          <p:nvPr/>
        </p:nvGrpSpPr>
        <p:grpSpPr>
          <a:xfrm>
            <a:off x="7785376" y="5976262"/>
            <a:ext cx="682388" cy="888516"/>
            <a:chOff x="7994416" y="2802765"/>
            <a:chExt cx="682388" cy="888516"/>
          </a:xfrm>
        </p:grpSpPr>
        <p:sp>
          <p:nvSpPr>
            <p:cNvPr id="31" name="Rektangel 30"/>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32" name="Gruppe 31"/>
            <p:cNvGrpSpPr/>
            <p:nvPr/>
          </p:nvGrpSpPr>
          <p:grpSpPr>
            <a:xfrm>
              <a:off x="8127336" y="3036251"/>
              <a:ext cx="445253" cy="373349"/>
              <a:chOff x="7374328" y="5723244"/>
              <a:chExt cx="445253" cy="373349"/>
            </a:xfrm>
          </p:grpSpPr>
          <p:pic>
            <p:nvPicPr>
              <p:cNvPr id="3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4" name="Tekstboks 3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grpSp>
    </p:spTree>
    <p:extLst>
      <p:ext uri="{BB962C8B-B14F-4D97-AF65-F5344CB8AC3E}">
        <p14:creationId xmlns:p14="http://schemas.microsoft.com/office/powerpoint/2010/main" val="1471797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childTnLst>
                                </p:cTn>
                              </p:par>
                              <p:par>
                                <p:cTn id="14" presetID="1" presetClass="entr" presetSubtype="0" fill="hold" nodeType="withEffect">
                                  <p:stCondLst>
                                    <p:cond delay="2000"/>
                                  </p:stCondLst>
                                  <p:childTnLst>
                                    <p:set>
                                      <p:cBhvr>
                                        <p:cTn id="15" dur="1" fill="hold">
                                          <p:stCondLst>
                                            <p:cond delay="0"/>
                                          </p:stCondLst>
                                        </p:cTn>
                                        <p:tgtEl>
                                          <p:spTgt spid="15"/>
                                        </p:tgtEl>
                                        <p:attrNameLst>
                                          <p:attrName>style.visibility</p:attrName>
                                        </p:attrNameLst>
                                      </p:cBhvr>
                                      <p:to>
                                        <p:strVal val="visible"/>
                                      </p:to>
                                    </p:set>
                                  </p:childTnLst>
                                </p:cTn>
                              </p:par>
                            </p:childTnLst>
                          </p:cTn>
                        </p:par>
                        <p:par>
                          <p:cTn id="16" fill="hold">
                            <p:stCondLst>
                              <p:cond delay="2000"/>
                            </p:stCondLst>
                            <p:childTnLst>
                              <p:par>
                                <p:cTn id="17" presetID="1" presetClass="entr" presetSubtype="0" fill="hold" nodeType="afterEffect">
                                  <p:stCondLst>
                                    <p:cond delay="0"/>
                                  </p:stCondLst>
                                  <p:childTnLst>
                                    <p:set>
                                      <p:cBhvr>
                                        <p:cTn id="18" dur="1" fill="hold">
                                          <p:stCondLst>
                                            <p:cond delay="0"/>
                                          </p:stCondLst>
                                        </p:cTn>
                                        <p:tgtEl>
                                          <p:spTgt spid="3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nodeType="afterEffect">
                                  <p:stCondLst>
                                    <p:cond delay="0"/>
                                  </p:stCondLst>
                                  <p:childTnLst>
                                    <p:set>
                                      <p:cBhvr>
                                        <p:cTn id="25" dur="1" fill="hold">
                                          <p:stCondLst>
                                            <p:cond delay="0"/>
                                          </p:stCondLst>
                                        </p:cTn>
                                        <p:tgtEl>
                                          <p:spTgt spid="23"/>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11">
                                            <p:txEl>
                                              <p:pRg st="0" end="0"/>
                                            </p:txEl>
                                          </p:spTgt>
                                        </p:tgtEl>
                                        <p:attrNameLst>
                                          <p:attrName>style.visibility</p:attrName>
                                        </p:attrNameLst>
                                      </p:cBhvr>
                                      <p:to>
                                        <p:strVal val="visible"/>
                                      </p:to>
                                    </p:set>
                                  </p:childTnLst>
                                </p:cTn>
                              </p:par>
                            </p:childTnLst>
                          </p:cTn>
                        </p:par>
                        <p:par>
                          <p:cTn id="28" fill="hold">
                            <p:stCondLst>
                              <p:cond delay="0"/>
                            </p:stCondLst>
                            <p:childTnLst>
                              <p:par>
                                <p:cTn id="29" presetID="1" presetClass="entr" presetSubtype="0" fill="hold" nodeType="afterEffect">
                                  <p:stCondLst>
                                    <p:cond delay="1500"/>
                                  </p:stCondLst>
                                  <p:childTnLst>
                                    <p:set>
                                      <p:cBhvr>
                                        <p:cTn id="30" dur="1" fill="hold">
                                          <p:stCondLst>
                                            <p:cond delay="0"/>
                                          </p:stCondLst>
                                        </p:cTn>
                                        <p:tgtEl>
                                          <p:spTgt spid="11">
                                            <p:txEl>
                                              <p:pRg st="1" end="1"/>
                                            </p:txEl>
                                          </p:spTgt>
                                        </p:tgtEl>
                                        <p:attrNameLst>
                                          <p:attrName>style.visibility</p:attrName>
                                        </p:attrNameLst>
                                      </p:cBhvr>
                                      <p:to>
                                        <p:strVal val="visible"/>
                                      </p:to>
                                    </p:set>
                                  </p:childTnLst>
                                </p:cTn>
                              </p:par>
                            </p:childTnLst>
                          </p:cTn>
                        </p:par>
                        <p:par>
                          <p:cTn id="31" fill="hold">
                            <p:stCondLst>
                              <p:cond delay="1500"/>
                            </p:stCondLst>
                            <p:childTnLst>
                              <p:par>
                                <p:cTn id="32" presetID="1" presetClass="entr" presetSubtype="0" fill="hold" nodeType="afterEffect">
                                  <p:stCondLst>
                                    <p:cond delay="1500"/>
                                  </p:stCondLst>
                                  <p:childTnLst>
                                    <p:set>
                                      <p:cBhvr>
                                        <p:cTn id="33" dur="1" fill="hold">
                                          <p:stCondLst>
                                            <p:cond delay="0"/>
                                          </p:stCondLst>
                                        </p:cTn>
                                        <p:tgtEl>
                                          <p:spTgt spid="11">
                                            <p:txEl>
                                              <p:pRg st="2" end="2"/>
                                            </p:txEl>
                                          </p:spTgt>
                                        </p:tgtEl>
                                        <p:attrNameLst>
                                          <p:attrName>style.visibility</p:attrName>
                                        </p:attrNameLst>
                                      </p:cBhvr>
                                      <p:to>
                                        <p:strVal val="visible"/>
                                      </p:to>
                                    </p:set>
                                  </p:childTnLst>
                                </p:cTn>
                              </p:par>
                            </p:childTnLst>
                          </p:cTn>
                        </p:par>
                        <p:par>
                          <p:cTn id="34" fill="hold">
                            <p:stCondLst>
                              <p:cond delay="3000"/>
                            </p:stCondLst>
                            <p:childTnLst>
                              <p:par>
                                <p:cTn id="35" presetID="1" presetClass="entr" presetSubtype="0" fill="hold" nodeType="afterEffect">
                                  <p:stCondLst>
                                    <p:cond delay="0"/>
                                  </p:stCondLst>
                                  <p:childTnLst>
                                    <p:set>
                                      <p:cBhvr>
                                        <p:cTn id="36"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dirty="0">
                <a:cs typeface="Arial" panose="020B0604020202020204" pitchFamily="34" charset="0"/>
              </a:rPr>
              <a:t>Helbredspåvirkninger</a:t>
            </a:r>
          </a:p>
        </p:txBody>
      </p:sp>
      <p:sp>
        <p:nvSpPr>
          <p:cNvPr id="5" name="Pladsholder til tekst 3"/>
          <p:cNvSpPr>
            <a:spLocks noGrp="1"/>
          </p:cNvSpPr>
          <p:nvPr>
            <p:ph type="body" sz="quarter" idx="11"/>
          </p:nvPr>
        </p:nvSpPr>
        <p:spPr>
          <a:xfrm>
            <a:off x="699923" y="1586448"/>
            <a:ext cx="8054439" cy="4526315"/>
          </a:xfrm>
        </p:spPr>
        <p:txBody>
          <a:bodyPr/>
          <a:lstStyle/>
          <a:p>
            <a:pPr>
              <a:lnSpc>
                <a:spcPct val="150000"/>
              </a:lnSpc>
              <a:buClr>
                <a:schemeClr val="bg2">
                  <a:lumMod val="75000"/>
                </a:schemeClr>
              </a:buClr>
            </a:pPr>
            <a:endParaRPr lang="da-DK" altLang="da-DK" sz="2400" dirty="0">
              <a:cs typeface="Arial" panose="020B0604020202020204" pitchFamily="34" charset="0"/>
            </a:endParaRPr>
          </a:p>
          <a:p>
            <a:pPr>
              <a:lnSpc>
                <a:spcPct val="150000"/>
              </a:lnSpc>
              <a:buClr>
                <a:schemeClr val="bg2">
                  <a:lumMod val="75000"/>
                </a:schemeClr>
              </a:buClr>
            </a:pPr>
            <a:endParaRPr lang="da-DK" altLang="da-DK" sz="2400" dirty="0">
              <a:cs typeface="Arial" panose="020B0604020202020204" pitchFamily="34" charset="0"/>
            </a:endParaRPr>
          </a:p>
        </p:txBody>
      </p:sp>
      <p:sp>
        <p:nvSpPr>
          <p:cNvPr id="7" name="Pladsholder til sidefod 6"/>
          <p:cNvSpPr>
            <a:spLocks noGrp="1"/>
          </p:cNvSpPr>
          <p:nvPr>
            <p:ph type="ftr" sz="quarter" idx="3"/>
          </p:nvPr>
        </p:nvSpPr>
        <p:spPr>
          <a:xfrm>
            <a:off x="602886" y="6400065"/>
            <a:ext cx="5309642"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29</a:t>
            </a:fld>
            <a:endParaRPr lang="fr-FR" dirty="0">
              <a:cs typeface="Arial" panose="020B0604020202020204" pitchFamily="34" charset="0"/>
            </a:endParaRPr>
          </a:p>
        </p:txBody>
      </p:sp>
      <p:grpSp>
        <p:nvGrpSpPr>
          <p:cNvPr id="12" name="Gruppe 11"/>
          <p:cNvGrpSpPr/>
          <p:nvPr/>
        </p:nvGrpSpPr>
        <p:grpSpPr>
          <a:xfrm>
            <a:off x="7853984" y="6258537"/>
            <a:ext cx="445253" cy="373349"/>
            <a:chOff x="7374328" y="5723244"/>
            <a:chExt cx="445253" cy="373349"/>
          </a:xfrm>
        </p:grpSpPr>
        <p:pic>
          <p:nvPicPr>
            <p:cNvPr id="1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nvGrpSpPr>
          <p:cNvPr id="9" name="Gruppe 8"/>
          <p:cNvGrpSpPr/>
          <p:nvPr/>
        </p:nvGrpSpPr>
        <p:grpSpPr>
          <a:xfrm>
            <a:off x="2184497" y="5018089"/>
            <a:ext cx="1477731" cy="1407322"/>
            <a:chOff x="3426442" y="1605484"/>
            <a:chExt cx="1477731" cy="1407322"/>
          </a:xfrm>
        </p:grpSpPr>
        <p:pic>
          <p:nvPicPr>
            <p:cNvPr id="38914"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426442" y="1605484"/>
              <a:ext cx="1477731" cy="11864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kstboks 3"/>
            <p:cNvSpPr txBox="1"/>
            <p:nvPr/>
          </p:nvSpPr>
          <p:spPr>
            <a:xfrm>
              <a:off x="3632308" y="2643474"/>
              <a:ext cx="1159292" cy="369332"/>
            </a:xfrm>
            <a:prstGeom prst="rect">
              <a:avLst/>
            </a:prstGeom>
            <a:noFill/>
          </p:spPr>
          <p:txBody>
            <a:bodyPr wrap="none" rtlCol="0">
              <a:spAutoFit/>
            </a:bodyPr>
            <a:lstStyle/>
            <a:p>
              <a:r>
                <a:rPr lang="da-DK" dirty="0">
                  <a:latin typeface="Arial" panose="020B0604020202020204" pitchFamily="34" charset="0"/>
                  <a:cs typeface="Arial" panose="020B0604020202020204" pitchFamily="34" charset="0"/>
                </a:rPr>
                <a:t>Lungerne</a:t>
              </a:r>
            </a:p>
          </p:txBody>
        </p:sp>
      </p:grpSp>
      <p:grpSp>
        <p:nvGrpSpPr>
          <p:cNvPr id="17" name="Gruppe 16"/>
          <p:cNvGrpSpPr/>
          <p:nvPr/>
        </p:nvGrpSpPr>
        <p:grpSpPr>
          <a:xfrm>
            <a:off x="1232554" y="2810501"/>
            <a:ext cx="1308605" cy="1188430"/>
            <a:chOff x="1232554" y="2810501"/>
            <a:chExt cx="1308605" cy="1188430"/>
          </a:xfrm>
        </p:grpSpPr>
        <p:pic>
          <p:nvPicPr>
            <p:cNvPr id="38916" name="Picture 4" descr="http://farm3.static.flickr.com/2030/1725938509_8e37e6daf2_o.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232554" y="2810501"/>
              <a:ext cx="1308605" cy="871859"/>
            </a:xfrm>
            <a:prstGeom prst="rect">
              <a:avLst/>
            </a:prstGeom>
            <a:noFill/>
            <a:extLst>
              <a:ext uri="{909E8E84-426E-40DD-AFC4-6F175D3DCCD1}">
                <a14:hiddenFill xmlns:a14="http://schemas.microsoft.com/office/drawing/2010/main">
                  <a:solidFill>
                    <a:srgbClr val="FFFFFF"/>
                  </a:solidFill>
                </a14:hiddenFill>
              </a:ext>
            </a:extLst>
          </p:spPr>
        </p:pic>
        <p:sp>
          <p:nvSpPr>
            <p:cNvPr id="15" name="Tekstboks 14"/>
            <p:cNvSpPr txBox="1"/>
            <p:nvPr/>
          </p:nvSpPr>
          <p:spPr>
            <a:xfrm>
              <a:off x="1453083" y="3629599"/>
              <a:ext cx="928459" cy="369332"/>
            </a:xfrm>
            <a:prstGeom prst="rect">
              <a:avLst/>
            </a:prstGeom>
            <a:noFill/>
          </p:spPr>
          <p:txBody>
            <a:bodyPr wrap="none" rtlCol="0">
              <a:spAutoFit/>
            </a:bodyPr>
            <a:lstStyle/>
            <a:p>
              <a:r>
                <a:rPr lang="da-DK" dirty="0">
                  <a:latin typeface="Arial" panose="020B0604020202020204" pitchFamily="34" charset="0"/>
                  <a:cs typeface="Arial" panose="020B0604020202020204" pitchFamily="34" charset="0"/>
                </a:rPr>
                <a:t>Øjnene</a:t>
              </a:r>
            </a:p>
          </p:txBody>
        </p:sp>
      </p:grpSp>
      <p:grpSp>
        <p:nvGrpSpPr>
          <p:cNvPr id="22" name="Gruppe 21"/>
          <p:cNvGrpSpPr/>
          <p:nvPr/>
        </p:nvGrpSpPr>
        <p:grpSpPr>
          <a:xfrm>
            <a:off x="3584564" y="1783113"/>
            <a:ext cx="1505540" cy="1371487"/>
            <a:chOff x="6465786" y="2495539"/>
            <a:chExt cx="1505540" cy="1371487"/>
          </a:xfrm>
        </p:grpSpPr>
        <p:pic>
          <p:nvPicPr>
            <p:cNvPr id="38918" name="Picture 6" descr="N�se - Stor n�se (tu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474305" y="2495539"/>
              <a:ext cx="1134060" cy="1134060"/>
            </a:xfrm>
            <a:prstGeom prst="rect">
              <a:avLst/>
            </a:prstGeom>
            <a:noFill/>
            <a:extLst>
              <a:ext uri="{909E8E84-426E-40DD-AFC4-6F175D3DCCD1}">
                <a14:hiddenFill xmlns:a14="http://schemas.microsoft.com/office/drawing/2010/main">
                  <a:solidFill>
                    <a:srgbClr val="FFFFFF"/>
                  </a:solidFill>
                </a14:hiddenFill>
              </a:ext>
            </a:extLst>
          </p:spPr>
        </p:pic>
        <p:sp>
          <p:nvSpPr>
            <p:cNvPr id="16" name="Tekstboks 15"/>
            <p:cNvSpPr txBox="1"/>
            <p:nvPr/>
          </p:nvSpPr>
          <p:spPr>
            <a:xfrm>
              <a:off x="6465786" y="3497694"/>
              <a:ext cx="1505540" cy="369332"/>
            </a:xfrm>
            <a:prstGeom prst="rect">
              <a:avLst/>
            </a:prstGeom>
            <a:noFill/>
          </p:spPr>
          <p:txBody>
            <a:bodyPr wrap="none" rtlCol="0">
              <a:spAutoFit/>
            </a:bodyPr>
            <a:lstStyle/>
            <a:p>
              <a:r>
                <a:rPr lang="da-DK" dirty="0">
                  <a:latin typeface="Arial" panose="020B0604020202020204" pitchFamily="34" charset="0"/>
                  <a:cs typeface="Arial" panose="020B0604020202020204" pitchFamily="34" charset="0"/>
                </a:rPr>
                <a:t>Lugtesansen</a:t>
              </a:r>
            </a:p>
          </p:txBody>
        </p:sp>
      </p:grpSp>
      <p:grpSp>
        <p:nvGrpSpPr>
          <p:cNvPr id="23" name="Gruppe 22"/>
          <p:cNvGrpSpPr/>
          <p:nvPr/>
        </p:nvGrpSpPr>
        <p:grpSpPr>
          <a:xfrm>
            <a:off x="7055739" y="2366904"/>
            <a:ext cx="1322456" cy="1369233"/>
            <a:chOff x="1886856" y="4445046"/>
            <a:chExt cx="1933576" cy="1687214"/>
          </a:xfrm>
        </p:grpSpPr>
        <p:pic>
          <p:nvPicPr>
            <p:cNvPr id="38919" name="Picture 7"/>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886856" y="4445046"/>
              <a:ext cx="1933576" cy="12877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8" name="Tekstboks 17"/>
            <p:cNvSpPr txBox="1"/>
            <p:nvPr/>
          </p:nvSpPr>
          <p:spPr>
            <a:xfrm>
              <a:off x="2360704" y="5762928"/>
              <a:ext cx="761747" cy="369332"/>
            </a:xfrm>
            <a:prstGeom prst="rect">
              <a:avLst/>
            </a:prstGeom>
            <a:noFill/>
          </p:spPr>
          <p:txBody>
            <a:bodyPr wrap="none" rtlCol="0">
              <a:spAutoFit/>
            </a:bodyPr>
            <a:lstStyle/>
            <a:p>
              <a:r>
                <a:rPr lang="da-DK" dirty="0">
                  <a:latin typeface="Arial" panose="020B0604020202020204" pitchFamily="34" charset="0"/>
                  <a:cs typeface="Arial" panose="020B0604020202020204" pitchFamily="34" charset="0"/>
                </a:rPr>
                <a:t>Lever</a:t>
              </a:r>
            </a:p>
          </p:txBody>
        </p:sp>
      </p:grpSp>
      <p:grpSp>
        <p:nvGrpSpPr>
          <p:cNvPr id="24" name="Gruppe 23"/>
          <p:cNvGrpSpPr/>
          <p:nvPr/>
        </p:nvGrpSpPr>
        <p:grpSpPr>
          <a:xfrm>
            <a:off x="5493850" y="4584373"/>
            <a:ext cx="1546264" cy="1568502"/>
            <a:chOff x="5043604" y="3998931"/>
            <a:chExt cx="2146742" cy="2250826"/>
          </a:xfrm>
        </p:grpSpPr>
        <p:pic>
          <p:nvPicPr>
            <p:cNvPr id="38920" name="Picture 8"/>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499004" y="3998931"/>
              <a:ext cx="1559141" cy="19047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1" name="Tekstboks 20"/>
            <p:cNvSpPr txBox="1"/>
            <p:nvPr/>
          </p:nvSpPr>
          <p:spPr>
            <a:xfrm>
              <a:off x="5043604" y="5880425"/>
              <a:ext cx="2146742" cy="369332"/>
            </a:xfrm>
            <a:prstGeom prst="rect">
              <a:avLst/>
            </a:prstGeom>
            <a:noFill/>
          </p:spPr>
          <p:txBody>
            <a:bodyPr wrap="none" rtlCol="0">
              <a:spAutoFit/>
            </a:bodyPr>
            <a:lstStyle/>
            <a:p>
              <a:r>
                <a:rPr lang="da-DK" dirty="0">
                  <a:latin typeface="Arial" panose="020B0604020202020204" pitchFamily="34" charset="0"/>
                  <a:cs typeface="Arial" panose="020B0604020202020204" pitchFamily="34" charset="0"/>
                </a:rPr>
                <a:t>Åndedrætscenteret</a:t>
              </a:r>
            </a:p>
          </p:txBody>
        </p:sp>
      </p:grpSp>
      <p:grpSp>
        <p:nvGrpSpPr>
          <p:cNvPr id="19" name="Gruppe 18"/>
          <p:cNvGrpSpPr/>
          <p:nvPr/>
        </p:nvGrpSpPr>
        <p:grpSpPr>
          <a:xfrm>
            <a:off x="1979192" y="4424574"/>
            <a:ext cx="1835858" cy="600364"/>
            <a:chOff x="5446519" y="1662547"/>
            <a:chExt cx="1835858" cy="600364"/>
          </a:xfrm>
        </p:grpSpPr>
        <p:sp>
          <p:nvSpPr>
            <p:cNvPr id="10" name="Tekstboks 9"/>
            <p:cNvSpPr txBox="1"/>
            <p:nvPr/>
          </p:nvSpPr>
          <p:spPr>
            <a:xfrm>
              <a:off x="5499004" y="1791916"/>
              <a:ext cx="1783373" cy="369332"/>
            </a:xfrm>
            <a:prstGeom prst="rect">
              <a:avLst/>
            </a:prstGeom>
            <a:noFill/>
          </p:spPr>
          <p:txBody>
            <a:bodyPr wrap="none" rtlCol="0">
              <a:spAutoFit/>
            </a:bodyPr>
            <a:lstStyle/>
            <a:p>
              <a:r>
                <a:rPr lang="da-DK" dirty="0">
                  <a:solidFill>
                    <a:srgbClr val="FF0000"/>
                  </a:solidFill>
                  <a:latin typeface="Arial" panose="020B0604020202020204" pitchFamily="34" charset="0"/>
                  <a:cs typeface="Arial" panose="020B0604020202020204" pitchFamily="34" charset="0"/>
                </a:rPr>
                <a:t>Vand i lungerne</a:t>
              </a:r>
            </a:p>
          </p:txBody>
        </p:sp>
        <p:sp>
          <p:nvSpPr>
            <p:cNvPr id="11" name="Ellipse 10"/>
            <p:cNvSpPr/>
            <p:nvPr/>
          </p:nvSpPr>
          <p:spPr>
            <a:xfrm>
              <a:off x="5446519" y="1662547"/>
              <a:ext cx="1757665" cy="600364"/>
            </a:xfrm>
            <a:prstGeom prst="ellipse">
              <a:avLst/>
            </a:prstGeom>
            <a:noFill/>
            <a:ln w="508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nvGrpSpPr>
          <p:cNvPr id="20" name="Gruppe 19"/>
          <p:cNvGrpSpPr/>
          <p:nvPr/>
        </p:nvGrpSpPr>
        <p:grpSpPr>
          <a:xfrm>
            <a:off x="426554" y="2010713"/>
            <a:ext cx="1934149" cy="752337"/>
            <a:chOff x="426556" y="2210137"/>
            <a:chExt cx="1757665" cy="600364"/>
          </a:xfrm>
        </p:grpSpPr>
        <p:sp>
          <p:nvSpPr>
            <p:cNvPr id="25" name="Ellipse 24"/>
            <p:cNvSpPr/>
            <p:nvPr/>
          </p:nvSpPr>
          <p:spPr>
            <a:xfrm>
              <a:off x="426556" y="2210137"/>
              <a:ext cx="1757665" cy="600364"/>
            </a:xfrm>
            <a:prstGeom prst="ellipse">
              <a:avLst/>
            </a:prstGeom>
            <a:noFill/>
            <a:ln w="508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6" name="Tekstboks 25"/>
            <p:cNvSpPr txBox="1"/>
            <p:nvPr/>
          </p:nvSpPr>
          <p:spPr>
            <a:xfrm>
              <a:off x="434842" y="2219751"/>
              <a:ext cx="1741089" cy="515771"/>
            </a:xfrm>
            <a:prstGeom prst="rect">
              <a:avLst/>
            </a:prstGeom>
            <a:noFill/>
          </p:spPr>
          <p:txBody>
            <a:bodyPr wrap="none" rtlCol="0">
              <a:spAutoFit/>
            </a:bodyPr>
            <a:lstStyle/>
            <a:p>
              <a:pPr algn="ctr"/>
              <a:r>
                <a:rPr lang="da-DK" dirty="0">
                  <a:solidFill>
                    <a:srgbClr val="FF0000"/>
                  </a:solidFill>
                  <a:latin typeface="Arial" panose="020B0604020202020204" pitchFamily="34" charset="0"/>
                  <a:cs typeface="Arial" panose="020B0604020202020204" pitchFamily="34" charset="0"/>
                </a:rPr>
                <a:t>Irritation og</a:t>
              </a:r>
            </a:p>
            <a:p>
              <a:pPr algn="ctr"/>
              <a:r>
                <a:rPr lang="da-DK" dirty="0">
                  <a:solidFill>
                    <a:srgbClr val="FF0000"/>
                  </a:solidFill>
                  <a:latin typeface="Arial" panose="020B0604020202020204" pitchFamily="34" charset="0"/>
                  <a:cs typeface="Arial" panose="020B0604020202020204" pitchFamily="34" charset="0"/>
                </a:rPr>
                <a:t>synsnedsættelse</a:t>
              </a:r>
            </a:p>
          </p:txBody>
        </p:sp>
      </p:grpSp>
      <p:grpSp>
        <p:nvGrpSpPr>
          <p:cNvPr id="29" name="Gruppe 28"/>
          <p:cNvGrpSpPr/>
          <p:nvPr/>
        </p:nvGrpSpPr>
        <p:grpSpPr>
          <a:xfrm>
            <a:off x="4117282" y="1223184"/>
            <a:ext cx="1888789" cy="744469"/>
            <a:chOff x="5367880" y="1596448"/>
            <a:chExt cx="1888789" cy="744469"/>
          </a:xfrm>
        </p:grpSpPr>
        <p:sp>
          <p:nvSpPr>
            <p:cNvPr id="30" name="Tekstboks 29"/>
            <p:cNvSpPr txBox="1"/>
            <p:nvPr/>
          </p:nvSpPr>
          <p:spPr>
            <a:xfrm>
              <a:off x="5555740" y="1645516"/>
              <a:ext cx="1569660" cy="646331"/>
            </a:xfrm>
            <a:prstGeom prst="rect">
              <a:avLst/>
            </a:prstGeom>
            <a:noFill/>
          </p:spPr>
          <p:txBody>
            <a:bodyPr wrap="none" rtlCol="0">
              <a:spAutoFit/>
            </a:bodyPr>
            <a:lstStyle/>
            <a:p>
              <a:pPr algn="ctr"/>
              <a:r>
                <a:rPr lang="da-DK" dirty="0">
                  <a:solidFill>
                    <a:srgbClr val="FF0000"/>
                  </a:solidFill>
                  <a:latin typeface="Arial" panose="020B0604020202020204" pitchFamily="34" charset="0"/>
                  <a:cs typeface="Arial" panose="020B0604020202020204" pitchFamily="34" charset="0"/>
                </a:rPr>
                <a:t>Lammelse af </a:t>
              </a:r>
            </a:p>
            <a:p>
              <a:pPr algn="ctr"/>
              <a:r>
                <a:rPr lang="da-DK" dirty="0">
                  <a:solidFill>
                    <a:srgbClr val="FF0000"/>
                  </a:solidFill>
                  <a:latin typeface="Arial" panose="020B0604020202020204" pitchFamily="34" charset="0"/>
                  <a:cs typeface="Arial" panose="020B0604020202020204" pitchFamily="34" charset="0"/>
                </a:rPr>
                <a:t>lugtesansen</a:t>
              </a:r>
            </a:p>
          </p:txBody>
        </p:sp>
        <p:sp>
          <p:nvSpPr>
            <p:cNvPr id="31" name="Ellipse 30"/>
            <p:cNvSpPr/>
            <p:nvPr/>
          </p:nvSpPr>
          <p:spPr>
            <a:xfrm>
              <a:off x="5367880" y="1596448"/>
              <a:ext cx="1888789" cy="744469"/>
            </a:xfrm>
            <a:prstGeom prst="ellipse">
              <a:avLst/>
            </a:prstGeom>
            <a:noFill/>
            <a:ln w="508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nvGrpSpPr>
          <p:cNvPr id="33" name="Gruppe 32"/>
          <p:cNvGrpSpPr/>
          <p:nvPr/>
        </p:nvGrpSpPr>
        <p:grpSpPr>
          <a:xfrm>
            <a:off x="6695925" y="1549878"/>
            <a:ext cx="1888789" cy="744469"/>
            <a:chOff x="5367880" y="1596448"/>
            <a:chExt cx="1888789" cy="744469"/>
          </a:xfrm>
        </p:grpSpPr>
        <p:sp>
          <p:nvSpPr>
            <p:cNvPr id="34" name="Tekstboks 33"/>
            <p:cNvSpPr txBox="1"/>
            <p:nvPr/>
          </p:nvSpPr>
          <p:spPr>
            <a:xfrm>
              <a:off x="5575361" y="1645516"/>
              <a:ext cx="1441420" cy="646331"/>
            </a:xfrm>
            <a:prstGeom prst="rect">
              <a:avLst/>
            </a:prstGeom>
            <a:noFill/>
          </p:spPr>
          <p:txBody>
            <a:bodyPr wrap="none" rtlCol="0">
              <a:spAutoFit/>
            </a:bodyPr>
            <a:lstStyle/>
            <a:p>
              <a:pPr algn="ctr"/>
              <a:r>
                <a:rPr lang="da-DK" dirty="0">
                  <a:solidFill>
                    <a:srgbClr val="FF0000"/>
                  </a:solidFill>
                  <a:latin typeface="Arial" panose="020B0604020202020204" pitchFamily="34" charset="0"/>
                  <a:cs typeface="Arial" panose="020B0604020202020204" pitchFamily="34" charset="0"/>
                </a:rPr>
                <a:t>Funktions-</a:t>
              </a:r>
            </a:p>
            <a:p>
              <a:pPr algn="ctr"/>
              <a:r>
                <a:rPr lang="da-DK" dirty="0">
                  <a:solidFill>
                    <a:srgbClr val="FF0000"/>
                  </a:solidFill>
                  <a:latin typeface="Arial" panose="020B0604020202020204" pitchFamily="34" charset="0"/>
                  <a:cs typeface="Arial" panose="020B0604020202020204" pitchFamily="34" charset="0"/>
                </a:rPr>
                <a:t>nedsættelse</a:t>
              </a:r>
            </a:p>
          </p:txBody>
        </p:sp>
        <p:sp>
          <p:nvSpPr>
            <p:cNvPr id="35" name="Ellipse 34"/>
            <p:cNvSpPr/>
            <p:nvPr/>
          </p:nvSpPr>
          <p:spPr>
            <a:xfrm>
              <a:off x="5367880" y="1596448"/>
              <a:ext cx="1888789" cy="744469"/>
            </a:xfrm>
            <a:prstGeom prst="ellipse">
              <a:avLst/>
            </a:prstGeom>
            <a:noFill/>
            <a:ln w="508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nvGrpSpPr>
          <p:cNvPr id="38" name="Gruppe 37"/>
          <p:cNvGrpSpPr/>
          <p:nvPr/>
        </p:nvGrpSpPr>
        <p:grpSpPr>
          <a:xfrm>
            <a:off x="5301927" y="3848421"/>
            <a:ext cx="2210863" cy="827906"/>
            <a:chOff x="5206843" y="1596448"/>
            <a:chExt cx="2210863" cy="827906"/>
          </a:xfrm>
        </p:grpSpPr>
        <p:sp>
          <p:nvSpPr>
            <p:cNvPr id="39" name="Tekstboks 38"/>
            <p:cNvSpPr txBox="1"/>
            <p:nvPr/>
          </p:nvSpPr>
          <p:spPr>
            <a:xfrm>
              <a:off x="5206843" y="1610079"/>
              <a:ext cx="2210863" cy="646331"/>
            </a:xfrm>
            <a:prstGeom prst="rect">
              <a:avLst/>
            </a:prstGeom>
            <a:noFill/>
          </p:spPr>
          <p:txBody>
            <a:bodyPr wrap="none" rtlCol="0">
              <a:spAutoFit/>
            </a:bodyPr>
            <a:lstStyle/>
            <a:p>
              <a:pPr algn="ctr"/>
              <a:r>
                <a:rPr lang="da-DK" dirty="0">
                  <a:solidFill>
                    <a:srgbClr val="FF0000"/>
                  </a:solidFill>
                  <a:latin typeface="Arial" panose="020B0604020202020204" pitchFamily="34" charset="0"/>
                  <a:cs typeface="Arial" panose="020B0604020202020204" pitchFamily="34" charset="0"/>
                </a:rPr>
                <a:t>Lammelse af </a:t>
              </a:r>
            </a:p>
            <a:p>
              <a:pPr algn="ctr"/>
              <a:r>
                <a:rPr lang="da-DK" dirty="0" err="1">
                  <a:solidFill>
                    <a:srgbClr val="FF0000"/>
                  </a:solidFill>
                  <a:latin typeface="Arial" panose="020B0604020202020204" pitchFamily="34" charset="0"/>
                  <a:cs typeface="Arial" panose="020B0604020202020204" pitchFamily="34" charset="0"/>
                </a:rPr>
                <a:t>åndedrætskontollen</a:t>
              </a:r>
              <a:endParaRPr lang="da-DK" dirty="0">
                <a:solidFill>
                  <a:srgbClr val="FF0000"/>
                </a:solidFill>
                <a:latin typeface="Arial" panose="020B0604020202020204" pitchFamily="34" charset="0"/>
                <a:cs typeface="Arial" panose="020B0604020202020204" pitchFamily="34" charset="0"/>
              </a:endParaRPr>
            </a:p>
          </p:txBody>
        </p:sp>
        <p:sp>
          <p:nvSpPr>
            <p:cNvPr id="40" name="Ellipse 39"/>
            <p:cNvSpPr/>
            <p:nvPr/>
          </p:nvSpPr>
          <p:spPr>
            <a:xfrm>
              <a:off x="5275997" y="1596448"/>
              <a:ext cx="2072555" cy="827906"/>
            </a:xfrm>
            <a:prstGeom prst="ellipse">
              <a:avLst/>
            </a:prstGeom>
            <a:noFill/>
            <a:ln w="508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nvGrpSpPr>
          <p:cNvPr id="48" name="Gruppe 47"/>
          <p:cNvGrpSpPr/>
          <p:nvPr/>
        </p:nvGrpSpPr>
        <p:grpSpPr>
          <a:xfrm>
            <a:off x="7695807" y="5939916"/>
            <a:ext cx="682388" cy="888516"/>
            <a:chOff x="6759555" y="5907820"/>
            <a:chExt cx="682388" cy="888516"/>
          </a:xfrm>
        </p:grpSpPr>
        <p:sp>
          <p:nvSpPr>
            <p:cNvPr id="49" name="Rektangel 4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50" name="Gruppe 49"/>
            <p:cNvGrpSpPr/>
            <p:nvPr/>
          </p:nvGrpSpPr>
          <p:grpSpPr>
            <a:xfrm>
              <a:off x="6971034" y="6173247"/>
              <a:ext cx="252884" cy="433386"/>
              <a:chOff x="5562062" y="5729288"/>
              <a:chExt cx="252884" cy="433386"/>
            </a:xfrm>
          </p:grpSpPr>
          <p:sp>
            <p:nvSpPr>
              <p:cNvPr id="51" name="Kombinationstegning 50"/>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2" name="Kombinationstegning 51"/>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3" name="Rektangel 52"/>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4" name="Kombinationstegning 53"/>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107" name="Gruppe 106"/>
          <p:cNvGrpSpPr/>
          <p:nvPr/>
        </p:nvGrpSpPr>
        <p:grpSpPr>
          <a:xfrm>
            <a:off x="7646740" y="5939916"/>
            <a:ext cx="682388" cy="888516"/>
            <a:chOff x="7994416" y="2802765"/>
            <a:chExt cx="682388" cy="888516"/>
          </a:xfrm>
        </p:grpSpPr>
        <p:sp>
          <p:nvSpPr>
            <p:cNvPr id="108" name="Rektangel 107"/>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09" name="Gruppe 108"/>
            <p:cNvGrpSpPr/>
            <p:nvPr/>
          </p:nvGrpSpPr>
          <p:grpSpPr>
            <a:xfrm>
              <a:off x="8127336" y="3036251"/>
              <a:ext cx="445253" cy="373349"/>
              <a:chOff x="7374328" y="5723244"/>
              <a:chExt cx="445253" cy="373349"/>
            </a:xfrm>
          </p:grpSpPr>
          <p:pic>
            <p:nvPicPr>
              <p:cNvPr id="11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1" name="Tekstboks 110"/>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88" name="Gruppe 87"/>
          <p:cNvGrpSpPr/>
          <p:nvPr/>
        </p:nvGrpSpPr>
        <p:grpSpPr>
          <a:xfrm>
            <a:off x="7661092" y="5967902"/>
            <a:ext cx="682388" cy="888516"/>
            <a:chOff x="6759555" y="5907820"/>
            <a:chExt cx="682388" cy="888516"/>
          </a:xfrm>
        </p:grpSpPr>
        <p:sp>
          <p:nvSpPr>
            <p:cNvPr id="89" name="Rektangel 8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90" name="Gruppe 89"/>
            <p:cNvGrpSpPr/>
            <p:nvPr/>
          </p:nvGrpSpPr>
          <p:grpSpPr>
            <a:xfrm>
              <a:off x="6971034" y="6173247"/>
              <a:ext cx="252884" cy="433386"/>
              <a:chOff x="5562062" y="5729288"/>
              <a:chExt cx="252884" cy="433386"/>
            </a:xfrm>
          </p:grpSpPr>
          <p:sp>
            <p:nvSpPr>
              <p:cNvPr id="91" name="Kombinationstegning 90"/>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2" name="Kombinationstegning 91"/>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3" name="Rektangel 92"/>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4" name="Kombinationstegning 93"/>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112" name="Gruppe 111"/>
          <p:cNvGrpSpPr/>
          <p:nvPr/>
        </p:nvGrpSpPr>
        <p:grpSpPr>
          <a:xfrm>
            <a:off x="7616849" y="5967407"/>
            <a:ext cx="682388" cy="888516"/>
            <a:chOff x="7994416" y="2802765"/>
            <a:chExt cx="682388" cy="888516"/>
          </a:xfrm>
        </p:grpSpPr>
        <p:sp>
          <p:nvSpPr>
            <p:cNvPr id="113" name="Rektangel 112"/>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14" name="Gruppe 113"/>
            <p:cNvGrpSpPr/>
            <p:nvPr/>
          </p:nvGrpSpPr>
          <p:grpSpPr>
            <a:xfrm>
              <a:off x="8127336" y="3036251"/>
              <a:ext cx="445253" cy="373349"/>
              <a:chOff x="7374328" y="5723244"/>
              <a:chExt cx="445253" cy="373349"/>
            </a:xfrm>
          </p:grpSpPr>
          <p:pic>
            <p:nvPicPr>
              <p:cNvPr id="11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16" name="Tekstboks 115"/>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95" name="Gruppe 94"/>
          <p:cNvGrpSpPr/>
          <p:nvPr/>
        </p:nvGrpSpPr>
        <p:grpSpPr>
          <a:xfrm>
            <a:off x="7593585" y="5934630"/>
            <a:ext cx="682388" cy="888516"/>
            <a:chOff x="6759555" y="5907820"/>
            <a:chExt cx="682388" cy="888516"/>
          </a:xfrm>
        </p:grpSpPr>
        <p:sp>
          <p:nvSpPr>
            <p:cNvPr id="96" name="Rektangel 95"/>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97" name="Gruppe 96"/>
            <p:cNvGrpSpPr/>
            <p:nvPr/>
          </p:nvGrpSpPr>
          <p:grpSpPr>
            <a:xfrm>
              <a:off x="6971034" y="6173247"/>
              <a:ext cx="252884" cy="433386"/>
              <a:chOff x="5562062" y="5729288"/>
              <a:chExt cx="252884" cy="433386"/>
            </a:xfrm>
          </p:grpSpPr>
          <p:sp>
            <p:nvSpPr>
              <p:cNvPr id="98" name="Kombinationstegning 97"/>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9" name="Kombinationstegning 98"/>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00" name="Rektangel 99"/>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01" name="Kombinationstegning 100"/>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102" name="Gruppe 101"/>
          <p:cNvGrpSpPr/>
          <p:nvPr/>
        </p:nvGrpSpPr>
        <p:grpSpPr>
          <a:xfrm>
            <a:off x="7593585" y="5981153"/>
            <a:ext cx="682388" cy="888516"/>
            <a:chOff x="7994416" y="2802765"/>
            <a:chExt cx="682388" cy="888516"/>
          </a:xfrm>
        </p:grpSpPr>
        <p:sp>
          <p:nvSpPr>
            <p:cNvPr id="103" name="Rektangel 102"/>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04" name="Gruppe 103"/>
            <p:cNvGrpSpPr/>
            <p:nvPr/>
          </p:nvGrpSpPr>
          <p:grpSpPr>
            <a:xfrm>
              <a:off x="8127336" y="3036251"/>
              <a:ext cx="445253" cy="373349"/>
              <a:chOff x="7374328" y="5723244"/>
              <a:chExt cx="445253" cy="373349"/>
            </a:xfrm>
          </p:grpSpPr>
          <p:pic>
            <p:nvPicPr>
              <p:cNvPr id="10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6" name="Tekstboks 105"/>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81" name="Gruppe 80"/>
          <p:cNvGrpSpPr/>
          <p:nvPr/>
        </p:nvGrpSpPr>
        <p:grpSpPr>
          <a:xfrm>
            <a:off x="7567640" y="5814279"/>
            <a:ext cx="682388" cy="888516"/>
            <a:chOff x="6759555" y="5907820"/>
            <a:chExt cx="682388" cy="888516"/>
          </a:xfrm>
        </p:grpSpPr>
        <p:sp>
          <p:nvSpPr>
            <p:cNvPr id="82" name="Rektangel 81"/>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83" name="Gruppe 82"/>
            <p:cNvGrpSpPr/>
            <p:nvPr/>
          </p:nvGrpSpPr>
          <p:grpSpPr>
            <a:xfrm>
              <a:off x="6971034" y="6173247"/>
              <a:ext cx="252884" cy="433386"/>
              <a:chOff x="5562062" y="5729288"/>
              <a:chExt cx="252884" cy="433386"/>
            </a:xfrm>
          </p:grpSpPr>
          <p:sp>
            <p:nvSpPr>
              <p:cNvPr id="84" name="Kombinationstegning 83"/>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85" name="Kombinationstegning 84"/>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86" name="Rektangel 85"/>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87" name="Kombinationstegning 86"/>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117" name="Gruppe 116"/>
          <p:cNvGrpSpPr/>
          <p:nvPr/>
        </p:nvGrpSpPr>
        <p:grpSpPr>
          <a:xfrm>
            <a:off x="7512790" y="5862491"/>
            <a:ext cx="682388" cy="888516"/>
            <a:chOff x="7994416" y="2802765"/>
            <a:chExt cx="682388" cy="888516"/>
          </a:xfrm>
        </p:grpSpPr>
        <p:sp>
          <p:nvSpPr>
            <p:cNvPr id="118" name="Rektangel 117"/>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19" name="Gruppe 118"/>
            <p:cNvGrpSpPr/>
            <p:nvPr/>
          </p:nvGrpSpPr>
          <p:grpSpPr>
            <a:xfrm>
              <a:off x="8127336" y="3036251"/>
              <a:ext cx="445253" cy="373349"/>
              <a:chOff x="7374328" y="5723244"/>
              <a:chExt cx="445253" cy="373349"/>
            </a:xfrm>
          </p:grpSpPr>
          <p:pic>
            <p:nvPicPr>
              <p:cNvPr id="12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1" name="Tekstboks 120"/>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grpSp>
        <p:nvGrpSpPr>
          <p:cNvPr id="60" name="Gruppe 59"/>
          <p:cNvGrpSpPr/>
          <p:nvPr/>
        </p:nvGrpSpPr>
        <p:grpSpPr>
          <a:xfrm>
            <a:off x="7573998" y="5967407"/>
            <a:ext cx="682388" cy="888516"/>
            <a:chOff x="6759555" y="5907820"/>
            <a:chExt cx="682388" cy="888516"/>
          </a:xfrm>
        </p:grpSpPr>
        <p:sp>
          <p:nvSpPr>
            <p:cNvPr id="61" name="Rektangel 60"/>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62" name="Gruppe 61"/>
            <p:cNvGrpSpPr/>
            <p:nvPr/>
          </p:nvGrpSpPr>
          <p:grpSpPr>
            <a:xfrm>
              <a:off x="6971034" y="6173247"/>
              <a:ext cx="252884" cy="433386"/>
              <a:chOff x="5562062" y="5729288"/>
              <a:chExt cx="252884" cy="433386"/>
            </a:xfrm>
          </p:grpSpPr>
          <p:sp>
            <p:nvSpPr>
              <p:cNvPr id="63" name="Kombinationstegning 62"/>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4" name="Kombinationstegning 63"/>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5" name="Rektangel 64"/>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6" name="Kombinationstegning 65"/>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55" name="Gruppe 54"/>
          <p:cNvGrpSpPr/>
          <p:nvPr/>
        </p:nvGrpSpPr>
        <p:grpSpPr>
          <a:xfrm>
            <a:off x="7549051" y="5957055"/>
            <a:ext cx="682388" cy="888516"/>
            <a:chOff x="7994416" y="2802765"/>
            <a:chExt cx="682388" cy="888516"/>
          </a:xfrm>
        </p:grpSpPr>
        <p:sp>
          <p:nvSpPr>
            <p:cNvPr id="56" name="Rektangel 55"/>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57" name="Gruppe 56"/>
            <p:cNvGrpSpPr/>
            <p:nvPr/>
          </p:nvGrpSpPr>
          <p:grpSpPr>
            <a:xfrm>
              <a:off x="8127336" y="3036251"/>
              <a:ext cx="445253" cy="373349"/>
              <a:chOff x="7374328" y="5723244"/>
              <a:chExt cx="445253" cy="373349"/>
            </a:xfrm>
          </p:grpSpPr>
          <p:pic>
            <p:nvPicPr>
              <p:cNvPr id="5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9" name="Tekstboks 58"/>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spTree>
    <p:extLst>
      <p:ext uri="{BB962C8B-B14F-4D97-AF65-F5344CB8AC3E}">
        <p14:creationId xmlns:p14="http://schemas.microsoft.com/office/powerpoint/2010/main" val="342821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5"/>
                                        </p:tgtEl>
                                        <p:attrNameLst>
                                          <p:attrName>style.visibility</p:attrName>
                                        </p:attrNameLst>
                                      </p:cBhvr>
                                      <p:to>
                                        <p:strVal val="visible"/>
                                      </p:to>
                                    </p:set>
                                  </p:childTnLst>
                                </p:cTn>
                              </p:par>
                            </p:childTnLst>
                          </p:cTn>
                        </p:par>
                        <p:par>
                          <p:cTn id="9" fill="hold">
                            <p:stCondLst>
                              <p:cond delay="0"/>
                            </p:stCondLst>
                            <p:childTnLst>
                              <p:par>
                                <p:cTn id="10" presetID="22" presetClass="entr" presetSubtype="4" fill="hold" nodeType="afterEffect">
                                  <p:stCondLst>
                                    <p:cond delay="500"/>
                                  </p:stCondLst>
                                  <p:childTnLst>
                                    <p:set>
                                      <p:cBhvr>
                                        <p:cTn id="11" dur="1" fill="hold">
                                          <p:stCondLst>
                                            <p:cond delay="0"/>
                                          </p:stCondLst>
                                        </p:cTn>
                                        <p:tgtEl>
                                          <p:spTgt spid="29"/>
                                        </p:tgtEl>
                                        <p:attrNameLst>
                                          <p:attrName>style.visibility</p:attrName>
                                        </p:attrNameLst>
                                      </p:cBhvr>
                                      <p:to>
                                        <p:strVal val="visible"/>
                                      </p:to>
                                    </p:set>
                                    <p:animEffect transition="in" filter="wipe(down)">
                                      <p:cBhvr>
                                        <p:cTn id="12" dur="1000"/>
                                        <p:tgtEl>
                                          <p:spTgt spid="29"/>
                                        </p:tgtEl>
                                      </p:cBhvr>
                                    </p:animEffect>
                                  </p:childTnLst>
                                </p:cTn>
                              </p:par>
                            </p:childTnLst>
                          </p:cTn>
                        </p:par>
                        <p:par>
                          <p:cTn id="13" fill="hold">
                            <p:stCondLst>
                              <p:cond delay="1500"/>
                            </p:stCondLst>
                            <p:childTnLst>
                              <p:par>
                                <p:cTn id="14" presetID="1" presetClass="entr" presetSubtype="0" fill="hold" nodeType="afterEffect">
                                  <p:stCondLst>
                                    <p:cond delay="0"/>
                                  </p:stCondLst>
                                  <p:childTnLst>
                                    <p:set>
                                      <p:cBhvr>
                                        <p:cTn id="15" dur="1" fill="hold">
                                          <p:stCondLst>
                                            <p:cond delay="0"/>
                                          </p:stCondLst>
                                        </p:cTn>
                                        <p:tgtEl>
                                          <p:spTgt spid="102"/>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17"/>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88"/>
                                        </p:tgtEl>
                                        <p:attrNameLst>
                                          <p:attrName>style.visibility</p:attrName>
                                        </p:attrNameLst>
                                      </p:cBhvr>
                                      <p:to>
                                        <p:strVal val="visible"/>
                                      </p:to>
                                    </p:set>
                                  </p:childTnLst>
                                </p:cTn>
                              </p:par>
                            </p:childTnLst>
                          </p:cTn>
                        </p:par>
                        <p:par>
                          <p:cTn id="22" fill="hold">
                            <p:stCondLst>
                              <p:cond delay="0"/>
                            </p:stCondLst>
                            <p:childTnLst>
                              <p:par>
                                <p:cTn id="23" presetID="22" presetClass="entr" presetSubtype="4" fill="hold" nodeType="afterEffect">
                                  <p:stCondLst>
                                    <p:cond delay="500"/>
                                  </p:stCondLst>
                                  <p:childTnLst>
                                    <p:set>
                                      <p:cBhvr>
                                        <p:cTn id="24" dur="1" fill="hold">
                                          <p:stCondLst>
                                            <p:cond delay="0"/>
                                          </p:stCondLst>
                                        </p:cTn>
                                        <p:tgtEl>
                                          <p:spTgt spid="20"/>
                                        </p:tgtEl>
                                        <p:attrNameLst>
                                          <p:attrName>style.visibility</p:attrName>
                                        </p:attrNameLst>
                                      </p:cBhvr>
                                      <p:to>
                                        <p:strVal val="visible"/>
                                      </p:to>
                                    </p:set>
                                    <p:animEffect transition="in" filter="wipe(down)">
                                      <p:cBhvr>
                                        <p:cTn id="25" dur="1000"/>
                                        <p:tgtEl>
                                          <p:spTgt spid="20"/>
                                        </p:tgtEl>
                                      </p:cBhvr>
                                    </p:animEffect>
                                  </p:childTnLst>
                                </p:cTn>
                              </p:par>
                            </p:childTnLst>
                          </p:cTn>
                        </p:par>
                        <p:par>
                          <p:cTn id="26" fill="hold">
                            <p:stCondLst>
                              <p:cond delay="1500"/>
                            </p:stCondLst>
                            <p:childTnLst>
                              <p:par>
                                <p:cTn id="27" presetID="1" presetClass="entr" presetSubtype="0" fill="hold" nodeType="afterEffect">
                                  <p:stCondLst>
                                    <p:cond delay="0"/>
                                  </p:stCondLst>
                                  <p:childTnLst>
                                    <p:set>
                                      <p:cBhvr>
                                        <p:cTn id="28" dur="1" fill="hold">
                                          <p:stCondLst>
                                            <p:cond delay="0"/>
                                          </p:stCondLst>
                                        </p:cTn>
                                        <p:tgtEl>
                                          <p:spTgt spid="11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48"/>
                                        </p:tgtEl>
                                        <p:attrNameLst>
                                          <p:attrName>style.visibility</p:attrName>
                                        </p:attrNameLst>
                                      </p:cBhvr>
                                      <p:to>
                                        <p:strVal val="visible"/>
                                      </p:to>
                                    </p:set>
                                  </p:childTnLst>
                                </p:cTn>
                              </p:par>
                            </p:childTnLst>
                          </p:cTn>
                        </p:par>
                        <p:par>
                          <p:cTn id="35" fill="hold">
                            <p:stCondLst>
                              <p:cond delay="0"/>
                            </p:stCondLst>
                            <p:childTnLst>
                              <p:par>
                                <p:cTn id="36" presetID="22" presetClass="entr" presetSubtype="4" fill="hold" nodeType="afterEffect">
                                  <p:stCondLst>
                                    <p:cond delay="500"/>
                                  </p:stCondLst>
                                  <p:childTnLst>
                                    <p:set>
                                      <p:cBhvr>
                                        <p:cTn id="37" dur="1" fill="hold">
                                          <p:stCondLst>
                                            <p:cond delay="0"/>
                                          </p:stCondLst>
                                        </p:cTn>
                                        <p:tgtEl>
                                          <p:spTgt spid="19"/>
                                        </p:tgtEl>
                                        <p:attrNameLst>
                                          <p:attrName>style.visibility</p:attrName>
                                        </p:attrNameLst>
                                      </p:cBhvr>
                                      <p:to>
                                        <p:strVal val="visible"/>
                                      </p:to>
                                    </p:set>
                                    <p:animEffect transition="in" filter="wipe(down)">
                                      <p:cBhvr>
                                        <p:cTn id="38" dur="1000"/>
                                        <p:tgtEl>
                                          <p:spTgt spid="19"/>
                                        </p:tgtEl>
                                      </p:cBhvr>
                                    </p:animEffect>
                                  </p:childTnLst>
                                </p:cTn>
                              </p:par>
                            </p:childTnLst>
                          </p:cTn>
                        </p:par>
                        <p:par>
                          <p:cTn id="39" fill="hold">
                            <p:stCondLst>
                              <p:cond delay="1500"/>
                            </p:stCondLst>
                            <p:childTnLst>
                              <p:par>
                                <p:cTn id="40" presetID="1" presetClass="entr" presetSubtype="0" fill="hold" nodeType="afterEffect">
                                  <p:stCondLst>
                                    <p:cond delay="0"/>
                                  </p:stCondLst>
                                  <p:childTnLst>
                                    <p:set>
                                      <p:cBhvr>
                                        <p:cTn id="41" dur="1" fill="hold">
                                          <p:stCondLst>
                                            <p:cond delay="0"/>
                                          </p:stCondLst>
                                        </p:cTn>
                                        <p:tgtEl>
                                          <p:spTgt spid="107"/>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24"/>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60"/>
                                        </p:tgtEl>
                                        <p:attrNameLst>
                                          <p:attrName>style.visibility</p:attrName>
                                        </p:attrNameLst>
                                      </p:cBhvr>
                                      <p:to>
                                        <p:strVal val="visible"/>
                                      </p:to>
                                    </p:set>
                                  </p:childTnLst>
                                </p:cTn>
                              </p:par>
                            </p:childTnLst>
                          </p:cTn>
                        </p:par>
                        <p:par>
                          <p:cTn id="48" fill="hold">
                            <p:stCondLst>
                              <p:cond delay="0"/>
                            </p:stCondLst>
                            <p:childTnLst>
                              <p:par>
                                <p:cTn id="49" presetID="22" presetClass="entr" presetSubtype="4" fill="hold" nodeType="afterEffect">
                                  <p:stCondLst>
                                    <p:cond delay="500"/>
                                  </p:stCondLst>
                                  <p:childTnLst>
                                    <p:set>
                                      <p:cBhvr>
                                        <p:cTn id="50" dur="1" fill="hold">
                                          <p:stCondLst>
                                            <p:cond delay="0"/>
                                          </p:stCondLst>
                                        </p:cTn>
                                        <p:tgtEl>
                                          <p:spTgt spid="38"/>
                                        </p:tgtEl>
                                        <p:attrNameLst>
                                          <p:attrName>style.visibility</p:attrName>
                                        </p:attrNameLst>
                                      </p:cBhvr>
                                      <p:to>
                                        <p:strVal val="visible"/>
                                      </p:to>
                                    </p:set>
                                    <p:animEffect transition="in" filter="wipe(down)">
                                      <p:cBhvr>
                                        <p:cTn id="51" dur="1000"/>
                                        <p:tgtEl>
                                          <p:spTgt spid="38"/>
                                        </p:tgtEl>
                                      </p:cBhvr>
                                    </p:animEffect>
                                  </p:childTnLst>
                                </p:cTn>
                              </p:par>
                            </p:childTnLst>
                          </p:cTn>
                        </p:par>
                        <p:par>
                          <p:cTn id="52" fill="hold">
                            <p:stCondLst>
                              <p:cond delay="1500"/>
                            </p:stCondLst>
                            <p:childTnLst>
                              <p:par>
                                <p:cTn id="53" presetID="1" presetClass="entr" presetSubtype="0" fill="hold" nodeType="afterEffect">
                                  <p:stCondLst>
                                    <p:cond delay="0"/>
                                  </p:stCondLst>
                                  <p:childTnLst>
                                    <p:set>
                                      <p:cBhvr>
                                        <p:cTn id="54" dur="1" fill="hold">
                                          <p:stCondLst>
                                            <p:cond delay="0"/>
                                          </p:stCondLst>
                                        </p:cTn>
                                        <p:tgtEl>
                                          <p:spTgt spid="5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3"/>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81"/>
                                        </p:tgtEl>
                                        <p:attrNameLst>
                                          <p:attrName>style.visibility</p:attrName>
                                        </p:attrNameLst>
                                      </p:cBhvr>
                                      <p:to>
                                        <p:strVal val="visible"/>
                                      </p:to>
                                    </p:set>
                                  </p:childTnLst>
                                </p:cTn>
                              </p:par>
                            </p:childTnLst>
                          </p:cTn>
                        </p:par>
                        <p:par>
                          <p:cTn id="61" fill="hold">
                            <p:stCondLst>
                              <p:cond delay="0"/>
                            </p:stCondLst>
                            <p:childTnLst>
                              <p:par>
                                <p:cTn id="62" presetID="22" presetClass="entr" presetSubtype="4" fill="hold" nodeType="afterEffect">
                                  <p:stCondLst>
                                    <p:cond delay="500"/>
                                  </p:stCondLst>
                                  <p:childTnLst>
                                    <p:set>
                                      <p:cBhvr>
                                        <p:cTn id="63" dur="1" fill="hold">
                                          <p:stCondLst>
                                            <p:cond delay="0"/>
                                          </p:stCondLst>
                                        </p:cTn>
                                        <p:tgtEl>
                                          <p:spTgt spid="33"/>
                                        </p:tgtEl>
                                        <p:attrNameLst>
                                          <p:attrName>style.visibility</p:attrName>
                                        </p:attrNameLst>
                                      </p:cBhvr>
                                      <p:to>
                                        <p:strVal val="visible"/>
                                      </p:to>
                                    </p:set>
                                    <p:animEffect transition="in" filter="wipe(down)">
                                      <p:cBhvr>
                                        <p:cTn id="64" dur="1000"/>
                                        <p:tgtEl>
                                          <p:spTgt spid="33"/>
                                        </p:tgtEl>
                                      </p:cBhvr>
                                    </p:animEffect>
                                  </p:childTnLst>
                                </p:cTn>
                              </p:par>
                            </p:childTnLst>
                          </p:cTn>
                        </p:par>
                        <p:par>
                          <p:cTn id="65" fill="hold">
                            <p:stCondLst>
                              <p:cond delay="1500"/>
                            </p:stCondLst>
                            <p:childTnLst>
                              <p:par>
                                <p:cTn id="66" presetID="1" presetClass="entr" presetSubtype="0" fill="hold" nodeType="afterEffect">
                                  <p:stCondLst>
                                    <p:cond delay="0"/>
                                  </p:stCondLst>
                                  <p:childTnLst>
                                    <p:set>
                                      <p:cBhvr>
                                        <p:cTn id="67" dur="1" fill="hold">
                                          <p:stCondLst>
                                            <p:cond delay="0"/>
                                          </p:stCondLst>
                                        </p:cTn>
                                        <p:tgtEl>
                                          <p:spTgt spid="1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ladsholder til tekst 3"/>
          <p:cNvSpPr>
            <a:spLocks noGrp="1"/>
          </p:cNvSpPr>
          <p:nvPr>
            <p:ph type="body" sz="quarter" idx="11"/>
          </p:nvPr>
        </p:nvSpPr>
        <p:spPr>
          <a:xfrm>
            <a:off x="537892" y="1578606"/>
            <a:ext cx="8054439" cy="4526315"/>
          </a:xfrm>
        </p:spPr>
        <p:txBody>
          <a:bodyPr/>
          <a:lstStyle/>
          <a:p>
            <a:pPr marL="171450" indent="-171450">
              <a:lnSpc>
                <a:spcPct val="100000"/>
              </a:lnSpc>
              <a:spcAft>
                <a:spcPts val="600"/>
              </a:spcAft>
              <a:buClr>
                <a:schemeClr val="accent4">
                  <a:lumMod val="75000"/>
                </a:schemeClr>
              </a:buClr>
              <a:buFont typeface="Wingdings" panose="05000000000000000000" pitchFamily="2" charset="2"/>
              <a:buChar char="Ø"/>
            </a:pPr>
            <a:r>
              <a:rPr lang="da-DK" altLang="da-DK" sz="2400" dirty="0">
                <a:cs typeface="Arial" panose="020B0604020202020204" pitchFamily="34" charset="0"/>
              </a:rPr>
              <a:t>Hvorfor er svovlbrinte interessant</a:t>
            </a:r>
          </a:p>
          <a:p>
            <a:pPr marL="171450" indent="-171450">
              <a:lnSpc>
                <a:spcPct val="100000"/>
              </a:lnSpc>
              <a:spcAft>
                <a:spcPts val="600"/>
              </a:spcAft>
              <a:buClr>
                <a:schemeClr val="accent4">
                  <a:lumMod val="75000"/>
                </a:schemeClr>
              </a:buClr>
              <a:buFont typeface="Wingdings" panose="05000000000000000000" pitchFamily="2" charset="2"/>
              <a:buChar char="Ø"/>
            </a:pPr>
            <a:r>
              <a:rPr lang="da-DK" altLang="da-DK" sz="2400" dirty="0">
                <a:cs typeface="Arial" panose="020B0604020202020204" pitchFamily="34" charset="0"/>
              </a:rPr>
              <a:t>Karakteristika</a:t>
            </a:r>
          </a:p>
          <a:p>
            <a:pPr marL="171450" indent="-171450">
              <a:lnSpc>
                <a:spcPct val="100000"/>
              </a:lnSpc>
              <a:spcAft>
                <a:spcPts val="600"/>
              </a:spcAft>
              <a:buClr>
                <a:schemeClr val="accent4">
                  <a:lumMod val="75000"/>
                </a:schemeClr>
              </a:buClr>
              <a:buFont typeface="Wingdings" panose="05000000000000000000" pitchFamily="2" charset="2"/>
              <a:buChar char="Ø"/>
            </a:pPr>
            <a:r>
              <a:rPr lang="da-DK" altLang="da-DK" sz="2400" dirty="0">
                <a:cs typeface="Arial" panose="020B0604020202020204" pitchFamily="34" charset="0"/>
              </a:rPr>
              <a:t>Problemets omfang</a:t>
            </a:r>
          </a:p>
          <a:p>
            <a:pPr marL="171450" indent="-171450">
              <a:lnSpc>
                <a:spcPct val="100000"/>
              </a:lnSpc>
              <a:spcAft>
                <a:spcPts val="600"/>
              </a:spcAft>
              <a:buClr>
                <a:schemeClr val="accent4">
                  <a:lumMod val="75000"/>
                </a:schemeClr>
              </a:buClr>
              <a:buFont typeface="Wingdings" panose="05000000000000000000" pitchFamily="2" charset="2"/>
              <a:buChar char="Ø"/>
            </a:pPr>
            <a:r>
              <a:rPr lang="da-DK" altLang="da-DK" sz="2400" dirty="0">
                <a:cs typeface="Arial" panose="020B0604020202020204" pitchFamily="34" charset="0"/>
              </a:rPr>
              <a:t>Hvad fremmer H</a:t>
            </a:r>
            <a:r>
              <a:rPr lang="da-DK" altLang="da-DK" sz="2400" baseline="-25000" dirty="0">
                <a:cs typeface="Arial" panose="020B0604020202020204" pitchFamily="34" charset="0"/>
              </a:rPr>
              <a:t>2</a:t>
            </a:r>
            <a:r>
              <a:rPr lang="da-DK" altLang="da-DK" sz="2400" dirty="0">
                <a:cs typeface="Arial" panose="020B0604020202020204" pitchFamily="34" charset="0"/>
              </a:rPr>
              <a:t>S</a:t>
            </a:r>
          </a:p>
          <a:p>
            <a:pPr marL="171450" indent="-171450">
              <a:lnSpc>
                <a:spcPct val="100000"/>
              </a:lnSpc>
              <a:spcAft>
                <a:spcPts val="600"/>
              </a:spcAft>
              <a:buClr>
                <a:schemeClr val="accent4">
                  <a:lumMod val="75000"/>
                </a:schemeClr>
              </a:buClr>
              <a:buFont typeface="Wingdings" panose="05000000000000000000" pitchFamily="2" charset="2"/>
              <a:buChar char="Ø"/>
            </a:pPr>
            <a:r>
              <a:rPr lang="da-DK" altLang="da-DK" sz="2400" dirty="0">
                <a:cs typeface="Arial" panose="020B0604020202020204" pitchFamily="34" charset="0"/>
              </a:rPr>
              <a:t>Hvor forekommer H</a:t>
            </a:r>
            <a:r>
              <a:rPr lang="da-DK" altLang="da-DK" sz="2400" baseline="-25000" dirty="0">
                <a:cs typeface="Arial" panose="020B0604020202020204" pitchFamily="34" charset="0"/>
              </a:rPr>
              <a:t>2</a:t>
            </a:r>
            <a:r>
              <a:rPr lang="da-DK" altLang="da-DK" sz="2400" dirty="0">
                <a:cs typeface="Arial" panose="020B0604020202020204" pitchFamily="34" charset="0"/>
              </a:rPr>
              <a:t>S</a:t>
            </a:r>
          </a:p>
          <a:p>
            <a:pPr marL="171450" indent="-171450">
              <a:lnSpc>
                <a:spcPct val="100000"/>
              </a:lnSpc>
              <a:spcAft>
                <a:spcPts val="600"/>
              </a:spcAft>
              <a:buClr>
                <a:schemeClr val="accent4">
                  <a:lumMod val="75000"/>
                </a:schemeClr>
              </a:buClr>
              <a:buFont typeface="Wingdings" panose="05000000000000000000" pitchFamily="2" charset="2"/>
              <a:buChar char="Ø"/>
            </a:pPr>
            <a:r>
              <a:rPr lang="da-DK" altLang="da-DK" sz="2400" dirty="0">
                <a:cs typeface="Arial" panose="020B0604020202020204" pitchFamily="34" charset="0"/>
              </a:rPr>
              <a:t>Spildevandets bestanddele</a:t>
            </a:r>
          </a:p>
          <a:p>
            <a:pPr marL="171450" indent="-171450">
              <a:lnSpc>
                <a:spcPct val="100000"/>
              </a:lnSpc>
              <a:spcAft>
                <a:spcPts val="600"/>
              </a:spcAft>
              <a:buClr>
                <a:schemeClr val="accent4">
                  <a:lumMod val="75000"/>
                </a:schemeClr>
              </a:buClr>
              <a:buFont typeface="Wingdings" panose="05000000000000000000" pitchFamily="2" charset="2"/>
              <a:buChar char="Ø"/>
            </a:pPr>
            <a:r>
              <a:rPr lang="da-DK" altLang="da-DK" sz="2400" dirty="0">
                <a:cs typeface="Arial" panose="020B0604020202020204" pitchFamily="34" charset="0"/>
              </a:rPr>
              <a:t>Hvordan dannes H</a:t>
            </a:r>
            <a:r>
              <a:rPr lang="da-DK" altLang="da-DK" sz="2400" baseline="-25000" dirty="0">
                <a:cs typeface="Arial" panose="020B0604020202020204" pitchFamily="34" charset="0"/>
              </a:rPr>
              <a:t>2</a:t>
            </a:r>
            <a:r>
              <a:rPr lang="da-DK" altLang="da-DK" sz="2400" dirty="0">
                <a:cs typeface="Arial" panose="020B0604020202020204" pitchFamily="34" charset="0"/>
              </a:rPr>
              <a:t>S</a:t>
            </a:r>
          </a:p>
          <a:p>
            <a:pPr marL="171450" indent="-171450">
              <a:lnSpc>
                <a:spcPct val="100000"/>
              </a:lnSpc>
              <a:spcAft>
                <a:spcPts val="600"/>
              </a:spcAft>
              <a:buClr>
                <a:schemeClr val="accent4">
                  <a:lumMod val="75000"/>
                </a:schemeClr>
              </a:buClr>
              <a:buFont typeface="Wingdings" panose="05000000000000000000" pitchFamily="2" charset="2"/>
              <a:buChar char="Ø"/>
            </a:pPr>
            <a:r>
              <a:rPr lang="da-DK" altLang="da-DK" sz="2400" dirty="0">
                <a:cs typeface="Arial" panose="020B0604020202020204" pitchFamily="34" charset="0"/>
              </a:rPr>
              <a:t>H</a:t>
            </a:r>
            <a:r>
              <a:rPr lang="da-DK" altLang="da-DK" sz="2400" baseline="-25000" dirty="0">
                <a:cs typeface="Arial" panose="020B0604020202020204" pitchFamily="34" charset="0"/>
              </a:rPr>
              <a:t>2</a:t>
            </a:r>
            <a:r>
              <a:rPr lang="da-DK" altLang="da-DK" sz="2400" dirty="0">
                <a:cs typeface="Arial" panose="020B0604020202020204" pitchFamily="34" charset="0"/>
              </a:rPr>
              <a:t>S og sundhedsfare</a:t>
            </a:r>
          </a:p>
          <a:p>
            <a:pPr marL="171450" indent="-171450">
              <a:lnSpc>
                <a:spcPct val="100000"/>
              </a:lnSpc>
              <a:spcAft>
                <a:spcPts val="600"/>
              </a:spcAft>
              <a:buClr>
                <a:schemeClr val="accent4">
                  <a:lumMod val="75000"/>
                </a:schemeClr>
              </a:buClr>
              <a:buFont typeface="Wingdings" panose="05000000000000000000" pitchFamily="2" charset="2"/>
              <a:buChar char="Ø"/>
            </a:pPr>
            <a:r>
              <a:rPr lang="da-DK" altLang="da-DK" sz="2400" dirty="0">
                <a:cs typeface="Arial" panose="020B0604020202020204" pitchFamily="34" charset="0"/>
              </a:rPr>
              <a:t>Korrosion</a:t>
            </a:r>
          </a:p>
          <a:p>
            <a:pPr marL="171450" indent="-171450">
              <a:lnSpc>
                <a:spcPct val="100000"/>
              </a:lnSpc>
              <a:spcAft>
                <a:spcPts val="600"/>
              </a:spcAft>
              <a:buClr>
                <a:schemeClr val="accent4">
                  <a:lumMod val="75000"/>
                </a:schemeClr>
              </a:buClr>
              <a:buFont typeface="Wingdings" panose="05000000000000000000" pitchFamily="2" charset="2"/>
              <a:buChar char="Ø"/>
            </a:pPr>
            <a:r>
              <a:rPr lang="da-DK" altLang="da-DK" sz="2400" dirty="0">
                <a:cs typeface="Arial" panose="020B0604020202020204" pitchFamily="34" charset="0"/>
              </a:rPr>
              <a:t>Forebyggelse og afhjælpning</a:t>
            </a:r>
          </a:p>
          <a:p>
            <a:pPr marL="171450" indent="-171450">
              <a:lnSpc>
                <a:spcPct val="100000"/>
              </a:lnSpc>
              <a:spcAft>
                <a:spcPts val="600"/>
              </a:spcAft>
              <a:buClr>
                <a:schemeClr val="accent4">
                  <a:lumMod val="75000"/>
                </a:schemeClr>
              </a:buClr>
              <a:buFont typeface="Wingdings" panose="05000000000000000000" pitchFamily="2" charset="2"/>
              <a:buChar char="Ø"/>
            </a:pPr>
            <a:r>
              <a:rPr lang="da-DK" altLang="da-DK" sz="2400" dirty="0">
                <a:cs typeface="Arial" panose="020B0604020202020204" pitchFamily="34" charset="0"/>
              </a:rPr>
              <a:t>Opsummering</a:t>
            </a:r>
          </a:p>
        </p:txBody>
      </p:sp>
      <p:sp>
        <p:nvSpPr>
          <p:cNvPr id="7" name="Pladsholder til sidefod 6"/>
          <p:cNvSpPr>
            <a:spLocks noGrp="1"/>
          </p:cNvSpPr>
          <p:nvPr>
            <p:ph type="ftr" sz="quarter" idx="3"/>
          </p:nvPr>
        </p:nvSpPr>
        <p:spPr>
          <a:xfrm>
            <a:off x="602885" y="6400065"/>
            <a:ext cx="4705961"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3</a:t>
            </a:fld>
            <a:endParaRPr lang="fr-FR" dirty="0"/>
          </a:p>
        </p:txBody>
      </p:sp>
      <p:sp>
        <p:nvSpPr>
          <p:cNvPr id="3" name="Titel 2"/>
          <p:cNvSpPr>
            <a:spLocks noGrp="1"/>
          </p:cNvSpPr>
          <p:nvPr>
            <p:ph type="title"/>
          </p:nvPr>
        </p:nvSpPr>
        <p:spPr/>
        <p:txBody>
          <a:bodyPr/>
          <a:lstStyle/>
          <a:p>
            <a:r>
              <a:rPr lang="da-DK" dirty="0"/>
              <a:t>Agenda</a:t>
            </a:r>
          </a:p>
        </p:txBody>
      </p:sp>
      <p:pic>
        <p:nvPicPr>
          <p:cNvPr id="3686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929188" y="2700338"/>
            <a:ext cx="3667125" cy="2743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4791317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lede 3"/>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135418" y="2882920"/>
            <a:ext cx="3505200" cy="3105150"/>
          </a:xfrm>
          <a:prstGeom prst="rect">
            <a:avLst/>
          </a:prstGeom>
        </p:spPr>
      </p:pic>
      <p:sp>
        <p:nvSpPr>
          <p:cNvPr id="2" name="Titel 1"/>
          <p:cNvSpPr>
            <a:spLocks noGrp="1"/>
          </p:cNvSpPr>
          <p:nvPr>
            <p:ph type="title"/>
          </p:nvPr>
        </p:nvSpPr>
        <p:spPr/>
        <p:txBody>
          <a:bodyPr>
            <a:normAutofit/>
          </a:bodyPr>
          <a:lstStyle/>
          <a:p>
            <a:r>
              <a:rPr lang="da-DK" dirty="0"/>
              <a:t>Helbredspåvirkninger</a:t>
            </a:r>
          </a:p>
        </p:txBody>
      </p:sp>
      <p:sp>
        <p:nvSpPr>
          <p:cNvPr id="5" name="Pladsholder til tekst 3"/>
          <p:cNvSpPr>
            <a:spLocks noGrp="1"/>
          </p:cNvSpPr>
          <p:nvPr>
            <p:ph type="body" sz="quarter" idx="11"/>
          </p:nvPr>
        </p:nvSpPr>
        <p:spPr>
          <a:xfrm>
            <a:off x="666479" y="1615177"/>
            <a:ext cx="8054439" cy="4526315"/>
          </a:xfrm>
        </p:spPr>
        <p:txBody>
          <a:bodyPr/>
          <a:lstStyle/>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Tid (hvor lang tids påvirkning)</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Koncentration (hvor meget)</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Samtidig påvirkning af ammoniak </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Frekvens (hvor ofte)</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Personens helbredstilstand</a:t>
            </a:r>
          </a:p>
        </p:txBody>
      </p:sp>
      <p:sp>
        <p:nvSpPr>
          <p:cNvPr id="7" name="Pladsholder til sidefod 6"/>
          <p:cNvSpPr>
            <a:spLocks noGrp="1"/>
          </p:cNvSpPr>
          <p:nvPr>
            <p:ph type="ftr" sz="quarter" idx="3"/>
          </p:nvPr>
        </p:nvSpPr>
        <p:spPr>
          <a:xfrm>
            <a:off x="602885" y="6400065"/>
            <a:ext cx="6374963"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30</a:t>
            </a:fld>
            <a:endParaRPr lang="fr-FR" dirty="0"/>
          </a:p>
        </p:txBody>
      </p:sp>
      <p:grpSp>
        <p:nvGrpSpPr>
          <p:cNvPr id="12" name="Gruppe 11"/>
          <p:cNvGrpSpPr/>
          <p:nvPr/>
        </p:nvGrpSpPr>
        <p:grpSpPr>
          <a:xfrm>
            <a:off x="7853984" y="6258537"/>
            <a:ext cx="445253" cy="373349"/>
            <a:chOff x="7374328" y="5723244"/>
            <a:chExt cx="445253" cy="373349"/>
          </a:xfrm>
        </p:grpSpPr>
        <p:pic>
          <p:nvPicPr>
            <p:cNvPr id="1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sp>
        <p:nvSpPr>
          <p:cNvPr id="17" name="Ellipse 16"/>
          <p:cNvSpPr/>
          <p:nvPr/>
        </p:nvSpPr>
        <p:spPr>
          <a:xfrm>
            <a:off x="939900" y="2984518"/>
            <a:ext cx="4181003" cy="600364"/>
          </a:xfrm>
          <a:prstGeom prst="ellipse">
            <a:avLst/>
          </a:prstGeom>
          <a:noFill/>
          <a:ln w="508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18" name="Gruppe 17"/>
          <p:cNvGrpSpPr/>
          <p:nvPr/>
        </p:nvGrpSpPr>
        <p:grpSpPr>
          <a:xfrm>
            <a:off x="7735416" y="5946833"/>
            <a:ext cx="682388" cy="888516"/>
            <a:chOff x="6759555" y="5907820"/>
            <a:chExt cx="682388" cy="888516"/>
          </a:xfrm>
        </p:grpSpPr>
        <p:sp>
          <p:nvSpPr>
            <p:cNvPr id="19" name="Rektangel 18"/>
            <p:cNvSpPr/>
            <p:nvPr/>
          </p:nvSpPr>
          <p:spPr>
            <a:xfrm>
              <a:off x="6759555" y="5907820"/>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20" name="Gruppe 19"/>
            <p:cNvGrpSpPr/>
            <p:nvPr/>
          </p:nvGrpSpPr>
          <p:grpSpPr>
            <a:xfrm>
              <a:off x="6971034" y="6173247"/>
              <a:ext cx="252884" cy="433386"/>
              <a:chOff x="5562062" y="5729288"/>
              <a:chExt cx="252884" cy="433386"/>
            </a:xfrm>
          </p:grpSpPr>
          <p:sp>
            <p:nvSpPr>
              <p:cNvPr id="21" name="Kombinationstegning 20"/>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2" name="Kombinationstegning 21"/>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3" name="Rektangel 22"/>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4" name="Kombinationstegning 23"/>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grpSp>
      <p:grpSp>
        <p:nvGrpSpPr>
          <p:cNvPr id="25" name="Gruppe 24"/>
          <p:cNvGrpSpPr/>
          <p:nvPr/>
        </p:nvGrpSpPr>
        <p:grpSpPr>
          <a:xfrm>
            <a:off x="7752434" y="5988070"/>
            <a:ext cx="682388" cy="888516"/>
            <a:chOff x="7994416" y="2802765"/>
            <a:chExt cx="682388" cy="888516"/>
          </a:xfrm>
        </p:grpSpPr>
        <p:sp>
          <p:nvSpPr>
            <p:cNvPr id="26" name="Rektangel 25"/>
            <p:cNvSpPr/>
            <p:nvPr/>
          </p:nvSpPr>
          <p:spPr>
            <a:xfrm>
              <a:off x="7994416" y="2802765"/>
              <a:ext cx="682388" cy="8885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nvGrpSpPr>
            <p:cNvPr id="27" name="Gruppe 26"/>
            <p:cNvGrpSpPr/>
            <p:nvPr/>
          </p:nvGrpSpPr>
          <p:grpSpPr>
            <a:xfrm>
              <a:off x="8127336" y="3036251"/>
              <a:ext cx="445253" cy="373349"/>
              <a:chOff x="7374328" y="5723244"/>
              <a:chExt cx="445253" cy="373349"/>
            </a:xfrm>
          </p:grpSpPr>
          <p:pic>
            <p:nvPicPr>
              <p:cNvPr id="2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9" name="Tekstboks 28"/>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grpSp>
    </p:spTree>
    <p:extLst>
      <p:ext uri="{BB962C8B-B14F-4D97-AF65-F5344CB8AC3E}">
        <p14:creationId xmlns:p14="http://schemas.microsoft.com/office/powerpoint/2010/main" val="429686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5">
                                            <p:txEl>
                                              <p:pRg st="4" end="4"/>
                                            </p:txEl>
                                          </p:spTgt>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childTnLst>
                                </p:cTn>
                              </p:par>
                            </p:childTnLst>
                          </p:cTn>
                        </p:par>
                        <p:par>
                          <p:cTn id="28" fill="hold">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par>
                          <p:cTn id="31" fill="hold">
                            <p:stCondLst>
                              <p:cond delay="0"/>
                            </p:stCondLst>
                            <p:childTnLst>
                              <p:par>
                                <p:cTn id="32" presetID="1" presetClass="entr" presetSubtype="0" fill="hold" nodeType="afterEffect">
                                  <p:stCondLst>
                                    <p:cond delay="0"/>
                                  </p:stCondLst>
                                  <p:childTnLst>
                                    <p:set>
                                      <p:cBhvr>
                                        <p:cTn id="3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pPr marL="457200" indent="-457200" defTabSz="763588">
              <a:lnSpc>
                <a:spcPct val="110000"/>
              </a:lnSpc>
              <a:spcBef>
                <a:spcPct val="20000"/>
              </a:spcBef>
            </a:pPr>
            <a:r>
              <a:rPr lang="da-DK" dirty="0">
                <a:cs typeface="Arial" panose="020B0604020202020204" pitchFamily="34" charset="0"/>
              </a:rPr>
              <a:t>Almen helbredstilstand</a:t>
            </a:r>
          </a:p>
        </p:txBody>
      </p:sp>
      <p:sp>
        <p:nvSpPr>
          <p:cNvPr id="5" name="Pladsholder til tekst 3"/>
          <p:cNvSpPr>
            <a:spLocks noGrp="1"/>
          </p:cNvSpPr>
          <p:nvPr>
            <p:ph type="body" sz="quarter" idx="11"/>
          </p:nvPr>
        </p:nvSpPr>
        <p:spPr>
          <a:xfrm>
            <a:off x="860012" y="1600663"/>
            <a:ext cx="8054439" cy="4526315"/>
          </a:xfrm>
        </p:spPr>
        <p:txBody>
          <a:bodyPr/>
          <a:lstStyle/>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Alder</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Kropsvægt</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Fysik / kondition</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Alkohol- og stofmisbrug</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Rygning</a:t>
            </a:r>
          </a:p>
        </p:txBody>
      </p:sp>
      <p:sp>
        <p:nvSpPr>
          <p:cNvPr id="7" name="Pladsholder til sidefod 6"/>
          <p:cNvSpPr>
            <a:spLocks noGrp="1"/>
          </p:cNvSpPr>
          <p:nvPr>
            <p:ph type="ftr" sz="quarter" idx="3"/>
          </p:nvPr>
        </p:nvSpPr>
        <p:spPr>
          <a:xfrm>
            <a:off x="602886" y="6400065"/>
            <a:ext cx="6019856"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31</a:t>
            </a:fld>
            <a:endParaRPr lang="fr-FR" dirty="0"/>
          </a:p>
        </p:txBody>
      </p:sp>
      <p:grpSp>
        <p:nvGrpSpPr>
          <p:cNvPr id="12" name="Gruppe 11"/>
          <p:cNvGrpSpPr/>
          <p:nvPr/>
        </p:nvGrpSpPr>
        <p:grpSpPr>
          <a:xfrm>
            <a:off x="7853984" y="6258537"/>
            <a:ext cx="445253" cy="373349"/>
            <a:chOff x="7374328" y="5723244"/>
            <a:chExt cx="445253" cy="373349"/>
          </a:xfrm>
        </p:grpSpPr>
        <p:pic>
          <p:nvPicPr>
            <p:cNvPr id="1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pic>
        <p:nvPicPr>
          <p:cNvPr id="41986" name="Picture 2" descr="http://bamboorodschool.com/wp-content/uploads/2015/3/healthcare-establishing-chelsea-westminster_2.jp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87232" y="2513919"/>
            <a:ext cx="3810000" cy="33623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2305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dirty="0">
                <a:cs typeface="Arial" panose="020B0604020202020204" pitchFamily="34" charset="0"/>
              </a:rPr>
              <a:t>Farlige steder</a:t>
            </a:r>
          </a:p>
        </p:txBody>
      </p:sp>
      <p:sp>
        <p:nvSpPr>
          <p:cNvPr id="7" name="Pladsholder til sidefod 6"/>
          <p:cNvSpPr>
            <a:spLocks noGrp="1"/>
          </p:cNvSpPr>
          <p:nvPr>
            <p:ph type="ftr" sz="quarter" idx="3"/>
          </p:nvPr>
        </p:nvSpPr>
        <p:spPr>
          <a:xfrm>
            <a:off x="602885" y="6400065"/>
            <a:ext cx="5498481"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32</a:t>
            </a:fld>
            <a:endParaRPr lang="fr-FR" dirty="0">
              <a:cs typeface="Arial" panose="020B0604020202020204" pitchFamily="34" charset="0"/>
            </a:endParaRPr>
          </a:p>
        </p:txBody>
      </p:sp>
      <p:sp>
        <p:nvSpPr>
          <p:cNvPr id="3" name="AutoShape 2" descr="http://o.quizlet.com/i/iL7nUo8clvvgyM0DslvDxg.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latin typeface="Arial" panose="020B0604020202020204" pitchFamily="34" charset="0"/>
              <a:cs typeface="Arial" panose="020B0604020202020204" pitchFamily="34" charset="0"/>
            </a:endParaRPr>
          </a:p>
        </p:txBody>
      </p:sp>
      <p:sp>
        <p:nvSpPr>
          <p:cNvPr id="4" name="AutoShape 4" descr="http://www.ciymca.org/cms-assets/images/646063.hand-mouse-click-bw-small.jp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latin typeface="Arial" panose="020B0604020202020204" pitchFamily="34" charset="0"/>
              <a:cs typeface="Arial" panose="020B0604020202020204" pitchFamily="34" charset="0"/>
            </a:endParaRPr>
          </a:p>
        </p:txBody>
      </p:sp>
      <p:grpSp>
        <p:nvGrpSpPr>
          <p:cNvPr id="28" name="Gruppe 27"/>
          <p:cNvGrpSpPr/>
          <p:nvPr/>
        </p:nvGrpSpPr>
        <p:grpSpPr>
          <a:xfrm>
            <a:off x="8043243" y="6332798"/>
            <a:ext cx="445253" cy="373349"/>
            <a:chOff x="7374328" y="5723244"/>
            <a:chExt cx="445253" cy="373349"/>
          </a:xfrm>
        </p:grpSpPr>
        <p:pic>
          <p:nvPicPr>
            <p:cNvPr id="2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 name="Tekstboks 29"/>
            <p:cNvSpPr txBox="1"/>
            <p:nvPr/>
          </p:nvSpPr>
          <p:spPr>
            <a:xfrm rot="19818034">
              <a:off x="7445214" y="5872061"/>
              <a:ext cx="358707" cy="184666"/>
            </a:xfrm>
            <a:prstGeom prst="rect">
              <a:avLst/>
            </a:prstGeom>
            <a:no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grpSp>
      <p:grpSp>
        <p:nvGrpSpPr>
          <p:cNvPr id="94" name="Gruppe 93"/>
          <p:cNvGrpSpPr/>
          <p:nvPr/>
        </p:nvGrpSpPr>
        <p:grpSpPr>
          <a:xfrm>
            <a:off x="-47625" y="4108214"/>
            <a:ext cx="1555984" cy="939651"/>
            <a:chOff x="-123476" y="3478427"/>
            <a:chExt cx="1555984" cy="939651"/>
          </a:xfrm>
        </p:grpSpPr>
        <p:grpSp>
          <p:nvGrpSpPr>
            <p:cNvPr id="52" name="Gruppe 51"/>
            <p:cNvGrpSpPr/>
            <p:nvPr/>
          </p:nvGrpSpPr>
          <p:grpSpPr>
            <a:xfrm>
              <a:off x="506985" y="3923501"/>
              <a:ext cx="925523" cy="494577"/>
              <a:chOff x="460375" y="4891088"/>
              <a:chExt cx="925523" cy="242163"/>
            </a:xfrm>
          </p:grpSpPr>
          <p:cxnSp>
            <p:nvCxnSpPr>
              <p:cNvPr id="15" name="Lige forbindelse 14"/>
              <p:cNvCxnSpPr/>
              <p:nvPr/>
            </p:nvCxnSpPr>
            <p:spPr>
              <a:xfrm>
                <a:off x="460375" y="4891088"/>
                <a:ext cx="803649" cy="70877"/>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sp>
            <p:nvSpPr>
              <p:cNvPr id="23" name="Kombinationstegning 22"/>
              <p:cNvSpPr/>
              <p:nvPr/>
            </p:nvSpPr>
            <p:spPr>
              <a:xfrm>
                <a:off x="464345" y="4912239"/>
                <a:ext cx="921553" cy="221012"/>
              </a:xfrm>
              <a:custGeom>
                <a:avLst/>
                <a:gdLst>
                  <a:gd name="connsiteX0" fmla="*/ 0 w 885825"/>
                  <a:gd name="connsiteY0" fmla="*/ 0 h 243294"/>
                  <a:gd name="connsiteX1" fmla="*/ 52388 w 885825"/>
                  <a:gd name="connsiteY1" fmla="*/ 14287 h 243294"/>
                  <a:gd name="connsiteX2" fmla="*/ 66675 w 885825"/>
                  <a:gd name="connsiteY2" fmla="*/ 19050 h 243294"/>
                  <a:gd name="connsiteX3" fmla="*/ 161925 w 885825"/>
                  <a:gd name="connsiteY3" fmla="*/ 23812 h 243294"/>
                  <a:gd name="connsiteX4" fmla="*/ 180975 w 885825"/>
                  <a:gd name="connsiteY4" fmla="*/ 28575 h 243294"/>
                  <a:gd name="connsiteX5" fmla="*/ 371475 w 885825"/>
                  <a:gd name="connsiteY5" fmla="*/ 38100 h 243294"/>
                  <a:gd name="connsiteX6" fmla="*/ 438150 w 885825"/>
                  <a:gd name="connsiteY6" fmla="*/ 52387 h 243294"/>
                  <a:gd name="connsiteX7" fmla="*/ 523875 w 885825"/>
                  <a:gd name="connsiteY7" fmla="*/ 42862 h 243294"/>
                  <a:gd name="connsiteX8" fmla="*/ 552450 w 885825"/>
                  <a:gd name="connsiteY8" fmla="*/ 57150 h 243294"/>
                  <a:gd name="connsiteX9" fmla="*/ 576263 w 885825"/>
                  <a:gd name="connsiteY9" fmla="*/ 61912 h 243294"/>
                  <a:gd name="connsiteX10" fmla="*/ 590550 w 885825"/>
                  <a:gd name="connsiteY10" fmla="*/ 66675 h 243294"/>
                  <a:gd name="connsiteX11" fmla="*/ 690563 w 885825"/>
                  <a:gd name="connsiteY11" fmla="*/ 66675 h 243294"/>
                  <a:gd name="connsiteX12" fmla="*/ 733425 w 885825"/>
                  <a:gd name="connsiteY12" fmla="*/ 76200 h 243294"/>
                  <a:gd name="connsiteX13" fmla="*/ 762000 w 885825"/>
                  <a:gd name="connsiteY13" fmla="*/ 85725 h 243294"/>
                  <a:gd name="connsiteX14" fmla="*/ 833438 w 885825"/>
                  <a:gd name="connsiteY14" fmla="*/ 90487 h 243294"/>
                  <a:gd name="connsiteX15" fmla="*/ 847725 w 885825"/>
                  <a:gd name="connsiteY15" fmla="*/ 123825 h 243294"/>
                  <a:gd name="connsiteX16" fmla="*/ 857250 w 885825"/>
                  <a:gd name="connsiteY16" fmla="*/ 152400 h 243294"/>
                  <a:gd name="connsiteX17" fmla="*/ 866775 w 885825"/>
                  <a:gd name="connsiteY17" fmla="*/ 180975 h 243294"/>
                  <a:gd name="connsiteX18" fmla="*/ 881063 w 885825"/>
                  <a:gd name="connsiteY18" fmla="*/ 223837 h 243294"/>
                  <a:gd name="connsiteX19" fmla="*/ 885825 w 885825"/>
                  <a:gd name="connsiteY19" fmla="*/ 238125 h 243294"/>
                  <a:gd name="connsiteX20" fmla="*/ 871538 w 885825"/>
                  <a:gd name="connsiteY20" fmla="*/ 242887 h 243294"/>
                  <a:gd name="connsiteX21" fmla="*/ 862013 w 885825"/>
                  <a:gd name="connsiteY21" fmla="*/ 228600 h 243294"/>
                  <a:gd name="connsiteX22" fmla="*/ 847725 w 885825"/>
                  <a:gd name="connsiteY22" fmla="*/ 223837 h 243294"/>
                  <a:gd name="connsiteX23" fmla="*/ 842963 w 885825"/>
                  <a:gd name="connsiteY23" fmla="*/ 209550 h 243294"/>
                  <a:gd name="connsiteX24" fmla="*/ 828675 w 885825"/>
                  <a:gd name="connsiteY24" fmla="*/ 176212 h 243294"/>
                  <a:gd name="connsiteX25" fmla="*/ 814388 w 885825"/>
                  <a:gd name="connsiteY25" fmla="*/ 166687 h 243294"/>
                  <a:gd name="connsiteX26" fmla="*/ 800100 w 885825"/>
                  <a:gd name="connsiteY26" fmla="*/ 123825 h 243294"/>
                  <a:gd name="connsiteX27" fmla="*/ 771525 w 885825"/>
                  <a:gd name="connsiteY27" fmla="*/ 114300 h 243294"/>
                  <a:gd name="connsiteX28" fmla="*/ 757238 w 885825"/>
                  <a:gd name="connsiteY28" fmla="*/ 100012 h 243294"/>
                  <a:gd name="connsiteX0" fmla="*/ 9525 w 895350"/>
                  <a:gd name="connsiteY0" fmla="*/ 0 h 243294"/>
                  <a:gd name="connsiteX1" fmla="*/ 61913 w 895350"/>
                  <a:gd name="connsiteY1" fmla="*/ 14287 h 243294"/>
                  <a:gd name="connsiteX2" fmla="*/ 76200 w 895350"/>
                  <a:gd name="connsiteY2" fmla="*/ 19050 h 243294"/>
                  <a:gd name="connsiteX3" fmla="*/ 171450 w 895350"/>
                  <a:gd name="connsiteY3" fmla="*/ 23812 h 243294"/>
                  <a:gd name="connsiteX4" fmla="*/ 190500 w 895350"/>
                  <a:gd name="connsiteY4" fmla="*/ 28575 h 243294"/>
                  <a:gd name="connsiteX5" fmla="*/ 381000 w 895350"/>
                  <a:gd name="connsiteY5" fmla="*/ 38100 h 243294"/>
                  <a:gd name="connsiteX6" fmla="*/ 447675 w 895350"/>
                  <a:gd name="connsiteY6" fmla="*/ 52387 h 243294"/>
                  <a:gd name="connsiteX7" fmla="*/ 533400 w 895350"/>
                  <a:gd name="connsiteY7" fmla="*/ 42862 h 243294"/>
                  <a:gd name="connsiteX8" fmla="*/ 561975 w 895350"/>
                  <a:gd name="connsiteY8" fmla="*/ 57150 h 243294"/>
                  <a:gd name="connsiteX9" fmla="*/ 585788 w 895350"/>
                  <a:gd name="connsiteY9" fmla="*/ 61912 h 243294"/>
                  <a:gd name="connsiteX10" fmla="*/ 600075 w 895350"/>
                  <a:gd name="connsiteY10" fmla="*/ 66675 h 243294"/>
                  <a:gd name="connsiteX11" fmla="*/ 700088 w 895350"/>
                  <a:gd name="connsiteY11" fmla="*/ 66675 h 243294"/>
                  <a:gd name="connsiteX12" fmla="*/ 742950 w 895350"/>
                  <a:gd name="connsiteY12" fmla="*/ 76200 h 243294"/>
                  <a:gd name="connsiteX13" fmla="*/ 771525 w 895350"/>
                  <a:gd name="connsiteY13" fmla="*/ 85725 h 243294"/>
                  <a:gd name="connsiteX14" fmla="*/ 842963 w 895350"/>
                  <a:gd name="connsiteY14" fmla="*/ 90487 h 243294"/>
                  <a:gd name="connsiteX15" fmla="*/ 857250 w 895350"/>
                  <a:gd name="connsiteY15" fmla="*/ 123825 h 243294"/>
                  <a:gd name="connsiteX16" fmla="*/ 866775 w 895350"/>
                  <a:gd name="connsiteY16" fmla="*/ 152400 h 243294"/>
                  <a:gd name="connsiteX17" fmla="*/ 876300 w 895350"/>
                  <a:gd name="connsiteY17" fmla="*/ 180975 h 243294"/>
                  <a:gd name="connsiteX18" fmla="*/ 890588 w 895350"/>
                  <a:gd name="connsiteY18" fmla="*/ 223837 h 243294"/>
                  <a:gd name="connsiteX19" fmla="*/ 895350 w 895350"/>
                  <a:gd name="connsiteY19" fmla="*/ 238125 h 243294"/>
                  <a:gd name="connsiteX20" fmla="*/ 881063 w 895350"/>
                  <a:gd name="connsiteY20" fmla="*/ 242887 h 243294"/>
                  <a:gd name="connsiteX21" fmla="*/ 871538 w 895350"/>
                  <a:gd name="connsiteY21" fmla="*/ 228600 h 243294"/>
                  <a:gd name="connsiteX22" fmla="*/ 857250 w 895350"/>
                  <a:gd name="connsiteY22" fmla="*/ 223837 h 243294"/>
                  <a:gd name="connsiteX23" fmla="*/ 852488 w 895350"/>
                  <a:gd name="connsiteY23" fmla="*/ 209550 h 243294"/>
                  <a:gd name="connsiteX24" fmla="*/ 838200 w 895350"/>
                  <a:gd name="connsiteY24" fmla="*/ 176212 h 243294"/>
                  <a:gd name="connsiteX25" fmla="*/ 823913 w 895350"/>
                  <a:gd name="connsiteY25" fmla="*/ 166687 h 243294"/>
                  <a:gd name="connsiteX26" fmla="*/ 809625 w 895350"/>
                  <a:gd name="connsiteY26" fmla="*/ 123825 h 243294"/>
                  <a:gd name="connsiteX27" fmla="*/ 781050 w 895350"/>
                  <a:gd name="connsiteY27" fmla="*/ 114300 h 243294"/>
                  <a:gd name="connsiteX28" fmla="*/ 0 w 895350"/>
                  <a:gd name="connsiteY28" fmla="*/ 38100 h 243294"/>
                  <a:gd name="connsiteX0" fmla="*/ 0 w 885825"/>
                  <a:gd name="connsiteY0" fmla="*/ 0 h 243294"/>
                  <a:gd name="connsiteX1" fmla="*/ 52388 w 885825"/>
                  <a:gd name="connsiteY1" fmla="*/ 14287 h 243294"/>
                  <a:gd name="connsiteX2" fmla="*/ 66675 w 885825"/>
                  <a:gd name="connsiteY2" fmla="*/ 19050 h 243294"/>
                  <a:gd name="connsiteX3" fmla="*/ 161925 w 885825"/>
                  <a:gd name="connsiteY3" fmla="*/ 23812 h 243294"/>
                  <a:gd name="connsiteX4" fmla="*/ 180975 w 885825"/>
                  <a:gd name="connsiteY4" fmla="*/ 28575 h 243294"/>
                  <a:gd name="connsiteX5" fmla="*/ 371475 w 885825"/>
                  <a:gd name="connsiteY5" fmla="*/ 38100 h 243294"/>
                  <a:gd name="connsiteX6" fmla="*/ 438150 w 885825"/>
                  <a:gd name="connsiteY6" fmla="*/ 52387 h 243294"/>
                  <a:gd name="connsiteX7" fmla="*/ 523875 w 885825"/>
                  <a:gd name="connsiteY7" fmla="*/ 42862 h 243294"/>
                  <a:gd name="connsiteX8" fmla="*/ 552450 w 885825"/>
                  <a:gd name="connsiteY8" fmla="*/ 57150 h 243294"/>
                  <a:gd name="connsiteX9" fmla="*/ 576263 w 885825"/>
                  <a:gd name="connsiteY9" fmla="*/ 61912 h 243294"/>
                  <a:gd name="connsiteX10" fmla="*/ 590550 w 885825"/>
                  <a:gd name="connsiteY10" fmla="*/ 66675 h 243294"/>
                  <a:gd name="connsiteX11" fmla="*/ 690563 w 885825"/>
                  <a:gd name="connsiteY11" fmla="*/ 66675 h 243294"/>
                  <a:gd name="connsiteX12" fmla="*/ 733425 w 885825"/>
                  <a:gd name="connsiteY12" fmla="*/ 76200 h 243294"/>
                  <a:gd name="connsiteX13" fmla="*/ 762000 w 885825"/>
                  <a:gd name="connsiteY13" fmla="*/ 85725 h 243294"/>
                  <a:gd name="connsiteX14" fmla="*/ 833438 w 885825"/>
                  <a:gd name="connsiteY14" fmla="*/ 90487 h 243294"/>
                  <a:gd name="connsiteX15" fmla="*/ 847725 w 885825"/>
                  <a:gd name="connsiteY15" fmla="*/ 123825 h 243294"/>
                  <a:gd name="connsiteX16" fmla="*/ 857250 w 885825"/>
                  <a:gd name="connsiteY16" fmla="*/ 152400 h 243294"/>
                  <a:gd name="connsiteX17" fmla="*/ 866775 w 885825"/>
                  <a:gd name="connsiteY17" fmla="*/ 180975 h 243294"/>
                  <a:gd name="connsiteX18" fmla="*/ 881063 w 885825"/>
                  <a:gd name="connsiteY18" fmla="*/ 223837 h 243294"/>
                  <a:gd name="connsiteX19" fmla="*/ 885825 w 885825"/>
                  <a:gd name="connsiteY19" fmla="*/ 238125 h 243294"/>
                  <a:gd name="connsiteX20" fmla="*/ 871538 w 885825"/>
                  <a:gd name="connsiteY20" fmla="*/ 242887 h 243294"/>
                  <a:gd name="connsiteX21" fmla="*/ 862013 w 885825"/>
                  <a:gd name="connsiteY21" fmla="*/ 228600 h 243294"/>
                  <a:gd name="connsiteX22" fmla="*/ 847725 w 885825"/>
                  <a:gd name="connsiteY22" fmla="*/ 223837 h 243294"/>
                  <a:gd name="connsiteX23" fmla="*/ 842963 w 885825"/>
                  <a:gd name="connsiteY23" fmla="*/ 209550 h 243294"/>
                  <a:gd name="connsiteX24" fmla="*/ 828675 w 885825"/>
                  <a:gd name="connsiteY24" fmla="*/ 176212 h 243294"/>
                  <a:gd name="connsiteX25" fmla="*/ 814388 w 885825"/>
                  <a:gd name="connsiteY25" fmla="*/ 166687 h 243294"/>
                  <a:gd name="connsiteX26" fmla="*/ 800100 w 885825"/>
                  <a:gd name="connsiteY26" fmla="*/ 123825 h 243294"/>
                  <a:gd name="connsiteX27" fmla="*/ 771525 w 885825"/>
                  <a:gd name="connsiteY27" fmla="*/ 114300 h 243294"/>
                  <a:gd name="connsiteX28" fmla="*/ 0 w 885825"/>
                  <a:gd name="connsiteY28" fmla="*/ 33337 h 243294"/>
                  <a:gd name="connsiteX0" fmla="*/ 11907 w 897732"/>
                  <a:gd name="connsiteY0" fmla="*/ 0 h 243294"/>
                  <a:gd name="connsiteX1" fmla="*/ 64295 w 897732"/>
                  <a:gd name="connsiteY1" fmla="*/ 14287 h 243294"/>
                  <a:gd name="connsiteX2" fmla="*/ 78582 w 897732"/>
                  <a:gd name="connsiteY2" fmla="*/ 19050 h 243294"/>
                  <a:gd name="connsiteX3" fmla="*/ 173832 w 897732"/>
                  <a:gd name="connsiteY3" fmla="*/ 23812 h 243294"/>
                  <a:gd name="connsiteX4" fmla="*/ 192882 w 897732"/>
                  <a:gd name="connsiteY4" fmla="*/ 28575 h 243294"/>
                  <a:gd name="connsiteX5" fmla="*/ 383382 w 897732"/>
                  <a:gd name="connsiteY5" fmla="*/ 38100 h 243294"/>
                  <a:gd name="connsiteX6" fmla="*/ 450057 w 897732"/>
                  <a:gd name="connsiteY6" fmla="*/ 52387 h 243294"/>
                  <a:gd name="connsiteX7" fmla="*/ 535782 w 897732"/>
                  <a:gd name="connsiteY7" fmla="*/ 42862 h 243294"/>
                  <a:gd name="connsiteX8" fmla="*/ 564357 w 897732"/>
                  <a:gd name="connsiteY8" fmla="*/ 57150 h 243294"/>
                  <a:gd name="connsiteX9" fmla="*/ 588170 w 897732"/>
                  <a:gd name="connsiteY9" fmla="*/ 61912 h 243294"/>
                  <a:gd name="connsiteX10" fmla="*/ 602457 w 897732"/>
                  <a:gd name="connsiteY10" fmla="*/ 66675 h 243294"/>
                  <a:gd name="connsiteX11" fmla="*/ 702470 w 897732"/>
                  <a:gd name="connsiteY11" fmla="*/ 66675 h 243294"/>
                  <a:gd name="connsiteX12" fmla="*/ 745332 w 897732"/>
                  <a:gd name="connsiteY12" fmla="*/ 76200 h 243294"/>
                  <a:gd name="connsiteX13" fmla="*/ 773907 w 897732"/>
                  <a:gd name="connsiteY13" fmla="*/ 85725 h 243294"/>
                  <a:gd name="connsiteX14" fmla="*/ 845345 w 897732"/>
                  <a:gd name="connsiteY14" fmla="*/ 90487 h 243294"/>
                  <a:gd name="connsiteX15" fmla="*/ 859632 w 897732"/>
                  <a:gd name="connsiteY15" fmla="*/ 123825 h 243294"/>
                  <a:gd name="connsiteX16" fmla="*/ 869157 w 897732"/>
                  <a:gd name="connsiteY16" fmla="*/ 152400 h 243294"/>
                  <a:gd name="connsiteX17" fmla="*/ 878682 w 897732"/>
                  <a:gd name="connsiteY17" fmla="*/ 180975 h 243294"/>
                  <a:gd name="connsiteX18" fmla="*/ 892970 w 897732"/>
                  <a:gd name="connsiteY18" fmla="*/ 223837 h 243294"/>
                  <a:gd name="connsiteX19" fmla="*/ 897732 w 897732"/>
                  <a:gd name="connsiteY19" fmla="*/ 238125 h 243294"/>
                  <a:gd name="connsiteX20" fmla="*/ 883445 w 897732"/>
                  <a:gd name="connsiteY20" fmla="*/ 242887 h 243294"/>
                  <a:gd name="connsiteX21" fmla="*/ 873920 w 897732"/>
                  <a:gd name="connsiteY21" fmla="*/ 228600 h 243294"/>
                  <a:gd name="connsiteX22" fmla="*/ 859632 w 897732"/>
                  <a:gd name="connsiteY22" fmla="*/ 223837 h 243294"/>
                  <a:gd name="connsiteX23" fmla="*/ 854870 w 897732"/>
                  <a:gd name="connsiteY23" fmla="*/ 209550 h 243294"/>
                  <a:gd name="connsiteX24" fmla="*/ 840582 w 897732"/>
                  <a:gd name="connsiteY24" fmla="*/ 176212 h 243294"/>
                  <a:gd name="connsiteX25" fmla="*/ 826295 w 897732"/>
                  <a:gd name="connsiteY25" fmla="*/ 166687 h 243294"/>
                  <a:gd name="connsiteX26" fmla="*/ 812007 w 897732"/>
                  <a:gd name="connsiteY26" fmla="*/ 123825 h 243294"/>
                  <a:gd name="connsiteX27" fmla="*/ 783432 w 897732"/>
                  <a:gd name="connsiteY27" fmla="*/ 114300 h 243294"/>
                  <a:gd name="connsiteX28" fmla="*/ 0 w 897732"/>
                  <a:gd name="connsiteY28" fmla="*/ 33337 h 243294"/>
                  <a:gd name="connsiteX0" fmla="*/ 71324 w 957149"/>
                  <a:gd name="connsiteY0" fmla="*/ 0 h 243294"/>
                  <a:gd name="connsiteX1" fmla="*/ 123712 w 957149"/>
                  <a:gd name="connsiteY1" fmla="*/ 14287 h 243294"/>
                  <a:gd name="connsiteX2" fmla="*/ 137999 w 957149"/>
                  <a:gd name="connsiteY2" fmla="*/ 19050 h 243294"/>
                  <a:gd name="connsiteX3" fmla="*/ 233249 w 957149"/>
                  <a:gd name="connsiteY3" fmla="*/ 23812 h 243294"/>
                  <a:gd name="connsiteX4" fmla="*/ 252299 w 957149"/>
                  <a:gd name="connsiteY4" fmla="*/ 28575 h 243294"/>
                  <a:gd name="connsiteX5" fmla="*/ 442799 w 957149"/>
                  <a:gd name="connsiteY5" fmla="*/ 38100 h 243294"/>
                  <a:gd name="connsiteX6" fmla="*/ 509474 w 957149"/>
                  <a:gd name="connsiteY6" fmla="*/ 52387 h 243294"/>
                  <a:gd name="connsiteX7" fmla="*/ 595199 w 957149"/>
                  <a:gd name="connsiteY7" fmla="*/ 42862 h 243294"/>
                  <a:gd name="connsiteX8" fmla="*/ 623774 w 957149"/>
                  <a:gd name="connsiteY8" fmla="*/ 57150 h 243294"/>
                  <a:gd name="connsiteX9" fmla="*/ 647587 w 957149"/>
                  <a:gd name="connsiteY9" fmla="*/ 61912 h 243294"/>
                  <a:gd name="connsiteX10" fmla="*/ 661874 w 957149"/>
                  <a:gd name="connsiteY10" fmla="*/ 66675 h 243294"/>
                  <a:gd name="connsiteX11" fmla="*/ 761887 w 957149"/>
                  <a:gd name="connsiteY11" fmla="*/ 66675 h 243294"/>
                  <a:gd name="connsiteX12" fmla="*/ 804749 w 957149"/>
                  <a:gd name="connsiteY12" fmla="*/ 76200 h 243294"/>
                  <a:gd name="connsiteX13" fmla="*/ 833324 w 957149"/>
                  <a:gd name="connsiteY13" fmla="*/ 85725 h 243294"/>
                  <a:gd name="connsiteX14" fmla="*/ 904762 w 957149"/>
                  <a:gd name="connsiteY14" fmla="*/ 90487 h 243294"/>
                  <a:gd name="connsiteX15" fmla="*/ 919049 w 957149"/>
                  <a:gd name="connsiteY15" fmla="*/ 123825 h 243294"/>
                  <a:gd name="connsiteX16" fmla="*/ 928574 w 957149"/>
                  <a:gd name="connsiteY16" fmla="*/ 152400 h 243294"/>
                  <a:gd name="connsiteX17" fmla="*/ 938099 w 957149"/>
                  <a:gd name="connsiteY17" fmla="*/ 180975 h 243294"/>
                  <a:gd name="connsiteX18" fmla="*/ 952387 w 957149"/>
                  <a:gd name="connsiteY18" fmla="*/ 223837 h 243294"/>
                  <a:gd name="connsiteX19" fmla="*/ 957149 w 957149"/>
                  <a:gd name="connsiteY19" fmla="*/ 238125 h 243294"/>
                  <a:gd name="connsiteX20" fmla="*/ 942862 w 957149"/>
                  <a:gd name="connsiteY20" fmla="*/ 242887 h 243294"/>
                  <a:gd name="connsiteX21" fmla="*/ 933337 w 957149"/>
                  <a:gd name="connsiteY21" fmla="*/ 228600 h 243294"/>
                  <a:gd name="connsiteX22" fmla="*/ 919049 w 957149"/>
                  <a:gd name="connsiteY22" fmla="*/ 223837 h 243294"/>
                  <a:gd name="connsiteX23" fmla="*/ 914287 w 957149"/>
                  <a:gd name="connsiteY23" fmla="*/ 209550 h 243294"/>
                  <a:gd name="connsiteX24" fmla="*/ 899999 w 957149"/>
                  <a:gd name="connsiteY24" fmla="*/ 176212 h 243294"/>
                  <a:gd name="connsiteX25" fmla="*/ 885712 w 957149"/>
                  <a:gd name="connsiteY25" fmla="*/ 166687 h 243294"/>
                  <a:gd name="connsiteX26" fmla="*/ 871424 w 957149"/>
                  <a:gd name="connsiteY26" fmla="*/ 123825 h 243294"/>
                  <a:gd name="connsiteX27" fmla="*/ 842849 w 957149"/>
                  <a:gd name="connsiteY27" fmla="*/ 114300 h 243294"/>
                  <a:gd name="connsiteX28" fmla="*/ 59417 w 957149"/>
                  <a:gd name="connsiteY28" fmla="*/ 33337 h 243294"/>
                  <a:gd name="connsiteX29" fmla="*/ 54655 w 957149"/>
                  <a:gd name="connsiteY29" fmla="*/ 19050 h 243294"/>
                  <a:gd name="connsiteX0" fmla="*/ 67157 w 952982"/>
                  <a:gd name="connsiteY0" fmla="*/ 0 h 243294"/>
                  <a:gd name="connsiteX1" fmla="*/ 119545 w 952982"/>
                  <a:gd name="connsiteY1" fmla="*/ 14287 h 243294"/>
                  <a:gd name="connsiteX2" fmla="*/ 133832 w 952982"/>
                  <a:gd name="connsiteY2" fmla="*/ 19050 h 243294"/>
                  <a:gd name="connsiteX3" fmla="*/ 229082 w 952982"/>
                  <a:gd name="connsiteY3" fmla="*/ 23812 h 243294"/>
                  <a:gd name="connsiteX4" fmla="*/ 248132 w 952982"/>
                  <a:gd name="connsiteY4" fmla="*/ 28575 h 243294"/>
                  <a:gd name="connsiteX5" fmla="*/ 438632 w 952982"/>
                  <a:gd name="connsiteY5" fmla="*/ 38100 h 243294"/>
                  <a:gd name="connsiteX6" fmla="*/ 505307 w 952982"/>
                  <a:gd name="connsiteY6" fmla="*/ 52387 h 243294"/>
                  <a:gd name="connsiteX7" fmla="*/ 591032 w 952982"/>
                  <a:gd name="connsiteY7" fmla="*/ 42862 h 243294"/>
                  <a:gd name="connsiteX8" fmla="*/ 619607 w 952982"/>
                  <a:gd name="connsiteY8" fmla="*/ 57150 h 243294"/>
                  <a:gd name="connsiteX9" fmla="*/ 643420 w 952982"/>
                  <a:gd name="connsiteY9" fmla="*/ 61912 h 243294"/>
                  <a:gd name="connsiteX10" fmla="*/ 657707 w 952982"/>
                  <a:gd name="connsiteY10" fmla="*/ 66675 h 243294"/>
                  <a:gd name="connsiteX11" fmla="*/ 757720 w 952982"/>
                  <a:gd name="connsiteY11" fmla="*/ 66675 h 243294"/>
                  <a:gd name="connsiteX12" fmla="*/ 800582 w 952982"/>
                  <a:gd name="connsiteY12" fmla="*/ 76200 h 243294"/>
                  <a:gd name="connsiteX13" fmla="*/ 829157 w 952982"/>
                  <a:gd name="connsiteY13" fmla="*/ 85725 h 243294"/>
                  <a:gd name="connsiteX14" fmla="*/ 900595 w 952982"/>
                  <a:gd name="connsiteY14" fmla="*/ 90487 h 243294"/>
                  <a:gd name="connsiteX15" fmla="*/ 914882 w 952982"/>
                  <a:gd name="connsiteY15" fmla="*/ 123825 h 243294"/>
                  <a:gd name="connsiteX16" fmla="*/ 924407 w 952982"/>
                  <a:gd name="connsiteY16" fmla="*/ 152400 h 243294"/>
                  <a:gd name="connsiteX17" fmla="*/ 933932 w 952982"/>
                  <a:gd name="connsiteY17" fmla="*/ 180975 h 243294"/>
                  <a:gd name="connsiteX18" fmla="*/ 948220 w 952982"/>
                  <a:gd name="connsiteY18" fmla="*/ 223837 h 243294"/>
                  <a:gd name="connsiteX19" fmla="*/ 952982 w 952982"/>
                  <a:gd name="connsiteY19" fmla="*/ 238125 h 243294"/>
                  <a:gd name="connsiteX20" fmla="*/ 938695 w 952982"/>
                  <a:gd name="connsiteY20" fmla="*/ 242887 h 243294"/>
                  <a:gd name="connsiteX21" fmla="*/ 929170 w 952982"/>
                  <a:gd name="connsiteY21" fmla="*/ 228600 h 243294"/>
                  <a:gd name="connsiteX22" fmla="*/ 914882 w 952982"/>
                  <a:gd name="connsiteY22" fmla="*/ 223837 h 243294"/>
                  <a:gd name="connsiteX23" fmla="*/ 910120 w 952982"/>
                  <a:gd name="connsiteY23" fmla="*/ 209550 h 243294"/>
                  <a:gd name="connsiteX24" fmla="*/ 895832 w 952982"/>
                  <a:gd name="connsiteY24" fmla="*/ 176212 h 243294"/>
                  <a:gd name="connsiteX25" fmla="*/ 881545 w 952982"/>
                  <a:gd name="connsiteY25" fmla="*/ 166687 h 243294"/>
                  <a:gd name="connsiteX26" fmla="*/ 867257 w 952982"/>
                  <a:gd name="connsiteY26" fmla="*/ 123825 h 243294"/>
                  <a:gd name="connsiteX27" fmla="*/ 838682 w 952982"/>
                  <a:gd name="connsiteY27" fmla="*/ 114300 h 243294"/>
                  <a:gd name="connsiteX28" fmla="*/ 55250 w 952982"/>
                  <a:gd name="connsiteY28" fmla="*/ 33337 h 243294"/>
                  <a:gd name="connsiteX29" fmla="*/ 67156 w 952982"/>
                  <a:gd name="connsiteY29" fmla="*/ 2382 h 243294"/>
                  <a:gd name="connsiteX0" fmla="*/ 11907 w 897732"/>
                  <a:gd name="connsiteY0" fmla="*/ 0 h 243294"/>
                  <a:gd name="connsiteX1" fmla="*/ 64295 w 897732"/>
                  <a:gd name="connsiteY1" fmla="*/ 14287 h 243294"/>
                  <a:gd name="connsiteX2" fmla="*/ 78582 w 897732"/>
                  <a:gd name="connsiteY2" fmla="*/ 19050 h 243294"/>
                  <a:gd name="connsiteX3" fmla="*/ 173832 w 897732"/>
                  <a:gd name="connsiteY3" fmla="*/ 23812 h 243294"/>
                  <a:gd name="connsiteX4" fmla="*/ 192882 w 897732"/>
                  <a:gd name="connsiteY4" fmla="*/ 28575 h 243294"/>
                  <a:gd name="connsiteX5" fmla="*/ 383382 w 897732"/>
                  <a:gd name="connsiteY5" fmla="*/ 38100 h 243294"/>
                  <a:gd name="connsiteX6" fmla="*/ 450057 w 897732"/>
                  <a:gd name="connsiteY6" fmla="*/ 52387 h 243294"/>
                  <a:gd name="connsiteX7" fmla="*/ 535782 w 897732"/>
                  <a:gd name="connsiteY7" fmla="*/ 42862 h 243294"/>
                  <a:gd name="connsiteX8" fmla="*/ 564357 w 897732"/>
                  <a:gd name="connsiteY8" fmla="*/ 57150 h 243294"/>
                  <a:gd name="connsiteX9" fmla="*/ 588170 w 897732"/>
                  <a:gd name="connsiteY9" fmla="*/ 61912 h 243294"/>
                  <a:gd name="connsiteX10" fmla="*/ 602457 w 897732"/>
                  <a:gd name="connsiteY10" fmla="*/ 66675 h 243294"/>
                  <a:gd name="connsiteX11" fmla="*/ 702470 w 897732"/>
                  <a:gd name="connsiteY11" fmla="*/ 66675 h 243294"/>
                  <a:gd name="connsiteX12" fmla="*/ 745332 w 897732"/>
                  <a:gd name="connsiteY12" fmla="*/ 76200 h 243294"/>
                  <a:gd name="connsiteX13" fmla="*/ 773907 w 897732"/>
                  <a:gd name="connsiteY13" fmla="*/ 85725 h 243294"/>
                  <a:gd name="connsiteX14" fmla="*/ 845345 w 897732"/>
                  <a:gd name="connsiteY14" fmla="*/ 90487 h 243294"/>
                  <a:gd name="connsiteX15" fmla="*/ 859632 w 897732"/>
                  <a:gd name="connsiteY15" fmla="*/ 123825 h 243294"/>
                  <a:gd name="connsiteX16" fmla="*/ 869157 w 897732"/>
                  <a:gd name="connsiteY16" fmla="*/ 152400 h 243294"/>
                  <a:gd name="connsiteX17" fmla="*/ 878682 w 897732"/>
                  <a:gd name="connsiteY17" fmla="*/ 180975 h 243294"/>
                  <a:gd name="connsiteX18" fmla="*/ 892970 w 897732"/>
                  <a:gd name="connsiteY18" fmla="*/ 223837 h 243294"/>
                  <a:gd name="connsiteX19" fmla="*/ 897732 w 897732"/>
                  <a:gd name="connsiteY19" fmla="*/ 238125 h 243294"/>
                  <a:gd name="connsiteX20" fmla="*/ 883445 w 897732"/>
                  <a:gd name="connsiteY20" fmla="*/ 242887 h 243294"/>
                  <a:gd name="connsiteX21" fmla="*/ 873920 w 897732"/>
                  <a:gd name="connsiteY21" fmla="*/ 228600 h 243294"/>
                  <a:gd name="connsiteX22" fmla="*/ 859632 w 897732"/>
                  <a:gd name="connsiteY22" fmla="*/ 223837 h 243294"/>
                  <a:gd name="connsiteX23" fmla="*/ 854870 w 897732"/>
                  <a:gd name="connsiteY23" fmla="*/ 209550 h 243294"/>
                  <a:gd name="connsiteX24" fmla="*/ 840582 w 897732"/>
                  <a:gd name="connsiteY24" fmla="*/ 176212 h 243294"/>
                  <a:gd name="connsiteX25" fmla="*/ 826295 w 897732"/>
                  <a:gd name="connsiteY25" fmla="*/ 166687 h 243294"/>
                  <a:gd name="connsiteX26" fmla="*/ 812007 w 897732"/>
                  <a:gd name="connsiteY26" fmla="*/ 123825 h 243294"/>
                  <a:gd name="connsiteX27" fmla="*/ 783432 w 897732"/>
                  <a:gd name="connsiteY27" fmla="*/ 114300 h 243294"/>
                  <a:gd name="connsiteX28" fmla="*/ 0 w 897732"/>
                  <a:gd name="connsiteY28" fmla="*/ 33337 h 243294"/>
                  <a:gd name="connsiteX29" fmla="*/ 11906 w 897732"/>
                  <a:gd name="connsiteY29" fmla="*/ 2382 h 243294"/>
                  <a:gd name="connsiteX0" fmla="*/ 11907 w 897732"/>
                  <a:gd name="connsiteY0" fmla="*/ 0 h 243294"/>
                  <a:gd name="connsiteX1" fmla="*/ 64295 w 897732"/>
                  <a:gd name="connsiteY1" fmla="*/ 14287 h 243294"/>
                  <a:gd name="connsiteX2" fmla="*/ 78582 w 897732"/>
                  <a:gd name="connsiteY2" fmla="*/ 19050 h 243294"/>
                  <a:gd name="connsiteX3" fmla="*/ 173832 w 897732"/>
                  <a:gd name="connsiteY3" fmla="*/ 23812 h 243294"/>
                  <a:gd name="connsiteX4" fmla="*/ 192882 w 897732"/>
                  <a:gd name="connsiteY4" fmla="*/ 28575 h 243294"/>
                  <a:gd name="connsiteX5" fmla="*/ 383382 w 897732"/>
                  <a:gd name="connsiteY5" fmla="*/ 38100 h 243294"/>
                  <a:gd name="connsiteX6" fmla="*/ 450057 w 897732"/>
                  <a:gd name="connsiteY6" fmla="*/ 52387 h 243294"/>
                  <a:gd name="connsiteX7" fmla="*/ 535782 w 897732"/>
                  <a:gd name="connsiteY7" fmla="*/ 42862 h 243294"/>
                  <a:gd name="connsiteX8" fmla="*/ 564357 w 897732"/>
                  <a:gd name="connsiteY8" fmla="*/ 57150 h 243294"/>
                  <a:gd name="connsiteX9" fmla="*/ 588170 w 897732"/>
                  <a:gd name="connsiteY9" fmla="*/ 61912 h 243294"/>
                  <a:gd name="connsiteX10" fmla="*/ 602457 w 897732"/>
                  <a:gd name="connsiteY10" fmla="*/ 66675 h 243294"/>
                  <a:gd name="connsiteX11" fmla="*/ 702470 w 897732"/>
                  <a:gd name="connsiteY11" fmla="*/ 66675 h 243294"/>
                  <a:gd name="connsiteX12" fmla="*/ 745332 w 897732"/>
                  <a:gd name="connsiteY12" fmla="*/ 76200 h 243294"/>
                  <a:gd name="connsiteX13" fmla="*/ 773907 w 897732"/>
                  <a:gd name="connsiteY13" fmla="*/ 85725 h 243294"/>
                  <a:gd name="connsiteX14" fmla="*/ 845345 w 897732"/>
                  <a:gd name="connsiteY14" fmla="*/ 90487 h 243294"/>
                  <a:gd name="connsiteX15" fmla="*/ 859632 w 897732"/>
                  <a:gd name="connsiteY15" fmla="*/ 123825 h 243294"/>
                  <a:gd name="connsiteX16" fmla="*/ 869157 w 897732"/>
                  <a:gd name="connsiteY16" fmla="*/ 152400 h 243294"/>
                  <a:gd name="connsiteX17" fmla="*/ 878682 w 897732"/>
                  <a:gd name="connsiteY17" fmla="*/ 180975 h 243294"/>
                  <a:gd name="connsiteX18" fmla="*/ 892970 w 897732"/>
                  <a:gd name="connsiteY18" fmla="*/ 223837 h 243294"/>
                  <a:gd name="connsiteX19" fmla="*/ 897732 w 897732"/>
                  <a:gd name="connsiteY19" fmla="*/ 238125 h 243294"/>
                  <a:gd name="connsiteX20" fmla="*/ 883445 w 897732"/>
                  <a:gd name="connsiteY20" fmla="*/ 242887 h 243294"/>
                  <a:gd name="connsiteX21" fmla="*/ 873920 w 897732"/>
                  <a:gd name="connsiteY21" fmla="*/ 228600 h 243294"/>
                  <a:gd name="connsiteX22" fmla="*/ 859632 w 897732"/>
                  <a:gd name="connsiteY22" fmla="*/ 223837 h 243294"/>
                  <a:gd name="connsiteX23" fmla="*/ 854870 w 897732"/>
                  <a:gd name="connsiteY23" fmla="*/ 209550 h 243294"/>
                  <a:gd name="connsiteX24" fmla="*/ 840582 w 897732"/>
                  <a:gd name="connsiteY24" fmla="*/ 176212 h 243294"/>
                  <a:gd name="connsiteX25" fmla="*/ 826295 w 897732"/>
                  <a:gd name="connsiteY25" fmla="*/ 166687 h 243294"/>
                  <a:gd name="connsiteX26" fmla="*/ 812007 w 897732"/>
                  <a:gd name="connsiteY26" fmla="*/ 123825 h 243294"/>
                  <a:gd name="connsiteX27" fmla="*/ 783432 w 897732"/>
                  <a:gd name="connsiteY27" fmla="*/ 114300 h 243294"/>
                  <a:gd name="connsiteX28" fmla="*/ 0 w 897732"/>
                  <a:gd name="connsiteY28" fmla="*/ 33337 h 243294"/>
                  <a:gd name="connsiteX29" fmla="*/ 2381 w 897732"/>
                  <a:gd name="connsiteY29" fmla="*/ 2382 h 243294"/>
                  <a:gd name="connsiteX0" fmla="*/ 0 w 900112"/>
                  <a:gd name="connsiteY0" fmla="*/ 0 h 245675"/>
                  <a:gd name="connsiteX1" fmla="*/ 66675 w 900112"/>
                  <a:gd name="connsiteY1" fmla="*/ 16668 h 245675"/>
                  <a:gd name="connsiteX2" fmla="*/ 80962 w 900112"/>
                  <a:gd name="connsiteY2" fmla="*/ 21431 h 245675"/>
                  <a:gd name="connsiteX3" fmla="*/ 176212 w 900112"/>
                  <a:gd name="connsiteY3" fmla="*/ 26193 h 245675"/>
                  <a:gd name="connsiteX4" fmla="*/ 195262 w 900112"/>
                  <a:gd name="connsiteY4" fmla="*/ 30956 h 245675"/>
                  <a:gd name="connsiteX5" fmla="*/ 385762 w 900112"/>
                  <a:gd name="connsiteY5" fmla="*/ 40481 h 245675"/>
                  <a:gd name="connsiteX6" fmla="*/ 452437 w 900112"/>
                  <a:gd name="connsiteY6" fmla="*/ 54768 h 245675"/>
                  <a:gd name="connsiteX7" fmla="*/ 538162 w 900112"/>
                  <a:gd name="connsiteY7" fmla="*/ 45243 h 245675"/>
                  <a:gd name="connsiteX8" fmla="*/ 566737 w 900112"/>
                  <a:gd name="connsiteY8" fmla="*/ 59531 h 245675"/>
                  <a:gd name="connsiteX9" fmla="*/ 590550 w 900112"/>
                  <a:gd name="connsiteY9" fmla="*/ 64293 h 245675"/>
                  <a:gd name="connsiteX10" fmla="*/ 604837 w 900112"/>
                  <a:gd name="connsiteY10" fmla="*/ 69056 h 245675"/>
                  <a:gd name="connsiteX11" fmla="*/ 704850 w 900112"/>
                  <a:gd name="connsiteY11" fmla="*/ 69056 h 245675"/>
                  <a:gd name="connsiteX12" fmla="*/ 747712 w 900112"/>
                  <a:gd name="connsiteY12" fmla="*/ 78581 h 245675"/>
                  <a:gd name="connsiteX13" fmla="*/ 776287 w 900112"/>
                  <a:gd name="connsiteY13" fmla="*/ 88106 h 245675"/>
                  <a:gd name="connsiteX14" fmla="*/ 847725 w 900112"/>
                  <a:gd name="connsiteY14" fmla="*/ 92868 h 245675"/>
                  <a:gd name="connsiteX15" fmla="*/ 862012 w 900112"/>
                  <a:gd name="connsiteY15" fmla="*/ 126206 h 245675"/>
                  <a:gd name="connsiteX16" fmla="*/ 871537 w 900112"/>
                  <a:gd name="connsiteY16" fmla="*/ 154781 h 245675"/>
                  <a:gd name="connsiteX17" fmla="*/ 881062 w 900112"/>
                  <a:gd name="connsiteY17" fmla="*/ 183356 h 245675"/>
                  <a:gd name="connsiteX18" fmla="*/ 895350 w 900112"/>
                  <a:gd name="connsiteY18" fmla="*/ 226218 h 245675"/>
                  <a:gd name="connsiteX19" fmla="*/ 900112 w 900112"/>
                  <a:gd name="connsiteY19" fmla="*/ 240506 h 245675"/>
                  <a:gd name="connsiteX20" fmla="*/ 885825 w 900112"/>
                  <a:gd name="connsiteY20" fmla="*/ 245268 h 245675"/>
                  <a:gd name="connsiteX21" fmla="*/ 876300 w 900112"/>
                  <a:gd name="connsiteY21" fmla="*/ 230981 h 245675"/>
                  <a:gd name="connsiteX22" fmla="*/ 862012 w 900112"/>
                  <a:gd name="connsiteY22" fmla="*/ 226218 h 245675"/>
                  <a:gd name="connsiteX23" fmla="*/ 857250 w 900112"/>
                  <a:gd name="connsiteY23" fmla="*/ 211931 h 245675"/>
                  <a:gd name="connsiteX24" fmla="*/ 842962 w 900112"/>
                  <a:gd name="connsiteY24" fmla="*/ 178593 h 245675"/>
                  <a:gd name="connsiteX25" fmla="*/ 828675 w 900112"/>
                  <a:gd name="connsiteY25" fmla="*/ 169068 h 245675"/>
                  <a:gd name="connsiteX26" fmla="*/ 814387 w 900112"/>
                  <a:gd name="connsiteY26" fmla="*/ 126206 h 245675"/>
                  <a:gd name="connsiteX27" fmla="*/ 785812 w 900112"/>
                  <a:gd name="connsiteY27" fmla="*/ 116681 h 245675"/>
                  <a:gd name="connsiteX28" fmla="*/ 2380 w 900112"/>
                  <a:gd name="connsiteY28" fmla="*/ 35718 h 245675"/>
                  <a:gd name="connsiteX29" fmla="*/ 4761 w 900112"/>
                  <a:gd name="connsiteY29" fmla="*/ 4763 h 245675"/>
                  <a:gd name="connsiteX0" fmla="*/ 0 w 900112"/>
                  <a:gd name="connsiteY0" fmla="*/ 0 h 245675"/>
                  <a:gd name="connsiteX1" fmla="*/ 66675 w 900112"/>
                  <a:gd name="connsiteY1" fmla="*/ 16668 h 245675"/>
                  <a:gd name="connsiteX2" fmla="*/ 80962 w 900112"/>
                  <a:gd name="connsiteY2" fmla="*/ 21431 h 245675"/>
                  <a:gd name="connsiteX3" fmla="*/ 176212 w 900112"/>
                  <a:gd name="connsiteY3" fmla="*/ 26193 h 245675"/>
                  <a:gd name="connsiteX4" fmla="*/ 195262 w 900112"/>
                  <a:gd name="connsiteY4" fmla="*/ 30956 h 245675"/>
                  <a:gd name="connsiteX5" fmla="*/ 385762 w 900112"/>
                  <a:gd name="connsiteY5" fmla="*/ 40481 h 245675"/>
                  <a:gd name="connsiteX6" fmla="*/ 452437 w 900112"/>
                  <a:gd name="connsiteY6" fmla="*/ 54768 h 245675"/>
                  <a:gd name="connsiteX7" fmla="*/ 538162 w 900112"/>
                  <a:gd name="connsiteY7" fmla="*/ 45243 h 245675"/>
                  <a:gd name="connsiteX8" fmla="*/ 566737 w 900112"/>
                  <a:gd name="connsiteY8" fmla="*/ 59531 h 245675"/>
                  <a:gd name="connsiteX9" fmla="*/ 590550 w 900112"/>
                  <a:gd name="connsiteY9" fmla="*/ 64293 h 245675"/>
                  <a:gd name="connsiteX10" fmla="*/ 604837 w 900112"/>
                  <a:gd name="connsiteY10" fmla="*/ 69056 h 245675"/>
                  <a:gd name="connsiteX11" fmla="*/ 704850 w 900112"/>
                  <a:gd name="connsiteY11" fmla="*/ 69056 h 245675"/>
                  <a:gd name="connsiteX12" fmla="*/ 747712 w 900112"/>
                  <a:gd name="connsiteY12" fmla="*/ 78581 h 245675"/>
                  <a:gd name="connsiteX13" fmla="*/ 776287 w 900112"/>
                  <a:gd name="connsiteY13" fmla="*/ 88106 h 245675"/>
                  <a:gd name="connsiteX14" fmla="*/ 847725 w 900112"/>
                  <a:gd name="connsiteY14" fmla="*/ 92868 h 245675"/>
                  <a:gd name="connsiteX15" fmla="*/ 862012 w 900112"/>
                  <a:gd name="connsiteY15" fmla="*/ 126206 h 245675"/>
                  <a:gd name="connsiteX16" fmla="*/ 871537 w 900112"/>
                  <a:gd name="connsiteY16" fmla="*/ 154781 h 245675"/>
                  <a:gd name="connsiteX17" fmla="*/ 881062 w 900112"/>
                  <a:gd name="connsiteY17" fmla="*/ 183356 h 245675"/>
                  <a:gd name="connsiteX18" fmla="*/ 895350 w 900112"/>
                  <a:gd name="connsiteY18" fmla="*/ 226218 h 245675"/>
                  <a:gd name="connsiteX19" fmla="*/ 900112 w 900112"/>
                  <a:gd name="connsiteY19" fmla="*/ 240506 h 245675"/>
                  <a:gd name="connsiteX20" fmla="*/ 885825 w 900112"/>
                  <a:gd name="connsiteY20" fmla="*/ 245268 h 245675"/>
                  <a:gd name="connsiteX21" fmla="*/ 876300 w 900112"/>
                  <a:gd name="connsiteY21" fmla="*/ 230981 h 245675"/>
                  <a:gd name="connsiteX22" fmla="*/ 862012 w 900112"/>
                  <a:gd name="connsiteY22" fmla="*/ 226218 h 245675"/>
                  <a:gd name="connsiteX23" fmla="*/ 857250 w 900112"/>
                  <a:gd name="connsiteY23" fmla="*/ 211931 h 245675"/>
                  <a:gd name="connsiteX24" fmla="*/ 842962 w 900112"/>
                  <a:gd name="connsiteY24" fmla="*/ 178593 h 245675"/>
                  <a:gd name="connsiteX25" fmla="*/ 828675 w 900112"/>
                  <a:gd name="connsiteY25" fmla="*/ 169068 h 245675"/>
                  <a:gd name="connsiteX26" fmla="*/ 814387 w 900112"/>
                  <a:gd name="connsiteY26" fmla="*/ 126206 h 245675"/>
                  <a:gd name="connsiteX27" fmla="*/ 785812 w 900112"/>
                  <a:gd name="connsiteY27" fmla="*/ 116681 h 245675"/>
                  <a:gd name="connsiteX28" fmla="*/ 2380 w 900112"/>
                  <a:gd name="connsiteY28" fmla="*/ 35718 h 245675"/>
                  <a:gd name="connsiteX29" fmla="*/ 4761 w 900112"/>
                  <a:gd name="connsiteY29" fmla="*/ 4763 h 245675"/>
                  <a:gd name="connsiteX0" fmla="*/ 0 w 900112"/>
                  <a:gd name="connsiteY0" fmla="*/ 0 h 245675"/>
                  <a:gd name="connsiteX1" fmla="*/ 66675 w 900112"/>
                  <a:gd name="connsiteY1" fmla="*/ 16668 h 245675"/>
                  <a:gd name="connsiteX2" fmla="*/ 80962 w 900112"/>
                  <a:gd name="connsiteY2" fmla="*/ 21431 h 245675"/>
                  <a:gd name="connsiteX3" fmla="*/ 176212 w 900112"/>
                  <a:gd name="connsiteY3" fmla="*/ 26193 h 245675"/>
                  <a:gd name="connsiteX4" fmla="*/ 195262 w 900112"/>
                  <a:gd name="connsiteY4" fmla="*/ 30956 h 245675"/>
                  <a:gd name="connsiteX5" fmla="*/ 385762 w 900112"/>
                  <a:gd name="connsiteY5" fmla="*/ 40481 h 245675"/>
                  <a:gd name="connsiteX6" fmla="*/ 452437 w 900112"/>
                  <a:gd name="connsiteY6" fmla="*/ 54768 h 245675"/>
                  <a:gd name="connsiteX7" fmla="*/ 538162 w 900112"/>
                  <a:gd name="connsiteY7" fmla="*/ 45243 h 245675"/>
                  <a:gd name="connsiteX8" fmla="*/ 566737 w 900112"/>
                  <a:gd name="connsiteY8" fmla="*/ 59531 h 245675"/>
                  <a:gd name="connsiteX9" fmla="*/ 590550 w 900112"/>
                  <a:gd name="connsiteY9" fmla="*/ 64293 h 245675"/>
                  <a:gd name="connsiteX10" fmla="*/ 604837 w 900112"/>
                  <a:gd name="connsiteY10" fmla="*/ 69056 h 245675"/>
                  <a:gd name="connsiteX11" fmla="*/ 704850 w 900112"/>
                  <a:gd name="connsiteY11" fmla="*/ 69056 h 245675"/>
                  <a:gd name="connsiteX12" fmla="*/ 747712 w 900112"/>
                  <a:gd name="connsiteY12" fmla="*/ 78581 h 245675"/>
                  <a:gd name="connsiteX13" fmla="*/ 776287 w 900112"/>
                  <a:gd name="connsiteY13" fmla="*/ 88106 h 245675"/>
                  <a:gd name="connsiteX14" fmla="*/ 847725 w 900112"/>
                  <a:gd name="connsiteY14" fmla="*/ 92868 h 245675"/>
                  <a:gd name="connsiteX15" fmla="*/ 862012 w 900112"/>
                  <a:gd name="connsiteY15" fmla="*/ 126206 h 245675"/>
                  <a:gd name="connsiteX16" fmla="*/ 871537 w 900112"/>
                  <a:gd name="connsiteY16" fmla="*/ 154781 h 245675"/>
                  <a:gd name="connsiteX17" fmla="*/ 881062 w 900112"/>
                  <a:gd name="connsiteY17" fmla="*/ 183356 h 245675"/>
                  <a:gd name="connsiteX18" fmla="*/ 895350 w 900112"/>
                  <a:gd name="connsiteY18" fmla="*/ 226218 h 245675"/>
                  <a:gd name="connsiteX19" fmla="*/ 900112 w 900112"/>
                  <a:gd name="connsiteY19" fmla="*/ 240506 h 245675"/>
                  <a:gd name="connsiteX20" fmla="*/ 885825 w 900112"/>
                  <a:gd name="connsiteY20" fmla="*/ 245268 h 245675"/>
                  <a:gd name="connsiteX21" fmla="*/ 876300 w 900112"/>
                  <a:gd name="connsiteY21" fmla="*/ 230981 h 245675"/>
                  <a:gd name="connsiteX22" fmla="*/ 862012 w 900112"/>
                  <a:gd name="connsiteY22" fmla="*/ 226218 h 245675"/>
                  <a:gd name="connsiteX23" fmla="*/ 857250 w 900112"/>
                  <a:gd name="connsiteY23" fmla="*/ 211931 h 245675"/>
                  <a:gd name="connsiteX24" fmla="*/ 842962 w 900112"/>
                  <a:gd name="connsiteY24" fmla="*/ 178593 h 245675"/>
                  <a:gd name="connsiteX25" fmla="*/ 828675 w 900112"/>
                  <a:gd name="connsiteY25" fmla="*/ 169068 h 245675"/>
                  <a:gd name="connsiteX26" fmla="*/ 814387 w 900112"/>
                  <a:gd name="connsiteY26" fmla="*/ 126206 h 245675"/>
                  <a:gd name="connsiteX27" fmla="*/ 785812 w 900112"/>
                  <a:gd name="connsiteY27" fmla="*/ 116681 h 245675"/>
                  <a:gd name="connsiteX28" fmla="*/ 2380 w 900112"/>
                  <a:gd name="connsiteY28" fmla="*/ 35718 h 245675"/>
                  <a:gd name="connsiteX29" fmla="*/ 4761 w 900112"/>
                  <a:gd name="connsiteY29" fmla="*/ 4763 h 245675"/>
                  <a:gd name="connsiteX0" fmla="*/ 0 w 919162"/>
                  <a:gd name="connsiteY0" fmla="*/ 0 h 247901"/>
                  <a:gd name="connsiteX1" fmla="*/ 66675 w 919162"/>
                  <a:gd name="connsiteY1" fmla="*/ 16668 h 247901"/>
                  <a:gd name="connsiteX2" fmla="*/ 80962 w 919162"/>
                  <a:gd name="connsiteY2" fmla="*/ 21431 h 247901"/>
                  <a:gd name="connsiteX3" fmla="*/ 176212 w 919162"/>
                  <a:gd name="connsiteY3" fmla="*/ 26193 h 247901"/>
                  <a:gd name="connsiteX4" fmla="*/ 195262 w 919162"/>
                  <a:gd name="connsiteY4" fmla="*/ 30956 h 247901"/>
                  <a:gd name="connsiteX5" fmla="*/ 385762 w 919162"/>
                  <a:gd name="connsiteY5" fmla="*/ 40481 h 247901"/>
                  <a:gd name="connsiteX6" fmla="*/ 452437 w 919162"/>
                  <a:gd name="connsiteY6" fmla="*/ 54768 h 247901"/>
                  <a:gd name="connsiteX7" fmla="*/ 538162 w 919162"/>
                  <a:gd name="connsiteY7" fmla="*/ 45243 h 247901"/>
                  <a:gd name="connsiteX8" fmla="*/ 566737 w 919162"/>
                  <a:gd name="connsiteY8" fmla="*/ 59531 h 247901"/>
                  <a:gd name="connsiteX9" fmla="*/ 590550 w 919162"/>
                  <a:gd name="connsiteY9" fmla="*/ 64293 h 247901"/>
                  <a:gd name="connsiteX10" fmla="*/ 604837 w 919162"/>
                  <a:gd name="connsiteY10" fmla="*/ 69056 h 247901"/>
                  <a:gd name="connsiteX11" fmla="*/ 704850 w 919162"/>
                  <a:gd name="connsiteY11" fmla="*/ 69056 h 247901"/>
                  <a:gd name="connsiteX12" fmla="*/ 747712 w 919162"/>
                  <a:gd name="connsiteY12" fmla="*/ 78581 h 247901"/>
                  <a:gd name="connsiteX13" fmla="*/ 776287 w 919162"/>
                  <a:gd name="connsiteY13" fmla="*/ 88106 h 247901"/>
                  <a:gd name="connsiteX14" fmla="*/ 847725 w 919162"/>
                  <a:gd name="connsiteY14" fmla="*/ 92868 h 247901"/>
                  <a:gd name="connsiteX15" fmla="*/ 862012 w 919162"/>
                  <a:gd name="connsiteY15" fmla="*/ 126206 h 247901"/>
                  <a:gd name="connsiteX16" fmla="*/ 871537 w 919162"/>
                  <a:gd name="connsiteY16" fmla="*/ 154781 h 247901"/>
                  <a:gd name="connsiteX17" fmla="*/ 881062 w 919162"/>
                  <a:gd name="connsiteY17" fmla="*/ 183356 h 247901"/>
                  <a:gd name="connsiteX18" fmla="*/ 919162 w 919162"/>
                  <a:gd name="connsiteY18" fmla="*/ 176212 h 247901"/>
                  <a:gd name="connsiteX19" fmla="*/ 900112 w 919162"/>
                  <a:gd name="connsiteY19" fmla="*/ 240506 h 247901"/>
                  <a:gd name="connsiteX20" fmla="*/ 885825 w 919162"/>
                  <a:gd name="connsiteY20" fmla="*/ 245268 h 247901"/>
                  <a:gd name="connsiteX21" fmla="*/ 876300 w 919162"/>
                  <a:gd name="connsiteY21" fmla="*/ 230981 h 247901"/>
                  <a:gd name="connsiteX22" fmla="*/ 862012 w 919162"/>
                  <a:gd name="connsiteY22" fmla="*/ 226218 h 247901"/>
                  <a:gd name="connsiteX23" fmla="*/ 857250 w 919162"/>
                  <a:gd name="connsiteY23" fmla="*/ 211931 h 247901"/>
                  <a:gd name="connsiteX24" fmla="*/ 842962 w 919162"/>
                  <a:gd name="connsiteY24" fmla="*/ 178593 h 247901"/>
                  <a:gd name="connsiteX25" fmla="*/ 828675 w 919162"/>
                  <a:gd name="connsiteY25" fmla="*/ 169068 h 247901"/>
                  <a:gd name="connsiteX26" fmla="*/ 814387 w 919162"/>
                  <a:gd name="connsiteY26" fmla="*/ 126206 h 247901"/>
                  <a:gd name="connsiteX27" fmla="*/ 785812 w 919162"/>
                  <a:gd name="connsiteY27" fmla="*/ 116681 h 247901"/>
                  <a:gd name="connsiteX28" fmla="*/ 2380 w 919162"/>
                  <a:gd name="connsiteY28" fmla="*/ 35718 h 247901"/>
                  <a:gd name="connsiteX29" fmla="*/ 4761 w 919162"/>
                  <a:gd name="connsiteY29" fmla="*/ 4763 h 247901"/>
                  <a:gd name="connsiteX0" fmla="*/ 0 w 919174"/>
                  <a:gd name="connsiteY0" fmla="*/ 0 h 247901"/>
                  <a:gd name="connsiteX1" fmla="*/ 66675 w 919174"/>
                  <a:gd name="connsiteY1" fmla="*/ 16668 h 247901"/>
                  <a:gd name="connsiteX2" fmla="*/ 80962 w 919174"/>
                  <a:gd name="connsiteY2" fmla="*/ 21431 h 247901"/>
                  <a:gd name="connsiteX3" fmla="*/ 176212 w 919174"/>
                  <a:gd name="connsiteY3" fmla="*/ 26193 h 247901"/>
                  <a:gd name="connsiteX4" fmla="*/ 195262 w 919174"/>
                  <a:gd name="connsiteY4" fmla="*/ 30956 h 247901"/>
                  <a:gd name="connsiteX5" fmla="*/ 385762 w 919174"/>
                  <a:gd name="connsiteY5" fmla="*/ 40481 h 247901"/>
                  <a:gd name="connsiteX6" fmla="*/ 452437 w 919174"/>
                  <a:gd name="connsiteY6" fmla="*/ 54768 h 247901"/>
                  <a:gd name="connsiteX7" fmla="*/ 538162 w 919174"/>
                  <a:gd name="connsiteY7" fmla="*/ 45243 h 247901"/>
                  <a:gd name="connsiteX8" fmla="*/ 566737 w 919174"/>
                  <a:gd name="connsiteY8" fmla="*/ 59531 h 247901"/>
                  <a:gd name="connsiteX9" fmla="*/ 590550 w 919174"/>
                  <a:gd name="connsiteY9" fmla="*/ 64293 h 247901"/>
                  <a:gd name="connsiteX10" fmla="*/ 604837 w 919174"/>
                  <a:gd name="connsiteY10" fmla="*/ 69056 h 247901"/>
                  <a:gd name="connsiteX11" fmla="*/ 704850 w 919174"/>
                  <a:gd name="connsiteY11" fmla="*/ 69056 h 247901"/>
                  <a:gd name="connsiteX12" fmla="*/ 747712 w 919174"/>
                  <a:gd name="connsiteY12" fmla="*/ 78581 h 247901"/>
                  <a:gd name="connsiteX13" fmla="*/ 776287 w 919174"/>
                  <a:gd name="connsiteY13" fmla="*/ 88106 h 247901"/>
                  <a:gd name="connsiteX14" fmla="*/ 847725 w 919174"/>
                  <a:gd name="connsiteY14" fmla="*/ 92868 h 247901"/>
                  <a:gd name="connsiteX15" fmla="*/ 862012 w 919174"/>
                  <a:gd name="connsiteY15" fmla="*/ 126206 h 247901"/>
                  <a:gd name="connsiteX16" fmla="*/ 871537 w 919174"/>
                  <a:gd name="connsiteY16" fmla="*/ 154781 h 247901"/>
                  <a:gd name="connsiteX17" fmla="*/ 902493 w 919174"/>
                  <a:gd name="connsiteY17" fmla="*/ 147637 h 247901"/>
                  <a:gd name="connsiteX18" fmla="*/ 919162 w 919174"/>
                  <a:gd name="connsiteY18" fmla="*/ 176212 h 247901"/>
                  <a:gd name="connsiteX19" fmla="*/ 900112 w 919174"/>
                  <a:gd name="connsiteY19" fmla="*/ 240506 h 247901"/>
                  <a:gd name="connsiteX20" fmla="*/ 885825 w 919174"/>
                  <a:gd name="connsiteY20" fmla="*/ 245268 h 247901"/>
                  <a:gd name="connsiteX21" fmla="*/ 876300 w 919174"/>
                  <a:gd name="connsiteY21" fmla="*/ 230981 h 247901"/>
                  <a:gd name="connsiteX22" fmla="*/ 862012 w 919174"/>
                  <a:gd name="connsiteY22" fmla="*/ 226218 h 247901"/>
                  <a:gd name="connsiteX23" fmla="*/ 857250 w 919174"/>
                  <a:gd name="connsiteY23" fmla="*/ 211931 h 247901"/>
                  <a:gd name="connsiteX24" fmla="*/ 842962 w 919174"/>
                  <a:gd name="connsiteY24" fmla="*/ 178593 h 247901"/>
                  <a:gd name="connsiteX25" fmla="*/ 828675 w 919174"/>
                  <a:gd name="connsiteY25" fmla="*/ 169068 h 247901"/>
                  <a:gd name="connsiteX26" fmla="*/ 814387 w 919174"/>
                  <a:gd name="connsiteY26" fmla="*/ 126206 h 247901"/>
                  <a:gd name="connsiteX27" fmla="*/ 785812 w 919174"/>
                  <a:gd name="connsiteY27" fmla="*/ 116681 h 247901"/>
                  <a:gd name="connsiteX28" fmla="*/ 2380 w 919174"/>
                  <a:gd name="connsiteY28" fmla="*/ 35718 h 247901"/>
                  <a:gd name="connsiteX29" fmla="*/ 4761 w 919174"/>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71537 w 919230"/>
                  <a:gd name="connsiteY16" fmla="*/ 154781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62012 w 919230"/>
                  <a:gd name="connsiteY22" fmla="*/ 226218 h 247901"/>
                  <a:gd name="connsiteX23" fmla="*/ 857250 w 919230"/>
                  <a:gd name="connsiteY23" fmla="*/ 211931 h 247901"/>
                  <a:gd name="connsiteX24" fmla="*/ 842962 w 919230"/>
                  <a:gd name="connsiteY24" fmla="*/ 178593 h 247901"/>
                  <a:gd name="connsiteX25" fmla="*/ 828675 w 919230"/>
                  <a:gd name="connsiteY25" fmla="*/ 169068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62012 w 919230"/>
                  <a:gd name="connsiteY22" fmla="*/ 226218 h 247901"/>
                  <a:gd name="connsiteX23" fmla="*/ 857250 w 919230"/>
                  <a:gd name="connsiteY23" fmla="*/ 211931 h 247901"/>
                  <a:gd name="connsiteX24" fmla="*/ 842962 w 919230"/>
                  <a:gd name="connsiteY24" fmla="*/ 178593 h 247901"/>
                  <a:gd name="connsiteX25" fmla="*/ 828675 w 919230"/>
                  <a:gd name="connsiteY25" fmla="*/ 169068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62012 w 919230"/>
                  <a:gd name="connsiteY22" fmla="*/ 226218 h 247901"/>
                  <a:gd name="connsiteX23" fmla="*/ 857250 w 919230"/>
                  <a:gd name="connsiteY23" fmla="*/ 211931 h 247901"/>
                  <a:gd name="connsiteX24" fmla="*/ 842962 w 919230"/>
                  <a:gd name="connsiteY24" fmla="*/ 178593 h 247901"/>
                  <a:gd name="connsiteX25" fmla="*/ 845344 w 919230"/>
                  <a:gd name="connsiteY25" fmla="*/ 157162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62012 w 919230"/>
                  <a:gd name="connsiteY22" fmla="*/ 226218 h 247901"/>
                  <a:gd name="connsiteX23" fmla="*/ 857250 w 919230"/>
                  <a:gd name="connsiteY23" fmla="*/ 211931 h 247901"/>
                  <a:gd name="connsiteX24" fmla="*/ 862012 w 919230"/>
                  <a:gd name="connsiteY24" fmla="*/ 173831 h 247901"/>
                  <a:gd name="connsiteX25" fmla="*/ 845344 w 919230"/>
                  <a:gd name="connsiteY25" fmla="*/ 157162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71537 w 919230"/>
                  <a:gd name="connsiteY22" fmla="*/ 219074 h 247901"/>
                  <a:gd name="connsiteX23" fmla="*/ 857250 w 919230"/>
                  <a:gd name="connsiteY23" fmla="*/ 211931 h 247901"/>
                  <a:gd name="connsiteX24" fmla="*/ 862012 w 919230"/>
                  <a:gd name="connsiteY24" fmla="*/ 173831 h 247901"/>
                  <a:gd name="connsiteX25" fmla="*/ 845344 w 919230"/>
                  <a:gd name="connsiteY25" fmla="*/ 157162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71537 w 919230"/>
                  <a:gd name="connsiteY22" fmla="*/ 219074 h 247901"/>
                  <a:gd name="connsiteX23" fmla="*/ 873918 w 919230"/>
                  <a:gd name="connsiteY23" fmla="*/ 190500 h 247901"/>
                  <a:gd name="connsiteX24" fmla="*/ 862012 w 919230"/>
                  <a:gd name="connsiteY24" fmla="*/ 173831 h 247901"/>
                  <a:gd name="connsiteX25" fmla="*/ 845344 w 919230"/>
                  <a:gd name="connsiteY25" fmla="*/ 157162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7901"/>
                  <a:gd name="connsiteX1" fmla="*/ 66675 w 919230"/>
                  <a:gd name="connsiteY1" fmla="*/ 16668 h 247901"/>
                  <a:gd name="connsiteX2" fmla="*/ 80962 w 919230"/>
                  <a:gd name="connsiteY2" fmla="*/ 21431 h 247901"/>
                  <a:gd name="connsiteX3" fmla="*/ 176212 w 919230"/>
                  <a:gd name="connsiteY3" fmla="*/ 26193 h 247901"/>
                  <a:gd name="connsiteX4" fmla="*/ 195262 w 919230"/>
                  <a:gd name="connsiteY4" fmla="*/ 30956 h 247901"/>
                  <a:gd name="connsiteX5" fmla="*/ 385762 w 919230"/>
                  <a:gd name="connsiteY5" fmla="*/ 40481 h 247901"/>
                  <a:gd name="connsiteX6" fmla="*/ 452437 w 919230"/>
                  <a:gd name="connsiteY6" fmla="*/ 54768 h 247901"/>
                  <a:gd name="connsiteX7" fmla="*/ 538162 w 919230"/>
                  <a:gd name="connsiteY7" fmla="*/ 45243 h 247901"/>
                  <a:gd name="connsiteX8" fmla="*/ 566737 w 919230"/>
                  <a:gd name="connsiteY8" fmla="*/ 59531 h 247901"/>
                  <a:gd name="connsiteX9" fmla="*/ 590550 w 919230"/>
                  <a:gd name="connsiteY9" fmla="*/ 64293 h 247901"/>
                  <a:gd name="connsiteX10" fmla="*/ 604837 w 919230"/>
                  <a:gd name="connsiteY10" fmla="*/ 69056 h 247901"/>
                  <a:gd name="connsiteX11" fmla="*/ 704850 w 919230"/>
                  <a:gd name="connsiteY11" fmla="*/ 69056 h 247901"/>
                  <a:gd name="connsiteX12" fmla="*/ 747712 w 919230"/>
                  <a:gd name="connsiteY12" fmla="*/ 78581 h 247901"/>
                  <a:gd name="connsiteX13" fmla="*/ 776287 w 919230"/>
                  <a:gd name="connsiteY13" fmla="*/ 88106 h 247901"/>
                  <a:gd name="connsiteX14" fmla="*/ 847725 w 919230"/>
                  <a:gd name="connsiteY14" fmla="*/ 92868 h 247901"/>
                  <a:gd name="connsiteX15" fmla="*/ 862012 w 919230"/>
                  <a:gd name="connsiteY15" fmla="*/ 126206 h 247901"/>
                  <a:gd name="connsiteX16" fmla="*/ 881062 w 919230"/>
                  <a:gd name="connsiteY16" fmla="*/ 128587 h 247901"/>
                  <a:gd name="connsiteX17" fmla="*/ 892968 w 919230"/>
                  <a:gd name="connsiteY17" fmla="*/ 147637 h 247901"/>
                  <a:gd name="connsiteX18" fmla="*/ 919162 w 919230"/>
                  <a:gd name="connsiteY18" fmla="*/ 176212 h 247901"/>
                  <a:gd name="connsiteX19" fmla="*/ 900112 w 919230"/>
                  <a:gd name="connsiteY19" fmla="*/ 240506 h 247901"/>
                  <a:gd name="connsiteX20" fmla="*/ 885825 w 919230"/>
                  <a:gd name="connsiteY20" fmla="*/ 245268 h 247901"/>
                  <a:gd name="connsiteX21" fmla="*/ 876300 w 919230"/>
                  <a:gd name="connsiteY21" fmla="*/ 230981 h 247901"/>
                  <a:gd name="connsiteX22" fmla="*/ 885824 w 919230"/>
                  <a:gd name="connsiteY22" fmla="*/ 204786 h 247901"/>
                  <a:gd name="connsiteX23" fmla="*/ 873918 w 919230"/>
                  <a:gd name="connsiteY23" fmla="*/ 190500 h 247901"/>
                  <a:gd name="connsiteX24" fmla="*/ 862012 w 919230"/>
                  <a:gd name="connsiteY24" fmla="*/ 173831 h 247901"/>
                  <a:gd name="connsiteX25" fmla="*/ 845344 w 919230"/>
                  <a:gd name="connsiteY25" fmla="*/ 157162 h 247901"/>
                  <a:gd name="connsiteX26" fmla="*/ 814387 w 919230"/>
                  <a:gd name="connsiteY26" fmla="*/ 126206 h 247901"/>
                  <a:gd name="connsiteX27" fmla="*/ 785812 w 919230"/>
                  <a:gd name="connsiteY27" fmla="*/ 116681 h 247901"/>
                  <a:gd name="connsiteX28" fmla="*/ 2380 w 919230"/>
                  <a:gd name="connsiteY28" fmla="*/ 35718 h 247901"/>
                  <a:gd name="connsiteX29" fmla="*/ 4761 w 919230"/>
                  <a:gd name="connsiteY29" fmla="*/ 4763 h 247901"/>
                  <a:gd name="connsiteX0" fmla="*/ 0 w 919230"/>
                  <a:gd name="connsiteY0" fmla="*/ 0 h 248558"/>
                  <a:gd name="connsiteX1" fmla="*/ 66675 w 919230"/>
                  <a:gd name="connsiteY1" fmla="*/ 16668 h 248558"/>
                  <a:gd name="connsiteX2" fmla="*/ 80962 w 919230"/>
                  <a:gd name="connsiteY2" fmla="*/ 21431 h 248558"/>
                  <a:gd name="connsiteX3" fmla="*/ 176212 w 919230"/>
                  <a:gd name="connsiteY3" fmla="*/ 26193 h 248558"/>
                  <a:gd name="connsiteX4" fmla="*/ 195262 w 919230"/>
                  <a:gd name="connsiteY4" fmla="*/ 30956 h 248558"/>
                  <a:gd name="connsiteX5" fmla="*/ 385762 w 919230"/>
                  <a:gd name="connsiteY5" fmla="*/ 40481 h 248558"/>
                  <a:gd name="connsiteX6" fmla="*/ 452437 w 919230"/>
                  <a:gd name="connsiteY6" fmla="*/ 54768 h 248558"/>
                  <a:gd name="connsiteX7" fmla="*/ 538162 w 919230"/>
                  <a:gd name="connsiteY7" fmla="*/ 45243 h 248558"/>
                  <a:gd name="connsiteX8" fmla="*/ 566737 w 919230"/>
                  <a:gd name="connsiteY8" fmla="*/ 59531 h 248558"/>
                  <a:gd name="connsiteX9" fmla="*/ 590550 w 919230"/>
                  <a:gd name="connsiteY9" fmla="*/ 64293 h 248558"/>
                  <a:gd name="connsiteX10" fmla="*/ 604837 w 919230"/>
                  <a:gd name="connsiteY10" fmla="*/ 69056 h 248558"/>
                  <a:gd name="connsiteX11" fmla="*/ 704850 w 919230"/>
                  <a:gd name="connsiteY11" fmla="*/ 69056 h 248558"/>
                  <a:gd name="connsiteX12" fmla="*/ 747712 w 919230"/>
                  <a:gd name="connsiteY12" fmla="*/ 78581 h 248558"/>
                  <a:gd name="connsiteX13" fmla="*/ 776287 w 919230"/>
                  <a:gd name="connsiteY13" fmla="*/ 88106 h 248558"/>
                  <a:gd name="connsiteX14" fmla="*/ 847725 w 919230"/>
                  <a:gd name="connsiteY14" fmla="*/ 92868 h 248558"/>
                  <a:gd name="connsiteX15" fmla="*/ 862012 w 919230"/>
                  <a:gd name="connsiteY15" fmla="*/ 126206 h 248558"/>
                  <a:gd name="connsiteX16" fmla="*/ 881062 w 919230"/>
                  <a:gd name="connsiteY16" fmla="*/ 128587 h 248558"/>
                  <a:gd name="connsiteX17" fmla="*/ 892968 w 919230"/>
                  <a:gd name="connsiteY17" fmla="*/ 147637 h 248558"/>
                  <a:gd name="connsiteX18" fmla="*/ 919162 w 919230"/>
                  <a:gd name="connsiteY18" fmla="*/ 176212 h 248558"/>
                  <a:gd name="connsiteX19" fmla="*/ 900112 w 919230"/>
                  <a:gd name="connsiteY19" fmla="*/ 240506 h 248558"/>
                  <a:gd name="connsiteX20" fmla="*/ 885825 w 919230"/>
                  <a:gd name="connsiteY20" fmla="*/ 245268 h 248558"/>
                  <a:gd name="connsiteX21" fmla="*/ 890587 w 919230"/>
                  <a:gd name="connsiteY21" fmla="*/ 219075 h 248558"/>
                  <a:gd name="connsiteX22" fmla="*/ 885824 w 919230"/>
                  <a:gd name="connsiteY22" fmla="*/ 204786 h 248558"/>
                  <a:gd name="connsiteX23" fmla="*/ 873918 w 919230"/>
                  <a:gd name="connsiteY23" fmla="*/ 190500 h 248558"/>
                  <a:gd name="connsiteX24" fmla="*/ 862012 w 919230"/>
                  <a:gd name="connsiteY24" fmla="*/ 173831 h 248558"/>
                  <a:gd name="connsiteX25" fmla="*/ 845344 w 919230"/>
                  <a:gd name="connsiteY25" fmla="*/ 157162 h 248558"/>
                  <a:gd name="connsiteX26" fmla="*/ 814387 w 919230"/>
                  <a:gd name="connsiteY26" fmla="*/ 126206 h 248558"/>
                  <a:gd name="connsiteX27" fmla="*/ 785812 w 919230"/>
                  <a:gd name="connsiteY27" fmla="*/ 116681 h 248558"/>
                  <a:gd name="connsiteX28" fmla="*/ 2380 w 919230"/>
                  <a:gd name="connsiteY28" fmla="*/ 35718 h 248558"/>
                  <a:gd name="connsiteX29" fmla="*/ 4761 w 919230"/>
                  <a:gd name="connsiteY29" fmla="*/ 4763 h 248558"/>
                  <a:gd name="connsiteX0" fmla="*/ 0 w 919807"/>
                  <a:gd name="connsiteY0" fmla="*/ 0 h 245448"/>
                  <a:gd name="connsiteX1" fmla="*/ 66675 w 919807"/>
                  <a:gd name="connsiteY1" fmla="*/ 16668 h 245448"/>
                  <a:gd name="connsiteX2" fmla="*/ 80962 w 919807"/>
                  <a:gd name="connsiteY2" fmla="*/ 21431 h 245448"/>
                  <a:gd name="connsiteX3" fmla="*/ 176212 w 919807"/>
                  <a:gd name="connsiteY3" fmla="*/ 26193 h 245448"/>
                  <a:gd name="connsiteX4" fmla="*/ 195262 w 919807"/>
                  <a:gd name="connsiteY4" fmla="*/ 30956 h 245448"/>
                  <a:gd name="connsiteX5" fmla="*/ 385762 w 919807"/>
                  <a:gd name="connsiteY5" fmla="*/ 40481 h 245448"/>
                  <a:gd name="connsiteX6" fmla="*/ 452437 w 919807"/>
                  <a:gd name="connsiteY6" fmla="*/ 54768 h 245448"/>
                  <a:gd name="connsiteX7" fmla="*/ 538162 w 919807"/>
                  <a:gd name="connsiteY7" fmla="*/ 45243 h 245448"/>
                  <a:gd name="connsiteX8" fmla="*/ 566737 w 919807"/>
                  <a:gd name="connsiteY8" fmla="*/ 59531 h 245448"/>
                  <a:gd name="connsiteX9" fmla="*/ 590550 w 919807"/>
                  <a:gd name="connsiteY9" fmla="*/ 64293 h 245448"/>
                  <a:gd name="connsiteX10" fmla="*/ 604837 w 919807"/>
                  <a:gd name="connsiteY10" fmla="*/ 69056 h 245448"/>
                  <a:gd name="connsiteX11" fmla="*/ 704850 w 919807"/>
                  <a:gd name="connsiteY11" fmla="*/ 69056 h 245448"/>
                  <a:gd name="connsiteX12" fmla="*/ 747712 w 919807"/>
                  <a:gd name="connsiteY12" fmla="*/ 78581 h 245448"/>
                  <a:gd name="connsiteX13" fmla="*/ 776287 w 919807"/>
                  <a:gd name="connsiteY13" fmla="*/ 88106 h 245448"/>
                  <a:gd name="connsiteX14" fmla="*/ 847725 w 919807"/>
                  <a:gd name="connsiteY14" fmla="*/ 92868 h 245448"/>
                  <a:gd name="connsiteX15" fmla="*/ 862012 w 919807"/>
                  <a:gd name="connsiteY15" fmla="*/ 126206 h 245448"/>
                  <a:gd name="connsiteX16" fmla="*/ 881062 w 919807"/>
                  <a:gd name="connsiteY16" fmla="*/ 128587 h 245448"/>
                  <a:gd name="connsiteX17" fmla="*/ 892968 w 919807"/>
                  <a:gd name="connsiteY17" fmla="*/ 147637 h 245448"/>
                  <a:gd name="connsiteX18" fmla="*/ 919162 w 919807"/>
                  <a:gd name="connsiteY18" fmla="*/ 176212 h 245448"/>
                  <a:gd name="connsiteX19" fmla="*/ 909637 w 919807"/>
                  <a:gd name="connsiteY19" fmla="*/ 204788 h 245448"/>
                  <a:gd name="connsiteX20" fmla="*/ 885825 w 919807"/>
                  <a:gd name="connsiteY20" fmla="*/ 245268 h 245448"/>
                  <a:gd name="connsiteX21" fmla="*/ 890587 w 919807"/>
                  <a:gd name="connsiteY21" fmla="*/ 219075 h 245448"/>
                  <a:gd name="connsiteX22" fmla="*/ 885824 w 919807"/>
                  <a:gd name="connsiteY22" fmla="*/ 204786 h 245448"/>
                  <a:gd name="connsiteX23" fmla="*/ 873918 w 919807"/>
                  <a:gd name="connsiteY23" fmla="*/ 190500 h 245448"/>
                  <a:gd name="connsiteX24" fmla="*/ 862012 w 919807"/>
                  <a:gd name="connsiteY24" fmla="*/ 173831 h 245448"/>
                  <a:gd name="connsiteX25" fmla="*/ 845344 w 919807"/>
                  <a:gd name="connsiteY25" fmla="*/ 157162 h 245448"/>
                  <a:gd name="connsiteX26" fmla="*/ 814387 w 919807"/>
                  <a:gd name="connsiteY26" fmla="*/ 126206 h 245448"/>
                  <a:gd name="connsiteX27" fmla="*/ 785812 w 919807"/>
                  <a:gd name="connsiteY27" fmla="*/ 116681 h 245448"/>
                  <a:gd name="connsiteX28" fmla="*/ 2380 w 919807"/>
                  <a:gd name="connsiteY28" fmla="*/ 35718 h 245448"/>
                  <a:gd name="connsiteX29" fmla="*/ 4761 w 919807"/>
                  <a:gd name="connsiteY29" fmla="*/ 4763 h 245448"/>
                  <a:gd name="connsiteX0" fmla="*/ 0 w 921993"/>
                  <a:gd name="connsiteY0" fmla="*/ 0 h 220860"/>
                  <a:gd name="connsiteX1" fmla="*/ 66675 w 921993"/>
                  <a:gd name="connsiteY1" fmla="*/ 16668 h 220860"/>
                  <a:gd name="connsiteX2" fmla="*/ 80962 w 921993"/>
                  <a:gd name="connsiteY2" fmla="*/ 21431 h 220860"/>
                  <a:gd name="connsiteX3" fmla="*/ 176212 w 921993"/>
                  <a:gd name="connsiteY3" fmla="*/ 26193 h 220860"/>
                  <a:gd name="connsiteX4" fmla="*/ 195262 w 921993"/>
                  <a:gd name="connsiteY4" fmla="*/ 30956 h 220860"/>
                  <a:gd name="connsiteX5" fmla="*/ 385762 w 921993"/>
                  <a:gd name="connsiteY5" fmla="*/ 40481 h 220860"/>
                  <a:gd name="connsiteX6" fmla="*/ 452437 w 921993"/>
                  <a:gd name="connsiteY6" fmla="*/ 54768 h 220860"/>
                  <a:gd name="connsiteX7" fmla="*/ 538162 w 921993"/>
                  <a:gd name="connsiteY7" fmla="*/ 45243 h 220860"/>
                  <a:gd name="connsiteX8" fmla="*/ 566737 w 921993"/>
                  <a:gd name="connsiteY8" fmla="*/ 59531 h 220860"/>
                  <a:gd name="connsiteX9" fmla="*/ 590550 w 921993"/>
                  <a:gd name="connsiteY9" fmla="*/ 64293 h 220860"/>
                  <a:gd name="connsiteX10" fmla="*/ 604837 w 921993"/>
                  <a:gd name="connsiteY10" fmla="*/ 69056 h 220860"/>
                  <a:gd name="connsiteX11" fmla="*/ 704850 w 921993"/>
                  <a:gd name="connsiteY11" fmla="*/ 69056 h 220860"/>
                  <a:gd name="connsiteX12" fmla="*/ 747712 w 921993"/>
                  <a:gd name="connsiteY12" fmla="*/ 78581 h 220860"/>
                  <a:gd name="connsiteX13" fmla="*/ 776287 w 921993"/>
                  <a:gd name="connsiteY13" fmla="*/ 88106 h 220860"/>
                  <a:gd name="connsiteX14" fmla="*/ 847725 w 921993"/>
                  <a:gd name="connsiteY14" fmla="*/ 92868 h 220860"/>
                  <a:gd name="connsiteX15" fmla="*/ 862012 w 921993"/>
                  <a:gd name="connsiteY15" fmla="*/ 126206 h 220860"/>
                  <a:gd name="connsiteX16" fmla="*/ 881062 w 921993"/>
                  <a:gd name="connsiteY16" fmla="*/ 128587 h 220860"/>
                  <a:gd name="connsiteX17" fmla="*/ 892968 w 921993"/>
                  <a:gd name="connsiteY17" fmla="*/ 147637 h 220860"/>
                  <a:gd name="connsiteX18" fmla="*/ 919162 w 921993"/>
                  <a:gd name="connsiteY18" fmla="*/ 176212 h 220860"/>
                  <a:gd name="connsiteX19" fmla="*/ 909637 w 921993"/>
                  <a:gd name="connsiteY19" fmla="*/ 204788 h 220860"/>
                  <a:gd name="connsiteX20" fmla="*/ 921544 w 921993"/>
                  <a:gd name="connsiteY20" fmla="*/ 219074 h 220860"/>
                  <a:gd name="connsiteX21" fmla="*/ 890587 w 921993"/>
                  <a:gd name="connsiteY21" fmla="*/ 219075 h 220860"/>
                  <a:gd name="connsiteX22" fmla="*/ 885824 w 921993"/>
                  <a:gd name="connsiteY22" fmla="*/ 204786 h 220860"/>
                  <a:gd name="connsiteX23" fmla="*/ 873918 w 921993"/>
                  <a:gd name="connsiteY23" fmla="*/ 190500 h 220860"/>
                  <a:gd name="connsiteX24" fmla="*/ 862012 w 921993"/>
                  <a:gd name="connsiteY24" fmla="*/ 173831 h 220860"/>
                  <a:gd name="connsiteX25" fmla="*/ 845344 w 921993"/>
                  <a:gd name="connsiteY25" fmla="*/ 157162 h 220860"/>
                  <a:gd name="connsiteX26" fmla="*/ 814387 w 921993"/>
                  <a:gd name="connsiteY26" fmla="*/ 126206 h 220860"/>
                  <a:gd name="connsiteX27" fmla="*/ 785812 w 921993"/>
                  <a:gd name="connsiteY27" fmla="*/ 116681 h 220860"/>
                  <a:gd name="connsiteX28" fmla="*/ 2380 w 921993"/>
                  <a:gd name="connsiteY28" fmla="*/ 35718 h 220860"/>
                  <a:gd name="connsiteX29" fmla="*/ 4761 w 921993"/>
                  <a:gd name="connsiteY29" fmla="*/ 4763 h 220860"/>
                  <a:gd name="connsiteX0" fmla="*/ 0 w 921993"/>
                  <a:gd name="connsiteY0" fmla="*/ 0 h 220860"/>
                  <a:gd name="connsiteX1" fmla="*/ 66675 w 921993"/>
                  <a:gd name="connsiteY1" fmla="*/ 16668 h 220860"/>
                  <a:gd name="connsiteX2" fmla="*/ 80962 w 921993"/>
                  <a:gd name="connsiteY2" fmla="*/ 21431 h 220860"/>
                  <a:gd name="connsiteX3" fmla="*/ 176212 w 921993"/>
                  <a:gd name="connsiteY3" fmla="*/ 26193 h 220860"/>
                  <a:gd name="connsiteX4" fmla="*/ 195262 w 921993"/>
                  <a:gd name="connsiteY4" fmla="*/ 30956 h 220860"/>
                  <a:gd name="connsiteX5" fmla="*/ 385762 w 921993"/>
                  <a:gd name="connsiteY5" fmla="*/ 40481 h 220860"/>
                  <a:gd name="connsiteX6" fmla="*/ 452437 w 921993"/>
                  <a:gd name="connsiteY6" fmla="*/ 54768 h 220860"/>
                  <a:gd name="connsiteX7" fmla="*/ 538162 w 921993"/>
                  <a:gd name="connsiteY7" fmla="*/ 45243 h 220860"/>
                  <a:gd name="connsiteX8" fmla="*/ 566737 w 921993"/>
                  <a:gd name="connsiteY8" fmla="*/ 59531 h 220860"/>
                  <a:gd name="connsiteX9" fmla="*/ 590550 w 921993"/>
                  <a:gd name="connsiteY9" fmla="*/ 64293 h 220860"/>
                  <a:gd name="connsiteX10" fmla="*/ 604837 w 921993"/>
                  <a:gd name="connsiteY10" fmla="*/ 69056 h 220860"/>
                  <a:gd name="connsiteX11" fmla="*/ 704850 w 921993"/>
                  <a:gd name="connsiteY11" fmla="*/ 69056 h 220860"/>
                  <a:gd name="connsiteX12" fmla="*/ 747712 w 921993"/>
                  <a:gd name="connsiteY12" fmla="*/ 78581 h 220860"/>
                  <a:gd name="connsiteX13" fmla="*/ 776287 w 921993"/>
                  <a:gd name="connsiteY13" fmla="*/ 88106 h 220860"/>
                  <a:gd name="connsiteX14" fmla="*/ 847725 w 921993"/>
                  <a:gd name="connsiteY14" fmla="*/ 92868 h 220860"/>
                  <a:gd name="connsiteX15" fmla="*/ 862012 w 921993"/>
                  <a:gd name="connsiteY15" fmla="*/ 126206 h 220860"/>
                  <a:gd name="connsiteX16" fmla="*/ 881062 w 921993"/>
                  <a:gd name="connsiteY16" fmla="*/ 128587 h 220860"/>
                  <a:gd name="connsiteX17" fmla="*/ 892968 w 921993"/>
                  <a:gd name="connsiteY17" fmla="*/ 147637 h 220860"/>
                  <a:gd name="connsiteX18" fmla="*/ 919162 w 921993"/>
                  <a:gd name="connsiteY18" fmla="*/ 176212 h 220860"/>
                  <a:gd name="connsiteX19" fmla="*/ 909637 w 921993"/>
                  <a:gd name="connsiteY19" fmla="*/ 204788 h 220860"/>
                  <a:gd name="connsiteX20" fmla="*/ 921544 w 921993"/>
                  <a:gd name="connsiteY20" fmla="*/ 219074 h 220860"/>
                  <a:gd name="connsiteX21" fmla="*/ 890587 w 921993"/>
                  <a:gd name="connsiteY21" fmla="*/ 219075 h 220860"/>
                  <a:gd name="connsiteX22" fmla="*/ 885824 w 921993"/>
                  <a:gd name="connsiteY22" fmla="*/ 204786 h 220860"/>
                  <a:gd name="connsiteX23" fmla="*/ 873918 w 921993"/>
                  <a:gd name="connsiteY23" fmla="*/ 190500 h 220860"/>
                  <a:gd name="connsiteX24" fmla="*/ 862012 w 921993"/>
                  <a:gd name="connsiteY24" fmla="*/ 173831 h 220860"/>
                  <a:gd name="connsiteX25" fmla="*/ 845344 w 921993"/>
                  <a:gd name="connsiteY25" fmla="*/ 150019 h 220860"/>
                  <a:gd name="connsiteX26" fmla="*/ 814387 w 921993"/>
                  <a:gd name="connsiteY26" fmla="*/ 126206 h 220860"/>
                  <a:gd name="connsiteX27" fmla="*/ 785812 w 921993"/>
                  <a:gd name="connsiteY27" fmla="*/ 116681 h 220860"/>
                  <a:gd name="connsiteX28" fmla="*/ 2380 w 921993"/>
                  <a:gd name="connsiteY28" fmla="*/ 35718 h 220860"/>
                  <a:gd name="connsiteX29" fmla="*/ 4761 w 921993"/>
                  <a:gd name="connsiteY29" fmla="*/ 4763 h 220860"/>
                  <a:gd name="connsiteX0" fmla="*/ 0 w 921993"/>
                  <a:gd name="connsiteY0" fmla="*/ 0 h 220860"/>
                  <a:gd name="connsiteX1" fmla="*/ 66675 w 921993"/>
                  <a:gd name="connsiteY1" fmla="*/ 16668 h 220860"/>
                  <a:gd name="connsiteX2" fmla="*/ 80962 w 921993"/>
                  <a:gd name="connsiteY2" fmla="*/ 21431 h 220860"/>
                  <a:gd name="connsiteX3" fmla="*/ 176212 w 921993"/>
                  <a:gd name="connsiteY3" fmla="*/ 26193 h 220860"/>
                  <a:gd name="connsiteX4" fmla="*/ 195262 w 921993"/>
                  <a:gd name="connsiteY4" fmla="*/ 30956 h 220860"/>
                  <a:gd name="connsiteX5" fmla="*/ 385762 w 921993"/>
                  <a:gd name="connsiteY5" fmla="*/ 40481 h 220860"/>
                  <a:gd name="connsiteX6" fmla="*/ 452437 w 921993"/>
                  <a:gd name="connsiteY6" fmla="*/ 54768 h 220860"/>
                  <a:gd name="connsiteX7" fmla="*/ 538162 w 921993"/>
                  <a:gd name="connsiteY7" fmla="*/ 45243 h 220860"/>
                  <a:gd name="connsiteX8" fmla="*/ 566737 w 921993"/>
                  <a:gd name="connsiteY8" fmla="*/ 59531 h 220860"/>
                  <a:gd name="connsiteX9" fmla="*/ 590550 w 921993"/>
                  <a:gd name="connsiteY9" fmla="*/ 64293 h 220860"/>
                  <a:gd name="connsiteX10" fmla="*/ 604837 w 921993"/>
                  <a:gd name="connsiteY10" fmla="*/ 69056 h 220860"/>
                  <a:gd name="connsiteX11" fmla="*/ 704850 w 921993"/>
                  <a:gd name="connsiteY11" fmla="*/ 69056 h 220860"/>
                  <a:gd name="connsiteX12" fmla="*/ 747712 w 921993"/>
                  <a:gd name="connsiteY12" fmla="*/ 78581 h 220860"/>
                  <a:gd name="connsiteX13" fmla="*/ 776287 w 921993"/>
                  <a:gd name="connsiteY13" fmla="*/ 88106 h 220860"/>
                  <a:gd name="connsiteX14" fmla="*/ 847725 w 921993"/>
                  <a:gd name="connsiteY14" fmla="*/ 92868 h 220860"/>
                  <a:gd name="connsiteX15" fmla="*/ 862012 w 921993"/>
                  <a:gd name="connsiteY15" fmla="*/ 126206 h 220860"/>
                  <a:gd name="connsiteX16" fmla="*/ 881062 w 921993"/>
                  <a:gd name="connsiteY16" fmla="*/ 128587 h 220860"/>
                  <a:gd name="connsiteX17" fmla="*/ 892968 w 921993"/>
                  <a:gd name="connsiteY17" fmla="*/ 147637 h 220860"/>
                  <a:gd name="connsiteX18" fmla="*/ 919162 w 921993"/>
                  <a:gd name="connsiteY18" fmla="*/ 176212 h 220860"/>
                  <a:gd name="connsiteX19" fmla="*/ 909637 w 921993"/>
                  <a:gd name="connsiteY19" fmla="*/ 204788 h 220860"/>
                  <a:gd name="connsiteX20" fmla="*/ 921544 w 921993"/>
                  <a:gd name="connsiteY20" fmla="*/ 219074 h 220860"/>
                  <a:gd name="connsiteX21" fmla="*/ 890587 w 921993"/>
                  <a:gd name="connsiteY21" fmla="*/ 219075 h 220860"/>
                  <a:gd name="connsiteX22" fmla="*/ 885824 w 921993"/>
                  <a:gd name="connsiteY22" fmla="*/ 204786 h 220860"/>
                  <a:gd name="connsiteX23" fmla="*/ 873918 w 921993"/>
                  <a:gd name="connsiteY23" fmla="*/ 190500 h 220860"/>
                  <a:gd name="connsiteX24" fmla="*/ 873918 w 921993"/>
                  <a:gd name="connsiteY24" fmla="*/ 171450 h 220860"/>
                  <a:gd name="connsiteX25" fmla="*/ 845344 w 921993"/>
                  <a:gd name="connsiteY25" fmla="*/ 150019 h 220860"/>
                  <a:gd name="connsiteX26" fmla="*/ 814387 w 921993"/>
                  <a:gd name="connsiteY26" fmla="*/ 126206 h 220860"/>
                  <a:gd name="connsiteX27" fmla="*/ 785812 w 921993"/>
                  <a:gd name="connsiteY27" fmla="*/ 116681 h 220860"/>
                  <a:gd name="connsiteX28" fmla="*/ 2380 w 921993"/>
                  <a:gd name="connsiteY28" fmla="*/ 35718 h 220860"/>
                  <a:gd name="connsiteX29" fmla="*/ 4761 w 921993"/>
                  <a:gd name="connsiteY29" fmla="*/ 4763 h 220860"/>
                  <a:gd name="connsiteX0" fmla="*/ 0 w 921993"/>
                  <a:gd name="connsiteY0" fmla="*/ 0 h 220860"/>
                  <a:gd name="connsiteX1" fmla="*/ 66675 w 921993"/>
                  <a:gd name="connsiteY1" fmla="*/ 16668 h 220860"/>
                  <a:gd name="connsiteX2" fmla="*/ 80962 w 921993"/>
                  <a:gd name="connsiteY2" fmla="*/ 21431 h 220860"/>
                  <a:gd name="connsiteX3" fmla="*/ 176212 w 921993"/>
                  <a:gd name="connsiteY3" fmla="*/ 26193 h 220860"/>
                  <a:gd name="connsiteX4" fmla="*/ 195262 w 921993"/>
                  <a:gd name="connsiteY4" fmla="*/ 30956 h 220860"/>
                  <a:gd name="connsiteX5" fmla="*/ 385762 w 921993"/>
                  <a:gd name="connsiteY5" fmla="*/ 40481 h 220860"/>
                  <a:gd name="connsiteX6" fmla="*/ 452437 w 921993"/>
                  <a:gd name="connsiteY6" fmla="*/ 54768 h 220860"/>
                  <a:gd name="connsiteX7" fmla="*/ 538162 w 921993"/>
                  <a:gd name="connsiteY7" fmla="*/ 45243 h 220860"/>
                  <a:gd name="connsiteX8" fmla="*/ 566737 w 921993"/>
                  <a:gd name="connsiteY8" fmla="*/ 59531 h 220860"/>
                  <a:gd name="connsiteX9" fmla="*/ 590550 w 921993"/>
                  <a:gd name="connsiteY9" fmla="*/ 64293 h 220860"/>
                  <a:gd name="connsiteX10" fmla="*/ 604837 w 921993"/>
                  <a:gd name="connsiteY10" fmla="*/ 69056 h 220860"/>
                  <a:gd name="connsiteX11" fmla="*/ 704850 w 921993"/>
                  <a:gd name="connsiteY11" fmla="*/ 69056 h 220860"/>
                  <a:gd name="connsiteX12" fmla="*/ 747712 w 921993"/>
                  <a:gd name="connsiteY12" fmla="*/ 78581 h 220860"/>
                  <a:gd name="connsiteX13" fmla="*/ 776287 w 921993"/>
                  <a:gd name="connsiteY13" fmla="*/ 88106 h 220860"/>
                  <a:gd name="connsiteX14" fmla="*/ 847725 w 921993"/>
                  <a:gd name="connsiteY14" fmla="*/ 92868 h 220860"/>
                  <a:gd name="connsiteX15" fmla="*/ 862012 w 921993"/>
                  <a:gd name="connsiteY15" fmla="*/ 126206 h 220860"/>
                  <a:gd name="connsiteX16" fmla="*/ 881062 w 921993"/>
                  <a:gd name="connsiteY16" fmla="*/ 128587 h 220860"/>
                  <a:gd name="connsiteX17" fmla="*/ 892968 w 921993"/>
                  <a:gd name="connsiteY17" fmla="*/ 147637 h 220860"/>
                  <a:gd name="connsiteX18" fmla="*/ 919162 w 921993"/>
                  <a:gd name="connsiteY18" fmla="*/ 176212 h 220860"/>
                  <a:gd name="connsiteX19" fmla="*/ 909637 w 921993"/>
                  <a:gd name="connsiteY19" fmla="*/ 204788 h 220860"/>
                  <a:gd name="connsiteX20" fmla="*/ 921544 w 921993"/>
                  <a:gd name="connsiteY20" fmla="*/ 219074 h 220860"/>
                  <a:gd name="connsiteX21" fmla="*/ 890587 w 921993"/>
                  <a:gd name="connsiteY21" fmla="*/ 219075 h 220860"/>
                  <a:gd name="connsiteX22" fmla="*/ 885824 w 921993"/>
                  <a:gd name="connsiteY22" fmla="*/ 204786 h 220860"/>
                  <a:gd name="connsiteX23" fmla="*/ 883443 w 921993"/>
                  <a:gd name="connsiteY23" fmla="*/ 180975 h 220860"/>
                  <a:gd name="connsiteX24" fmla="*/ 873918 w 921993"/>
                  <a:gd name="connsiteY24" fmla="*/ 171450 h 220860"/>
                  <a:gd name="connsiteX25" fmla="*/ 845344 w 921993"/>
                  <a:gd name="connsiteY25" fmla="*/ 150019 h 220860"/>
                  <a:gd name="connsiteX26" fmla="*/ 814387 w 921993"/>
                  <a:gd name="connsiteY26" fmla="*/ 126206 h 220860"/>
                  <a:gd name="connsiteX27" fmla="*/ 785812 w 921993"/>
                  <a:gd name="connsiteY27" fmla="*/ 116681 h 220860"/>
                  <a:gd name="connsiteX28" fmla="*/ 2380 w 921993"/>
                  <a:gd name="connsiteY28" fmla="*/ 35718 h 220860"/>
                  <a:gd name="connsiteX29" fmla="*/ 4761 w 921993"/>
                  <a:gd name="connsiteY29" fmla="*/ 4763 h 220860"/>
                  <a:gd name="connsiteX0" fmla="*/ 0 w 921993"/>
                  <a:gd name="connsiteY0" fmla="*/ 0 h 221012"/>
                  <a:gd name="connsiteX1" fmla="*/ 66675 w 921993"/>
                  <a:gd name="connsiteY1" fmla="*/ 16668 h 221012"/>
                  <a:gd name="connsiteX2" fmla="*/ 80962 w 921993"/>
                  <a:gd name="connsiteY2" fmla="*/ 21431 h 221012"/>
                  <a:gd name="connsiteX3" fmla="*/ 176212 w 921993"/>
                  <a:gd name="connsiteY3" fmla="*/ 26193 h 221012"/>
                  <a:gd name="connsiteX4" fmla="*/ 195262 w 921993"/>
                  <a:gd name="connsiteY4" fmla="*/ 30956 h 221012"/>
                  <a:gd name="connsiteX5" fmla="*/ 385762 w 921993"/>
                  <a:gd name="connsiteY5" fmla="*/ 40481 h 221012"/>
                  <a:gd name="connsiteX6" fmla="*/ 452437 w 921993"/>
                  <a:gd name="connsiteY6" fmla="*/ 54768 h 221012"/>
                  <a:gd name="connsiteX7" fmla="*/ 538162 w 921993"/>
                  <a:gd name="connsiteY7" fmla="*/ 45243 h 221012"/>
                  <a:gd name="connsiteX8" fmla="*/ 566737 w 921993"/>
                  <a:gd name="connsiteY8" fmla="*/ 59531 h 221012"/>
                  <a:gd name="connsiteX9" fmla="*/ 590550 w 921993"/>
                  <a:gd name="connsiteY9" fmla="*/ 64293 h 221012"/>
                  <a:gd name="connsiteX10" fmla="*/ 604837 w 921993"/>
                  <a:gd name="connsiteY10" fmla="*/ 69056 h 221012"/>
                  <a:gd name="connsiteX11" fmla="*/ 704850 w 921993"/>
                  <a:gd name="connsiteY11" fmla="*/ 69056 h 221012"/>
                  <a:gd name="connsiteX12" fmla="*/ 747712 w 921993"/>
                  <a:gd name="connsiteY12" fmla="*/ 78581 h 221012"/>
                  <a:gd name="connsiteX13" fmla="*/ 776287 w 921993"/>
                  <a:gd name="connsiteY13" fmla="*/ 88106 h 221012"/>
                  <a:gd name="connsiteX14" fmla="*/ 847725 w 921993"/>
                  <a:gd name="connsiteY14" fmla="*/ 92868 h 221012"/>
                  <a:gd name="connsiteX15" fmla="*/ 862012 w 921993"/>
                  <a:gd name="connsiteY15" fmla="*/ 126206 h 221012"/>
                  <a:gd name="connsiteX16" fmla="*/ 881062 w 921993"/>
                  <a:gd name="connsiteY16" fmla="*/ 128587 h 221012"/>
                  <a:gd name="connsiteX17" fmla="*/ 892968 w 921993"/>
                  <a:gd name="connsiteY17" fmla="*/ 147637 h 221012"/>
                  <a:gd name="connsiteX18" fmla="*/ 919162 w 921993"/>
                  <a:gd name="connsiteY18" fmla="*/ 176212 h 221012"/>
                  <a:gd name="connsiteX19" fmla="*/ 909637 w 921993"/>
                  <a:gd name="connsiteY19" fmla="*/ 204788 h 221012"/>
                  <a:gd name="connsiteX20" fmla="*/ 921544 w 921993"/>
                  <a:gd name="connsiteY20" fmla="*/ 219074 h 221012"/>
                  <a:gd name="connsiteX21" fmla="*/ 890587 w 921993"/>
                  <a:gd name="connsiteY21" fmla="*/ 219075 h 221012"/>
                  <a:gd name="connsiteX22" fmla="*/ 904874 w 921993"/>
                  <a:gd name="connsiteY22" fmla="*/ 202405 h 221012"/>
                  <a:gd name="connsiteX23" fmla="*/ 883443 w 921993"/>
                  <a:gd name="connsiteY23" fmla="*/ 180975 h 221012"/>
                  <a:gd name="connsiteX24" fmla="*/ 873918 w 921993"/>
                  <a:gd name="connsiteY24" fmla="*/ 171450 h 221012"/>
                  <a:gd name="connsiteX25" fmla="*/ 845344 w 921993"/>
                  <a:gd name="connsiteY25" fmla="*/ 150019 h 221012"/>
                  <a:gd name="connsiteX26" fmla="*/ 814387 w 921993"/>
                  <a:gd name="connsiteY26" fmla="*/ 126206 h 221012"/>
                  <a:gd name="connsiteX27" fmla="*/ 785812 w 921993"/>
                  <a:gd name="connsiteY27" fmla="*/ 116681 h 221012"/>
                  <a:gd name="connsiteX28" fmla="*/ 2380 w 921993"/>
                  <a:gd name="connsiteY28" fmla="*/ 35718 h 221012"/>
                  <a:gd name="connsiteX29" fmla="*/ 4761 w 921993"/>
                  <a:gd name="connsiteY29" fmla="*/ 4763 h 221012"/>
                  <a:gd name="connsiteX0" fmla="*/ 0 w 921553"/>
                  <a:gd name="connsiteY0" fmla="*/ 0 h 221012"/>
                  <a:gd name="connsiteX1" fmla="*/ 66675 w 921553"/>
                  <a:gd name="connsiteY1" fmla="*/ 16668 h 221012"/>
                  <a:gd name="connsiteX2" fmla="*/ 80962 w 921553"/>
                  <a:gd name="connsiteY2" fmla="*/ 21431 h 221012"/>
                  <a:gd name="connsiteX3" fmla="*/ 176212 w 921553"/>
                  <a:gd name="connsiteY3" fmla="*/ 26193 h 221012"/>
                  <a:gd name="connsiteX4" fmla="*/ 195262 w 921553"/>
                  <a:gd name="connsiteY4" fmla="*/ 30956 h 221012"/>
                  <a:gd name="connsiteX5" fmla="*/ 385762 w 921553"/>
                  <a:gd name="connsiteY5" fmla="*/ 40481 h 221012"/>
                  <a:gd name="connsiteX6" fmla="*/ 452437 w 921553"/>
                  <a:gd name="connsiteY6" fmla="*/ 54768 h 221012"/>
                  <a:gd name="connsiteX7" fmla="*/ 538162 w 921553"/>
                  <a:gd name="connsiteY7" fmla="*/ 45243 h 221012"/>
                  <a:gd name="connsiteX8" fmla="*/ 566737 w 921553"/>
                  <a:gd name="connsiteY8" fmla="*/ 59531 h 221012"/>
                  <a:gd name="connsiteX9" fmla="*/ 590550 w 921553"/>
                  <a:gd name="connsiteY9" fmla="*/ 64293 h 221012"/>
                  <a:gd name="connsiteX10" fmla="*/ 604837 w 921553"/>
                  <a:gd name="connsiteY10" fmla="*/ 69056 h 221012"/>
                  <a:gd name="connsiteX11" fmla="*/ 704850 w 921553"/>
                  <a:gd name="connsiteY11" fmla="*/ 69056 h 221012"/>
                  <a:gd name="connsiteX12" fmla="*/ 747712 w 921553"/>
                  <a:gd name="connsiteY12" fmla="*/ 78581 h 221012"/>
                  <a:gd name="connsiteX13" fmla="*/ 776287 w 921553"/>
                  <a:gd name="connsiteY13" fmla="*/ 88106 h 221012"/>
                  <a:gd name="connsiteX14" fmla="*/ 847725 w 921553"/>
                  <a:gd name="connsiteY14" fmla="*/ 92868 h 221012"/>
                  <a:gd name="connsiteX15" fmla="*/ 862012 w 921553"/>
                  <a:gd name="connsiteY15" fmla="*/ 126206 h 221012"/>
                  <a:gd name="connsiteX16" fmla="*/ 881062 w 921553"/>
                  <a:gd name="connsiteY16" fmla="*/ 128587 h 221012"/>
                  <a:gd name="connsiteX17" fmla="*/ 892968 w 921553"/>
                  <a:gd name="connsiteY17" fmla="*/ 147637 h 221012"/>
                  <a:gd name="connsiteX18" fmla="*/ 919162 w 921553"/>
                  <a:gd name="connsiteY18" fmla="*/ 176212 h 221012"/>
                  <a:gd name="connsiteX19" fmla="*/ 909637 w 921553"/>
                  <a:gd name="connsiteY19" fmla="*/ 204788 h 221012"/>
                  <a:gd name="connsiteX20" fmla="*/ 921544 w 921553"/>
                  <a:gd name="connsiteY20" fmla="*/ 219074 h 221012"/>
                  <a:gd name="connsiteX21" fmla="*/ 907256 w 921553"/>
                  <a:gd name="connsiteY21" fmla="*/ 219075 h 221012"/>
                  <a:gd name="connsiteX22" fmla="*/ 904874 w 921553"/>
                  <a:gd name="connsiteY22" fmla="*/ 202405 h 221012"/>
                  <a:gd name="connsiteX23" fmla="*/ 883443 w 921553"/>
                  <a:gd name="connsiteY23" fmla="*/ 180975 h 221012"/>
                  <a:gd name="connsiteX24" fmla="*/ 873918 w 921553"/>
                  <a:gd name="connsiteY24" fmla="*/ 171450 h 221012"/>
                  <a:gd name="connsiteX25" fmla="*/ 845344 w 921553"/>
                  <a:gd name="connsiteY25" fmla="*/ 150019 h 221012"/>
                  <a:gd name="connsiteX26" fmla="*/ 814387 w 921553"/>
                  <a:gd name="connsiteY26" fmla="*/ 126206 h 221012"/>
                  <a:gd name="connsiteX27" fmla="*/ 785812 w 921553"/>
                  <a:gd name="connsiteY27" fmla="*/ 116681 h 221012"/>
                  <a:gd name="connsiteX28" fmla="*/ 2380 w 921553"/>
                  <a:gd name="connsiteY28" fmla="*/ 35718 h 221012"/>
                  <a:gd name="connsiteX29" fmla="*/ 4761 w 921553"/>
                  <a:gd name="connsiteY29" fmla="*/ 4763 h 22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1553" h="221012">
                    <a:moveTo>
                      <a:pt x="0" y="0"/>
                    </a:moveTo>
                    <a:cubicBezTo>
                      <a:pt x="33655" y="6730"/>
                      <a:pt x="53181" y="13096"/>
                      <a:pt x="66675" y="16668"/>
                    </a:cubicBezTo>
                    <a:cubicBezTo>
                      <a:pt x="80169" y="20240"/>
                      <a:pt x="75948" y="21180"/>
                      <a:pt x="80962" y="21431"/>
                    </a:cubicBezTo>
                    <a:lnTo>
                      <a:pt x="176212" y="26193"/>
                    </a:lnTo>
                    <a:cubicBezTo>
                      <a:pt x="182562" y="27781"/>
                      <a:pt x="188732" y="30511"/>
                      <a:pt x="195262" y="30956"/>
                    </a:cubicBezTo>
                    <a:cubicBezTo>
                      <a:pt x="258694" y="35281"/>
                      <a:pt x="385762" y="40481"/>
                      <a:pt x="385762" y="40481"/>
                    </a:cubicBezTo>
                    <a:cubicBezTo>
                      <a:pt x="426479" y="54053"/>
                      <a:pt x="404374" y="48761"/>
                      <a:pt x="452437" y="54768"/>
                    </a:cubicBezTo>
                    <a:cubicBezTo>
                      <a:pt x="482999" y="49675"/>
                      <a:pt x="504783" y="45243"/>
                      <a:pt x="538162" y="45243"/>
                    </a:cubicBezTo>
                    <a:cubicBezTo>
                      <a:pt x="552949" y="45243"/>
                      <a:pt x="553894" y="54715"/>
                      <a:pt x="566737" y="59531"/>
                    </a:cubicBezTo>
                    <a:cubicBezTo>
                      <a:pt x="574316" y="62373"/>
                      <a:pt x="582697" y="62330"/>
                      <a:pt x="590550" y="64293"/>
                    </a:cubicBezTo>
                    <a:cubicBezTo>
                      <a:pt x="595420" y="65511"/>
                      <a:pt x="600075" y="67468"/>
                      <a:pt x="604837" y="69056"/>
                    </a:cubicBezTo>
                    <a:cubicBezTo>
                      <a:pt x="645086" y="55639"/>
                      <a:pt x="620890" y="61755"/>
                      <a:pt x="704850" y="69056"/>
                    </a:cubicBezTo>
                    <a:cubicBezTo>
                      <a:pt x="711238" y="69611"/>
                      <a:pt x="740089" y="76294"/>
                      <a:pt x="747712" y="78581"/>
                    </a:cubicBezTo>
                    <a:cubicBezTo>
                      <a:pt x="757329" y="81466"/>
                      <a:pt x="766269" y="87438"/>
                      <a:pt x="776287" y="88106"/>
                    </a:cubicBezTo>
                    <a:lnTo>
                      <a:pt x="847725" y="92868"/>
                    </a:lnTo>
                    <a:cubicBezTo>
                      <a:pt x="860321" y="143256"/>
                      <a:pt x="856456" y="120253"/>
                      <a:pt x="862012" y="126206"/>
                    </a:cubicBezTo>
                    <a:cubicBezTo>
                      <a:pt x="867568" y="132159"/>
                      <a:pt x="875903" y="125015"/>
                      <a:pt x="881062" y="128587"/>
                    </a:cubicBezTo>
                    <a:cubicBezTo>
                      <a:pt x="886221" y="132159"/>
                      <a:pt x="886618" y="139700"/>
                      <a:pt x="892968" y="147637"/>
                    </a:cubicBezTo>
                    <a:cubicBezTo>
                      <a:pt x="899318" y="155574"/>
                      <a:pt x="916384" y="166687"/>
                      <a:pt x="919162" y="176212"/>
                    </a:cubicBezTo>
                    <a:cubicBezTo>
                      <a:pt x="921940" y="185737"/>
                      <a:pt x="909240" y="197644"/>
                      <a:pt x="909637" y="204788"/>
                    </a:cubicBezTo>
                    <a:cubicBezTo>
                      <a:pt x="910034" y="211932"/>
                      <a:pt x="921941" y="216693"/>
                      <a:pt x="921544" y="219074"/>
                    </a:cubicBezTo>
                    <a:cubicBezTo>
                      <a:pt x="921147" y="221455"/>
                      <a:pt x="910034" y="221853"/>
                      <a:pt x="907256" y="219075"/>
                    </a:cubicBezTo>
                    <a:cubicBezTo>
                      <a:pt x="904478" y="216297"/>
                      <a:pt x="909637" y="203993"/>
                      <a:pt x="904874" y="202405"/>
                    </a:cubicBezTo>
                    <a:cubicBezTo>
                      <a:pt x="903287" y="197643"/>
                      <a:pt x="888602" y="186134"/>
                      <a:pt x="883443" y="180975"/>
                    </a:cubicBezTo>
                    <a:cubicBezTo>
                      <a:pt x="878284" y="175816"/>
                      <a:pt x="880268" y="176609"/>
                      <a:pt x="873918" y="171450"/>
                    </a:cubicBezTo>
                    <a:cubicBezTo>
                      <a:pt x="867568" y="166291"/>
                      <a:pt x="850106" y="153194"/>
                      <a:pt x="845344" y="150019"/>
                    </a:cubicBezTo>
                    <a:cubicBezTo>
                      <a:pt x="843727" y="140320"/>
                      <a:pt x="826846" y="133993"/>
                      <a:pt x="814387" y="126206"/>
                    </a:cubicBezTo>
                    <a:lnTo>
                      <a:pt x="785812" y="116681"/>
                    </a:lnTo>
                    <a:lnTo>
                      <a:pt x="2380" y="35718"/>
                    </a:lnTo>
                    <a:lnTo>
                      <a:pt x="4761" y="4763"/>
                    </a:lnTo>
                  </a:path>
                </a:pathLst>
              </a:custGeom>
              <a:gradFill>
                <a:gsLst>
                  <a:gs pos="0">
                    <a:schemeClr val="accent4">
                      <a:lumMod val="50000"/>
                    </a:schemeClr>
                  </a:gs>
                  <a:gs pos="100000">
                    <a:schemeClr val="accent4">
                      <a:lumMod val="75000"/>
                    </a:schemeClr>
                  </a:gs>
                </a:gsLst>
                <a:lin ang="16200000" scaled="0"/>
              </a:gra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32" name="Lige forbindelse 31"/>
              <p:cNvCxnSpPr/>
              <p:nvPr/>
            </p:nvCxnSpPr>
            <p:spPr>
              <a:xfrm>
                <a:off x="460375" y="4954541"/>
                <a:ext cx="803649" cy="70877"/>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87" name="Tekstboks 86"/>
            <p:cNvSpPr txBox="1"/>
            <p:nvPr/>
          </p:nvSpPr>
          <p:spPr>
            <a:xfrm>
              <a:off x="-123476" y="3478427"/>
              <a:ext cx="1230273" cy="276999"/>
            </a:xfrm>
            <a:prstGeom prst="rect">
              <a:avLst/>
            </a:prstGeom>
            <a:noFill/>
          </p:spPr>
          <p:txBody>
            <a:bodyPr wrap="none" rtlCol="0">
              <a:spAutoFit/>
            </a:bodyPr>
            <a:lstStyle/>
            <a:p>
              <a:r>
                <a:rPr lang="da-DK" sz="1200" b="1" dirty="0">
                  <a:latin typeface="Arial" panose="020B0604020202020204" pitchFamily="34" charset="0"/>
                  <a:cs typeface="Arial" panose="020B0604020202020204" pitchFamily="34" charset="0"/>
                </a:rPr>
                <a:t>Tilløbsledning</a:t>
              </a:r>
            </a:p>
          </p:txBody>
        </p:sp>
      </p:grpSp>
      <p:grpSp>
        <p:nvGrpSpPr>
          <p:cNvPr id="96" name="Gruppe 95"/>
          <p:cNvGrpSpPr/>
          <p:nvPr/>
        </p:nvGrpSpPr>
        <p:grpSpPr>
          <a:xfrm>
            <a:off x="2311199" y="2436407"/>
            <a:ext cx="2690896" cy="3262749"/>
            <a:chOff x="2235348" y="1806620"/>
            <a:chExt cx="2690896" cy="3262749"/>
          </a:xfrm>
        </p:grpSpPr>
        <p:sp>
          <p:nvSpPr>
            <p:cNvPr id="42" name="Rektangel 41"/>
            <p:cNvSpPr/>
            <p:nvPr/>
          </p:nvSpPr>
          <p:spPr>
            <a:xfrm rot="18411745">
              <a:off x="2212375" y="3394496"/>
              <a:ext cx="3262749" cy="86997"/>
            </a:xfrm>
            <a:prstGeom prst="rect">
              <a:avLst/>
            </a:prstGeom>
            <a:gradFill>
              <a:gsLst>
                <a:gs pos="0">
                  <a:schemeClr val="tx1">
                    <a:lumMod val="50000"/>
                    <a:lumOff val="50000"/>
                  </a:schemeClr>
                </a:gs>
                <a:gs pos="100000">
                  <a:schemeClr val="bg1">
                    <a:lumMod val="65000"/>
                  </a:schemeClr>
                </a:gs>
              </a:gsLst>
            </a:gradFill>
            <a:ln w="254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43" name="Lige forbindelse 42"/>
            <p:cNvCxnSpPr/>
            <p:nvPr/>
          </p:nvCxnSpPr>
          <p:spPr>
            <a:xfrm flipV="1">
              <a:off x="2899239" y="2188588"/>
              <a:ext cx="1934233" cy="2579679"/>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8" name="Gruppe 37"/>
            <p:cNvGrpSpPr/>
            <p:nvPr/>
          </p:nvGrpSpPr>
          <p:grpSpPr>
            <a:xfrm>
              <a:off x="4793966" y="2097291"/>
              <a:ext cx="132278" cy="91314"/>
              <a:chOff x="3090172" y="5217820"/>
              <a:chExt cx="48671" cy="110489"/>
            </a:xfrm>
          </p:grpSpPr>
          <p:sp>
            <p:nvSpPr>
              <p:cNvPr id="39" name="Rektangel 38"/>
              <p:cNvSpPr/>
              <p:nvPr/>
            </p:nvSpPr>
            <p:spPr>
              <a:xfrm>
                <a:off x="3090172" y="5225635"/>
                <a:ext cx="48669" cy="96912"/>
              </a:xfrm>
              <a:prstGeom prst="rect">
                <a:avLst/>
              </a:prstGeom>
              <a:gradFill>
                <a:gsLst>
                  <a:gs pos="0">
                    <a:schemeClr val="tx1">
                      <a:lumMod val="50000"/>
                      <a:lumOff val="50000"/>
                    </a:schemeClr>
                  </a:gs>
                  <a:gs pos="100000">
                    <a:schemeClr val="bg1">
                      <a:lumMod val="65000"/>
                    </a:schemeClr>
                  </a:gs>
                </a:gsLst>
              </a:gradFill>
              <a:ln w="254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40" name="Lige forbindelse 39"/>
              <p:cNvCxnSpPr/>
              <p:nvPr/>
            </p:nvCxnSpPr>
            <p:spPr>
              <a:xfrm flipV="1">
                <a:off x="3104873" y="5328290"/>
                <a:ext cx="33970" cy="19"/>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1" name="Lige forbindelse 40"/>
              <p:cNvCxnSpPr/>
              <p:nvPr/>
            </p:nvCxnSpPr>
            <p:spPr>
              <a:xfrm flipV="1">
                <a:off x="3090172" y="5217820"/>
                <a:ext cx="48671" cy="1"/>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grpSp>
        <p:cxnSp>
          <p:nvCxnSpPr>
            <p:cNvPr id="44" name="Lige forbindelse 43"/>
            <p:cNvCxnSpPr/>
            <p:nvPr/>
          </p:nvCxnSpPr>
          <p:spPr>
            <a:xfrm flipV="1">
              <a:off x="2837409" y="2103750"/>
              <a:ext cx="1961343" cy="2585072"/>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grpSp>
          <p:nvGrpSpPr>
            <p:cNvPr id="58" name="Gruppe 57"/>
            <p:cNvGrpSpPr/>
            <p:nvPr/>
          </p:nvGrpSpPr>
          <p:grpSpPr>
            <a:xfrm>
              <a:off x="2235348" y="4680888"/>
              <a:ext cx="663889" cy="86121"/>
              <a:chOff x="3096303" y="5239807"/>
              <a:chExt cx="239047" cy="86121"/>
            </a:xfrm>
          </p:grpSpPr>
          <p:sp>
            <p:nvSpPr>
              <p:cNvPr id="36" name="Rektangel 35"/>
              <p:cNvSpPr/>
              <p:nvPr/>
            </p:nvSpPr>
            <p:spPr>
              <a:xfrm>
                <a:off x="3096303" y="5239807"/>
                <a:ext cx="239046" cy="80093"/>
              </a:xfrm>
              <a:prstGeom prst="rect">
                <a:avLst/>
              </a:prstGeom>
              <a:gradFill>
                <a:gsLst>
                  <a:gs pos="0">
                    <a:schemeClr val="tx1">
                      <a:lumMod val="50000"/>
                      <a:lumOff val="50000"/>
                    </a:schemeClr>
                  </a:gs>
                  <a:gs pos="100000">
                    <a:schemeClr val="bg1">
                      <a:lumMod val="65000"/>
                    </a:schemeClr>
                  </a:gs>
                </a:gsLst>
              </a:gradFill>
              <a:ln w="254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34" name="Lige forbindelse 33"/>
              <p:cNvCxnSpPr/>
              <p:nvPr/>
            </p:nvCxnSpPr>
            <p:spPr>
              <a:xfrm>
                <a:off x="3097192" y="5325928"/>
                <a:ext cx="238158" cy="0"/>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7" name="Lige forbindelse 36"/>
              <p:cNvCxnSpPr/>
              <p:nvPr/>
            </p:nvCxnSpPr>
            <p:spPr>
              <a:xfrm>
                <a:off x="3100018" y="5241098"/>
                <a:ext cx="216507" cy="0"/>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88" name="Tekstboks 87"/>
            <p:cNvSpPr txBox="1"/>
            <p:nvPr/>
          </p:nvSpPr>
          <p:spPr>
            <a:xfrm>
              <a:off x="2837409" y="2825676"/>
              <a:ext cx="1049839" cy="276999"/>
            </a:xfrm>
            <a:prstGeom prst="rect">
              <a:avLst/>
            </a:prstGeom>
            <a:noFill/>
          </p:spPr>
          <p:txBody>
            <a:bodyPr wrap="none" rtlCol="0">
              <a:spAutoFit/>
            </a:bodyPr>
            <a:lstStyle/>
            <a:p>
              <a:r>
                <a:rPr lang="da-DK" sz="1200" b="1" dirty="0">
                  <a:latin typeface="Arial" panose="020B0604020202020204" pitchFamily="34" charset="0"/>
                  <a:cs typeface="Arial" panose="020B0604020202020204" pitchFamily="34" charset="0"/>
                </a:rPr>
                <a:t>Trykledning</a:t>
              </a:r>
            </a:p>
          </p:txBody>
        </p:sp>
      </p:grpSp>
      <p:sp>
        <p:nvSpPr>
          <p:cNvPr id="92" name="Tekstboks 91"/>
          <p:cNvSpPr txBox="1"/>
          <p:nvPr/>
        </p:nvSpPr>
        <p:spPr>
          <a:xfrm>
            <a:off x="2386308" y="5475033"/>
            <a:ext cx="2733031" cy="369332"/>
          </a:xfrm>
          <a:prstGeom prst="rect">
            <a:avLst/>
          </a:prstGeom>
          <a:noFill/>
        </p:spPr>
        <p:txBody>
          <a:bodyPr wrap="square" rtlCol="0">
            <a:spAutoFit/>
          </a:bodyPr>
          <a:lstStyle/>
          <a:p>
            <a:pPr algn="ctr"/>
            <a:r>
              <a:rPr lang="da-DK" b="1" dirty="0">
                <a:solidFill>
                  <a:srgbClr val="FF0000"/>
                </a:solidFill>
                <a:latin typeface="Arial" panose="020B0604020202020204" pitchFamily="34" charset="0"/>
                <a:cs typeface="Arial" panose="020B0604020202020204" pitchFamily="34" charset="0"/>
              </a:rPr>
              <a:t>Svovlbrintedannelse</a:t>
            </a:r>
          </a:p>
        </p:txBody>
      </p:sp>
      <p:sp>
        <p:nvSpPr>
          <p:cNvPr id="93" name="Tekstboks 92"/>
          <p:cNvSpPr txBox="1"/>
          <p:nvPr/>
        </p:nvSpPr>
        <p:spPr>
          <a:xfrm>
            <a:off x="5649689" y="3423051"/>
            <a:ext cx="3018775" cy="369332"/>
          </a:xfrm>
          <a:prstGeom prst="rect">
            <a:avLst/>
          </a:prstGeom>
          <a:noFill/>
        </p:spPr>
        <p:txBody>
          <a:bodyPr wrap="none" rtlCol="0">
            <a:spAutoFit/>
          </a:bodyPr>
          <a:lstStyle/>
          <a:p>
            <a:r>
              <a:rPr lang="da-DK" b="1" dirty="0">
                <a:solidFill>
                  <a:srgbClr val="FF0000"/>
                </a:solidFill>
                <a:latin typeface="Arial" panose="020B0604020202020204" pitchFamily="34" charset="0"/>
                <a:cs typeface="Arial" panose="020B0604020202020204" pitchFamily="34" charset="0"/>
              </a:rPr>
              <a:t>Svovlbrinte frigives til luft</a:t>
            </a:r>
          </a:p>
        </p:txBody>
      </p:sp>
      <p:cxnSp>
        <p:nvCxnSpPr>
          <p:cNvPr id="68" name="Lige pilforbindelse 67"/>
          <p:cNvCxnSpPr/>
          <p:nvPr/>
        </p:nvCxnSpPr>
        <p:spPr>
          <a:xfrm>
            <a:off x="5010283" y="3332646"/>
            <a:ext cx="3925251" cy="0"/>
          </a:xfrm>
          <a:prstGeom prst="straightConnector1">
            <a:avLst/>
          </a:prstGeom>
          <a:ln>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69" name="Lige pilforbindelse 68"/>
          <p:cNvCxnSpPr/>
          <p:nvPr/>
        </p:nvCxnSpPr>
        <p:spPr>
          <a:xfrm flipV="1">
            <a:off x="2394173" y="5472792"/>
            <a:ext cx="2603053" cy="4484"/>
          </a:xfrm>
          <a:prstGeom prst="straightConnector1">
            <a:avLst/>
          </a:prstGeom>
          <a:ln>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6" name="Ellipse 5"/>
          <p:cNvSpPr/>
          <p:nvPr/>
        </p:nvSpPr>
        <p:spPr>
          <a:xfrm>
            <a:off x="4540187" y="1829371"/>
            <a:ext cx="1801858" cy="1778346"/>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98" name="Gruppe 97"/>
          <p:cNvGrpSpPr/>
          <p:nvPr/>
        </p:nvGrpSpPr>
        <p:grpSpPr>
          <a:xfrm>
            <a:off x="4540187" y="1508185"/>
            <a:ext cx="4395347" cy="1756495"/>
            <a:chOff x="4464336" y="878398"/>
            <a:chExt cx="4395347" cy="1756495"/>
          </a:xfrm>
        </p:grpSpPr>
        <p:sp>
          <p:nvSpPr>
            <p:cNvPr id="62" name="Kombinationstegning 61"/>
            <p:cNvSpPr/>
            <p:nvPr/>
          </p:nvSpPr>
          <p:spPr>
            <a:xfrm>
              <a:off x="4934431" y="2131825"/>
              <a:ext cx="3925252" cy="497841"/>
            </a:xfrm>
            <a:custGeom>
              <a:avLst/>
              <a:gdLst>
                <a:gd name="connsiteX0" fmla="*/ 0 w 3957122"/>
                <a:gd name="connsiteY0" fmla="*/ 0 h 532840"/>
                <a:gd name="connsiteX1" fmla="*/ 43543 w 3957122"/>
                <a:gd name="connsiteY1" fmla="*/ 26125 h 532840"/>
                <a:gd name="connsiteX2" fmla="*/ 139338 w 3957122"/>
                <a:gd name="connsiteY2" fmla="*/ 8708 h 532840"/>
                <a:gd name="connsiteX3" fmla="*/ 269966 w 3957122"/>
                <a:gd name="connsiteY3" fmla="*/ 17417 h 532840"/>
                <a:gd name="connsiteX4" fmla="*/ 339635 w 3957122"/>
                <a:gd name="connsiteY4" fmla="*/ 34834 h 532840"/>
                <a:gd name="connsiteX5" fmla="*/ 383178 w 3957122"/>
                <a:gd name="connsiteY5" fmla="*/ 43543 h 532840"/>
                <a:gd name="connsiteX6" fmla="*/ 670560 w 3957122"/>
                <a:gd name="connsiteY6" fmla="*/ 60960 h 532840"/>
                <a:gd name="connsiteX7" fmla="*/ 748938 w 3957122"/>
                <a:gd name="connsiteY7" fmla="*/ 69668 h 532840"/>
                <a:gd name="connsiteX8" fmla="*/ 966652 w 3957122"/>
                <a:gd name="connsiteY8" fmla="*/ 78377 h 532840"/>
                <a:gd name="connsiteX9" fmla="*/ 1045029 w 3957122"/>
                <a:gd name="connsiteY9" fmla="*/ 104503 h 532840"/>
                <a:gd name="connsiteX10" fmla="*/ 1071155 w 3957122"/>
                <a:gd name="connsiteY10" fmla="*/ 113211 h 532840"/>
                <a:gd name="connsiteX11" fmla="*/ 1288869 w 3957122"/>
                <a:gd name="connsiteY11" fmla="*/ 121920 h 532840"/>
                <a:gd name="connsiteX12" fmla="*/ 1314995 w 3957122"/>
                <a:gd name="connsiteY12" fmla="*/ 130628 h 532840"/>
                <a:gd name="connsiteX13" fmla="*/ 1341120 w 3957122"/>
                <a:gd name="connsiteY13" fmla="*/ 148045 h 532840"/>
                <a:gd name="connsiteX14" fmla="*/ 1558835 w 3957122"/>
                <a:gd name="connsiteY14" fmla="*/ 165463 h 532840"/>
                <a:gd name="connsiteX15" fmla="*/ 1654629 w 3957122"/>
                <a:gd name="connsiteY15" fmla="*/ 174171 h 532840"/>
                <a:gd name="connsiteX16" fmla="*/ 1785258 w 3957122"/>
                <a:gd name="connsiteY16" fmla="*/ 182880 h 532840"/>
                <a:gd name="connsiteX17" fmla="*/ 1915886 w 3957122"/>
                <a:gd name="connsiteY17" fmla="*/ 200297 h 532840"/>
                <a:gd name="connsiteX18" fmla="*/ 1959429 w 3957122"/>
                <a:gd name="connsiteY18" fmla="*/ 209005 h 532840"/>
                <a:gd name="connsiteX19" fmla="*/ 1976846 w 3957122"/>
                <a:gd name="connsiteY19" fmla="*/ 226423 h 532840"/>
                <a:gd name="connsiteX20" fmla="*/ 2002972 w 3957122"/>
                <a:gd name="connsiteY20" fmla="*/ 235131 h 532840"/>
                <a:gd name="connsiteX21" fmla="*/ 2255520 w 3957122"/>
                <a:gd name="connsiteY21" fmla="*/ 243840 h 532840"/>
                <a:gd name="connsiteX22" fmla="*/ 2420983 w 3957122"/>
                <a:gd name="connsiteY22" fmla="*/ 261257 h 532840"/>
                <a:gd name="connsiteX23" fmla="*/ 2586446 w 3957122"/>
                <a:gd name="connsiteY23" fmla="*/ 269965 h 532840"/>
                <a:gd name="connsiteX24" fmla="*/ 2786743 w 3957122"/>
                <a:gd name="connsiteY24" fmla="*/ 287383 h 532840"/>
                <a:gd name="connsiteX25" fmla="*/ 2856412 w 3957122"/>
                <a:gd name="connsiteY25" fmla="*/ 296091 h 532840"/>
                <a:gd name="connsiteX26" fmla="*/ 2995749 w 3957122"/>
                <a:gd name="connsiteY26" fmla="*/ 313508 h 532840"/>
                <a:gd name="connsiteX27" fmla="*/ 3030583 w 3957122"/>
                <a:gd name="connsiteY27" fmla="*/ 322217 h 532840"/>
                <a:gd name="connsiteX28" fmla="*/ 3056709 w 3957122"/>
                <a:gd name="connsiteY28" fmla="*/ 330925 h 532840"/>
                <a:gd name="connsiteX29" fmla="*/ 3169920 w 3957122"/>
                <a:gd name="connsiteY29" fmla="*/ 339634 h 532840"/>
                <a:gd name="connsiteX30" fmla="*/ 3222172 w 3957122"/>
                <a:gd name="connsiteY30" fmla="*/ 357051 h 532840"/>
                <a:gd name="connsiteX31" fmla="*/ 3248298 w 3957122"/>
                <a:gd name="connsiteY31" fmla="*/ 365760 h 532840"/>
                <a:gd name="connsiteX32" fmla="*/ 3439886 w 3957122"/>
                <a:gd name="connsiteY32" fmla="*/ 391885 h 532840"/>
                <a:gd name="connsiteX33" fmla="*/ 3823063 w 3957122"/>
                <a:gd name="connsiteY33" fmla="*/ 409303 h 532840"/>
                <a:gd name="connsiteX34" fmla="*/ 3901440 w 3957122"/>
                <a:gd name="connsiteY34" fmla="*/ 444137 h 532840"/>
                <a:gd name="connsiteX35" fmla="*/ 3944983 w 3957122"/>
                <a:gd name="connsiteY35" fmla="*/ 452845 h 532840"/>
                <a:gd name="connsiteX36" fmla="*/ 3944983 w 3957122"/>
                <a:gd name="connsiteY36" fmla="*/ 531223 h 532840"/>
                <a:gd name="connsiteX37" fmla="*/ 3918858 w 3957122"/>
                <a:gd name="connsiteY37" fmla="*/ 513805 h 532840"/>
                <a:gd name="connsiteX38" fmla="*/ 3831772 w 3957122"/>
                <a:gd name="connsiteY38" fmla="*/ 496388 h 532840"/>
                <a:gd name="connsiteX39" fmla="*/ 3762103 w 3957122"/>
                <a:gd name="connsiteY39" fmla="*/ 505097 h 532840"/>
                <a:gd name="connsiteX40" fmla="*/ 3735978 w 3957122"/>
                <a:gd name="connsiteY40" fmla="*/ 513805 h 532840"/>
                <a:gd name="connsiteX41" fmla="*/ 3718560 w 3957122"/>
                <a:gd name="connsiteY41" fmla="*/ 496388 h 532840"/>
                <a:gd name="connsiteX42" fmla="*/ 3718560 w 3957122"/>
                <a:gd name="connsiteY42" fmla="*/ 522514 h 532840"/>
                <a:gd name="connsiteX0" fmla="*/ 0 w 3957122"/>
                <a:gd name="connsiteY0" fmla="*/ 0 h 532840"/>
                <a:gd name="connsiteX1" fmla="*/ 43543 w 3957122"/>
                <a:gd name="connsiteY1" fmla="*/ 26125 h 532840"/>
                <a:gd name="connsiteX2" fmla="*/ 139338 w 3957122"/>
                <a:gd name="connsiteY2" fmla="*/ 8708 h 532840"/>
                <a:gd name="connsiteX3" fmla="*/ 269966 w 3957122"/>
                <a:gd name="connsiteY3" fmla="*/ 17417 h 532840"/>
                <a:gd name="connsiteX4" fmla="*/ 339635 w 3957122"/>
                <a:gd name="connsiteY4" fmla="*/ 34834 h 532840"/>
                <a:gd name="connsiteX5" fmla="*/ 383178 w 3957122"/>
                <a:gd name="connsiteY5" fmla="*/ 43543 h 532840"/>
                <a:gd name="connsiteX6" fmla="*/ 670560 w 3957122"/>
                <a:gd name="connsiteY6" fmla="*/ 60960 h 532840"/>
                <a:gd name="connsiteX7" fmla="*/ 748938 w 3957122"/>
                <a:gd name="connsiteY7" fmla="*/ 69668 h 532840"/>
                <a:gd name="connsiteX8" fmla="*/ 966652 w 3957122"/>
                <a:gd name="connsiteY8" fmla="*/ 78377 h 532840"/>
                <a:gd name="connsiteX9" fmla="*/ 1045029 w 3957122"/>
                <a:gd name="connsiteY9" fmla="*/ 104503 h 532840"/>
                <a:gd name="connsiteX10" fmla="*/ 1071155 w 3957122"/>
                <a:gd name="connsiteY10" fmla="*/ 113211 h 532840"/>
                <a:gd name="connsiteX11" fmla="*/ 1288869 w 3957122"/>
                <a:gd name="connsiteY11" fmla="*/ 121920 h 532840"/>
                <a:gd name="connsiteX12" fmla="*/ 1314995 w 3957122"/>
                <a:gd name="connsiteY12" fmla="*/ 130628 h 532840"/>
                <a:gd name="connsiteX13" fmla="*/ 1341120 w 3957122"/>
                <a:gd name="connsiteY13" fmla="*/ 148045 h 532840"/>
                <a:gd name="connsiteX14" fmla="*/ 1558835 w 3957122"/>
                <a:gd name="connsiteY14" fmla="*/ 165463 h 532840"/>
                <a:gd name="connsiteX15" fmla="*/ 1654629 w 3957122"/>
                <a:gd name="connsiteY15" fmla="*/ 174171 h 532840"/>
                <a:gd name="connsiteX16" fmla="*/ 1785258 w 3957122"/>
                <a:gd name="connsiteY16" fmla="*/ 182880 h 532840"/>
                <a:gd name="connsiteX17" fmla="*/ 1915886 w 3957122"/>
                <a:gd name="connsiteY17" fmla="*/ 200297 h 532840"/>
                <a:gd name="connsiteX18" fmla="*/ 1959429 w 3957122"/>
                <a:gd name="connsiteY18" fmla="*/ 209005 h 532840"/>
                <a:gd name="connsiteX19" fmla="*/ 1976846 w 3957122"/>
                <a:gd name="connsiteY19" fmla="*/ 226423 h 532840"/>
                <a:gd name="connsiteX20" fmla="*/ 2002972 w 3957122"/>
                <a:gd name="connsiteY20" fmla="*/ 235131 h 532840"/>
                <a:gd name="connsiteX21" fmla="*/ 2255520 w 3957122"/>
                <a:gd name="connsiteY21" fmla="*/ 243840 h 532840"/>
                <a:gd name="connsiteX22" fmla="*/ 2420983 w 3957122"/>
                <a:gd name="connsiteY22" fmla="*/ 261257 h 532840"/>
                <a:gd name="connsiteX23" fmla="*/ 2586446 w 3957122"/>
                <a:gd name="connsiteY23" fmla="*/ 269965 h 532840"/>
                <a:gd name="connsiteX24" fmla="*/ 2786743 w 3957122"/>
                <a:gd name="connsiteY24" fmla="*/ 287383 h 532840"/>
                <a:gd name="connsiteX25" fmla="*/ 2856412 w 3957122"/>
                <a:gd name="connsiteY25" fmla="*/ 296091 h 532840"/>
                <a:gd name="connsiteX26" fmla="*/ 2995749 w 3957122"/>
                <a:gd name="connsiteY26" fmla="*/ 313508 h 532840"/>
                <a:gd name="connsiteX27" fmla="*/ 3030583 w 3957122"/>
                <a:gd name="connsiteY27" fmla="*/ 322217 h 532840"/>
                <a:gd name="connsiteX28" fmla="*/ 3056709 w 3957122"/>
                <a:gd name="connsiteY28" fmla="*/ 330925 h 532840"/>
                <a:gd name="connsiteX29" fmla="*/ 3169920 w 3957122"/>
                <a:gd name="connsiteY29" fmla="*/ 339634 h 532840"/>
                <a:gd name="connsiteX30" fmla="*/ 3222172 w 3957122"/>
                <a:gd name="connsiteY30" fmla="*/ 357051 h 532840"/>
                <a:gd name="connsiteX31" fmla="*/ 3248298 w 3957122"/>
                <a:gd name="connsiteY31" fmla="*/ 365760 h 532840"/>
                <a:gd name="connsiteX32" fmla="*/ 3439886 w 3957122"/>
                <a:gd name="connsiteY32" fmla="*/ 391885 h 532840"/>
                <a:gd name="connsiteX33" fmla="*/ 3823063 w 3957122"/>
                <a:gd name="connsiteY33" fmla="*/ 409303 h 532840"/>
                <a:gd name="connsiteX34" fmla="*/ 3901440 w 3957122"/>
                <a:gd name="connsiteY34" fmla="*/ 444137 h 532840"/>
                <a:gd name="connsiteX35" fmla="*/ 3944983 w 3957122"/>
                <a:gd name="connsiteY35" fmla="*/ 452845 h 532840"/>
                <a:gd name="connsiteX36" fmla="*/ 3944983 w 3957122"/>
                <a:gd name="connsiteY36" fmla="*/ 531223 h 532840"/>
                <a:gd name="connsiteX37" fmla="*/ 3918858 w 3957122"/>
                <a:gd name="connsiteY37" fmla="*/ 513805 h 532840"/>
                <a:gd name="connsiteX38" fmla="*/ 3831772 w 3957122"/>
                <a:gd name="connsiteY38" fmla="*/ 496388 h 532840"/>
                <a:gd name="connsiteX39" fmla="*/ 3762103 w 3957122"/>
                <a:gd name="connsiteY39" fmla="*/ 505097 h 532840"/>
                <a:gd name="connsiteX40" fmla="*/ 3735978 w 3957122"/>
                <a:gd name="connsiteY40" fmla="*/ 513805 h 532840"/>
                <a:gd name="connsiteX41" fmla="*/ 3718560 w 3957122"/>
                <a:gd name="connsiteY41" fmla="*/ 496388 h 532840"/>
                <a:gd name="connsiteX42" fmla="*/ 3718560 w 3957122"/>
                <a:gd name="connsiteY42" fmla="*/ 522514 h 532840"/>
                <a:gd name="connsiteX43" fmla="*/ 0 w 3957122"/>
                <a:gd name="connsiteY43" fmla="*/ 0 h 532840"/>
                <a:gd name="connsiteX0" fmla="*/ 642486 w 3940002"/>
                <a:gd name="connsiteY0" fmla="*/ 119880 h 524132"/>
                <a:gd name="connsiteX1" fmla="*/ 26423 w 3940002"/>
                <a:gd name="connsiteY1" fmla="*/ 17417 h 524132"/>
                <a:gd name="connsiteX2" fmla="*/ 122218 w 3940002"/>
                <a:gd name="connsiteY2" fmla="*/ 0 h 524132"/>
                <a:gd name="connsiteX3" fmla="*/ 252846 w 3940002"/>
                <a:gd name="connsiteY3" fmla="*/ 8709 h 524132"/>
                <a:gd name="connsiteX4" fmla="*/ 322515 w 3940002"/>
                <a:gd name="connsiteY4" fmla="*/ 26126 h 524132"/>
                <a:gd name="connsiteX5" fmla="*/ 366058 w 3940002"/>
                <a:gd name="connsiteY5" fmla="*/ 34835 h 524132"/>
                <a:gd name="connsiteX6" fmla="*/ 653440 w 3940002"/>
                <a:gd name="connsiteY6" fmla="*/ 52252 h 524132"/>
                <a:gd name="connsiteX7" fmla="*/ 731818 w 3940002"/>
                <a:gd name="connsiteY7" fmla="*/ 60960 h 524132"/>
                <a:gd name="connsiteX8" fmla="*/ 949532 w 3940002"/>
                <a:gd name="connsiteY8" fmla="*/ 69669 h 524132"/>
                <a:gd name="connsiteX9" fmla="*/ 1027909 w 3940002"/>
                <a:gd name="connsiteY9" fmla="*/ 95795 h 524132"/>
                <a:gd name="connsiteX10" fmla="*/ 1054035 w 3940002"/>
                <a:gd name="connsiteY10" fmla="*/ 104503 h 524132"/>
                <a:gd name="connsiteX11" fmla="*/ 1271749 w 3940002"/>
                <a:gd name="connsiteY11" fmla="*/ 113212 h 524132"/>
                <a:gd name="connsiteX12" fmla="*/ 1297875 w 3940002"/>
                <a:gd name="connsiteY12" fmla="*/ 121920 h 524132"/>
                <a:gd name="connsiteX13" fmla="*/ 1324000 w 3940002"/>
                <a:gd name="connsiteY13" fmla="*/ 139337 h 524132"/>
                <a:gd name="connsiteX14" fmla="*/ 1541715 w 3940002"/>
                <a:gd name="connsiteY14" fmla="*/ 156755 h 524132"/>
                <a:gd name="connsiteX15" fmla="*/ 1637509 w 3940002"/>
                <a:gd name="connsiteY15" fmla="*/ 165463 h 524132"/>
                <a:gd name="connsiteX16" fmla="*/ 1768138 w 3940002"/>
                <a:gd name="connsiteY16" fmla="*/ 174172 h 524132"/>
                <a:gd name="connsiteX17" fmla="*/ 1898766 w 3940002"/>
                <a:gd name="connsiteY17" fmla="*/ 191589 h 524132"/>
                <a:gd name="connsiteX18" fmla="*/ 1942309 w 3940002"/>
                <a:gd name="connsiteY18" fmla="*/ 200297 h 524132"/>
                <a:gd name="connsiteX19" fmla="*/ 1959726 w 3940002"/>
                <a:gd name="connsiteY19" fmla="*/ 217715 h 524132"/>
                <a:gd name="connsiteX20" fmla="*/ 1985852 w 3940002"/>
                <a:gd name="connsiteY20" fmla="*/ 226423 h 524132"/>
                <a:gd name="connsiteX21" fmla="*/ 2238400 w 3940002"/>
                <a:gd name="connsiteY21" fmla="*/ 235132 h 524132"/>
                <a:gd name="connsiteX22" fmla="*/ 2403863 w 3940002"/>
                <a:gd name="connsiteY22" fmla="*/ 252549 h 524132"/>
                <a:gd name="connsiteX23" fmla="*/ 2569326 w 3940002"/>
                <a:gd name="connsiteY23" fmla="*/ 261257 h 524132"/>
                <a:gd name="connsiteX24" fmla="*/ 2769623 w 3940002"/>
                <a:gd name="connsiteY24" fmla="*/ 278675 h 524132"/>
                <a:gd name="connsiteX25" fmla="*/ 2839292 w 3940002"/>
                <a:gd name="connsiteY25" fmla="*/ 287383 h 524132"/>
                <a:gd name="connsiteX26" fmla="*/ 2978629 w 3940002"/>
                <a:gd name="connsiteY26" fmla="*/ 304800 h 524132"/>
                <a:gd name="connsiteX27" fmla="*/ 3013463 w 3940002"/>
                <a:gd name="connsiteY27" fmla="*/ 313509 h 524132"/>
                <a:gd name="connsiteX28" fmla="*/ 3039589 w 3940002"/>
                <a:gd name="connsiteY28" fmla="*/ 322217 h 524132"/>
                <a:gd name="connsiteX29" fmla="*/ 3152800 w 3940002"/>
                <a:gd name="connsiteY29" fmla="*/ 330926 h 524132"/>
                <a:gd name="connsiteX30" fmla="*/ 3205052 w 3940002"/>
                <a:gd name="connsiteY30" fmla="*/ 348343 h 524132"/>
                <a:gd name="connsiteX31" fmla="*/ 3231178 w 3940002"/>
                <a:gd name="connsiteY31" fmla="*/ 357052 h 524132"/>
                <a:gd name="connsiteX32" fmla="*/ 3422766 w 3940002"/>
                <a:gd name="connsiteY32" fmla="*/ 383177 h 524132"/>
                <a:gd name="connsiteX33" fmla="*/ 3805943 w 3940002"/>
                <a:gd name="connsiteY33" fmla="*/ 400595 h 524132"/>
                <a:gd name="connsiteX34" fmla="*/ 3884320 w 3940002"/>
                <a:gd name="connsiteY34" fmla="*/ 435429 h 524132"/>
                <a:gd name="connsiteX35" fmla="*/ 3927863 w 3940002"/>
                <a:gd name="connsiteY35" fmla="*/ 444137 h 524132"/>
                <a:gd name="connsiteX36" fmla="*/ 3927863 w 3940002"/>
                <a:gd name="connsiteY36" fmla="*/ 522515 h 524132"/>
                <a:gd name="connsiteX37" fmla="*/ 3901738 w 3940002"/>
                <a:gd name="connsiteY37" fmla="*/ 505097 h 524132"/>
                <a:gd name="connsiteX38" fmla="*/ 3814652 w 3940002"/>
                <a:gd name="connsiteY38" fmla="*/ 487680 h 524132"/>
                <a:gd name="connsiteX39" fmla="*/ 3744983 w 3940002"/>
                <a:gd name="connsiteY39" fmla="*/ 496389 h 524132"/>
                <a:gd name="connsiteX40" fmla="*/ 3718858 w 3940002"/>
                <a:gd name="connsiteY40" fmla="*/ 505097 h 524132"/>
                <a:gd name="connsiteX41" fmla="*/ 3701440 w 3940002"/>
                <a:gd name="connsiteY41" fmla="*/ 487680 h 524132"/>
                <a:gd name="connsiteX42" fmla="*/ 3701440 w 3940002"/>
                <a:gd name="connsiteY42" fmla="*/ 513806 h 524132"/>
                <a:gd name="connsiteX43" fmla="*/ 642486 w 3940002"/>
                <a:gd name="connsiteY43" fmla="*/ 119880 h 524132"/>
                <a:gd name="connsiteX0" fmla="*/ 663690 w 3961206"/>
                <a:gd name="connsiteY0" fmla="*/ 119880 h 524132"/>
                <a:gd name="connsiteX1" fmla="*/ 23815 w 3961206"/>
                <a:gd name="connsiteY1" fmla="*/ 60280 h 524132"/>
                <a:gd name="connsiteX2" fmla="*/ 143422 w 3961206"/>
                <a:gd name="connsiteY2" fmla="*/ 0 h 524132"/>
                <a:gd name="connsiteX3" fmla="*/ 274050 w 3961206"/>
                <a:gd name="connsiteY3" fmla="*/ 8709 h 524132"/>
                <a:gd name="connsiteX4" fmla="*/ 343719 w 3961206"/>
                <a:gd name="connsiteY4" fmla="*/ 26126 h 524132"/>
                <a:gd name="connsiteX5" fmla="*/ 387262 w 3961206"/>
                <a:gd name="connsiteY5" fmla="*/ 34835 h 524132"/>
                <a:gd name="connsiteX6" fmla="*/ 674644 w 3961206"/>
                <a:gd name="connsiteY6" fmla="*/ 52252 h 524132"/>
                <a:gd name="connsiteX7" fmla="*/ 753022 w 3961206"/>
                <a:gd name="connsiteY7" fmla="*/ 60960 h 524132"/>
                <a:gd name="connsiteX8" fmla="*/ 970736 w 3961206"/>
                <a:gd name="connsiteY8" fmla="*/ 69669 h 524132"/>
                <a:gd name="connsiteX9" fmla="*/ 1049113 w 3961206"/>
                <a:gd name="connsiteY9" fmla="*/ 95795 h 524132"/>
                <a:gd name="connsiteX10" fmla="*/ 1075239 w 3961206"/>
                <a:gd name="connsiteY10" fmla="*/ 104503 h 524132"/>
                <a:gd name="connsiteX11" fmla="*/ 1292953 w 3961206"/>
                <a:gd name="connsiteY11" fmla="*/ 113212 h 524132"/>
                <a:gd name="connsiteX12" fmla="*/ 1319079 w 3961206"/>
                <a:gd name="connsiteY12" fmla="*/ 121920 h 524132"/>
                <a:gd name="connsiteX13" fmla="*/ 1345204 w 3961206"/>
                <a:gd name="connsiteY13" fmla="*/ 139337 h 524132"/>
                <a:gd name="connsiteX14" fmla="*/ 1562919 w 3961206"/>
                <a:gd name="connsiteY14" fmla="*/ 156755 h 524132"/>
                <a:gd name="connsiteX15" fmla="*/ 1658713 w 3961206"/>
                <a:gd name="connsiteY15" fmla="*/ 165463 h 524132"/>
                <a:gd name="connsiteX16" fmla="*/ 1789342 w 3961206"/>
                <a:gd name="connsiteY16" fmla="*/ 174172 h 524132"/>
                <a:gd name="connsiteX17" fmla="*/ 1919970 w 3961206"/>
                <a:gd name="connsiteY17" fmla="*/ 191589 h 524132"/>
                <a:gd name="connsiteX18" fmla="*/ 1963513 w 3961206"/>
                <a:gd name="connsiteY18" fmla="*/ 200297 h 524132"/>
                <a:gd name="connsiteX19" fmla="*/ 1980930 w 3961206"/>
                <a:gd name="connsiteY19" fmla="*/ 217715 h 524132"/>
                <a:gd name="connsiteX20" fmla="*/ 2007056 w 3961206"/>
                <a:gd name="connsiteY20" fmla="*/ 226423 h 524132"/>
                <a:gd name="connsiteX21" fmla="*/ 2259604 w 3961206"/>
                <a:gd name="connsiteY21" fmla="*/ 235132 h 524132"/>
                <a:gd name="connsiteX22" fmla="*/ 2425067 w 3961206"/>
                <a:gd name="connsiteY22" fmla="*/ 252549 h 524132"/>
                <a:gd name="connsiteX23" fmla="*/ 2590530 w 3961206"/>
                <a:gd name="connsiteY23" fmla="*/ 261257 h 524132"/>
                <a:gd name="connsiteX24" fmla="*/ 2790827 w 3961206"/>
                <a:gd name="connsiteY24" fmla="*/ 278675 h 524132"/>
                <a:gd name="connsiteX25" fmla="*/ 2860496 w 3961206"/>
                <a:gd name="connsiteY25" fmla="*/ 287383 h 524132"/>
                <a:gd name="connsiteX26" fmla="*/ 2999833 w 3961206"/>
                <a:gd name="connsiteY26" fmla="*/ 304800 h 524132"/>
                <a:gd name="connsiteX27" fmla="*/ 3034667 w 3961206"/>
                <a:gd name="connsiteY27" fmla="*/ 313509 h 524132"/>
                <a:gd name="connsiteX28" fmla="*/ 3060793 w 3961206"/>
                <a:gd name="connsiteY28" fmla="*/ 322217 h 524132"/>
                <a:gd name="connsiteX29" fmla="*/ 3174004 w 3961206"/>
                <a:gd name="connsiteY29" fmla="*/ 330926 h 524132"/>
                <a:gd name="connsiteX30" fmla="*/ 3226256 w 3961206"/>
                <a:gd name="connsiteY30" fmla="*/ 348343 h 524132"/>
                <a:gd name="connsiteX31" fmla="*/ 3252382 w 3961206"/>
                <a:gd name="connsiteY31" fmla="*/ 357052 h 524132"/>
                <a:gd name="connsiteX32" fmla="*/ 3443970 w 3961206"/>
                <a:gd name="connsiteY32" fmla="*/ 383177 h 524132"/>
                <a:gd name="connsiteX33" fmla="*/ 3827147 w 3961206"/>
                <a:gd name="connsiteY33" fmla="*/ 400595 h 524132"/>
                <a:gd name="connsiteX34" fmla="*/ 3905524 w 3961206"/>
                <a:gd name="connsiteY34" fmla="*/ 435429 h 524132"/>
                <a:gd name="connsiteX35" fmla="*/ 3949067 w 3961206"/>
                <a:gd name="connsiteY35" fmla="*/ 444137 h 524132"/>
                <a:gd name="connsiteX36" fmla="*/ 3949067 w 3961206"/>
                <a:gd name="connsiteY36" fmla="*/ 522515 h 524132"/>
                <a:gd name="connsiteX37" fmla="*/ 3922942 w 3961206"/>
                <a:gd name="connsiteY37" fmla="*/ 505097 h 524132"/>
                <a:gd name="connsiteX38" fmla="*/ 3835856 w 3961206"/>
                <a:gd name="connsiteY38" fmla="*/ 487680 h 524132"/>
                <a:gd name="connsiteX39" fmla="*/ 3766187 w 3961206"/>
                <a:gd name="connsiteY39" fmla="*/ 496389 h 524132"/>
                <a:gd name="connsiteX40" fmla="*/ 3740062 w 3961206"/>
                <a:gd name="connsiteY40" fmla="*/ 505097 h 524132"/>
                <a:gd name="connsiteX41" fmla="*/ 3722644 w 3961206"/>
                <a:gd name="connsiteY41" fmla="*/ 487680 h 524132"/>
                <a:gd name="connsiteX42" fmla="*/ 3722644 w 3961206"/>
                <a:gd name="connsiteY42" fmla="*/ 513806 h 524132"/>
                <a:gd name="connsiteX43" fmla="*/ 663690 w 3961206"/>
                <a:gd name="connsiteY43" fmla="*/ 119880 h 524132"/>
                <a:gd name="connsiteX0" fmla="*/ 693681 w 3991197"/>
                <a:gd name="connsiteY0" fmla="*/ 111875 h 516127"/>
                <a:gd name="connsiteX1" fmla="*/ 53806 w 3991197"/>
                <a:gd name="connsiteY1" fmla="*/ 52275 h 516127"/>
                <a:gd name="connsiteX2" fmla="*/ 56732 w 3991197"/>
                <a:gd name="connsiteY2" fmla="*/ 1520 h 516127"/>
                <a:gd name="connsiteX3" fmla="*/ 304041 w 3991197"/>
                <a:gd name="connsiteY3" fmla="*/ 704 h 516127"/>
                <a:gd name="connsiteX4" fmla="*/ 373710 w 3991197"/>
                <a:gd name="connsiteY4" fmla="*/ 18121 h 516127"/>
                <a:gd name="connsiteX5" fmla="*/ 417253 w 3991197"/>
                <a:gd name="connsiteY5" fmla="*/ 26830 h 516127"/>
                <a:gd name="connsiteX6" fmla="*/ 704635 w 3991197"/>
                <a:gd name="connsiteY6" fmla="*/ 44247 h 516127"/>
                <a:gd name="connsiteX7" fmla="*/ 783013 w 3991197"/>
                <a:gd name="connsiteY7" fmla="*/ 52955 h 516127"/>
                <a:gd name="connsiteX8" fmla="*/ 1000727 w 3991197"/>
                <a:gd name="connsiteY8" fmla="*/ 61664 h 516127"/>
                <a:gd name="connsiteX9" fmla="*/ 1079104 w 3991197"/>
                <a:gd name="connsiteY9" fmla="*/ 87790 h 516127"/>
                <a:gd name="connsiteX10" fmla="*/ 1105230 w 3991197"/>
                <a:gd name="connsiteY10" fmla="*/ 96498 h 516127"/>
                <a:gd name="connsiteX11" fmla="*/ 1322944 w 3991197"/>
                <a:gd name="connsiteY11" fmla="*/ 105207 h 516127"/>
                <a:gd name="connsiteX12" fmla="*/ 1349070 w 3991197"/>
                <a:gd name="connsiteY12" fmla="*/ 113915 h 516127"/>
                <a:gd name="connsiteX13" fmla="*/ 1375195 w 3991197"/>
                <a:gd name="connsiteY13" fmla="*/ 131332 h 516127"/>
                <a:gd name="connsiteX14" fmla="*/ 1592910 w 3991197"/>
                <a:gd name="connsiteY14" fmla="*/ 148750 h 516127"/>
                <a:gd name="connsiteX15" fmla="*/ 1688704 w 3991197"/>
                <a:gd name="connsiteY15" fmla="*/ 157458 h 516127"/>
                <a:gd name="connsiteX16" fmla="*/ 1819333 w 3991197"/>
                <a:gd name="connsiteY16" fmla="*/ 166167 h 516127"/>
                <a:gd name="connsiteX17" fmla="*/ 1949961 w 3991197"/>
                <a:gd name="connsiteY17" fmla="*/ 183584 h 516127"/>
                <a:gd name="connsiteX18" fmla="*/ 1993504 w 3991197"/>
                <a:gd name="connsiteY18" fmla="*/ 192292 h 516127"/>
                <a:gd name="connsiteX19" fmla="*/ 2010921 w 3991197"/>
                <a:gd name="connsiteY19" fmla="*/ 209710 h 516127"/>
                <a:gd name="connsiteX20" fmla="*/ 2037047 w 3991197"/>
                <a:gd name="connsiteY20" fmla="*/ 218418 h 516127"/>
                <a:gd name="connsiteX21" fmla="*/ 2289595 w 3991197"/>
                <a:gd name="connsiteY21" fmla="*/ 227127 h 516127"/>
                <a:gd name="connsiteX22" fmla="*/ 2455058 w 3991197"/>
                <a:gd name="connsiteY22" fmla="*/ 244544 h 516127"/>
                <a:gd name="connsiteX23" fmla="*/ 2620521 w 3991197"/>
                <a:gd name="connsiteY23" fmla="*/ 253252 h 516127"/>
                <a:gd name="connsiteX24" fmla="*/ 2820818 w 3991197"/>
                <a:gd name="connsiteY24" fmla="*/ 270670 h 516127"/>
                <a:gd name="connsiteX25" fmla="*/ 2890487 w 3991197"/>
                <a:gd name="connsiteY25" fmla="*/ 279378 h 516127"/>
                <a:gd name="connsiteX26" fmla="*/ 3029824 w 3991197"/>
                <a:gd name="connsiteY26" fmla="*/ 296795 h 516127"/>
                <a:gd name="connsiteX27" fmla="*/ 3064658 w 3991197"/>
                <a:gd name="connsiteY27" fmla="*/ 305504 h 516127"/>
                <a:gd name="connsiteX28" fmla="*/ 3090784 w 3991197"/>
                <a:gd name="connsiteY28" fmla="*/ 314212 h 516127"/>
                <a:gd name="connsiteX29" fmla="*/ 3203995 w 3991197"/>
                <a:gd name="connsiteY29" fmla="*/ 322921 h 516127"/>
                <a:gd name="connsiteX30" fmla="*/ 3256247 w 3991197"/>
                <a:gd name="connsiteY30" fmla="*/ 340338 h 516127"/>
                <a:gd name="connsiteX31" fmla="*/ 3282373 w 3991197"/>
                <a:gd name="connsiteY31" fmla="*/ 349047 h 516127"/>
                <a:gd name="connsiteX32" fmla="*/ 3473961 w 3991197"/>
                <a:gd name="connsiteY32" fmla="*/ 375172 h 516127"/>
                <a:gd name="connsiteX33" fmla="*/ 3857138 w 3991197"/>
                <a:gd name="connsiteY33" fmla="*/ 392590 h 516127"/>
                <a:gd name="connsiteX34" fmla="*/ 3935515 w 3991197"/>
                <a:gd name="connsiteY34" fmla="*/ 427424 h 516127"/>
                <a:gd name="connsiteX35" fmla="*/ 3979058 w 3991197"/>
                <a:gd name="connsiteY35" fmla="*/ 436132 h 516127"/>
                <a:gd name="connsiteX36" fmla="*/ 3979058 w 3991197"/>
                <a:gd name="connsiteY36" fmla="*/ 514510 h 516127"/>
                <a:gd name="connsiteX37" fmla="*/ 3952933 w 3991197"/>
                <a:gd name="connsiteY37" fmla="*/ 497092 h 516127"/>
                <a:gd name="connsiteX38" fmla="*/ 3865847 w 3991197"/>
                <a:gd name="connsiteY38" fmla="*/ 479675 h 516127"/>
                <a:gd name="connsiteX39" fmla="*/ 3796178 w 3991197"/>
                <a:gd name="connsiteY39" fmla="*/ 488384 h 516127"/>
                <a:gd name="connsiteX40" fmla="*/ 3770053 w 3991197"/>
                <a:gd name="connsiteY40" fmla="*/ 497092 h 516127"/>
                <a:gd name="connsiteX41" fmla="*/ 3752635 w 3991197"/>
                <a:gd name="connsiteY41" fmla="*/ 479675 h 516127"/>
                <a:gd name="connsiteX42" fmla="*/ 3752635 w 3991197"/>
                <a:gd name="connsiteY42" fmla="*/ 505801 h 516127"/>
                <a:gd name="connsiteX43" fmla="*/ 693681 w 3991197"/>
                <a:gd name="connsiteY43"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742372 w 3937391"/>
                <a:gd name="connsiteY39" fmla="*/ 488384 h 516127"/>
                <a:gd name="connsiteX40" fmla="*/ 3716247 w 3937391"/>
                <a:gd name="connsiteY40" fmla="*/ 497092 h 516127"/>
                <a:gd name="connsiteX41" fmla="*/ 3698829 w 3937391"/>
                <a:gd name="connsiteY41" fmla="*/ 479675 h 516127"/>
                <a:gd name="connsiteX42" fmla="*/ 3698829 w 3937391"/>
                <a:gd name="connsiteY42" fmla="*/ 505801 h 516127"/>
                <a:gd name="connsiteX43" fmla="*/ 639875 w 3937391"/>
                <a:gd name="connsiteY43"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742372 w 3937391"/>
                <a:gd name="connsiteY39" fmla="*/ 488384 h 516127"/>
                <a:gd name="connsiteX40" fmla="*/ 3716247 w 3937391"/>
                <a:gd name="connsiteY40" fmla="*/ 497092 h 516127"/>
                <a:gd name="connsiteX41" fmla="*/ 3698829 w 3937391"/>
                <a:gd name="connsiteY41" fmla="*/ 479675 h 516127"/>
                <a:gd name="connsiteX42" fmla="*/ 3698829 w 3937391"/>
                <a:gd name="connsiteY42" fmla="*/ 505801 h 516127"/>
                <a:gd name="connsiteX43" fmla="*/ 639875 w 3937391"/>
                <a:gd name="connsiteY43"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742372 w 3937391"/>
                <a:gd name="connsiteY39" fmla="*/ 488384 h 516127"/>
                <a:gd name="connsiteX40" fmla="*/ 3716247 w 3937391"/>
                <a:gd name="connsiteY40" fmla="*/ 497092 h 516127"/>
                <a:gd name="connsiteX41" fmla="*/ 3698829 w 3937391"/>
                <a:gd name="connsiteY41" fmla="*/ 479675 h 516127"/>
                <a:gd name="connsiteX42" fmla="*/ 3698829 w 3937391"/>
                <a:gd name="connsiteY42" fmla="*/ 474845 h 516127"/>
                <a:gd name="connsiteX43" fmla="*/ 639875 w 3937391"/>
                <a:gd name="connsiteY43"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742372 w 3937391"/>
                <a:gd name="connsiteY39" fmla="*/ 488384 h 516127"/>
                <a:gd name="connsiteX40" fmla="*/ 3771016 w 3937391"/>
                <a:gd name="connsiteY40" fmla="*/ 466136 h 516127"/>
                <a:gd name="connsiteX41" fmla="*/ 3698829 w 3937391"/>
                <a:gd name="connsiteY41" fmla="*/ 479675 h 516127"/>
                <a:gd name="connsiteX42" fmla="*/ 3698829 w 3937391"/>
                <a:gd name="connsiteY42" fmla="*/ 474845 h 516127"/>
                <a:gd name="connsiteX43" fmla="*/ 639875 w 3937391"/>
                <a:gd name="connsiteY43"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742372 w 3937391"/>
                <a:gd name="connsiteY39" fmla="*/ 488384 h 516127"/>
                <a:gd name="connsiteX40" fmla="*/ 3698829 w 3937391"/>
                <a:gd name="connsiteY40" fmla="*/ 479675 h 516127"/>
                <a:gd name="connsiteX41" fmla="*/ 3698829 w 3937391"/>
                <a:gd name="connsiteY41" fmla="*/ 474845 h 516127"/>
                <a:gd name="connsiteX42" fmla="*/ 639875 w 3937391"/>
                <a:gd name="connsiteY42" fmla="*/ 111875 h 516127"/>
                <a:gd name="connsiteX0" fmla="*/ 639875 w 3937391"/>
                <a:gd name="connsiteY0" fmla="*/ 111875 h 516127"/>
                <a:gd name="connsiteX1" fmla="*/ 0 w 3937391"/>
                <a:gd name="connsiteY1" fmla="*/ 52275 h 516127"/>
                <a:gd name="connsiteX2" fmla="*/ 2926 w 3937391"/>
                <a:gd name="connsiteY2" fmla="*/ 1520 h 516127"/>
                <a:gd name="connsiteX3" fmla="*/ 250235 w 3937391"/>
                <a:gd name="connsiteY3" fmla="*/ 704 h 516127"/>
                <a:gd name="connsiteX4" fmla="*/ 319904 w 3937391"/>
                <a:gd name="connsiteY4" fmla="*/ 18121 h 516127"/>
                <a:gd name="connsiteX5" fmla="*/ 363447 w 3937391"/>
                <a:gd name="connsiteY5" fmla="*/ 26830 h 516127"/>
                <a:gd name="connsiteX6" fmla="*/ 650829 w 3937391"/>
                <a:gd name="connsiteY6" fmla="*/ 44247 h 516127"/>
                <a:gd name="connsiteX7" fmla="*/ 729207 w 3937391"/>
                <a:gd name="connsiteY7" fmla="*/ 52955 h 516127"/>
                <a:gd name="connsiteX8" fmla="*/ 946921 w 3937391"/>
                <a:gd name="connsiteY8" fmla="*/ 61664 h 516127"/>
                <a:gd name="connsiteX9" fmla="*/ 1025298 w 3937391"/>
                <a:gd name="connsiteY9" fmla="*/ 87790 h 516127"/>
                <a:gd name="connsiteX10" fmla="*/ 1051424 w 3937391"/>
                <a:gd name="connsiteY10" fmla="*/ 96498 h 516127"/>
                <a:gd name="connsiteX11" fmla="*/ 1269138 w 3937391"/>
                <a:gd name="connsiteY11" fmla="*/ 105207 h 516127"/>
                <a:gd name="connsiteX12" fmla="*/ 1295264 w 3937391"/>
                <a:gd name="connsiteY12" fmla="*/ 113915 h 516127"/>
                <a:gd name="connsiteX13" fmla="*/ 1321389 w 3937391"/>
                <a:gd name="connsiteY13" fmla="*/ 131332 h 516127"/>
                <a:gd name="connsiteX14" fmla="*/ 1539104 w 3937391"/>
                <a:gd name="connsiteY14" fmla="*/ 148750 h 516127"/>
                <a:gd name="connsiteX15" fmla="*/ 1634898 w 3937391"/>
                <a:gd name="connsiteY15" fmla="*/ 157458 h 516127"/>
                <a:gd name="connsiteX16" fmla="*/ 1765527 w 3937391"/>
                <a:gd name="connsiteY16" fmla="*/ 166167 h 516127"/>
                <a:gd name="connsiteX17" fmla="*/ 1896155 w 3937391"/>
                <a:gd name="connsiteY17" fmla="*/ 183584 h 516127"/>
                <a:gd name="connsiteX18" fmla="*/ 1939698 w 3937391"/>
                <a:gd name="connsiteY18" fmla="*/ 192292 h 516127"/>
                <a:gd name="connsiteX19" fmla="*/ 1957115 w 3937391"/>
                <a:gd name="connsiteY19" fmla="*/ 209710 h 516127"/>
                <a:gd name="connsiteX20" fmla="*/ 1983241 w 3937391"/>
                <a:gd name="connsiteY20" fmla="*/ 218418 h 516127"/>
                <a:gd name="connsiteX21" fmla="*/ 2235789 w 3937391"/>
                <a:gd name="connsiteY21" fmla="*/ 227127 h 516127"/>
                <a:gd name="connsiteX22" fmla="*/ 2401252 w 3937391"/>
                <a:gd name="connsiteY22" fmla="*/ 244544 h 516127"/>
                <a:gd name="connsiteX23" fmla="*/ 2566715 w 3937391"/>
                <a:gd name="connsiteY23" fmla="*/ 253252 h 516127"/>
                <a:gd name="connsiteX24" fmla="*/ 2767012 w 3937391"/>
                <a:gd name="connsiteY24" fmla="*/ 270670 h 516127"/>
                <a:gd name="connsiteX25" fmla="*/ 2836681 w 3937391"/>
                <a:gd name="connsiteY25" fmla="*/ 279378 h 516127"/>
                <a:gd name="connsiteX26" fmla="*/ 2976018 w 3937391"/>
                <a:gd name="connsiteY26" fmla="*/ 296795 h 516127"/>
                <a:gd name="connsiteX27" fmla="*/ 3010852 w 3937391"/>
                <a:gd name="connsiteY27" fmla="*/ 305504 h 516127"/>
                <a:gd name="connsiteX28" fmla="*/ 3036978 w 3937391"/>
                <a:gd name="connsiteY28" fmla="*/ 314212 h 516127"/>
                <a:gd name="connsiteX29" fmla="*/ 3150189 w 3937391"/>
                <a:gd name="connsiteY29" fmla="*/ 322921 h 516127"/>
                <a:gd name="connsiteX30" fmla="*/ 3202441 w 3937391"/>
                <a:gd name="connsiteY30" fmla="*/ 340338 h 516127"/>
                <a:gd name="connsiteX31" fmla="*/ 3228567 w 3937391"/>
                <a:gd name="connsiteY31" fmla="*/ 349047 h 516127"/>
                <a:gd name="connsiteX32" fmla="*/ 3420155 w 3937391"/>
                <a:gd name="connsiteY32" fmla="*/ 375172 h 516127"/>
                <a:gd name="connsiteX33" fmla="*/ 3803332 w 3937391"/>
                <a:gd name="connsiteY33" fmla="*/ 392590 h 516127"/>
                <a:gd name="connsiteX34" fmla="*/ 3881709 w 3937391"/>
                <a:gd name="connsiteY34" fmla="*/ 427424 h 516127"/>
                <a:gd name="connsiteX35" fmla="*/ 3925252 w 3937391"/>
                <a:gd name="connsiteY35" fmla="*/ 436132 h 516127"/>
                <a:gd name="connsiteX36" fmla="*/ 3925252 w 3937391"/>
                <a:gd name="connsiteY36" fmla="*/ 514510 h 516127"/>
                <a:gd name="connsiteX37" fmla="*/ 3899127 w 3937391"/>
                <a:gd name="connsiteY37" fmla="*/ 497092 h 516127"/>
                <a:gd name="connsiteX38" fmla="*/ 3812041 w 3937391"/>
                <a:gd name="connsiteY38" fmla="*/ 479675 h 516127"/>
                <a:gd name="connsiteX39" fmla="*/ 3698829 w 3937391"/>
                <a:gd name="connsiteY39" fmla="*/ 479675 h 516127"/>
                <a:gd name="connsiteX40" fmla="*/ 3698829 w 3937391"/>
                <a:gd name="connsiteY40" fmla="*/ 474845 h 516127"/>
                <a:gd name="connsiteX41" fmla="*/ 639875 w 3937391"/>
                <a:gd name="connsiteY41" fmla="*/ 111875 h 516127"/>
                <a:gd name="connsiteX0" fmla="*/ 639875 w 3937391"/>
                <a:gd name="connsiteY0" fmla="*/ 111875 h 516196"/>
                <a:gd name="connsiteX1" fmla="*/ 0 w 3937391"/>
                <a:gd name="connsiteY1" fmla="*/ 52275 h 516196"/>
                <a:gd name="connsiteX2" fmla="*/ 2926 w 3937391"/>
                <a:gd name="connsiteY2" fmla="*/ 1520 h 516196"/>
                <a:gd name="connsiteX3" fmla="*/ 250235 w 3937391"/>
                <a:gd name="connsiteY3" fmla="*/ 704 h 516196"/>
                <a:gd name="connsiteX4" fmla="*/ 319904 w 3937391"/>
                <a:gd name="connsiteY4" fmla="*/ 18121 h 516196"/>
                <a:gd name="connsiteX5" fmla="*/ 363447 w 3937391"/>
                <a:gd name="connsiteY5" fmla="*/ 26830 h 516196"/>
                <a:gd name="connsiteX6" fmla="*/ 650829 w 3937391"/>
                <a:gd name="connsiteY6" fmla="*/ 44247 h 516196"/>
                <a:gd name="connsiteX7" fmla="*/ 729207 w 3937391"/>
                <a:gd name="connsiteY7" fmla="*/ 52955 h 516196"/>
                <a:gd name="connsiteX8" fmla="*/ 946921 w 3937391"/>
                <a:gd name="connsiteY8" fmla="*/ 61664 h 516196"/>
                <a:gd name="connsiteX9" fmla="*/ 1025298 w 3937391"/>
                <a:gd name="connsiteY9" fmla="*/ 87790 h 516196"/>
                <a:gd name="connsiteX10" fmla="*/ 1051424 w 3937391"/>
                <a:gd name="connsiteY10" fmla="*/ 96498 h 516196"/>
                <a:gd name="connsiteX11" fmla="*/ 1269138 w 3937391"/>
                <a:gd name="connsiteY11" fmla="*/ 105207 h 516196"/>
                <a:gd name="connsiteX12" fmla="*/ 1295264 w 3937391"/>
                <a:gd name="connsiteY12" fmla="*/ 113915 h 516196"/>
                <a:gd name="connsiteX13" fmla="*/ 1321389 w 3937391"/>
                <a:gd name="connsiteY13" fmla="*/ 131332 h 516196"/>
                <a:gd name="connsiteX14" fmla="*/ 1539104 w 3937391"/>
                <a:gd name="connsiteY14" fmla="*/ 148750 h 516196"/>
                <a:gd name="connsiteX15" fmla="*/ 1634898 w 3937391"/>
                <a:gd name="connsiteY15" fmla="*/ 157458 h 516196"/>
                <a:gd name="connsiteX16" fmla="*/ 1765527 w 3937391"/>
                <a:gd name="connsiteY16" fmla="*/ 166167 h 516196"/>
                <a:gd name="connsiteX17" fmla="*/ 1896155 w 3937391"/>
                <a:gd name="connsiteY17" fmla="*/ 183584 h 516196"/>
                <a:gd name="connsiteX18" fmla="*/ 1939698 w 3937391"/>
                <a:gd name="connsiteY18" fmla="*/ 192292 h 516196"/>
                <a:gd name="connsiteX19" fmla="*/ 1957115 w 3937391"/>
                <a:gd name="connsiteY19" fmla="*/ 209710 h 516196"/>
                <a:gd name="connsiteX20" fmla="*/ 1983241 w 3937391"/>
                <a:gd name="connsiteY20" fmla="*/ 218418 h 516196"/>
                <a:gd name="connsiteX21" fmla="*/ 2235789 w 3937391"/>
                <a:gd name="connsiteY21" fmla="*/ 227127 h 516196"/>
                <a:gd name="connsiteX22" fmla="*/ 2401252 w 3937391"/>
                <a:gd name="connsiteY22" fmla="*/ 244544 h 516196"/>
                <a:gd name="connsiteX23" fmla="*/ 2566715 w 3937391"/>
                <a:gd name="connsiteY23" fmla="*/ 253252 h 516196"/>
                <a:gd name="connsiteX24" fmla="*/ 2767012 w 3937391"/>
                <a:gd name="connsiteY24" fmla="*/ 270670 h 516196"/>
                <a:gd name="connsiteX25" fmla="*/ 2836681 w 3937391"/>
                <a:gd name="connsiteY25" fmla="*/ 279378 h 516196"/>
                <a:gd name="connsiteX26" fmla="*/ 2976018 w 3937391"/>
                <a:gd name="connsiteY26" fmla="*/ 296795 h 516196"/>
                <a:gd name="connsiteX27" fmla="*/ 3010852 w 3937391"/>
                <a:gd name="connsiteY27" fmla="*/ 305504 h 516196"/>
                <a:gd name="connsiteX28" fmla="*/ 3036978 w 3937391"/>
                <a:gd name="connsiteY28" fmla="*/ 314212 h 516196"/>
                <a:gd name="connsiteX29" fmla="*/ 3150189 w 3937391"/>
                <a:gd name="connsiteY29" fmla="*/ 322921 h 516196"/>
                <a:gd name="connsiteX30" fmla="*/ 3202441 w 3937391"/>
                <a:gd name="connsiteY30" fmla="*/ 340338 h 516196"/>
                <a:gd name="connsiteX31" fmla="*/ 3228567 w 3937391"/>
                <a:gd name="connsiteY31" fmla="*/ 349047 h 516196"/>
                <a:gd name="connsiteX32" fmla="*/ 3420155 w 3937391"/>
                <a:gd name="connsiteY32" fmla="*/ 375172 h 516196"/>
                <a:gd name="connsiteX33" fmla="*/ 3803332 w 3937391"/>
                <a:gd name="connsiteY33" fmla="*/ 392590 h 516196"/>
                <a:gd name="connsiteX34" fmla="*/ 3881709 w 3937391"/>
                <a:gd name="connsiteY34" fmla="*/ 427424 h 516196"/>
                <a:gd name="connsiteX35" fmla="*/ 3925252 w 3937391"/>
                <a:gd name="connsiteY35" fmla="*/ 436132 h 516196"/>
                <a:gd name="connsiteX36" fmla="*/ 3925252 w 3937391"/>
                <a:gd name="connsiteY36" fmla="*/ 514510 h 516196"/>
                <a:gd name="connsiteX37" fmla="*/ 3899127 w 3937391"/>
                <a:gd name="connsiteY37" fmla="*/ 497092 h 516196"/>
                <a:gd name="connsiteX38" fmla="*/ 3698829 w 3937391"/>
                <a:gd name="connsiteY38" fmla="*/ 479675 h 516196"/>
                <a:gd name="connsiteX39" fmla="*/ 3698829 w 3937391"/>
                <a:gd name="connsiteY39" fmla="*/ 474845 h 516196"/>
                <a:gd name="connsiteX40" fmla="*/ 639875 w 3937391"/>
                <a:gd name="connsiteY40" fmla="*/ 111875 h 516196"/>
                <a:gd name="connsiteX0" fmla="*/ 639875 w 3993843"/>
                <a:gd name="connsiteY0" fmla="*/ 111875 h 516196"/>
                <a:gd name="connsiteX1" fmla="*/ 0 w 3993843"/>
                <a:gd name="connsiteY1" fmla="*/ 52275 h 516196"/>
                <a:gd name="connsiteX2" fmla="*/ 2926 w 3993843"/>
                <a:gd name="connsiteY2" fmla="*/ 1520 h 516196"/>
                <a:gd name="connsiteX3" fmla="*/ 250235 w 3993843"/>
                <a:gd name="connsiteY3" fmla="*/ 704 h 516196"/>
                <a:gd name="connsiteX4" fmla="*/ 319904 w 3993843"/>
                <a:gd name="connsiteY4" fmla="*/ 18121 h 516196"/>
                <a:gd name="connsiteX5" fmla="*/ 363447 w 3993843"/>
                <a:gd name="connsiteY5" fmla="*/ 26830 h 516196"/>
                <a:gd name="connsiteX6" fmla="*/ 650829 w 3993843"/>
                <a:gd name="connsiteY6" fmla="*/ 44247 h 516196"/>
                <a:gd name="connsiteX7" fmla="*/ 729207 w 3993843"/>
                <a:gd name="connsiteY7" fmla="*/ 52955 h 516196"/>
                <a:gd name="connsiteX8" fmla="*/ 946921 w 3993843"/>
                <a:gd name="connsiteY8" fmla="*/ 61664 h 516196"/>
                <a:gd name="connsiteX9" fmla="*/ 1025298 w 3993843"/>
                <a:gd name="connsiteY9" fmla="*/ 87790 h 516196"/>
                <a:gd name="connsiteX10" fmla="*/ 1051424 w 3993843"/>
                <a:gd name="connsiteY10" fmla="*/ 96498 h 516196"/>
                <a:gd name="connsiteX11" fmla="*/ 1269138 w 3993843"/>
                <a:gd name="connsiteY11" fmla="*/ 105207 h 516196"/>
                <a:gd name="connsiteX12" fmla="*/ 1295264 w 3993843"/>
                <a:gd name="connsiteY12" fmla="*/ 113915 h 516196"/>
                <a:gd name="connsiteX13" fmla="*/ 1321389 w 3993843"/>
                <a:gd name="connsiteY13" fmla="*/ 131332 h 516196"/>
                <a:gd name="connsiteX14" fmla="*/ 1539104 w 3993843"/>
                <a:gd name="connsiteY14" fmla="*/ 148750 h 516196"/>
                <a:gd name="connsiteX15" fmla="*/ 1634898 w 3993843"/>
                <a:gd name="connsiteY15" fmla="*/ 157458 h 516196"/>
                <a:gd name="connsiteX16" fmla="*/ 1765527 w 3993843"/>
                <a:gd name="connsiteY16" fmla="*/ 166167 h 516196"/>
                <a:gd name="connsiteX17" fmla="*/ 1896155 w 3993843"/>
                <a:gd name="connsiteY17" fmla="*/ 183584 h 516196"/>
                <a:gd name="connsiteX18" fmla="*/ 1939698 w 3993843"/>
                <a:gd name="connsiteY18" fmla="*/ 192292 h 516196"/>
                <a:gd name="connsiteX19" fmla="*/ 1957115 w 3993843"/>
                <a:gd name="connsiteY19" fmla="*/ 209710 h 516196"/>
                <a:gd name="connsiteX20" fmla="*/ 1983241 w 3993843"/>
                <a:gd name="connsiteY20" fmla="*/ 218418 h 516196"/>
                <a:gd name="connsiteX21" fmla="*/ 2235789 w 3993843"/>
                <a:gd name="connsiteY21" fmla="*/ 227127 h 516196"/>
                <a:gd name="connsiteX22" fmla="*/ 2401252 w 3993843"/>
                <a:gd name="connsiteY22" fmla="*/ 244544 h 516196"/>
                <a:gd name="connsiteX23" fmla="*/ 2566715 w 3993843"/>
                <a:gd name="connsiteY23" fmla="*/ 253252 h 516196"/>
                <a:gd name="connsiteX24" fmla="*/ 2767012 w 3993843"/>
                <a:gd name="connsiteY24" fmla="*/ 270670 h 516196"/>
                <a:gd name="connsiteX25" fmla="*/ 2836681 w 3993843"/>
                <a:gd name="connsiteY25" fmla="*/ 279378 h 516196"/>
                <a:gd name="connsiteX26" fmla="*/ 2976018 w 3993843"/>
                <a:gd name="connsiteY26" fmla="*/ 296795 h 516196"/>
                <a:gd name="connsiteX27" fmla="*/ 3010852 w 3993843"/>
                <a:gd name="connsiteY27" fmla="*/ 305504 h 516196"/>
                <a:gd name="connsiteX28" fmla="*/ 3036978 w 3993843"/>
                <a:gd name="connsiteY28" fmla="*/ 314212 h 516196"/>
                <a:gd name="connsiteX29" fmla="*/ 3150189 w 3993843"/>
                <a:gd name="connsiteY29" fmla="*/ 322921 h 516196"/>
                <a:gd name="connsiteX30" fmla="*/ 3202441 w 3993843"/>
                <a:gd name="connsiteY30" fmla="*/ 340338 h 516196"/>
                <a:gd name="connsiteX31" fmla="*/ 3228567 w 3993843"/>
                <a:gd name="connsiteY31" fmla="*/ 349047 h 516196"/>
                <a:gd name="connsiteX32" fmla="*/ 3420155 w 3993843"/>
                <a:gd name="connsiteY32" fmla="*/ 375172 h 516196"/>
                <a:gd name="connsiteX33" fmla="*/ 3803332 w 3993843"/>
                <a:gd name="connsiteY33" fmla="*/ 392590 h 516196"/>
                <a:gd name="connsiteX34" fmla="*/ 3881709 w 3993843"/>
                <a:gd name="connsiteY34" fmla="*/ 427424 h 516196"/>
                <a:gd name="connsiteX35" fmla="*/ 3925252 w 3993843"/>
                <a:gd name="connsiteY35" fmla="*/ 436132 h 516196"/>
                <a:gd name="connsiteX36" fmla="*/ 3925252 w 3993843"/>
                <a:gd name="connsiteY36" fmla="*/ 514510 h 516196"/>
                <a:gd name="connsiteX37" fmla="*/ 3899127 w 3993843"/>
                <a:gd name="connsiteY37" fmla="*/ 497092 h 516196"/>
                <a:gd name="connsiteX38" fmla="*/ 3698829 w 3993843"/>
                <a:gd name="connsiteY38" fmla="*/ 479675 h 516196"/>
                <a:gd name="connsiteX39" fmla="*/ 639875 w 3993843"/>
                <a:gd name="connsiteY39" fmla="*/ 111875 h 516196"/>
                <a:gd name="connsiteX0" fmla="*/ 639875 w 4006161"/>
                <a:gd name="connsiteY0" fmla="*/ 111875 h 525104"/>
                <a:gd name="connsiteX1" fmla="*/ 0 w 4006161"/>
                <a:gd name="connsiteY1" fmla="*/ 52275 h 525104"/>
                <a:gd name="connsiteX2" fmla="*/ 2926 w 4006161"/>
                <a:gd name="connsiteY2" fmla="*/ 1520 h 525104"/>
                <a:gd name="connsiteX3" fmla="*/ 250235 w 4006161"/>
                <a:gd name="connsiteY3" fmla="*/ 704 h 525104"/>
                <a:gd name="connsiteX4" fmla="*/ 319904 w 4006161"/>
                <a:gd name="connsiteY4" fmla="*/ 18121 h 525104"/>
                <a:gd name="connsiteX5" fmla="*/ 363447 w 4006161"/>
                <a:gd name="connsiteY5" fmla="*/ 26830 h 525104"/>
                <a:gd name="connsiteX6" fmla="*/ 650829 w 4006161"/>
                <a:gd name="connsiteY6" fmla="*/ 44247 h 525104"/>
                <a:gd name="connsiteX7" fmla="*/ 729207 w 4006161"/>
                <a:gd name="connsiteY7" fmla="*/ 52955 h 525104"/>
                <a:gd name="connsiteX8" fmla="*/ 946921 w 4006161"/>
                <a:gd name="connsiteY8" fmla="*/ 61664 h 525104"/>
                <a:gd name="connsiteX9" fmla="*/ 1025298 w 4006161"/>
                <a:gd name="connsiteY9" fmla="*/ 87790 h 525104"/>
                <a:gd name="connsiteX10" fmla="*/ 1051424 w 4006161"/>
                <a:gd name="connsiteY10" fmla="*/ 96498 h 525104"/>
                <a:gd name="connsiteX11" fmla="*/ 1269138 w 4006161"/>
                <a:gd name="connsiteY11" fmla="*/ 105207 h 525104"/>
                <a:gd name="connsiteX12" fmla="*/ 1295264 w 4006161"/>
                <a:gd name="connsiteY12" fmla="*/ 113915 h 525104"/>
                <a:gd name="connsiteX13" fmla="*/ 1321389 w 4006161"/>
                <a:gd name="connsiteY13" fmla="*/ 131332 h 525104"/>
                <a:gd name="connsiteX14" fmla="*/ 1539104 w 4006161"/>
                <a:gd name="connsiteY14" fmla="*/ 148750 h 525104"/>
                <a:gd name="connsiteX15" fmla="*/ 1634898 w 4006161"/>
                <a:gd name="connsiteY15" fmla="*/ 157458 h 525104"/>
                <a:gd name="connsiteX16" fmla="*/ 1765527 w 4006161"/>
                <a:gd name="connsiteY16" fmla="*/ 166167 h 525104"/>
                <a:gd name="connsiteX17" fmla="*/ 1896155 w 4006161"/>
                <a:gd name="connsiteY17" fmla="*/ 183584 h 525104"/>
                <a:gd name="connsiteX18" fmla="*/ 1939698 w 4006161"/>
                <a:gd name="connsiteY18" fmla="*/ 192292 h 525104"/>
                <a:gd name="connsiteX19" fmla="*/ 1957115 w 4006161"/>
                <a:gd name="connsiteY19" fmla="*/ 209710 h 525104"/>
                <a:gd name="connsiteX20" fmla="*/ 1983241 w 4006161"/>
                <a:gd name="connsiteY20" fmla="*/ 218418 h 525104"/>
                <a:gd name="connsiteX21" fmla="*/ 2235789 w 4006161"/>
                <a:gd name="connsiteY21" fmla="*/ 227127 h 525104"/>
                <a:gd name="connsiteX22" fmla="*/ 2401252 w 4006161"/>
                <a:gd name="connsiteY22" fmla="*/ 244544 h 525104"/>
                <a:gd name="connsiteX23" fmla="*/ 2566715 w 4006161"/>
                <a:gd name="connsiteY23" fmla="*/ 253252 h 525104"/>
                <a:gd name="connsiteX24" fmla="*/ 2767012 w 4006161"/>
                <a:gd name="connsiteY24" fmla="*/ 270670 h 525104"/>
                <a:gd name="connsiteX25" fmla="*/ 2836681 w 4006161"/>
                <a:gd name="connsiteY25" fmla="*/ 279378 h 525104"/>
                <a:gd name="connsiteX26" fmla="*/ 2976018 w 4006161"/>
                <a:gd name="connsiteY26" fmla="*/ 296795 h 525104"/>
                <a:gd name="connsiteX27" fmla="*/ 3010852 w 4006161"/>
                <a:gd name="connsiteY27" fmla="*/ 305504 h 525104"/>
                <a:gd name="connsiteX28" fmla="*/ 3036978 w 4006161"/>
                <a:gd name="connsiteY28" fmla="*/ 314212 h 525104"/>
                <a:gd name="connsiteX29" fmla="*/ 3150189 w 4006161"/>
                <a:gd name="connsiteY29" fmla="*/ 322921 h 525104"/>
                <a:gd name="connsiteX30" fmla="*/ 3202441 w 4006161"/>
                <a:gd name="connsiteY30" fmla="*/ 340338 h 525104"/>
                <a:gd name="connsiteX31" fmla="*/ 3228567 w 4006161"/>
                <a:gd name="connsiteY31" fmla="*/ 349047 h 525104"/>
                <a:gd name="connsiteX32" fmla="*/ 3420155 w 4006161"/>
                <a:gd name="connsiteY32" fmla="*/ 375172 h 525104"/>
                <a:gd name="connsiteX33" fmla="*/ 3803332 w 4006161"/>
                <a:gd name="connsiteY33" fmla="*/ 392590 h 525104"/>
                <a:gd name="connsiteX34" fmla="*/ 3881709 w 4006161"/>
                <a:gd name="connsiteY34" fmla="*/ 427424 h 525104"/>
                <a:gd name="connsiteX35" fmla="*/ 3925252 w 4006161"/>
                <a:gd name="connsiteY35" fmla="*/ 436132 h 525104"/>
                <a:gd name="connsiteX36" fmla="*/ 3925252 w 4006161"/>
                <a:gd name="connsiteY36" fmla="*/ 514510 h 525104"/>
                <a:gd name="connsiteX37" fmla="*/ 3698829 w 4006161"/>
                <a:gd name="connsiteY37" fmla="*/ 479675 h 525104"/>
                <a:gd name="connsiteX38" fmla="*/ 639875 w 4006161"/>
                <a:gd name="connsiteY38" fmla="*/ 111875 h 525104"/>
                <a:gd name="connsiteX0" fmla="*/ 639875 w 4006161"/>
                <a:gd name="connsiteY0" fmla="*/ 111875 h 525104"/>
                <a:gd name="connsiteX1" fmla="*/ 0 w 4006161"/>
                <a:gd name="connsiteY1" fmla="*/ 52275 h 525104"/>
                <a:gd name="connsiteX2" fmla="*/ 2926 w 4006161"/>
                <a:gd name="connsiteY2" fmla="*/ 1520 h 525104"/>
                <a:gd name="connsiteX3" fmla="*/ 250235 w 4006161"/>
                <a:gd name="connsiteY3" fmla="*/ 704 h 525104"/>
                <a:gd name="connsiteX4" fmla="*/ 319904 w 4006161"/>
                <a:gd name="connsiteY4" fmla="*/ 18121 h 525104"/>
                <a:gd name="connsiteX5" fmla="*/ 363447 w 4006161"/>
                <a:gd name="connsiteY5" fmla="*/ 26830 h 525104"/>
                <a:gd name="connsiteX6" fmla="*/ 650829 w 4006161"/>
                <a:gd name="connsiteY6" fmla="*/ 44247 h 525104"/>
                <a:gd name="connsiteX7" fmla="*/ 729207 w 4006161"/>
                <a:gd name="connsiteY7" fmla="*/ 52955 h 525104"/>
                <a:gd name="connsiteX8" fmla="*/ 946921 w 4006161"/>
                <a:gd name="connsiteY8" fmla="*/ 61664 h 525104"/>
                <a:gd name="connsiteX9" fmla="*/ 1025298 w 4006161"/>
                <a:gd name="connsiteY9" fmla="*/ 87790 h 525104"/>
                <a:gd name="connsiteX10" fmla="*/ 1051424 w 4006161"/>
                <a:gd name="connsiteY10" fmla="*/ 96498 h 525104"/>
                <a:gd name="connsiteX11" fmla="*/ 1269138 w 4006161"/>
                <a:gd name="connsiteY11" fmla="*/ 105207 h 525104"/>
                <a:gd name="connsiteX12" fmla="*/ 1295264 w 4006161"/>
                <a:gd name="connsiteY12" fmla="*/ 113915 h 525104"/>
                <a:gd name="connsiteX13" fmla="*/ 1321389 w 4006161"/>
                <a:gd name="connsiteY13" fmla="*/ 131332 h 525104"/>
                <a:gd name="connsiteX14" fmla="*/ 1539104 w 4006161"/>
                <a:gd name="connsiteY14" fmla="*/ 148750 h 525104"/>
                <a:gd name="connsiteX15" fmla="*/ 1634898 w 4006161"/>
                <a:gd name="connsiteY15" fmla="*/ 157458 h 525104"/>
                <a:gd name="connsiteX16" fmla="*/ 1765527 w 4006161"/>
                <a:gd name="connsiteY16" fmla="*/ 166167 h 525104"/>
                <a:gd name="connsiteX17" fmla="*/ 1896155 w 4006161"/>
                <a:gd name="connsiteY17" fmla="*/ 183584 h 525104"/>
                <a:gd name="connsiteX18" fmla="*/ 1939698 w 4006161"/>
                <a:gd name="connsiteY18" fmla="*/ 192292 h 525104"/>
                <a:gd name="connsiteX19" fmla="*/ 1957115 w 4006161"/>
                <a:gd name="connsiteY19" fmla="*/ 209710 h 525104"/>
                <a:gd name="connsiteX20" fmla="*/ 1983241 w 4006161"/>
                <a:gd name="connsiteY20" fmla="*/ 218418 h 525104"/>
                <a:gd name="connsiteX21" fmla="*/ 2235789 w 4006161"/>
                <a:gd name="connsiteY21" fmla="*/ 227127 h 525104"/>
                <a:gd name="connsiteX22" fmla="*/ 2401252 w 4006161"/>
                <a:gd name="connsiteY22" fmla="*/ 244544 h 525104"/>
                <a:gd name="connsiteX23" fmla="*/ 2566715 w 4006161"/>
                <a:gd name="connsiteY23" fmla="*/ 253252 h 525104"/>
                <a:gd name="connsiteX24" fmla="*/ 2767012 w 4006161"/>
                <a:gd name="connsiteY24" fmla="*/ 270670 h 525104"/>
                <a:gd name="connsiteX25" fmla="*/ 2836681 w 4006161"/>
                <a:gd name="connsiteY25" fmla="*/ 279378 h 525104"/>
                <a:gd name="connsiteX26" fmla="*/ 2976018 w 4006161"/>
                <a:gd name="connsiteY26" fmla="*/ 296795 h 525104"/>
                <a:gd name="connsiteX27" fmla="*/ 3010852 w 4006161"/>
                <a:gd name="connsiteY27" fmla="*/ 305504 h 525104"/>
                <a:gd name="connsiteX28" fmla="*/ 3036978 w 4006161"/>
                <a:gd name="connsiteY28" fmla="*/ 314212 h 525104"/>
                <a:gd name="connsiteX29" fmla="*/ 3150189 w 4006161"/>
                <a:gd name="connsiteY29" fmla="*/ 322921 h 525104"/>
                <a:gd name="connsiteX30" fmla="*/ 3202441 w 4006161"/>
                <a:gd name="connsiteY30" fmla="*/ 340338 h 525104"/>
                <a:gd name="connsiteX31" fmla="*/ 3228567 w 4006161"/>
                <a:gd name="connsiteY31" fmla="*/ 349047 h 525104"/>
                <a:gd name="connsiteX32" fmla="*/ 3420155 w 4006161"/>
                <a:gd name="connsiteY32" fmla="*/ 375172 h 525104"/>
                <a:gd name="connsiteX33" fmla="*/ 3803332 w 4006161"/>
                <a:gd name="connsiteY33" fmla="*/ 392590 h 525104"/>
                <a:gd name="connsiteX34" fmla="*/ 3881709 w 4006161"/>
                <a:gd name="connsiteY34" fmla="*/ 427424 h 525104"/>
                <a:gd name="connsiteX35" fmla="*/ 3925252 w 4006161"/>
                <a:gd name="connsiteY35" fmla="*/ 436132 h 525104"/>
                <a:gd name="connsiteX36" fmla="*/ 3925252 w 4006161"/>
                <a:gd name="connsiteY36" fmla="*/ 514510 h 525104"/>
                <a:gd name="connsiteX37" fmla="*/ 3698829 w 4006161"/>
                <a:gd name="connsiteY37" fmla="*/ 479675 h 525104"/>
                <a:gd name="connsiteX38" fmla="*/ 639875 w 4006161"/>
                <a:gd name="connsiteY38" fmla="*/ 111875 h 525104"/>
                <a:gd name="connsiteX0" fmla="*/ 639875 w 3925252"/>
                <a:gd name="connsiteY0" fmla="*/ 111875 h 514510"/>
                <a:gd name="connsiteX1" fmla="*/ 0 w 3925252"/>
                <a:gd name="connsiteY1" fmla="*/ 52275 h 514510"/>
                <a:gd name="connsiteX2" fmla="*/ 2926 w 3925252"/>
                <a:gd name="connsiteY2" fmla="*/ 1520 h 514510"/>
                <a:gd name="connsiteX3" fmla="*/ 250235 w 3925252"/>
                <a:gd name="connsiteY3" fmla="*/ 704 h 514510"/>
                <a:gd name="connsiteX4" fmla="*/ 319904 w 3925252"/>
                <a:gd name="connsiteY4" fmla="*/ 18121 h 514510"/>
                <a:gd name="connsiteX5" fmla="*/ 363447 w 3925252"/>
                <a:gd name="connsiteY5" fmla="*/ 26830 h 514510"/>
                <a:gd name="connsiteX6" fmla="*/ 650829 w 3925252"/>
                <a:gd name="connsiteY6" fmla="*/ 44247 h 514510"/>
                <a:gd name="connsiteX7" fmla="*/ 729207 w 3925252"/>
                <a:gd name="connsiteY7" fmla="*/ 52955 h 514510"/>
                <a:gd name="connsiteX8" fmla="*/ 946921 w 3925252"/>
                <a:gd name="connsiteY8" fmla="*/ 61664 h 514510"/>
                <a:gd name="connsiteX9" fmla="*/ 1025298 w 3925252"/>
                <a:gd name="connsiteY9" fmla="*/ 87790 h 514510"/>
                <a:gd name="connsiteX10" fmla="*/ 1051424 w 3925252"/>
                <a:gd name="connsiteY10" fmla="*/ 96498 h 514510"/>
                <a:gd name="connsiteX11" fmla="*/ 1269138 w 3925252"/>
                <a:gd name="connsiteY11" fmla="*/ 105207 h 514510"/>
                <a:gd name="connsiteX12" fmla="*/ 1295264 w 3925252"/>
                <a:gd name="connsiteY12" fmla="*/ 113915 h 514510"/>
                <a:gd name="connsiteX13" fmla="*/ 1321389 w 3925252"/>
                <a:gd name="connsiteY13" fmla="*/ 131332 h 514510"/>
                <a:gd name="connsiteX14" fmla="*/ 1539104 w 3925252"/>
                <a:gd name="connsiteY14" fmla="*/ 148750 h 514510"/>
                <a:gd name="connsiteX15" fmla="*/ 1634898 w 3925252"/>
                <a:gd name="connsiteY15" fmla="*/ 157458 h 514510"/>
                <a:gd name="connsiteX16" fmla="*/ 1765527 w 3925252"/>
                <a:gd name="connsiteY16" fmla="*/ 166167 h 514510"/>
                <a:gd name="connsiteX17" fmla="*/ 1896155 w 3925252"/>
                <a:gd name="connsiteY17" fmla="*/ 183584 h 514510"/>
                <a:gd name="connsiteX18" fmla="*/ 1939698 w 3925252"/>
                <a:gd name="connsiteY18" fmla="*/ 192292 h 514510"/>
                <a:gd name="connsiteX19" fmla="*/ 1957115 w 3925252"/>
                <a:gd name="connsiteY19" fmla="*/ 209710 h 514510"/>
                <a:gd name="connsiteX20" fmla="*/ 1983241 w 3925252"/>
                <a:gd name="connsiteY20" fmla="*/ 218418 h 514510"/>
                <a:gd name="connsiteX21" fmla="*/ 2235789 w 3925252"/>
                <a:gd name="connsiteY21" fmla="*/ 227127 h 514510"/>
                <a:gd name="connsiteX22" fmla="*/ 2401252 w 3925252"/>
                <a:gd name="connsiteY22" fmla="*/ 244544 h 514510"/>
                <a:gd name="connsiteX23" fmla="*/ 2566715 w 3925252"/>
                <a:gd name="connsiteY23" fmla="*/ 253252 h 514510"/>
                <a:gd name="connsiteX24" fmla="*/ 2767012 w 3925252"/>
                <a:gd name="connsiteY24" fmla="*/ 270670 h 514510"/>
                <a:gd name="connsiteX25" fmla="*/ 2836681 w 3925252"/>
                <a:gd name="connsiteY25" fmla="*/ 279378 h 514510"/>
                <a:gd name="connsiteX26" fmla="*/ 2976018 w 3925252"/>
                <a:gd name="connsiteY26" fmla="*/ 296795 h 514510"/>
                <a:gd name="connsiteX27" fmla="*/ 3010852 w 3925252"/>
                <a:gd name="connsiteY27" fmla="*/ 305504 h 514510"/>
                <a:gd name="connsiteX28" fmla="*/ 3036978 w 3925252"/>
                <a:gd name="connsiteY28" fmla="*/ 314212 h 514510"/>
                <a:gd name="connsiteX29" fmla="*/ 3150189 w 3925252"/>
                <a:gd name="connsiteY29" fmla="*/ 322921 h 514510"/>
                <a:gd name="connsiteX30" fmla="*/ 3202441 w 3925252"/>
                <a:gd name="connsiteY30" fmla="*/ 340338 h 514510"/>
                <a:gd name="connsiteX31" fmla="*/ 3228567 w 3925252"/>
                <a:gd name="connsiteY31" fmla="*/ 349047 h 514510"/>
                <a:gd name="connsiteX32" fmla="*/ 3420155 w 3925252"/>
                <a:gd name="connsiteY32" fmla="*/ 375172 h 514510"/>
                <a:gd name="connsiteX33" fmla="*/ 3803332 w 3925252"/>
                <a:gd name="connsiteY33" fmla="*/ 392590 h 514510"/>
                <a:gd name="connsiteX34" fmla="*/ 3881709 w 3925252"/>
                <a:gd name="connsiteY34" fmla="*/ 427424 h 514510"/>
                <a:gd name="connsiteX35" fmla="*/ 3925252 w 3925252"/>
                <a:gd name="connsiteY35" fmla="*/ 436132 h 514510"/>
                <a:gd name="connsiteX36" fmla="*/ 3925252 w 3925252"/>
                <a:gd name="connsiteY36" fmla="*/ 514510 h 514510"/>
                <a:gd name="connsiteX37" fmla="*/ 3698829 w 3925252"/>
                <a:gd name="connsiteY37" fmla="*/ 479675 h 514510"/>
                <a:gd name="connsiteX38" fmla="*/ 639875 w 3925252"/>
                <a:gd name="connsiteY38" fmla="*/ 111875 h 514510"/>
                <a:gd name="connsiteX0" fmla="*/ 639875 w 3994067"/>
                <a:gd name="connsiteY0" fmla="*/ 111875 h 512129"/>
                <a:gd name="connsiteX1" fmla="*/ 0 w 3994067"/>
                <a:gd name="connsiteY1" fmla="*/ 52275 h 512129"/>
                <a:gd name="connsiteX2" fmla="*/ 2926 w 3994067"/>
                <a:gd name="connsiteY2" fmla="*/ 1520 h 512129"/>
                <a:gd name="connsiteX3" fmla="*/ 250235 w 3994067"/>
                <a:gd name="connsiteY3" fmla="*/ 704 h 512129"/>
                <a:gd name="connsiteX4" fmla="*/ 319904 w 3994067"/>
                <a:gd name="connsiteY4" fmla="*/ 18121 h 512129"/>
                <a:gd name="connsiteX5" fmla="*/ 363447 w 3994067"/>
                <a:gd name="connsiteY5" fmla="*/ 26830 h 512129"/>
                <a:gd name="connsiteX6" fmla="*/ 650829 w 3994067"/>
                <a:gd name="connsiteY6" fmla="*/ 44247 h 512129"/>
                <a:gd name="connsiteX7" fmla="*/ 729207 w 3994067"/>
                <a:gd name="connsiteY7" fmla="*/ 52955 h 512129"/>
                <a:gd name="connsiteX8" fmla="*/ 946921 w 3994067"/>
                <a:gd name="connsiteY8" fmla="*/ 61664 h 512129"/>
                <a:gd name="connsiteX9" fmla="*/ 1025298 w 3994067"/>
                <a:gd name="connsiteY9" fmla="*/ 87790 h 512129"/>
                <a:gd name="connsiteX10" fmla="*/ 1051424 w 3994067"/>
                <a:gd name="connsiteY10" fmla="*/ 96498 h 512129"/>
                <a:gd name="connsiteX11" fmla="*/ 1269138 w 3994067"/>
                <a:gd name="connsiteY11" fmla="*/ 105207 h 512129"/>
                <a:gd name="connsiteX12" fmla="*/ 1295264 w 3994067"/>
                <a:gd name="connsiteY12" fmla="*/ 113915 h 512129"/>
                <a:gd name="connsiteX13" fmla="*/ 1321389 w 3994067"/>
                <a:gd name="connsiteY13" fmla="*/ 131332 h 512129"/>
                <a:gd name="connsiteX14" fmla="*/ 1539104 w 3994067"/>
                <a:gd name="connsiteY14" fmla="*/ 148750 h 512129"/>
                <a:gd name="connsiteX15" fmla="*/ 1634898 w 3994067"/>
                <a:gd name="connsiteY15" fmla="*/ 157458 h 512129"/>
                <a:gd name="connsiteX16" fmla="*/ 1765527 w 3994067"/>
                <a:gd name="connsiteY16" fmla="*/ 166167 h 512129"/>
                <a:gd name="connsiteX17" fmla="*/ 1896155 w 3994067"/>
                <a:gd name="connsiteY17" fmla="*/ 183584 h 512129"/>
                <a:gd name="connsiteX18" fmla="*/ 1939698 w 3994067"/>
                <a:gd name="connsiteY18" fmla="*/ 192292 h 512129"/>
                <a:gd name="connsiteX19" fmla="*/ 1957115 w 3994067"/>
                <a:gd name="connsiteY19" fmla="*/ 209710 h 512129"/>
                <a:gd name="connsiteX20" fmla="*/ 1983241 w 3994067"/>
                <a:gd name="connsiteY20" fmla="*/ 218418 h 512129"/>
                <a:gd name="connsiteX21" fmla="*/ 2235789 w 3994067"/>
                <a:gd name="connsiteY21" fmla="*/ 227127 h 512129"/>
                <a:gd name="connsiteX22" fmla="*/ 2401252 w 3994067"/>
                <a:gd name="connsiteY22" fmla="*/ 244544 h 512129"/>
                <a:gd name="connsiteX23" fmla="*/ 2566715 w 3994067"/>
                <a:gd name="connsiteY23" fmla="*/ 253252 h 512129"/>
                <a:gd name="connsiteX24" fmla="*/ 2767012 w 3994067"/>
                <a:gd name="connsiteY24" fmla="*/ 270670 h 512129"/>
                <a:gd name="connsiteX25" fmla="*/ 2836681 w 3994067"/>
                <a:gd name="connsiteY25" fmla="*/ 279378 h 512129"/>
                <a:gd name="connsiteX26" fmla="*/ 2976018 w 3994067"/>
                <a:gd name="connsiteY26" fmla="*/ 296795 h 512129"/>
                <a:gd name="connsiteX27" fmla="*/ 3010852 w 3994067"/>
                <a:gd name="connsiteY27" fmla="*/ 305504 h 512129"/>
                <a:gd name="connsiteX28" fmla="*/ 3036978 w 3994067"/>
                <a:gd name="connsiteY28" fmla="*/ 314212 h 512129"/>
                <a:gd name="connsiteX29" fmla="*/ 3150189 w 3994067"/>
                <a:gd name="connsiteY29" fmla="*/ 322921 h 512129"/>
                <a:gd name="connsiteX30" fmla="*/ 3202441 w 3994067"/>
                <a:gd name="connsiteY30" fmla="*/ 340338 h 512129"/>
                <a:gd name="connsiteX31" fmla="*/ 3228567 w 3994067"/>
                <a:gd name="connsiteY31" fmla="*/ 349047 h 512129"/>
                <a:gd name="connsiteX32" fmla="*/ 3420155 w 3994067"/>
                <a:gd name="connsiteY32" fmla="*/ 375172 h 512129"/>
                <a:gd name="connsiteX33" fmla="*/ 3803332 w 3994067"/>
                <a:gd name="connsiteY33" fmla="*/ 392590 h 512129"/>
                <a:gd name="connsiteX34" fmla="*/ 3881709 w 3994067"/>
                <a:gd name="connsiteY34" fmla="*/ 427424 h 512129"/>
                <a:gd name="connsiteX35" fmla="*/ 3925252 w 3994067"/>
                <a:gd name="connsiteY35" fmla="*/ 436132 h 512129"/>
                <a:gd name="connsiteX36" fmla="*/ 3925252 w 3994067"/>
                <a:gd name="connsiteY36" fmla="*/ 497841 h 512129"/>
                <a:gd name="connsiteX37" fmla="*/ 3698829 w 3994067"/>
                <a:gd name="connsiteY37" fmla="*/ 479675 h 512129"/>
                <a:gd name="connsiteX38" fmla="*/ 639875 w 3994067"/>
                <a:gd name="connsiteY38" fmla="*/ 111875 h 512129"/>
                <a:gd name="connsiteX0" fmla="*/ 639875 w 3925252"/>
                <a:gd name="connsiteY0" fmla="*/ 111875 h 497841"/>
                <a:gd name="connsiteX1" fmla="*/ 0 w 3925252"/>
                <a:gd name="connsiteY1" fmla="*/ 52275 h 497841"/>
                <a:gd name="connsiteX2" fmla="*/ 2926 w 3925252"/>
                <a:gd name="connsiteY2" fmla="*/ 1520 h 497841"/>
                <a:gd name="connsiteX3" fmla="*/ 250235 w 3925252"/>
                <a:gd name="connsiteY3" fmla="*/ 704 h 497841"/>
                <a:gd name="connsiteX4" fmla="*/ 319904 w 3925252"/>
                <a:gd name="connsiteY4" fmla="*/ 18121 h 497841"/>
                <a:gd name="connsiteX5" fmla="*/ 363447 w 3925252"/>
                <a:gd name="connsiteY5" fmla="*/ 26830 h 497841"/>
                <a:gd name="connsiteX6" fmla="*/ 650829 w 3925252"/>
                <a:gd name="connsiteY6" fmla="*/ 44247 h 497841"/>
                <a:gd name="connsiteX7" fmla="*/ 729207 w 3925252"/>
                <a:gd name="connsiteY7" fmla="*/ 52955 h 497841"/>
                <a:gd name="connsiteX8" fmla="*/ 946921 w 3925252"/>
                <a:gd name="connsiteY8" fmla="*/ 61664 h 497841"/>
                <a:gd name="connsiteX9" fmla="*/ 1025298 w 3925252"/>
                <a:gd name="connsiteY9" fmla="*/ 87790 h 497841"/>
                <a:gd name="connsiteX10" fmla="*/ 1051424 w 3925252"/>
                <a:gd name="connsiteY10" fmla="*/ 96498 h 497841"/>
                <a:gd name="connsiteX11" fmla="*/ 1269138 w 3925252"/>
                <a:gd name="connsiteY11" fmla="*/ 105207 h 497841"/>
                <a:gd name="connsiteX12" fmla="*/ 1295264 w 3925252"/>
                <a:gd name="connsiteY12" fmla="*/ 113915 h 497841"/>
                <a:gd name="connsiteX13" fmla="*/ 1321389 w 3925252"/>
                <a:gd name="connsiteY13" fmla="*/ 131332 h 497841"/>
                <a:gd name="connsiteX14" fmla="*/ 1539104 w 3925252"/>
                <a:gd name="connsiteY14" fmla="*/ 148750 h 497841"/>
                <a:gd name="connsiteX15" fmla="*/ 1634898 w 3925252"/>
                <a:gd name="connsiteY15" fmla="*/ 157458 h 497841"/>
                <a:gd name="connsiteX16" fmla="*/ 1765527 w 3925252"/>
                <a:gd name="connsiteY16" fmla="*/ 166167 h 497841"/>
                <a:gd name="connsiteX17" fmla="*/ 1896155 w 3925252"/>
                <a:gd name="connsiteY17" fmla="*/ 183584 h 497841"/>
                <a:gd name="connsiteX18" fmla="*/ 1939698 w 3925252"/>
                <a:gd name="connsiteY18" fmla="*/ 192292 h 497841"/>
                <a:gd name="connsiteX19" fmla="*/ 1957115 w 3925252"/>
                <a:gd name="connsiteY19" fmla="*/ 209710 h 497841"/>
                <a:gd name="connsiteX20" fmla="*/ 1983241 w 3925252"/>
                <a:gd name="connsiteY20" fmla="*/ 218418 h 497841"/>
                <a:gd name="connsiteX21" fmla="*/ 2235789 w 3925252"/>
                <a:gd name="connsiteY21" fmla="*/ 227127 h 497841"/>
                <a:gd name="connsiteX22" fmla="*/ 2401252 w 3925252"/>
                <a:gd name="connsiteY22" fmla="*/ 244544 h 497841"/>
                <a:gd name="connsiteX23" fmla="*/ 2566715 w 3925252"/>
                <a:gd name="connsiteY23" fmla="*/ 253252 h 497841"/>
                <a:gd name="connsiteX24" fmla="*/ 2767012 w 3925252"/>
                <a:gd name="connsiteY24" fmla="*/ 270670 h 497841"/>
                <a:gd name="connsiteX25" fmla="*/ 2836681 w 3925252"/>
                <a:gd name="connsiteY25" fmla="*/ 279378 h 497841"/>
                <a:gd name="connsiteX26" fmla="*/ 2976018 w 3925252"/>
                <a:gd name="connsiteY26" fmla="*/ 296795 h 497841"/>
                <a:gd name="connsiteX27" fmla="*/ 3010852 w 3925252"/>
                <a:gd name="connsiteY27" fmla="*/ 305504 h 497841"/>
                <a:gd name="connsiteX28" fmla="*/ 3036978 w 3925252"/>
                <a:gd name="connsiteY28" fmla="*/ 314212 h 497841"/>
                <a:gd name="connsiteX29" fmla="*/ 3150189 w 3925252"/>
                <a:gd name="connsiteY29" fmla="*/ 322921 h 497841"/>
                <a:gd name="connsiteX30" fmla="*/ 3202441 w 3925252"/>
                <a:gd name="connsiteY30" fmla="*/ 340338 h 497841"/>
                <a:gd name="connsiteX31" fmla="*/ 3228567 w 3925252"/>
                <a:gd name="connsiteY31" fmla="*/ 349047 h 497841"/>
                <a:gd name="connsiteX32" fmla="*/ 3420155 w 3925252"/>
                <a:gd name="connsiteY32" fmla="*/ 375172 h 497841"/>
                <a:gd name="connsiteX33" fmla="*/ 3803332 w 3925252"/>
                <a:gd name="connsiteY33" fmla="*/ 392590 h 497841"/>
                <a:gd name="connsiteX34" fmla="*/ 3881709 w 3925252"/>
                <a:gd name="connsiteY34" fmla="*/ 427424 h 497841"/>
                <a:gd name="connsiteX35" fmla="*/ 3925252 w 3925252"/>
                <a:gd name="connsiteY35" fmla="*/ 436132 h 497841"/>
                <a:gd name="connsiteX36" fmla="*/ 3925252 w 3925252"/>
                <a:gd name="connsiteY36" fmla="*/ 497841 h 497841"/>
                <a:gd name="connsiteX37" fmla="*/ 3698829 w 3925252"/>
                <a:gd name="connsiteY37" fmla="*/ 479675 h 497841"/>
                <a:gd name="connsiteX38" fmla="*/ 639875 w 3925252"/>
                <a:gd name="connsiteY38" fmla="*/ 111875 h 49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25252" h="497841">
                  <a:moveTo>
                    <a:pt x="639875" y="111875"/>
                  </a:moveTo>
                  <a:lnTo>
                    <a:pt x="0" y="52275"/>
                  </a:lnTo>
                  <a:lnTo>
                    <a:pt x="2926" y="1520"/>
                  </a:lnTo>
                  <a:cubicBezTo>
                    <a:pt x="46469" y="4423"/>
                    <a:pt x="197405" y="-2063"/>
                    <a:pt x="250235" y="704"/>
                  </a:cubicBezTo>
                  <a:cubicBezTo>
                    <a:pt x="303065" y="3471"/>
                    <a:pt x="279142" y="7930"/>
                    <a:pt x="319904" y="18121"/>
                  </a:cubicBezTo>
                  <a:cubicBezTo>
                    <a:pt x="334264" y="21711"/>
                    <a:pt x="348759" y="24994"/>
                    <a:pt x="363447" y="26830"/>
                  </a:cubicBezTo>
                  <a:cubicBezTo>
                    <a:pt x="454555" y="38218"/>
                    <a:pt x="563495" y="40277"/>
                    <a:pt x="650829" y="44247"/>
                  </a:cubicBezTo>
                  <a:cubicBezTo>
                    <a:pt x="676955" y="47150"/>
                    <a:pt x="702966" y="51411"/>
                    <a:pt x="729207" y="52955"/>
                  </a:cubicBezTo>
                  <a:cubicBezTo>
                    <a:pt x="801711" y="57220"/>
                    <a:pt x="874629" y="54668"/>
                    <a:pt x="946921" y="61664"/>
                  </a:cubicBezTo>
                  <a:cubicBezTo>
                    <a:pt x="946926" y="61665"/>
                    <a:pt x="1012233" y="83435"/>
                    <a:pt x="1025298" y="87790"/>
                  </a:cubicBezTo>
                  <a:cubicBezTo>
                    <a:pt x="1034007" y="90693"/>
                    <a:pt x="1042252" y="96131"/>
                    <a:pt x="1051424" y="96498"/>
                  </a:cubicBezTo>
                  <a:lnTo>
                    <a:pt x="1269138" y="105207"/>
                  </a:lnTo>
                  <a:cubicBezTo>
                    <a:pt x="1277847" y="108110"/>
                    <a:pt x="1287053" y="109810"/>
                    <a:pt x="1295264" y="113915"/>
                  </a:cubicBezTo>
                  <a:cubicBezTo>
                    <a:pt x="1304625" y="118596"/>
                    <a:pt x="1311191" y="128979"/>
                    <a:pt x="1321389" y="131332"/>
                  </a:cubicBezTo>
                  <a:cubicBezTo>
                    <a:pt x="1348086" y="137493"/>
                    <a:pt x="1534656" y="148408"/>
                    <a:pt x="1539104" y="148750"/>
                  </a:cubicBezTo>
                  <a:cubicBezTo>
                    <a:pt x="1571073" y="151209"/>
                    <a:pt x="1602929" y="154999"/>
                    <a:pt x="1634898" y="157458"/>
                  </a:cubicBezTo>
                  <a:cubicBezTo>
                    <a:pt x="1678409" y="160805"/>
                    <a:pt x="1721984" y="163264"/>
                    <a:pt x="1765527" y="166167"/>
                  </a:cubicBezTo>
                  <a:cubicBezTo>
                    <a:pt x="1829561" y="187511"/>
                    <a:pt x="1764425" y="168087"/>
                    <a:pt x="1896155" y="183584"/>
                  </a:cubicBezTo>
                  <a:cubicBezTo>
                    <a:pt x="1910855" y="185313"/>
                    <a:pt x="1925184" y="189389"/>
                    <a:pt x="1939698" y="192292"/>
                  </a:cubicBezTo>
                  <a:cubicBezTo>
                    <a:pt x="1945504" y="198098"/>
                    <a:pt x="1950074" y="205486"/>
                    <a:pt x="1957115" y="209710"/>
                  </a:cubicBezTo>
                  <a:cubicBezTo>
                    <a:pt x="1964986" y="214433"/>
                    <a:pt x="1974079" y="217845"/>
                    <a:pt x="1983241" y="218418"/>
                  </a:cubicBezTo>
                  <a:cubicBezTo>
                    <a:pt x="2067310" y="223672"/>
                    <a:pt x="2151606" y="224224"/>
                    <a:pt x="2235789" y="227127"/>
                  </a:cubicBezTo>
                  <a:cubicBezTo>
                    <a:pt x="2315427" y="243054"/>
                    <a:pt x="2275185" y="236904"/>
                    <a:pt x="2401252" y="244544"/>
                  </a:cubicBezTo>
                  <a:lnTo>
                    <a:pt x="2566715" y="253252"/>
                  </a:lnTo>
                  <a:cubicBezTo>
                    <a:pt x="2650356" y="281133"/>
                    <a:pt x="2568675" y="256503"/>
                    <a:pt x="2767012" y="270670"/>
                  </a:cubicBezTo>
                  <a:cubicBezTo>
                    <a:pt x="2790356" y="272337"/>
                    <a:pt x="2813458" y="276475"/>
                    <a:pt x="2836681" y="279378"/>
                  </a:cubicBezTo>
                  <a:cubicBezTo>
                    <a:pt x="2904317" y="301924"/>
                    <a:pt x="2830550" y="279681"/>
                    <a:pt x="2976018" y="296795"/>
                  </a:cubicBezTo>
                  <a:cubicBezTo>
                    <a:pt x="2987905" y="298193"/>
                    <a:pt x="2999344" y="302216"/>
                    <a:pt x="3010852" y="305504"/>
                  </a:cubicBezTo>
                  <a:cubicBezTo>
                    <a:pt x="3019678" y="308026"/>
                    <a:pt x="3027869" y="313073"/>
                    <a:pt x="3036978" y="314212"/>
                  </a:cubicBezTo>
                  <a:cubicBezTo>
                    <a:pt x="3074534" y="318906"/>
                    <a:pt x="3112452" y="320018"/>
                    <a:pt x="3150189" y="322921"/>
                  </a:cubicBezTo>
                  <a:lnTo>
                    <a:pt x="3202441" y="340338"/>
                  </a:lnTo>
                  <a:cubicBezTo>
                    <a:pt x="3211150" y="343241"/>
                    <a:pt x="3219479" y="347749"/>
                    <a:pt x="3228567" y="349047"/>
                  </a:cubicBezTo>
                  <a:cubicBezTo>
                    <a:pt x="3373655" y="369774"/>
                    <a:pt x="3309751" y="361372"/>
                    <a:pt x="3420155" y="375172"/>
                  </a:cubicBezTo>
                  <a:cubicBezTo>
                    <a:pt x="3575751" y="414073"/>
                    <a:pt x="3364611" y="363978"/>
                    <a:pt x="3803332" y="392590"/>
                  </a:cubicBezTo>
                  <a:cubicBezTo>
                    <a:pt x="3880079" y="397595"/>
                    <a:pt x="3832004" y="408785"/>
                    <a:pt x="3881709" y="427424"/>
                  </a:cubicBezTo>
                  <a:cubicBezTo>
                    <a:pt x="3895568" y="432621"/>
                    <a:pt x="3910738" y="433229"/>
                    <a:pt x="3925252" y="436132"/>
                  </a:cubicBezTo>
                  <a:lnTo>
                    <a:pt x="3925252" y="497841"/>
                  </a:lnTo>
                  <a:lnTo>
                    <a:pt x="3698829" y="479675"/>
                  </a:lnTo>
                  <a:lnTo>
                    <a:pt x="639875" y="111875"/>
                  </a:lnTo>
                  <a:close/>
                </a:path>
              </a:pathLst>
            </a:custGeom>
            <a:gradFill>
              <a:gsLst>
                <a:gs pos="0">
                  <a:schemeClr val="accent4">
                    <a:lumMod val="50000"/>
                  </a:schemeClr>
                </a:gs>
                <a:gs pos="100000">
                  <a:schemeClr val="accent4">
                    <a:lumMod val="75000"/>
                  </a:schemeClr>
                </a:gs>
              </a:gsLst>
              <a:lin ang="16800000" scaled="0"/>
            </a:gradFill>
            <a:ln w="25400">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 name="Cylinder 4"/>
            <p:cNvSpPr/>
            <p:nvPr/>
          </p:nvSpPr>
          <p:spPr>
            <a:xfrm>
              <a:off x="4926231" y="1427933"/>
              <a:ext cx="653143" cy="896983"/>
            </a:xfrm>
            <a:prstGeom prst="can">
              <a:avLst/>
            </a:prstGeom>
            <a:no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51" name="Lige forbindelse 50"/>
            <p:cNvCxnSpPr/>
            <p:nvPr/>
          </p:nvCxnSpPr>
          <p:spPr>
            <a:xfrm>
              <a:off x="4926231" y="2183843"/>
              <a:ext cx="653135" cy="68021"/>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6" name="Lige forbindelse 55"/>
            <p:cNvCxnSpPr/>
            <p:nvPr/>
          </p:nvCxnSpPr>
          <p:spPr>
            <a:xfrm>
              <a:off x="4926244" y="2140742"/>
              <a:ext cx="653135" cy="68021"/>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sp>
          <p:nvSpPr>
            <p:cNvPr id="54" name="Kombinationstegning 53"/>
            <p:cNvSpPr/>
            <p:nvPr/>
          </p:nvSpPr>
          <p:spPr>
            <a:xfrm>
              <a:off x="4921375" y="2038859"/>
              <a:ext cx="659607" cy="159678"/>
            </a:xfrm>
            <a:custGeom>
              <a:avLst/>
              <a:gdLst>
                <a:gd name="connsiteX0" fmla="*/ 0 w 657991"/>
                <a:gd name="connsiteY0" fmla="*/ 76334 h 95384"/>
                <a:gd name="connsiteX1" fmla="*/ 71438 w 657991"/>
                <a:gd name="connsiteY1" fmla="*/ 35853 h 95384"/>
                <a:gd name="connsiteX2" fmla="*/ 157163 w 657991"/>
                <a:gd name="connsiteY2" fmla="*/ 14421 h 95384"/>
                <a:gd name="connsiteX3" fmla="*/ 240507 w 657991"/>
                <a:gd name="connsiteY3" fmla="*/ 2515 h 95384"/>
                <a:gd name="connsiteX4" fmla="*/ 338138 w 657991"/>
                <a:gd name="connsiteY4" fmla="*/ 134 h 95384"/>
                <a:gd name="connsiteX5" fmla="*/ 452438 w 657991"/>
                <a:gd name="connsiteY5" fmla="*/ 4896 h 95384"/>
                <a:gd name="connsiteX6" fmla="*/ 540544 w 657991"/>
                <a:gd name="connsiteY6" fmla="*/ 19184 h 95384"/>
                <a:gd name="connsiteX7" fmla="*/ 623888 w 657991"/>
                <a:gd name="connsiteY7" fmla="*/ 47759 h 95384"/>
                <a:gd name="connsiteX8" fmla="*/ 657225 w 657991"/>
                <a:gd name="connsiteY8" fmla="*/ 83478 h 95384"/>
                <a:gd name="connsiteX9" fmla="*/ 647700 w 657991"/>
                <a:gd name="connsiteY9" fmla="*/ 81096 h 95384"/>
                <a:gd name="connsiteX10" fmla="*/ 652463 w 657991"/>
                <a:gd name="connsiteY10" fmla="*/ 95384 h 95384"/>
                <a:gd name="connsiteX0" fmla="*/ 0 w 659607"/>
                <a:gd name="connsiteY0" fmla="*/ 76334 h 159678"/>
                <a:gd name="connsiteX1" fmla="*/ 71438 w 659607"/>
                <a:gd name="connsiteY1" fmla="*/ 35853 h 159678"/>
                <a:gd name="connsiteX2" fmla="*/ 157163 w 659607"/>
                <a:gd name="connsiteY2" fmla="*/ 14421 h 159678"/>
                <a:gd name="connsiteX3" fmla="*/ 240507 w 659607"/>
                <a:gd name="connsiteY3" fmla="*/ 2515 h 159678"/>
                <a:gd name="connsiteX4" fmla="*/ 338138 w 659607"/>
                <a:gd name="connsiteY4" fmla="*/ 134 h 159678"/>
                <a:gd name="connsiteX5" fmla="*/ 452438 w 659607"/>
                <a:gd name="connsiteY5" fmla="*/ 4896 h 159678"/>
                <a:gd name="connsiteX6" fmla="*/ 540544 w 659607"/>
                <a:gd name="connsiteY6" fmla="*/ 19184 h 159678"/>
                <a:gd name="connsiteX7" fmla="*/ 623888 w 659607"/>
                <a:gd name="connsiteY7" fmla="*/ 47759 h 159678"/>
                <a:gd name="connsiteX8" fmla="*/ 657225 w 659607"/>
                <a:gd name="connsiteY8" fmla="*/ 83478 h 159678"/>
                <a:gd name="connsiteX9" fmla="*/ 647700 w 659607"/>
                <a:gd name="connsiteY9" fmla="*/ 81096 h 159678"/>
                <a:gd name="connsiteX10" fmla="*/ 659607 w 659607"/>
                <a:gd name="connsiteY10" fmla="*/ 159678 h 159678"/>
                <a:gd name="connsiteX0" fmla="*/ 0 w 659608"/>
                <a:gd name="connsiteY0" fmla="*/ 76334 h 159678"/>
                <a:gd name="connsiteX1" fmla="*/ 71438 w 659608"/>
                <a:gd name="connsiteY1" fmla="*/ 35853 h 159678"/>
                <a:gd name="connsiteX2" fmla="*/ 157163 w 659608"/>
                <a:gd name="connsiteY2" fmla="*/ 14421 h 159678"/>
                <a:gd name="connsiteX3" fmla="*/ 240507 w 659608"/>
                <a:gd name="connsiteY3" fmla="*/ 2515 h 159678"/>
                <a:gd name="connsiteX4" fmla="*/ 338138 w 659608"/>
                <a:gd name="connsiteY4" fmla="*/ 134 h 159678"/>
                <a:gd name="connsiteX5" fmla="*/ 452438 w 659608"/>
                <a:gd name="connsiteY5" fmla="*/ 4896 h 159678"/>
                <a:gd name="connsiteX6" fmla="*/ 540544 w 659608"/>
                <a:gd name="connsiteY6" fmla="*/ 19184 h 159678"/>
                <a:gd name="connsiteX7" fmla="*/ 623888 w 659608"/>
                <a:gd name="connsiteY7" fmla="*/ 47759 h 159678"/>
                <a:gd name="connsiteX8" fmla="*/ 657225 w 659608"/>
                <a:gd name="connsiteY8" fmla="*/ 83478 h 159678"/>
                <a:gd name="connsiteX9" fmla="*/ 657225 w 659608"/>
                <a:gd name="connsiteY9" fmla="*/ 107289 h 159678"/>
                <a:gd name="connsiteX10" fmla="*/ 659607 w 659608"/>
                <a:gd name="connsiteY10" fmla="*/ 159678 h 159678"/>
                <a:gd name="connsiteX0" fmla="*/ 0 w 659607"/>
                <a:gd name="connsiteY0" fmla="*/ 76334 h 159678"/>
                <a:gd name="connsiteX1" fmla="*/ 71438 w 659607"/>
                <a:gd name="connsiteY1" fmla="*/ 35853 h 159678"/>
                <a:gd name="connsiteX2" fmla="*/ 157163 w 659607"/>
                <a:gd name="connsiteY2" fmla="*/ 14421 h 159678"/>
                <a:gd name="connsiteX3" fmla="*/ 240507 w 659607"/>
                <a:gd name="connsiteY3" fmla="*/ 2515 h 159678"/>
                <a:gd name="connsiteX4" fmla="*/ 338138 w 659607"/>
                <a:gd name="connsiteY4" fmla="*/ 134 h 159678"/>
                <a:gd name="connsiteX5" fmla="*/ 452438 w 659607"/>
                <a:gd name="connsiteY5" fmla="*/ 4896 h 159678"/>
                <a:gd name="connsiteX6" fmla="*/ 540544 w 659607"/>
                <a:gd name="connsiteY6" fmla="*/ 19184 h 159678"/>
                <a:gd name="connsiteX7" fmla="*/ 623888 w 659607"/>
                <a:gd name="connsiteY7" fmla="*/ 47759 h 159678"/>
                <a:gd name="connsiteX8" fmla="*/ 652463 w 659607"/>
                <a:gd name="connsiteY8" fmla="*/ 66810 h 159678"/>
                <a:gd name="connsiteX9" fmla="*/ 657225 w 659607"/>
                <a:gd name="connsiteY9" fmla="*/ 107289 h 159678"/>
                <a:gd name="connsiteX10" fmla="*/ 659607 w 659607"/>
                <a:gd name="connsiteY10" fmla="*/ 159678 h 159678"/>
                <a:gd name="connsiteX0" fmla="*/ 0 w 659607"/>
                <a:gd name="connsiteY0" fmla="*/ 76334 h 159678"/>
                <a:gd name="connsiteX1" fmla="*/ 71438 w 659607"/>
                <a:gd name="connsiteY1" fmla="*/ 35853 h 159678"/>
                <a:gd name="connsiteX2" fmla="*/ 157163 w 659607"/>
                <a:gd name="connsiteY2" fmla="*/ 14421 h 159678"/>
                <a:gd name="connsiteX3" fmla="*/ 240507 w 659607"/>
                <a:gd name="connsiteY3" fmla="*/ 2515 h 159678"/>
                <a:gd name="connsiteX4" fmla="*/ 338138 w 659607"/>
                <a:gd name="connsiteY4" fmla="*/ 134 h 159678"/>
                <a:gd name="connsiteX5" fmla="*/ 452438 w 659607"/>
                <a:gd name="connsiteY5" fmla="*/ 4896 h 159678"/>
                <a:gd name="connsiteX6" fmla="*/ 540544 w 659607"/>
                <a:gd name="connsiteY6" fmla="*/ 19184 h 159678"/>
                <a:gd name="connsiteX7" fmla="*/ 600076 w 659607"/>
                <a:gd name="connsiteY7" fmla="*/ 42996 h 159678"/>
                <a:gd name="connsiteX8" fmla="*/ 652463 w 659607"/>
                <a:gd name="connsiteY8" fmla="*/ 66810 h 159678"/>
                <a:gd name="connsiteX9" fmla="*/ 657225 w 659607"/>
                <a:gd name="connsiteY9" fmla="*/ 107289 h 159678"/>
                <a:gd name="connsiteX10" fmla="*/ 659607 w 659607"/>
                <a:gd name="connsiteY10" fmla="*/ 159678 h 159678"/>
                <a:gd name="connsiteX0" fmla="*/ 0 w 659797"/>
                <a:gd name="connsiteY0" fmla="*/ 76334 h 159678"/>
                <a:gd name="connsiteX1" fmla="*/ 71438 w 659797"/>
                <a:gd name="connsiteY1" fmla="*/ 35853 h 159678"/>
                <a:gd name="connsiteX2" fmla="*/ 157163 w 659797"/>
                <a:gd name="connsiteY2" fmla="*/ 14421 h 159678"/>
                <a:gd name="connsiteX3" fmla="*/ 240507 w 659797"/>
                <a:gd name="connsiteY3" fmla="*/ 2515 h 159678"/>
                <a:gd name="connsiteX4" fmla="*/ 338138 w 659797"/>
                <a:gd name="connsiteY4" fmla="*/ 134 h 159678"/>
                <a:gd name="connsiteX5" fmla="*/ 452438 w 659797"/>
                <a:gd name="connsiteY5" fmla="*/ 4896 h 159678"/>
                <a:gd name="connsiteX6" fmla="*/ 540544 w 659797"/>
                <a:gd name="connsiteY6" fmla="*/ 19184 h 159678"/>
                <a:gd name="connsiteX7" fmla="*/ 600076 w 659797"/>
                <a:gd name="connsiteY7" fmla="*/ 42996 h 159678"/>
                <a:gd name="connsiteX8" fmla="*/ 638176 w 659797"/>
                <a:gd name="connsiteY8" fmla="*/ 69191 h 159678"/>
                <a:gd name="connsiteX9" fmla="*/ 657225 w 659797"/>
                <a:gd name="connsiteY9" fmla="*/ 107289 h 159678"/>
                <a:gd name="connsiteX10" fmla="*/ 659607 w 659797"/>
                <a:gd name="connsiteY10" fmla="*/ 159678 h 159678"/>
                <a:gd name="connsiteX0" fmla="*/ 0 w 659607"/>
                <a:gd name="connsiteY0" fmla="*/ 76334 h 159678"/>
                <a:gd name="connsiteX1" fmla="*/ 71438 w 659607"/>
                <a:gd name="connsiteY1" fmla="*/ 35853 h 159678"/>
                <a:gd name="connsiteX2" fmla="*/ 157163 w 659607"/>
                <a:gd name="connsiteY2" fmla="*/ 14421 h 159678"/>
                <a:gd name="connsiteX3" fmla="*/ 240507 w 659607"/>
                <a:gd name="connsiteY3" fmla="*/ 2515 h 159678"/>
                <a:gd name="connsiteX4" fmla="*/ 338138 w 659607"/>
                <a:gd name="connsiteY4" fmla="*/ 134 h 159678"/>
                <a:gd name="connsiteX5" fmla="*/ 452438 w 659607"/>
                <a:gd name="connsiteY5" fmla="*/ 4896 h 159678"/>
                <a:gd name="connsiteX6" fmla="*/ 540544 w 659607"/>
                <a:gd name="connsiteY6" fmla="*/ 19184 h 159678"/>
                <a:gd name="connsiteX7" fmla="*/ 600076 w 659607"/>
                <a:gd name="connsiteY7" fmla="*/ 42996 h 159678"/>
                <a:gd name="connsiteX8" fmla="*/ 638176 w 659607"/>
                <a:gd name="connsiteY8" fmla="*/ 69191 h 159678"/>
                <a:gd name="connsiteX9" fmla="*/ 652463 w 659607"/>
                <a:gd name="connsiteY9" fmla="*/ 102527 h 159678"/>
                <a:gd name="connsiteX10" fmla="*/ 659607 w 659607"/>
                <a:gd name="connsiteY10" fmla="*/ 159678 h 15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9607" h="159678">
                  <a:moveTo>
                    <a:pt x="0" y="76334"/>
                  </a:moveTo>
                  <a:cubicBezTo>
                    <a:pt x="22622" y="61253"/>
                    <a:pt x="45244" y="46172"/>
                    <a:pt x="71438" y="35853"/>
                  </a:cubicBezTo>
                  <a:cubicBezTo>
                    <a:pt x="97632" y="25534"/>
                    <a:pt x="128985" y="19977"/>
                    <a:pt x="157163" y="14421"/>
                  </a:cubicBezTo>
                  <a:cubicBezTo>
                    <a:pt x="185341" y="8865"/>
                    <a:pt x="210345" y="4896"/>
                    <a:pt x="240507" y="2515"/>
                  </a:cubicBezTo>
                  <a:cubicBezTo>
                    <a:pt x="270670" y="134"/>
                    <a:pt x="302816" y="-263"/>
                    <a:pt x="338138" y="134"/>
                  </a:cubicBezTo>
                  <a:cubicBezTo>
                    <a:pt x="373460" y="531"/>
                    <a:pt x="418704" y="1721"/>
                    <a:pt x="452438" y="4896"/>
                  </a:cubicBezTo>
                  <a:cubicBezTo>
                    <a:pt x="486172" y="8071"/>
                    <a:pt x="515938" y="12834"/>
                    <a:pt x="540544" y="19184"/>
                  </a:cubicBezTo>
                  <a:cubicBezTo>
                    <a:pt x="565150" y="25534"/>
                    <a:pt x="583804" y="34662"/>
                    <a:pt x="600076" y="42996"/>
                  </a:cubicBezTo>
                  <a:cubicBezTo>
                    <a:pt x="616348" y="51330"/>
                    <a:pt x="629445" y="59269"/>
                    <a:pt x="638176" y="69191"/>
                  </a:cubicBezTo>
                  <a:cubicBezTo>
                    <a:pt x="646907" y="79113"/>
                    <a:pt x="648891" y="87446"/>
                    <a:pt x="652463" y="102527"/>
                  </a:cubicBezTo>
                  <a:cubicBezTo>
                    <a:pt x="656035" y="117608"/>
                    <a:pt x="659607" y="159678"/>
                    <a:pt x="659607" y="159678"/>
                  </a:cubicBezTo>
                </a:path>
              </a:pathLst>
            </a:custGeom>
            <a:no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cxnSp>
          <p:nvCxnSpPr>
            <p:cNvPr id="57" name="Lige forbindelse 56"/>
            <p:cNvCxnSpPr/>
            <p:nvPr/>
          </p:nvCxnSpPr>
          <p:spPr>
            <a:xfrm>
              <a:off x="5573838" y="2106672"/>
              <a:ext cx="3251012" cy="383029"/>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1" name="Lige forbindelse 60"/>
            <p:cNvCxnSpPr/>
            <p:nvPr/>
          </p:nvCxnSpPr>
          <p:spPr>
            <a:xfrm>
              <a:off x="5573838" y="2251864"/>
              <a:ext cx="3251012" cy="383029"/>
            </a:xfrm>
            <a:prstGeom prst="line">
              <a:avLst/>
            </a:prstGeom>
            <a:ln w="25400">
              <a:solidFill>
                <a:schemeClr val="tx1"/>
              </a:solidFill>
            </a:ln>
          </p:spPr>
          <p:style>
            <a:lnRef idx="2">
              <a:schemeClr val="accent1"/>
            </a:lnRef>
            <a:fillRef idx="0">
              <a:schemeClr val="accent1"/>
            </a:fillRef>
            <a:effectRef idx="1">
              <a:schemeClr val="accent1"/>
            </a:effectRef>
            <a:fontRef idx="minor">
              <a:schemeClr val="tx1"/>
            </a:fontRef>
          </p:style>
        </p:cxnSp>
        <p:sp>
          <p:nvSpPr>
            <p:cNvPr id="89" name="Tekstboks 88"/>
            <p:cNvSpPr txBox="1"/>
            <p:nvPr/>
          </p:nvSpPr>
          <p:spPr>
            <a:xfrm>
              <a:off x="6313275" y="1854826"/>
              <a:ext cx="1632178" cy="276999"/>
            </a:xfrm>
            <a:prstGeom prst="rect">
              <a:avLst/>
            </a:prstGeom>
            <a:noFill/>
          </p:spPr>
          <p:txBody>
            <a:bodyPr wrap="none" rtlCol="0">
              <a:spAutoFit/>
            </a:bodyPr>
            <a:lstStyle/>
            <a:p>
              <a:r>
                <a:rPr lang="da-DK" sz="1200" b="1" dirty="0">
                  <a:latin typeface="Arial" panose="020B0604020202020204" pitchFamily="34" charset="0"/>
                  <a:cs typeface="Arial" panose="020B0604020202020204" pitchFamily="34" charset="0"/>
                </a:rPr>
                <a:t>Gravitationsledning</a:t>
              </a:r>
            </a:p>
          </p:txBody>
        </p:sp>
        <p:sp>
          <p:nvSpPr>
            <p:cNvPr id="91" name="Tekstboks 90"/>
            <p:cNvSpPr txBox="1"/>
            <p:nvPr/>
          </p:nvSpPr>
          <p:spPr>
            <a:xfrm>
              <a:off x="4464336" y="878398"/>
              <a:ext cx="1669047" cy="276999"/>
            </a:xfrm>
            <a:prstGeom prst="rect">
              <a:avLst/>
            </a:prstGeom>
            <a:noFill/>
          </p:spPr>
          <p:txBody>
            <a:bodyPr wrap="none" rtlCol="0">
              <a:spAutoFit/>
            </a:bodyPr>
            <a:lstStyle/>
            <a:p>
              <a:r>
                <a:rPr lang="da-DK" sz="1200" b="1" dirty="0">
                  <a:latin typeface="Arial" panose="020B0604020202020204" pitchFamily="34" charset="0"/>
                  <a:cs typeface="Arial" panose="020B0604020202020204" pitchFamily="34" charset="0"/>
                </a:rPr>
                <a:t>Oppumpningsbrønd</a:t>
              </a:r>
            </a:p>
          </p:txBody>
        </p:sp>
      </p:grpSp>
      <p:sp>
        <p:nvSpPr>
          <p:cNvPr id="63" name="Ellipse 62"/>
          <p:cNvSpPr/>
          <p:nvPr/>
        </p:nvSpPr>
        <p:spPr>
          <a:xfrm>
            <a:off x="1034762" y="3914339"/>
            <a:ext cx="1801858" cy="1778346"/>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95" name="Gruppe 94"/>
          <p:cNvGrpSpPr/>
          <p:nvPr/>
        </p:nvGrpSpPr>
        <p:grpSpPr>
          <a:xfrm>
            <a:off x="1349540" y="3653883"/>
            <a:ext cx="1202573" cy="1947155"/>
            <a:chOff x="1273689" y="3024096"/>
            <a:chExt cx="1202573" cy="1947155"/>
          </a:xfrm>
        </p:grpSpPr>
        <p:sp>
          <p:nvSpPr>
            <p:cNvPr id="10" name="Magnetpladelager 9"/>
            <p:cNvSpPr/>
            <p:nvPr/>
          </p:nvSpPr>
          <p:spPr>
            <a:xfrm>
              <a:off x="1310634" y="4211352"/>
              <a:ext cx="1007688" cy="759899"/>
            </a:xfrm>
            <a:prstGeom prst="flowChartMagneticDisk">
              <a:avLst/>
            </a:prstGeom>
            <a:gradFill>
              <a:gsLst>
                <a:gs pos="0">
                  <a:schemeClr val="accent4">
                    <a:lumMod val="50000"/>
                  </a:schemeClr>
                </a:gs>
                <a:gs pos="35800">
                  <a:schemeClr val="accent4">
                    <a:lumMod val="50000"/>
                  </a:schemeClr>
                </a:gs>
                <a:gs pos="100000">
                  <a:schemeClr val="accent4">
                    <a:lumMod val="60000"/>
                    <a:lumOff val="40000"/>
                  </a:schemeClr>
                </a:gs>
              </a:gsLst>
            </a:gra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4" name="Magnetpladelager 23"/>
            <p:cNvSpPr/>
            <p:nvPr/>
          </p:nvSpPr>
          <p:spPr>
            <a:xfrm>
              <a:off x="1308669" y="3561551"/>
              <a:ext cx="1009653" cy="903480"/>
            </a:xfrm>
            <a:prstGeom prst="flowChartMagneticDisk">
              <a:avLst/>
            </a:prstGeom>
            <a:no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7" name="Gruppe 26"/>
            <p:cNvGrpSpPr/>
            <p:nvPr/>
          </p:nvGrpSpPr>
          <p:grpSpPr>
            <a:xfrm>
              <a:off x="1994473" y="4602470"/>
              <a:ext cx="247234" cy="240535"/>
              <a:chOff x="745331" y="5219700"/>
              <a:chExt cx="116868" cy="111919"/>
            </a:xfrm>
            <a:solidFill>
              <a:schemeClr val="bg1">
                <a:alpha val="0"/>
              </a:schemeClr>
            </a:solidFill>
          </p:grpSpPr>
          <p:sp>
            <p:nvSpPr>
              <p:cNvPr id="25" name="Ellipse 24"/>
              <p:cNvSpPr/>
              <p:nvPr/>
            </p:nvSpPr>
            <p:spPr>
              <a:xfrm>
                <a:off x="745331" y="5219700"/>
                <a:ext cx="116868" cy="111919"/>
              </a:xfrm>
              <a:prstGeom prst="ellipse">
                <a:avLst/>
              </a:prstGeom>
              <a:grp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6" name="Ligebenet trekant 25"/>
              <p:cNvSpPr/>
              <p:nvPr/>
            </p:nvSpPr>
            <p:spPr>
              <a:xfrm>
                <a:off x="758521" y="5230274"/>
                <a:ext cx="83534" cy="74100"/>
              </a:xfrm>
              <a:prstGeom prst="triangle">
                <a:avLst/>
              </a:prstGeom>
              <a:grp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sp>
          <p:nvSpPr>
            <p:cNvPr id="90" name="Tekstboks 89"/>
            <p:cNvSpPr txBox="1"/>
            <p:nvPr/>
          </p:nvSpPr>
          <p:spPr>
            <a:xfrm>
              <a:off x="1273689" y="3024096"/>
              <a:ext cx="1202573" cy="276999"/>
            </a:xfrm>
            <a:prstGeom prst="rect">
              <a:avLst/>
            </a:prstGeom>
            <a:noFill/>
          </p:spPr>
          <p:txBody>
            <a:bodyPr wrap="none" rtlCol="0">
              <a:spAutoFit/>
            </a:bodyPr>
            <a:lstStyle/>
            <a:p>
              <a:r>
                <a:rPr lang="da-DK" sz="1200" b="1" dirty="0">
                  <a:latin typeface="Arial" panose="020B0604020202020204" pitchFamily="34" charset="0"/>
                  <a:cs typeface="Arial" panose="020B0604020202020204" pitchFamily="34" charset="0"/>
                </a:rPr>
                <a:t>Pumpestation</a:t>
              </a:r>
            </a:p>
          </p:txBody>
        </p:sp>
      </p:grpSp>
    </p:spTree>
    <p:extLst>
      <p:ext uri="{BB962C8B-B14F-4D97-AF65-F5344CB8AC3E}">
        <p14:creationId xmlns:p14="http://schemas.microsoft.com/office/powerpoint/2010/main" val="2771276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uppe 9"/>
          <p:cNvGrpSpPr/>
          <p:nvPr/>
        </p:nvGrpSpPr>
        <p:grpSpPr>
          <a:xfrm>
            <a:off x="7905980" y="6296828"/>
            <a:ext cx="720602" cy="528070"/>
            <a:chOff x="7330840" y="1704703"/>
            <a:chExt cx="720602" cy="528070"/>
          </a:xfrm>
        </p:grpSpPr>
        <p:sp>
          <p:nvSpPr>
            <p:cNvPr id="301" name="Rektangel 300"/>
            <p:cNvSpPr/>
            <p:nvPr/>
          </p:nvSpPr>
          <p:spPr>
            <a:xfrm>
              <a:off x="7330840" y="1704703"/>
              <a:ext cx="720602" cy="52807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02" name="Gruppe 301"/>
            <p:cNvGrpSpPr/>
            <p:nvPr/>
          </p:nvGrpSpPr>
          <p:grpSpPr>
            <a:xfrm>
              <a:off x="7564225" y="1729820"/>
              <a:ext cx="252884" cy="433386"/>
              <a:chOff x="5562062" y="5729288"/>
              <a:chExt cx="252884" cy="433386"/>
            </a:xfrm>
          </p:grpSpPr>
          <p:sp>
            <p:nvSpPr>
              <p:cNvPr id="303" name="Kombinationstegning 302"/>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04" name="Kombinationstegning 303"/>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05" name="Rektangel 304"/>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06" name="Kombinationstegning 305"/>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pic>
        <p:nvPicPr>
          <p:cNvPr id="14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541304" y="1265326"/>
            <a:ext cx="865431" cy="8787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15390" y="1265326"/>
            <a:ext cx="865431" cy="8787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868539" y="1265326"/>
            <a:ext cx="865431" cy="8787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ktangel 5"/>
          <p:cNvSpPr/>
          <p:nvPr/>
        </p:nvSpPr>
        <p:spPr>
          <a:xfrm>
            <a:off x="2835271" y="1208658"/>
            <a:ext cx="4083178" cy="992090"/>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39" name="Rektangel 138"/>
          <p:cNvSpPr/>
          <p:nvPr/>
        </p:nvSpPr>
        <p:spPr>
          <a:xfrm>
            <a:off x="5493470" y="2455040"/>
            <a:ext cx="3085022" cy="1604337"/>
          </a:xfrm>
          <a:prstGeom prst="rect">
            <a:avLst/>
          </a:prstGeom>
          <a:blipFill>
            <a:blip r:embed="rId4"/>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1" name="Kombinationstegning 20"/>
          <p:cNvSpPr/>
          <p:nvPr/>
        </p:nvSpPr>
        <p:spPr>
          <a:xfrm>
            <a:off x="975385" y="4296789"/>
            <a:ext cx="7588395" cy="1632672"/>
          </a:xfrm>
          <a:custGeom>
            <a:avLst/>
            <a:gdLst>
              <a:gd name="connsiteX0" fmla="*/ 355024 w 8516232"/>
              <a:gd name="connsiteY0" fmla="*/ 142838 h 1880284"/>
              <a:gd name="connsiteX1" fmla="*/ 3195206 w 8516232"/>
              <a:gd name="connsiteY1" fmla="*/ 156692 h 1880284"/>
              <a:gd name="connsiteX2" fmla="*/ 7919606 w 8516232"/>
              <a:gd name="connsiteY2" fmla="*/ 932547 h 1880284"/>
              <a:gd name="connsiteX3" fmla="*/ 7919606 w 8516232"/>
              <a:gd name="connsiteY3" fmla="*/ 1846947 h 1880284"/>
              <a:gd name="connsiteX4" fmla="*/ 3098224 w 8516232"/>
              <a:gd name="connsiteY4" fmla="*/ 1680692 h 1880284"/>
              <a:gd name="connsiteX5" fmla="*/ 341170 w 8516232"/>
              <a:gd name="connsiteY5" fmla="*/ 1680692 h 1880284"/>
              <a:gd name="connsiteX6" fmla="*/ 355024 w 8516232"/>
              <a:gd name="connsiteY6" fmla="*/ 142838 h 1880284"/>
              <a:gd name="connsiteX0" fmla="*/ 355024 w 7919606"/>
              <a:gd name="connsiteY0" fmla="*/ 142838 h 1880284"/>
              <a:gd name="connsiteX1" fmla="*/ 3195206 w 7919606"/>
              <a:gd name="connsiteY1" fmla="*/ 156692 h 1880284"/>
              <a:gd name="connsiteX2" fmla="*/ 7919606 w 7919606"/>
              <a:gd name="connsiteY2" fmla="*/ 932547 h 1880284"/>
              <a:gd name="connsiteX3" fmla="*/ 7919606 w 7919606"/>
              <a:gd name="connsiteY3" fmla="*/ 1846947 h 1880284"/>
              <a:gd name="connsiteX4" fmla="*/ 3098224 w 7919606"/>
              <a:gd name="connsiteY4" fmla="*/ 1680692 h 1880284"/>
              <a:gd name="connsiteX5" fmla="*/ 341170 w 7919606"/>
              <a:gd name="connsiteY5" fmla="*/ 1680692 h 1880284"/>
              <a:gd name="connsiteX6" fmla="*/ 355024 w 7919606"/>
              <a:gd name="connsiteY6" fmla="*/ 142838 h 1880284"/>
              <a:gd name="connsiteX0" fmla="*/ 355024 w 7919606"/>
              <a:gd name="connsiteY0" fmla="*/ 0 h 1737446"/>
              <a:gd name="connsiteX1" fmla="*/ 3195206 w 7919606"/>
              <a:gd name="connsiteY1" fmla="*/ 13854 h 1737446"/>
              <a:gd name="connsiteX2" fmla="*/ 7919606 w 7919606"/>
              <a:gd name="connsiteY2" fmla="*/ 789709 h 1737446"/>
              <a:gd name="connsiteX3" fmla="*/ 7919606 w 7919606"/>
              <a:gd name="connsiteY3" fmla="*/ 1704109 h 1737446"/>
              <a:gd name="connsiteX4" fmla="*/ 3098224 w 7919606"/>
              <a:gd name="connsiteY4" fmla="*/ 1537854 h 1737446"/>
              <a:gd name="connsiteX5" fmla="*/ 341170 w 7919606"/>
              <a:gd name="connsiteY5" fmla="*/ 1537854 h 1737446"/>
              <a:gd name="connsiteX6" fmla="*/ 355024 w 7919606"/>
              <a:gd name="connsiteY6" fmla="*/ 0 h 1737446"/>
              <a:gd name="connsiteX0" fmla="*/ 13854 w 7578436"/>
              <a:gd name="connsiteY0" fmla="*/ 0 h 1737446"/>
              <a:gd name="connsiteX1" fmla="*/ 2854036 w 7578436"/>
              <a:gd name="connsiteY1" fmla="*/ 13854 h 1737446"/>
              <a:gd name="connsiteX2" fmla="*/ 7578436 w 7578436"/>
              <a:gd name="connsiteY2" fmla="*/ 789709 h 1737446"/>
              <a:gd name="connsiteX3" fmla="*/ 7578436 w 7578436"/>
              <a:gd name="connsiteY3" fmla="*/ 1704109 h 1737446"/>
              <a:gd name="connsiteX4" fmla="*/ 2757054 w 7578436"/>
              <a:gd name="connsiteY4" fmla="*/ 1537854 h 1737446"/>
              <a:gd name="connsiteX5" fmla="*/ 0 w 7578436"/>
              <a:gd name="connsiteY5" fmla="*/ 1537854 h 1737446"/>
              <a:gd name="connsiteX6" fmla="*/ 13854 w 7578436"/>
              <a:gd name="connsiteY6" fmla="*/ 0 h 1737446"/>
              <a:gd name="connsiteX0" fmla="*/ 13854 w 7578436"/>
              <a:gd name="connsiteY0" fmla="*/ 0 h 1737446"/>
              <a:gd name="connsiteX1" fmla="*/ 2854036 w 7578436"/>
              <a:gd name="connsiteY1" fmla="*/ 13854 h 1737446"/>
              <a:gd name="connsiteX2" fmla="*/ 7578436 w 7578436"/>
              <a:gd name="connsiteY2" fmla="*/ 789709 h 1737446"/>
              <a:gd name="connsiteX3" fmla="*/ 7578436 w 7578436"/>
              <a:gd name="connsiteY3" fmla="*/ 1704109 h 1737446"/>
              <a:gd name="connsiteX4" fmla="*/ 2757054 w 7578436"/>
              <a:gd name="connsiteY4" fmla="*/ 1537854 h 1737446"/>
              <a:gd name="connsiteX5" fmla="*/ 0 w 7578436"/>
              <a:gd name="connsiteY5" fmla="*/ 1537854 h 1737446"/>
              <a:gd name="connsiteX6" fmla="*/ 13854 w 7578436"/>
              <a:gd name="connsiteY6" fmla="*/ 0 h 1737446"/>
              <a:gd name="connsiteX0" fmla="*/ 13854 w 7578436"/>
              <a:gd name="connsiteY0" fmla="*/ 6618 h 1744064"/>
              <a:gd name="connsiteX1" fmla="*/ 2854036 w 7578436"/>
              <a:gd name="connsiteY1" fmla="*/ 0 h 1744064"/>
              <a:gd name="connsiteX2" fmla="*/ 7578436 w 7578436"/>
              <a:gd name="connsiteY2" fmla="*/ 796327 h 1744064"/>
              <a:gd name="connsiteX3" fmla="*/ 7578436 w 7578436"/>
              <a:gd name="connsiteY3" fmla="*/ 1710727 h 1744064"/>
              <a:gd name="connsiteX4" fmla="*/ 2757054 w 7578436"/>
              <a:gd name="connsiteY4" fmla="*/ 1544472 h 1744064"/>
              <a:gd name="connsiteX5" fmla="*/ 0 w 7578436"/>
              <a:gd name="connsiteY5" fmla="*/ 1544472 h 1744064"/>
              <a:gd name="connsiteX6" fmla="*/ 13854 w 7578436"/>
              <a:gd name="connsiteY6" fmla="*/ 6618 h 1744064"/>
              <a:gd name="connsiteX0" fmla="*/ 4329 w 7578436"/>
              <a:gd name="connsiteY0" fmla="*/ 0 h 1751734"/>
              <a:gd name="connsiteX1" fmla="*/ 2854036 w 7578436"/>
              <a:gd name="connsiteY1" fmla="*/ 7670 h 1751734"/>
              <a:gd name="connsiteX2" fmla="*/ 7578436 w 7578436"/>
              <a:gd name="connsiteY2" fmla="*/ 803997 h 1751734"/>
              <a:gd name="connsiteX3" fmla="*/ 7578436 w 7578436"/>
              <a:gd name="connsiteY3" fmla="*/ 1718397 h 1751734"/>
              <a:gd name="connsiteX4" fmla="*/ 2757054 w 7578436"/>
              <a:gd name="connsiteY4" fmla="*/ 1552142 h 1751734"/>
              <a:gd name="connsiteX5" fmla="*/ 0 w 7578436"/>
              <a:gd name="connsiteY5" fmla="*/ 1552142 h 1751734"/>
              <a:gd name="connsiteX6" fmla="*/ 4329 w 7578436"/>
              <a:gd name="connsiteY6" fmla="*/ 0 h 1751734"/>
              <a:gd name="connsiteX0" fmla="*/ 4329 w 7578436"/>
              <a:gd name="connsiteY0" fmla="*/ 0 h 1751734"/>
              <a:gd name="connsiteX1" fmla="*/ 2854036 w 7578436"/>
              <a:gd name="connsiteY1" fmla="*/ 7670 h 1751734"/>
              <a:gd name="connsiteX2" fmla="*/ 7578436 w 7578436"/>
              <a:gd name="connsiteY2" fmla="*/ 803997 h 1751734"/>
              <a:gd name="connsiteX3" fmla="*/ 7578436 w 7578436"/>
              <a:gd name="connsiteY3" fmla="*/ 1718397 h 1751734"/>
              <a:gd name="connsiteX4" fmla="*/ 2757054 w 7578436"/>
              <a:gd name="connsiteY4" fmla="*/ 1552142 h 1751734"/>
              <a:gd name="connsiteX5" fmla="*/ 0 w 7578436"/>
              <a:gd name="connsiteY5" fmla="*/ 1552142 h 1751734"/>
              <a:gd name="connsiteX6" fmla="*/ 4329 w 7578436"/>
              <a:gd name="connsiteY6" fmla="*/ 0 h 1751734"/>
              <a:gd name="connsiteX0" fmla="*/ 4329 w 7578436"/>
              <a:gd name="connsiteY0" fmla="*/ 0 h 1751734"/>
              <a:gd name="connsiteX1" fmla="*/ 2870705 w 7578436"/>
              <a:gd name="connsiteY1" fmla="*/ 7670 h 1751734"/>
              <a:gd name="connsiteX2" fmla="*/ 7578436 w 7578436"/>
              <a:gd name="connsiteY2" fmla="*/ 803997 h 1751734"/>
              <a:gd name="connsiteX3" fmla="*/ 7578436 w 7578436"/>
              <a:gd name="connsiteY3" fmla="*/ 1718397 h 1751734"/>
              <a:gd name="connsiteX4" fmla="*/ 2757054 w 7578436"/>
              <a:gd name="connsiteY4" fmla="*/ 1552142 h 1751734"/>
              <a:gd name="connsiteX5" fmla="*/ 0 w 7578436"/>
              <a:gd name="connsiteY5" fmla="*/ 1552142 h 1751734"/>
              <a:gd name="connsiteX6" fmla="*/ 4329 w 7578436"/>
              <a:gd name="connsiteY6" fmla="*/ 0 h 1751734"/>
              <a:gd name="connsiteX0" fmla="*/ 4329 w 7592724"/>
              <a:gd name="connsiteY0" fmla="*/ 0 h 1676603"/>
              <a:gd name="connsiteX1" fmla="*/ 2870705 w 7592724"/>
              <a:gd name="connsiteY1" fmla="*/ 7670 h 1676603"/>
              <a:gd name="connsiteX2" fmla="*/ 7578436 w 7592724"/>
              <a:gd name="connsiteY2" fmla="*/ 803997 h 1676603"/>
              <a:gd name="connsiteX3" fmla="*/ 7592724 w 7592724"/>
              <a:gd name="connsiteY3" fmla="*/ 1632672 h 1676603"/>
              <a:gd name="connsiteX4" fmla="*/ 2757054 w 7592724"/>
              <a:gd name="connsiteY4" fmla="*/ 1552142 h 1676603"/>
              <a:gd name="connsiteX5" fmla="*/ 0 w 7592724"/>
              <a:gd name="connsiteY5" fmla="*/ 1552142 h 1676603"/>
              <a:gd name="connsiteX6" fmla="*/ 4329 w 7592724"/>
              <a:gd name="connsiteY6" fmla="*/ 0 h 1676603"/>
              <a:gd name="connsiteX0" fmla="*/ 4329 w 7592724"/>
              <a:gd name="connsiteY0" fmla="*/ 0 h 1632672"/>
              <a:gd name="connsiteX1" fmla="*/ 2870705 w 7592724"/>
              <a:gd name="connsiteY1" fmla="*/ 7670 h 1632672"/>
              <a:gd name="connsiteX2" fmla="*/ 7578436 w 7592724"/>
              <a:gd name="connsiteY2" fmla="*/ 803997 h 1632672"/>
              <a:gd name="connsiteX3" fmla="*/ 7592724 w 7592724"/>
              <a:gd name="connsiteY3" fmla="*/ 1632672 h 1632672"/>
              <a:gd name="connsiteX4" fmla="*/ 2757054 w 7592724"/>
              <a:gd name="connsiteY4" fmla="*/ 1552142 h 1632672"/>
              <a:gd name="connsiteX5" fmla="*/ 0 w 7592724"/>
              <a:gd name="connsiteY5" fmla="*/ 1552142 h 1632672"/>
              <a:gd name="connsiteX6" fmla="*/ 4329 w 7592724"/>
              <a:gd name="connsiteY6" fmla="*/ 0 h 1632672"/>
              <a:gd name="connsiteX0" fmla="*/ 4329 w 7592724"/>
              <a:gd name="connsiteY0" fmla="*/ 0 h 1632672"/>
              <a:gd name="connsiteX1" fmla="*/ 2870705 w 7592724"/>
              <a:gd name="connsiteY1" fmla="*/ 7670 h 1632672"/>
              <a:gd name="connsiteX2" fmla="*/ 7578436 w 7592724"/>
              <a:gd name="connsiteY2" fmla="*/ 803997 h 1632672"/>
              <a:gd name="connsiteX3" fmla="*/ 7592724 w 7592724"/>
              <a:gd name="connsiteY3" fmla="*/ 1632672 h 1632672"/>
              <a:gd name="connsiteX4" fmla="*/ 2757054 w 7592724"/>
              <a:gd name="connsiteY4" fmla="*/ 1414030 h 1632672"/>
              <a:gd name="connsiteX5" fmla="*/ 0 w 7592724"/>
              <a:gd name="connsiteY5" fmla="*/ 1552142 h 1632672"/>
              <a:gd name="connsiteX6" fmla="*/ 4329 w 7592724"/>
              <a:gd name="connsiteY6" fmla="*/ 0 h 1632672"/>
              <a:gd name="connsiteX0" fmla="*/ 0 w 7588395"/>
              <a:gd name="connsiteY0" fmla="*/ 0 h 1632672"/>
              <a:gd name="connsiteX1" fmla="*/ 2866376 w 7588395"/>
              <a:gd name="connsiteY1" fmla="*/ 7670 h 1632672"/>
              <a:gd name="connsiteX2" fmla="*/ 7574107 w 7588395"/>
              <a:gd name="connsiteY2" fmla="*/ 803997 h 1632672"/>
              <a:gd name="connsiteX3" fmla="*/ 7588395 w 7588395"/>
              <a:gd name="connsiteY3" fmla="*/ 1632672 h 1632672"/>
              <a:gd name="connsiteX4" fmla="*/ 2752725 w 7588395"/>
              <a:gd name="connsiteY4" fmla="*/ 1414030 h 1632672"/>
              <a:gd name="connsiteX5" fmla="*/ 5196 w 7588395"/>
              <a:gd name="connsiteY5" fmla="*/ 1409267 h 1632672"/>
              <a:gd name="connsiteX6" fmla="*/ 0 w 7588395"/>
              <a:gd name="connsiteY6" fmla="*/ 0 h 1632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8395" h="1632672">
                <a:moveTo>
                  <a:pt x="0" y="0"/>
                </a:moveTo>
                <a:lnTo>
                  <a:pt x="2866376" y="7670"/>
                </a:lnTo>
                <a:cubicBezTo>
                  <a:pt x="4127140" y="139288"/>
                  <a:pt x="6786707" y="522288"/>
                  <a:pt x="7574107" y="803997"/>
                </a:cubicBezTo>
                <a:cubicBezTo>
                  <a:pt x="7574107" y="1108797"/>
                  <a:pt x="7588395" y="1327872"/>
                  <a:pt x="7588395" y="1632672"/>
                </a:cubicBezTo>
                <a:lnTo>
                  <a:pt x="2752725" y="1414030"/>
                </a:lnTo>
                <a:lnTo>
                  <a:pt x="5196" y="1409267"/>
                </a:lnTo>
                <a:lnTo>
                  <a:pt x="0" y="0"/>
                </a:lnTo>
                <a:close/>
              </a:path>
            </a:pathLst>
          </a:custGeom>
          <a:gradFill>
            <a:gsLst>
              <a:gs pos="0">
                <a:srgbClr val="7C7058"/>
              </a:gs>
              <a:gs pos="100000">
                <a:srgbClr val="B5BCBF"/>
              </a:gs>
            </a:gsLst>
          </a:gradFill>
          <a:ln>
            <a:noFill/>
          </a:ln>
        </p:spPr>
        <p:style>
          <a:lnRef idx="1">
            <a:schemeClr val="accent1"/>
          </a:lnRef>
          <a:fillRef idx="3">
            <a:schemeClr val="accent1"/>
          </a:fillRef>
          <a:effectRef idx="2">
            <a:schemeClr val="accent1"/>
          </a:effectRef>
          <a:fontRef idx="minor">
            <a:schemeClr val="lt1"/>
          </a:fontRef>
        </p:style>
        <p:txBody>
          <a:bodyPr rtlCol="0" anchor="ctr"/>
          <a:lstStyle/>
          <a:p>
            <a:endParaRPr lang="da-DK" b="1" dirty="0">
              <a:solidFill>
                <a:schemeClr val="tx1"/>
              </a:solidFill>
              <a:latin typeface="Arial" panose="020B0604020202020204" pitchFamily="34" charset="0"/>
              <a:cs typeface="Arial" panose="020B0604020202020204" pitchFamily="34" charset="0"/>
            </a:endParaRPr>
          </a:p>
        </p:txBody>
      </p:sp>
      <p:sp>
        <p:nvSpPr>
          <p:cNvPr id="2" name="Titel 1"/>
          <p:cNvSpPr>
            <a:spLocks noGrp="1"/>
          </p:cNvSpPr>
          <p:nvPr>
            <p:ph type="title"/>
          </p:nvPr>
        </p:nvSpPr>
        <p:spPr>
          <a:xfrm>
            <a:off x="145359" y="115875"/>
            <a:ext cx="8748000" cy="972172"/>
          </a:xfrm>
        </p:spPr>
        <p:txBody>
          <a:bodyPr>
            <a:normAutofit/>
          </a:bodyPr>
          <a:lstStyle/>
          <a:p>
            <a:r>
              <a:rPr lang="da-DK" dirty="0">
                <a:cs typeface="Arial" panose="020B0604020202020204" pitchFamily="34" charset="0"/>
              </a:rPr>
              <a:t>Fra vand</a:t>
            </a:r>
          </a:p>
        </p:txBody>
      </p:sp>
      <p:sp>
        <p:nvSpPr>
          <p:cNvPr id="7" name="Pladsholder til sidefod 6"/>
          <p:cNvSpPr>
            <a:spLocks noGrp="1"/>
          </p:cNvSpPr>
          <p:nvPr>
            <p:ph type="ftr" sz="quarter" idx="3"/>
          </p:nvPr>
        </p:nvSpPr>
        <p:spPr>
          <a:xfrm>
            <a:off x="602885" y="6400065"/>
            <a:ext cx="6240013"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a:xfrm>
            <a:off x="6550668" y="6516896"/>
            <a:ext cx="2133600" cy="365125"/>
          </a:xfrm>
        </p:spPr>
        <p:txBody>
          <a:bodyPr/>
          <a:lstStyle/>
          <a:p>
            <a:fld id="{B176D8CF-CB63-3F46-849E-14D1C99437C2}" type="slidenum">
              <a:rPr lang="fr-FR" smtClean="0">
                <a:cs typeface="Arial" panose="020B0604020202020204" pitchFamily="34" charset="0"/>
              </a:rPr>
              <a:pPr/>
              <a:t>33</a:t>
            </a:fld>
            <a:endParaRPr lang="fr-FR" dirty="0">
              <a:cs typeface="Arial" panose="020B0604020202020204" pitchFamily="34" charset="0"/>
            </a:endParaRPr>
          </a:p>
        </p:txBody>
      </p:sp>
      <p:cxnSp>
        <p:nvCxnSpPr>
          <p:cNvPr id="35845" name="Lige forbindelse 35844"/>
          <p:cNvCxnSpPr>
            <a:stCxn id="45" idx="3"/>
            <a:endCxn id="45" idx="3"/>
          </p:cNvCxnSpPr>
          <p:nvPr/>
        </p:nvCxnSpPr>
        <p:spPr>
          <a:xfrm>
            <a:off x="3733969" y="5770991"/>
            <a:ext cx="0" cy="0"/>
          </a:xfrm>
          <a:prstGeom prst="line">
            <a:avLst/>
          </a:prstGeom>
        </p:spPr>
        <p:style>
          <a:lnRef idx="2">
            <a:schemeClr val="accent1"/>
          </a:lnRef>
          <a:fillRef idx="0">
            <a:schemeClr val="accent1"/>
          </a:fillRef>
          <a:effectRef idx="1">
            <a:schemeClr val="accent1"/>
          </a:effectRef>
          <a:fontRef idx="minor">
            <a:schemeClr val="tx1"/>
          </a:fontRef>
        </p:style>
      </p:cxnSp>
      <p:sp>
        <p:nvSpPr>
          <p:cNvPr id="154" name="Tekstboks 153"/>
          <p:cNvSpPr txBox="1"/>
          <p:nvPr/>
        </p:nvSpPr>
        <p:spPr>
          <a:xfrm>
            <a:off x="1586555" y="486163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55" name="Tekstboks 154"/>
          <p:cNvSpPr txBox="1"/>
          <p:nvPr/>
        </p:nvSpPr>
        <p:spPr>
          <a:xfrm>
            <a:off x="1750873" y="4504979"/>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56" name="Tekstboks 155"/>
          <p:cNvSpPr txBox="1"/>
          <p:nvPr/>
        </p:nvSpPr>
        <p:spPr>
          <a:xfrm>
            <a:off x="2195677" y="4925281"/>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57" name="Tekstboks 156"/>
          <p:cNvSpPr txBox="1"/>
          <p:nvPr/>
        </p:nvSpPr>
        <p:spPr>
          <a:xfrm>
            <a:off x="4174392" y="4773250"/>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58" name="Tekstboks 157"/>
          <p:cNvSpPr txBox="1"/>
          <p:nvPr/>
        </p:nvSpPr>
        <p:spPr>
          <a:xfrm>
            <a:off x="2317610" y="5304855"/>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59" name="Tekstboks 158"/>
          <p:cNvSpPr txBox="1"/>
          <p:nvPr/>
        </p:nvSpPr>
        <p:spPr>
          <a:xfrm>
            <a:off x="3051035" y="5243594"/>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0" name="Tekstboks 159"/>
          <p:cNvSpPr txBox="1"/>
          <p:nvPr/>
        </p:nvSpPr>
        <p:spPr>
          <a:xfrm>
            <a:off x="3317736" y="4437124"/>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1" name="Tekstboks 160"/>
          <p:cNvSpPr txBox="1"/>
          <p:nvPr/>
        </p:nvSpPr>
        <p:spPr>
          <a:xfrm>
            <a:off x="4613028" y="4685180"/>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2" name="Tekstboks 161"/>
          <p:cNvSpPr txBox="1"/>
          <p:nvPr/>
        </p:nvSpPr>
        <p:spPr>
          <a:xfrm>
            <a:off x="4070210" y="5047662"/>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3" name="Tekstboks 162"/>
          <p:cNvSpPr txBox="1"/>
          <p:nvPr/>
        </p:nvSpPr>
        <p:spPr>
          <a:xfrm>
            <a:off x="4773489" y="5324661"/>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4" name="Tekstboks 163"/>
          <p:cNvSpPr txBox="1"/>
          <p:nvPr/>
        </p:nvSpPr>
        <p:spPr>
          <a:xfrm>
            <a:off x="3478197" y="5027510"/>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5" name="Tekstboks 164"/>
          <p:cNvSpPr txBox="1"/>
          <p:nvPr/>
        </p:nvSpPr>
        <p:spPr>
          <a:xfrm>
            <a:off x="5873626" y="4723131"/>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6" name="Tekstboks 165"/>
          <p:cNvSpPr txBox="1"/>
          <p:nvPr/>
        </p:nvSpPr>
        <p:spPr>
          <a:xfrm>
            <a:off x="6597527" y="5496565"/>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7" name="Tekstboks 166"/>
          <p:cNvSpPr txBox="1"/>
          <p:nvPr/>
        </p:nvSpPr>
        <p:spPr>
          <a:xfrm>
            <a:off x="5579025" y="5382949"/>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8" name="Tekstboks 167"/>
          <p:cNvSpPr txBox="1"/>
          <p:nvPr/>
        </p:nvSpPr>
        <p:spPr>
          <a:xfrm>
            <a:off x="7219950" y="4909162"/>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9" name="Tekstboks 168"/>
          <p:cNvSpPr txBox="1"/>
          <p:nvPr/>
        </p:nvSpPr>
        <p:spPr>
          <a:xfrm>
            <a:off x="7079198" y="5529558"/>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70" name="Tekstboks 169"/>
          <p:cNvSpPr txBox="1"/>
          <p:nvPr/>
        </p:nvSpPr>
        <p:spPr>
          <a:xfrm>
            <a:off x="6378452" y="4925853"/>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71" name="Tekstboks 170"/>
          <p:cNvSpPr txBox="1"/>
          <p:nvPr/>
        </p:nvSpPr>
        <p:spPr>
          <a:xfrm>
            <a:off x="8103521" y="5064352"/>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72" name="Tekstboks 171"/>
          <p:cNvSpPr txBox="1"/>
          <p:nvPr/>
        </p:nvSpPr>
        <p:spPr>
          <a:xfrm>
            <a:off x="7702007" y="5378960"/>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73" name="Tekstboks 172"/>
          <p:cNvSpPr txBox="1"/>
          <p:nvPr/>
        </p:nvSpPr>
        <p:spPr>
          <a:xfrm>
            <a:off x="1142203" y="4474201"/>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4" name="Tekstboks 173"/>
          <p:cNvSpPr txBox="1"/>
          <p:nvPr/>
        </p:nvSpPr>
        <p:spPr>
          <a:xfrm>
            <a:off x="2749826" y="4692393"/>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5" name="Tekstboks 174"/>
          <p:cNvSpPr txBox="1"/>
          <p:nvPr/>
        </p:nvSpPr>
        <p:spPr>
          <a:xfrm>
            <a:off x="1073069" y="5394050"/>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6" name="Tekstboks 175"/>
          <p:cNvSpPr txBox="1"/>
          <p:nvPr/>
        </p:nvSpPr>
        <p:spPr>
          <a:xfrm>
            <a:off x="1973501" y="5382949"/>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7" name="Tekstboks 176"/>
          <p:cNvSpPr txBox="1"/>
          <p:nvPr/>
        </p:nvSpPr>
        <p:spPr>
          <a:xfrm>
            <a:off x="2424187" y="5027591"/>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8" name="Tekstboks 177"/>
          <p:cNvSpPr txBox="1"/>
          <p:nvPr/>
        </p:nvSpPr>
        <p:spPr>
          <a:xfrm>
            <a:off x="2786770" y="5007679"/>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9" name="Tekstboks 178"/>
          <p:cNvSpPr txBox="1"/>
          <p:nvPr/>
        </p:nvSpPr>
        <p:spPr>
          <a:xfrm>
            <a:off x="2216214" y="4421734"/>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0" name="Tekstboks 179"/>
          <p:cNvSpPr txBox="1"/>
          <p:nvPr/>
        </p:nvSpPr>
        <p:spPr>
          <a:xfrm>
            <a:off x="3799119" y="3931714"/>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1" name="Tekstboks 180"/>
          <p:cNvSpPr txBox="1"/>
          <p:nvPr/>
        </p:nvSpPr>
        <p:spPr>
          <a:xfrm>
            <a:off x="3849361" y="5337956"/>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2" name="Tekstboks 181"/>
          <p:cNvSpPr txBox="1"/>
          <p:nvPr/>
        </p:nvSpPr>
        <p:spPr>
          <a:xfrm>
            <a:off x="4165484" y="4470806"/>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3" name="Tekstboks 182"/>
          <p:cNvSpPr txBox="1"/>
          <p:nvPr/>
        </p:nvSpPr>
        <p:spPr>
          <a:xfrm>
            <a:off x="4757647" y="3711084"/>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4" name="Tekstboks 183"/>
          <p:cNvSpPr txBox="1"/>
          <p:nvPr/>
        </p:nvSpPr>
        <p:spPr>
          <a:xfrm>
            <a:off x="5268428" y="5352171"/>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5" name="Tekstboks 184"/>
          <p:cNvSpPr txBox="1"/>
          <p:nvPr/>
        </p:nvSpPr>
        <p:spPr>
          <a:xfrm>
            <a:off x="4767081" y="4060191"/>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6" name="Tekstboks 185"/>
          <p:cNvSpPr txBox="1"/>
          <p:nvPr/>
        </p:nvSpPr>
        <p:spPr>
          <a:xfrm>
            <a:off x="4008495" y="3068818"/>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7" name="Tekstboks 186"/>
          <p:cNvSpPr txBox="1"/>
          <p:nvPr/>
        </p:nvSpPr>
        <p:spPr>
          <a:xfrm>
            <a:off x="5425484" y="4129347"/>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8" name="Tekstboks 187"/>
          <p:cNvSpPr txBox="1"/>
          <p:nvPr/>
        </p:nvSpPr>
        <p:spPr>
          <a:xfrm>
            <a:off x="4757647" y="3056092"/>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9" name="Tekstboks 188"/>
          <p:cNvSpPr txBox="1"/>
          <p:nvPr/>
        </p:nvSpPr>
        <p:spPr>
          <a:xfrm>
            <a:off x="4112677" y="3468928"/>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0" name="Tekstboks 189"/>
          <p:cNvSpPr txBox="1"/>
          <p:nvPr/>
        </p:nvSpPr>
        <p:spPr>
          <a:xfrm>
            <a:off x="5204283" y="4515902"/>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1" name="Tekstboks 190"/>
          <p:cNvSpPr txBox="1"/>
          <p:nvPr/>
        </p:nvSpPr>
        <p:spPr>
          <a:xfrm>
            <a:off x="6842898" y="4723131"/>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2" name="Tekstboks 191"/>
          <p:cNvSpPr txBox="1"/>
          <p:nvPr/>
        </p:nvSpPr>
        <p:spPr>
          <a:xfrm>
            <a:off x="6069715" y="4592305"/>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3" name="Tekstboks 192"/>
          <p:cNvSpPr txBox="1"/>
          <p:nvPr/>
        </p:nvSpPr>
        <p:spPr>
          <a:xfrm>
            <a:off x="5356849" y="4909162"/>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4" name="Tekstboks 193"/>
          <p:cNvSpPr txBox="1"/>
          <p:nvPr/>
        </p:nvSpPr>
        <p:spPr>
          <a:xfrm>
            <a:off x="6337252" y="5345364"/>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5" name="Tekstboks 194"/>
          <p:cNvSpPr txBox="1"/>
          <p:nvPr/>
        </p:nvSpPr>
        <p:spPr>
          <a:xfrm>
            <a:off x="6005511" y="4267845"/>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6" name="Tekstboks 195"/>
          <p:cNvSpPr txBox="1"/>
          <p:nvPr/>
        </p:nvSpPr>
        <p:spPr>
          <a:xfrm>
            <a:off x="6928574" y="4144013"/>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7" name="Tekstboks 196"/>
          <p:cNvSpPr txBox="1"/>
          <p:nvPr/>
        </p:nvSpPr>
        <p:spPr>
          <a:xfrm>
            <a:off x="6804124" y="4311078"/>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8" name="Tekstboks 197"/>
          <p:cNvSpPr txBox="1"/>
          <p:nvPr/>
        </p:nvSpPr>
        <p:spPr>
          <a:xfrm>
            <a:off x="7150750" y="4245794"/>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9" name="Tekstboks 198"/>
          <p:cNvSpPr txBox="1"/>
          <p:nvPr/>
        </p:nvSpPr>
        <p:spPr>
          <a:xfrm>
            <a:off x="8041806" y="4637595"/>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00" name="Tekstboks 199"/>
          <p:cNvSpPr txBox="1"/>
          <p:nvPr/>
        </p:nvSpPr>
        <p:spPr>
          <a:xfrm>
            <a:off x="8103521" y="5465787"/>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01" name="Tekstboks 200"/>
          <p:cNvSpPr txBox="1"/>
          <p:nvPr/>
        </p:nvSpPr>
        <p:spPr>
          <a:xfrm>
            <a:off x="7631216" y="5464803"/>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02" name="Tekstboks 201"/>
          <p:cNvSpPr txBox="1"/>
          <p:nvPr/>
        </p:nvSpPr>
        <p:spPr>
          <a:xfrm>
            <a:off x="8041806" y="4283235"/>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03" name="Tekstboks 202"/>
          <p:cNvSpPr txBox="1"/>
          <p:nvPr/>
        </p:nvSpPr>
        <p:spPr>
          <a:xfrm>
            <a:off x="6908875" y="5258689"/>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grpSp>
        <p:nvGrpSpPr>
          <p:cNvPr id="24" name="Gruppe 23"/>
          <p:cNvGrpSpPr/>
          <p:nvPr/>
        </p:nvGrpSpPr>
        <p:grpSpPr>
          <a:xfrm>
            <a:off x="3886446" y="2752725"/>
            <a:ext cx="4690778" cy="2153830"/>
            <a:chOff x="3886446" y="2752725"/>
            <a:chExt cx="4690778" cy="2153830"/>
          </a:xfrm>
        </p:grpSpPr>
        <p:sp>
          <p:nvSpPr>
            <p:cNvPr id="22" name="Rektangel 21"/>
            <p:cNvSpPr/>
            <p:nvPr/>
          </p:nvSpPr>
          <p:spPr>
            <a:xfrm>
              <a:off x="3886446" y="2752725"/>
              <a:ext cx="1334603" cy="14590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05" name="Rektangel 204"/>
            <p:cNvSpPr/>
            <p:nvPr/>
          </p:nvSpPr>
          <p:spPr>
            <a:xfrm>
              <a:off x="8119760" y="4245794"/>
              <a:ext cx="457464" cy="66076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06" name="Rektangel 205"/>
            <p:cNvSpPr/>
            <p:nvPr/>
          </p:nvSpPr>
          <p:spPr>
            <a:xfrm>
              <a:off x="6699374" y="4229965"/>
              <a:ext cx="1147606" cy="38520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07" name="Rektangel 206"/>
            <p:cNvSpPr/>
            <p:nvPr/>
          </p:nvSpPr>
          <p:spPr>
            <a:xfrm>
              <a:off x="5425484" y="4158679"/>
              <a:ext cx="1147606" cy="27844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08" name="Rektangel 207"/>
            <p:cNvSpPr/>
            <p:nvPr/>
          </p:nvSpPr>
          <p:spPr>
            <a:xfrm>
              <a:off x="6094561" y="4323106"/>
              <a:ext cx="641466" cy="21329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09" name="Rektangel 208"/>
            <p:cNvSpPr/>
            <p:nvPr/>
          </p:nvSpPr>
          <p:spPr>
            <a:xfrm>
              <a:off x="4797809" y="4122165"/>
              <a:ext cx="641466" cy="21329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sp>
        <p:nvSpPr>
          <p:cNvPr id="222" name="Tekstboks 221"/>
          <p:cNvSpPr txBox="1"/>
          <p:nvPr/>
        </p:nvSpPr>
        <p:spPr>
          <a:xfrm>
            <a:off x="1545697" y="5314115"/>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3" name="Tekstboks 222"/>
          <p:cNvSpPr txBox="1"/>
          <p:nvPr/>
        </p:nvSpPr>
        <p:spPr>
          <a:xfrm>
            <a:off x="1911334" y="4381373"/>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4" name="Tekstboks 223"/>
          <p:cNvSpPr txBox="1"/>
          <p:nvPr/>
        </p:nvSpPr>
        <p:spPr>
          <a:xfrm>
            <a:off x="1109938" y="479505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5" name="Tekstboks 224"/>
          <p:cNvSpPr txBox="1"/>
          <p:nvPr/>
        </p:nvSpPr>
        <p:spPr>
          <a:xfrm>
            <a:off x="4901229" y="4827964"/>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6" name="Tekstboks 225"/>
          <p:cNvSpPr txBox="1"/>
          <p:nvPr/>
        </p:nvSpPr>
        <p:spPr>
          <a:xfrm>
            <a:off x="2972002" y="5446957"/>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7" name="Tekstboks 226"/>
          <p:cNvSpPr txBox="1"/>
          <p:nvPr/>
        </p:nvSpPr>
        <p:spPr>
          <a:xfrm>
            <a:off x="3045815" y="4366217"/>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8" name="Tekstboks 227"/>
          <p:cNvSpPr txBox="1"/>
          <p:nvPr/>
        </p:nvSpPr>
        <p:spPr>
          <a:xfrm>
            <a:off x="2424187" y="4789605"/>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9" name="Tekstboks 228"/>
          <p:cNvSpPr txBox="1"/>
          <p:nvPr/>
        </p:nvSpPr>
        <p:spPr>
          <a:xfrm>
            <a:off x="2461056" y="5484729"/>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0" name="Tekstboks 229"/>
          <p:cNvSpPr txBox="1"/>
          <p:nvPr/>
        </p:nvSpPr>
        <p:spPr>
          <a:xfrm>
            <a:off x="3536255" y="4799713"/>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1" name="Tekstboks 230"/>
          <p:cNvSpPr txBox="1"/>
          <p:nvPr/>
        </p:nvSpPr>
        <p:spPr>
          <a:xfrm>
            <a:off x="3171713" y="5064352"/>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3" name="Tekstboks 232"/>
          <p:cNvSpPr txBox="1"/>
          <p:nvPr/>
        </p:nvSpPr>
        <p:spPr>
          <a:xfrm>
            <a:off x="4334853" y="5443152"/>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5" name="Tekstboks 234"/>
          <p:cNvSpPr txBox="1"/>
          <p:nvPr/>
        </p:nvSpPr>
        <p:spPr>
          <a:xfrm>
            <a:off x="5411400" y="474078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7" name="Tekstboks 236"/>
          <p:cNvSpPr txBox="1"/>
          <p:nvPr/>
        </p:nvSpPr>
        <p:spPr>
          <a:xfrm>
            <a:off x="6031800" y="5022528"/>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9" name="Tekstboks 238"/>
          <p:cNvSpPr txBox="1"/>
          <p:nvPr/>
        </p:nvSpPr>
        <p:spPr>
          <a:xfrm>
            <a:off x="4938622" y="5193174"/>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41" name="Tekstboks 240"/>
          <p:cNvSpPr txBox="1"/>
          <p:nvPr/>
        </p:nvSpPr>
        <p:spPr>
          <a:xfrm>
            <a:off x="5782014" y="5485827"/>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43" name="Tekstboks 242"/>
          <p:cNvSpPr txBox="1"/>
          <p:nvPr/>
        </p:nvSpPr>
        <p:spPr>
          <a:xfrm>
            <a:off x="6597527" y="5271237"/>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45" name="Tekstboks 244"/>
          <p:cNvSpPr txBox="1"/>
          <p:nvPr/>
        </p:nvSpPr>
        <p:spPr>
          <a:xfrm>
            <a:off x="7248476" y="5147829"/>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47" name="Tekstboks 246"/>
          <p:cNvSpPr txBox="1"/>
          <p:nvPr/>
        </p:nvSpPr>
        <p:spPr>
          <a:xfrm>
            <a:off x="7491854" y="5632263"/>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49" name="Tekstboks 248"/>
          <p:cNvSpPr txBox="1"/>
          <p:nvPr/>
        </p:nvSpPr>
        <p:spPr>
          <a:xfrm>
            <a:off x="7969266" y="5663404"/>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1" name="Tekstboks 250"/>
          <p:cNvSpPr txBox="1"/>
          <p:nvPr/>
        </p:nvSpPr>
        <p:spPr>
          <a:xfrm>
            <a:off x="8207878" y="5269598"/>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4" name="Tekstboks 253"/>
          <p:cNvSpPr txBox="1"/>
          <p:nvPr/>
        </p:nvSpPr>
        <p:spPr>
          <a:xfrm>
            <a:off x="6328760" y="5560336"/>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5" name="Tekstboks 254"/>
          <p:cNvSpPr txBox="1"/>
          <p:nvPr/>
        </p:nvSpPr>
        <p:spPr>
          <a:xfrm>
            <a:off x="7819630" y="4894502"/>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6" name="Tekstboks 255"/>
          <p:cNvSpPr txBox="1"/>
          <p:nvPr/>
        </p:nvSpPr>
        <p:spPr>
          <a:xfrm>
            <a:off x="6547835" y="464828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7" name="Tekstboks 256"/>
          <p:cNvSpPr txBox="1"/>
          <p:nvPr/>
        </p:nvSpPr>
        <p:spPr>
          <a:xfrm>
            <a:off x="4563336" y="5560336"/>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8" name="Tekstboks 257"/>
          <p:cNvSpPr txBox="1"/>
          <p:nvPr/>
        </p:nvSpPr>
        <p:spPr>
          <a:xfrm>
            <a:off x="4568008" y="4444833"/>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9" name="Tekstboks 258"/>
          <p:cNvSpPr txBox="1"/>
          <p:nvPr/>
        </p:nvSpPr>
        <p:spPr>
          <a:xfrm>
            <a:off x="5462353" y="5151075"/>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60" name="Tekstboks 259"/>
          <p:cNvSpPr txBox="1"/>
          <p:nvPr/>
        </p:nvSpPr>
        <p:spPr>
          <a:xfrm>
            <a:off x="4310007" y="495663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3" name="Højrepil 2"/>
          <p:cNvSpPr/>
          <p:nvPr/>
        </p:nvSpPr>
        <p:spPr>
          <a:xfrm>
            <a:off x="1528642" y="4777708"/>
            <a:ext cx="1244717" cy="776601"/>
          </a:xfrm>
          <a:prstGeom prst="rightArrow">
            <a:avLst/>
          </a:prstGeom>
          <a:gradFill>
            <a:gsLst>
              <a:gs pos="0">
                <a:schemeClr val="bg1">
                  <a:lumMod val="50000"/>
                </a:schemeClr>
              </a:gs>
              <a:gs pos="100000">
                <a:schemeClr val="bg1">
                  <a:lumMod val="85000"/>
                </a:schemeClr>
              </a:gs>
            </a:gsLst>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 name="Rektangel 4"/>
          <p:cNvSpPr/>
          <p:nvPr/>
        </p:nvSpPr>
        <p:spPr>
          <a:xfrm>
            <a:off x="971056" y="2443553"/>
            <a:ext cx="2747718" cy="1768192"/>
          </a:xfrm>
          <a:prstGeom prst="rect">
            <a:avLst/>
          </a:prstGeom>
          <a:blipFill>
            <a:blip r:embed="rId4"/>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65" name="Tekstboks 264"/>
          <p:cNvSpPr txBox="1"/>
          <p:nvPr/>
        </p:nvSpPr>
        <p:spPr>
          <a:xfrm>
            <a:off x="922972" y="4922823"/>
            <a:ext cx="557579" cy="307777"/>
          </a:xfrm>
          <a:prstGeom prst="rect">
            <a:avLst/>
          </a:prstGeom>
          <a:noFill/>
        </p:spPr>
        <p:txBody>
          <a:bodyPr wrap="squar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66" name="Tekstboks 265"/>
          <p:cNvSpPr txBox="1"/>
          <p:nvPr/>
        </p:nvSpPr>
        <p:spPr>
          <a:xfrm>
            <a:off x="3025784" y="4495920"/>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67" name="Tekstboks 266"/>
          <p:cNvSpPr txBox="1"/>
          <p:nvPr/>
        </p:nvSpPr>
        <p:spPr>
          <a:xfrm>
            <a:off x="1235376" y="5251245"/>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68" name="Tekstboks 267"/>
          <p:cNvSpPr txBox="1"/>
          <p:nvPr/>
        </p:nvSpPr>
        <p:spPr>
          <a:xfrm>
            <a:off x="1517411" y="4649698"/>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69" name="Tekstboks 268"/>
          <p:cNvSpPr txBox="1"/>
          <p:nvPr/>
        </p:nvSpPr>
        <p:spPr>
          <a:xfrm>
            <a:off x="2471255" y="5283336"/>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70" name="Tekstboks 269"/>
          <p:cNvSpPr txBox="1"/>
          <p:nvPr/>
        </p:nvSpPr>
        <p:spPr>
          <a:xfrm>
            <a:off x="3171713" y="4808290"/>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71" name="Tekstboks 270"/>
          <p:cNvSpPr txBox="1"/>
          <p:nvPr/>
        </p:nvSpPr>
        <p:spPr>
          <a:xfrm>
            <a:off x="2516599" y="4308379"/>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72" name="Tekstboks 271"/>
          <p:cNvSpPr txBox="1"/>
          <p:nvPr/>
        </p:nvSpPr>
        <p:spPr>
          <a:xfrm>
            <a:off x="3771038" y="5108280"/>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73" name="Tekstboks 272"/>
          <p:cNvSpPr txBox="1"/>
          <p:nvPr/>
        </p:nvSpPr>
        <p:spPr>
          <a:xfrm>
            <a:off x="3728603" y="4402279"/>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74" name="Tekstboks 273"/>
          <p:cNvSpPr txBox="1"/>
          <p:nvPr/>
        </p:nvSpPr>
        <p:spPr>
          <a:xfrm>
            <a:off x="4304291" y="5226014"/>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75" name="Tekstboks 274"/>
          <p:cNvSpPr txBox="1"/>
          <p:nvPr/>
        </p:nvSpPr>
        <p:spPr>
          <a:xfrm>
            <a:off x="4838657" y="4598778"/>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76" name="Tekstboks 275"/>
          <p:cNvSpPr txBox="1"/>
          <p:nvPr/>
        </p:nvSpPr>
        <p:spPr>
          <a:xfrm>
            <a:off x="6661072" y="4946919"/>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77" name="Tekstboks 276"/>
          <p:cNvSpPr txBox="1"/>
          <p:nvPr/>
        </p:nvSpPr>
        <p:spPr>
          <a:xfrm>
            <a:off x="6346948" y="4769904"/>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78" name="Tekstboks 277"/>
          <p:cNvSpPr txBox="1"/>
          <p:nvPr/>
        </p:nvSpPr>
        <p:spPr>
          <a:xfrm>
            <a:off x="4551313" y="4923335"/>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79" name="Tekstboks 278"/>
          <p:cNvSpPr txBox="1"/>
          <p:nvPr/>
        </p:nvSpPr>
        <p:spPr>
          <a:xfrm>
            <a:off x="5959526" y="5529557"/>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80" name="Tekstboks 279"/>
          <p:cNvSpPr txBox="1"/>
          <p:nvPr/>
        </p:nvSpPr>
        <p:spPr>
          <a:xfrm>
            <a:off x="7346423" y="5309271"/>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82" name="Tekstboks 281"/>
          <p:cNvSpPr txBox="1"/>
          <p:nvPr/>
        </p:nvSpPr>
        <p:spPr>
          <a:xfrm>
            <a:off x="7430635" y="4991749"/>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84" name="Tekstboks 283"/>
          <p:cNvSpPr txBox="1"/>
          <p:nvPr/>
        </p:nvSpPr>
        <p:spPr>
          <a:xfrm>
            <a:off x="6065762" y="5188787"/>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04" name="Kombinationstegning 203"/>
          <p:cNvSpPr/>
          <p:nvPr/>
        </p:nvSpPr>
        <p:spPr>
          <a:xfrm>
            <a:off x="981246" y="4283236"/>
            <a:ext cx="7578647" cy="1629422"/>
          </a:xfrm>
          <a:custGeom>
            <a:avLst/>
            <a:gdLst>
              <a:gd name="connsiteX0" fmla="*/ 355024 w 8516232"/>
              <a:gd name="connsiteY0" fmla="*/ 142838 h 1880284"/>
              <a:gd name="connsiteX1" fmla="*/ 3195206 w 8516232"/>
              <a:gd name="connsiteY1" fmla="*/ 156692 h 1880284"/>
              <a:gd name="connsiteX2" fmla="*/ 7919606 w 8516232"/>
              <a:gd name="connsiteY2" fmla="*/ 932547 h 1880284"/>
              <a:gd name="connsiteX3" fmla="*/ 7919606 w 8516232"/>
              <a:gd name="connsiteY3" fmla="*/ 1846947 h 1880284"/>
              <a:gd name="connsiteX4" fmla="*/ 3098224 w 8516232"/>
              <a:gd name="connsiteY4" fmla="*/ 1680692 h 1880284"/>
              <a:gd name="connsiteX5" fmla="*/ 341170 w 8516232"/>
              <a:gd name="connsiteY5" fmla="*/ 1680692 h 1880284"/>
              <a:gd name="connsiteX6" fmla="*/ 355024 w 8516232"/>
              <a:gd name="connsiteY6" fmla="*/ 142838 h 1880284"/>
              <a:gd name="connsiteX0" fmla="*/ 355024 w 7919606"/>
              <a:gd name="connsiteY0" fmla="*/ 142838 h 1880284"/>
              <a:gd name="connsiteX1" fmla="*/ 3195206 w 7919606"/>
              <a:gd name="connsiteY1" fmla="*/ 156692 h 1880284"/>
              <a:gd name="connsiteX2" fmla="*/ 7919606 w 7919606"/>
              <a:gd name="connsiteY2" fmla="*/ 932547 h 1880284"/>
              <a:gd name="connsiteX3" fmla="*/ 7919606 w 7919606"/>
              <a:gd name="connsiteY3" fmla="*/ 1846947 h 1880284"/>
              <a:gd name="connsiteX4" fmla="*/ 3098224 w 7919606"/>
              <a:gd name="connsiteY4" fmla="*/ 1680692 h 1880284"/>
              <a:gd name="connsiteX5" fmla="*/ 341170 w 7919606"/>
              <a:gd name="connsiteY5" fmla="*/ 1680692 h 1880284"/>
              <a:gd name="connsiteX6" fmla="*/ 355024 w 7919606"/>
              <a:gd name="connsiteY6" fmla="*/ 142838 h 1880284"/>
              <a:gd name="connsiteX0" fmla="*/ 355024 w 7919606"/>
              <a:gd name="connsiteY0" fmla="*/ 0 h 1737446"/>
              <a:gd name="connsiteX1" fmla="*/ 3195206 w 7919606"/>
              <a:gd name="connsiteY1" fmla="*/ 13854 h 1737446"/>
              <a:gd name="connsiteX2" fmla="*/ 7919606 w 7919606"/>
              <a:gd name="connsiteY2" fmla="*/ 789709 h 1737446"/>
              <a:gd name="connsiteX3" fmla="*/ 7919606 w 7919606"/>
              <a:gd name="connsiteY3" fmla="*/ 1704109 h 1737446"/>
              <a:gd name="connsiteX4" fmla="*/ 3098224 w 7919606"/>
              <a:gd name="connsiteY4" fmla="*/ 1537854 h 1737446"/>
              <a:gd name="connsiteX5" fmla="*/ 341170 w 7919606"/>
              <a:gd name="connsiteY5" fmla="*/ 1537854 h 1737446"/>
              <a:gd name="connsiteX6" fmla="*/ 355024 w 7919606"/>
              <a:gd name="connsiteY6" fmla="*/ 0 h 1737446"/>
              <a:gd name="connsiteX0" fmla="*/ 13854 w 7578436"/>
              <a:gd name="connsiteY0" fmla="*/ 0 h 1737446"/>
              <a:gd name="connsiteX1" fmla="*/ 2854036 w 7578436"/>
              <a:gd name="connsiteY1" fmla="*/ 13854 h 1737446"/>
              <a:gd name="connsiteX2" fmla="*/ 7578436 w 7578436"/>
              <a:gd name="connsiteY2" fmla="*/ 789709 h 1737446"/>
              <a:gd name="connsiteX3" fmla="*/ 7578436 w 7578436"/>
              <a:gd name="connsiteY3" fmla="*/ 1704109 h 1737446"/>
              <a:gd name="connsiteX4" fmla="*/ 2757054 w 7578436"/>
              <a:gd name="connsiteY4" fmla="*/ 1537854 h 1737446"/>
              <a:gd name="connsiteX5" fmla="*/ 0 w 7578436"/>
              <a:gd name="connsiteY5" fmla="*/ 1537854 h 1737446"/>
              <a:gd name="connsiteX6" fmla="*/ 13854 w 7578436"/>
              <a:gd name="connsiteY6" fmla="*/ 0 h 1737446"/>
              <a:gd name="connsiteX0" fmla="*/ 13854 w 7578436"/>
              <a:gd name="connsiteY0" fmla="*/ 0 h 1737446"/>
              <a:gd name="connsiteX1" fmla="*/ 2854036 w 7578436"/>
              <a:gd name="connsiteY1" fmla="*/ 13854 h 1737446"/>
              <a:gd name="connsiteX2" fmla="*/ 7578436 w 7578436"/>
              <a:gd name="connsiteY2" fmla="*/ 789709 h 1737446"/>
              <a:gd name="connsiteX3" fmla="*/ 7578436 w 7578436"/>
              <a:gd name="connsiteY3" fmla="*/ 1704109 h 1737446"/>
              <a:gd name="connsiteX4" fmla="*/ 2757054 w 7578436"/>
              <a:gd name="connsiteY4" fmla="*/ 1537854 h 1737446"/>
              <a:gd name="connsiteX5" fmla="*/ 0 w 7578436"/>
              <a:gd name="connsiteY5" fmla="*/ 1537854 h 1737446"/>
              <a:gd name="connsiteX6" fmla="*/ 13854 w 7578436"/>
              <a:gd name="connsiteY6" fmla="*/ 0 h 1737446"/>
              <a:gd name="connsiteX0" fmla="*/ 13854 w 7578436"/>
              <a:gd name="connsiteY0" fmla="*/ 0 h 1735146"/>
              <a:gd name="connsiteX1" fmla="*/ 2854036 w 7578436"/>
              <a:gd name="connsiteY1" fmla="*/ 13854 h 1735146"/>
              <a:gd name="connsiteX2" fmla="*/ 7578436 w 7578436"/>
              <a:gd name="connsiteY2" fmla="*/ 789709 h 1735146"/>
              <a:gd name="connsiteX3" fmla="*/ 7578436 w 7578436"/>
              <a:gd name="connsiteY3" fmla="*/ 1704109 h 1735146"/>
              <a:gd name="connsiteX4" fmla="*/ 2757054 w 7578436"/>
              <a:gd name="connsiteY4" fmla="*/ 1511660 h 1735146"/>
              <a:gd name="connsiteX5" fmla="*/ 0 w 7578436"/>
              <a:gd name="connsiteY5" fmla="*/ 1537854 h 1735146"/>
              <a:gd name="connsiteX6" fmla="*/ 13854 w 7578436"/>
              <a:gd name="connsiteY6" fmla="*/ 0 h 1735146"/>
              <a:gd name="connsiteX0" fmla="*/ 13854 w 7578436"/>
              <a:gd name="connsiteY0" fmla="*/ 0 h 1739163"/>
              <a:gd name="connsiteX1" fmla="*/ 2854036 w 7578436"/>
              <a:gd name="connsiteY1" fmla="*/ 13854 h 1739163"/>
              <a:gd name="connsiteX2" fmla="*/ 7578436 w 7578436"/>
              <a:gd name="connsiteY2" fmla="*/ 789709 h 1739163"/>
              <a:gd name="connsiteX3" fmla="*/ 7578436 w 7578436"/>
              <a:gd name="connsiteY3" fmla="*/ 1704109 h 1739163"/>
              <a:gd name="connsiteX4" fmla="*/ 2757054 w 7578436"/>
              <a:gd name="connsiteY4" fmla="*/ 1511660 h 1739163"/>
              <a:gd name="connsiteX5" fmla="*/ 0 w 7578436"/>
              <a:gd name="connsiteY5" fmla="*/ 1537854 h 1739163"/>
              <a:gd name="connsiteX6" fmla="*/ 13854 w 7578436"/>
              <a:gd name="connsiteY6" fmla="*/ 0 h 1739163"/>
              <a:gd name="connsiteX0" fmla="*/ 13854 w 7602249"/>
              <a:gd name="connsiteY0" fmla="*/ 0 h 1782045"/>
              <a:gd name="connsiteX1" fmla="*/ 2854036 w 7602249"/>
              <a:gd name="connsiteY1" fmla="*/ 13854 h 1782045"/>
              <a:gd name="connsiteX2" fmla="*/ 7578436 w 7602249"/>
              <a:gd name="connsiteY2" fmla="*/ 789709 h 1782045"/>
              <a:gd name="connsiteX3" fmla="*/ 7602249 w 7602249"/>
              <a:gd name="connsiteY3" fmla="*/ 1751258 h 1782045"/>
              <a:gd name="connsiteX4" fmla="*/ 2757054 w 7602249"/>
              <a:gd name="connsiteY4" fmla="*/ 1511660 h 1782045"/>
              <a:gd name="connsiteX5" fmla="*/ 0 w 7602249"/>
              <a:gd name="connsiteY5" fmla="*/ 1537854 h 1782045"/>
              <a:gd name="connsiteX6" fmla="*/ 13854 w 7602249"/>
              <a:gd name="connsiteY6" fmla="*/ 0 h 1782045"/>
              <a:gd name="connsiteX0" fmla="*/ 13854 w 7602249"/>
              <a:gd name="connsiteY0" fmla="*/ 0 h 1751258"/>
              <a:gd name="connsiteX1" fmla="*/ 2854036 w 7602249"/>
              <a:gd name="connsiteY1" fmla="*/ 13854 h 1751258"/>
              <a:gd name="connsiteX2" fmla="*/ 7578436 w 7602249"/>
              <a:gd name="connsiteY2" fmla="*/ 789709 h 1751258"/>
              <a:gd name="connsiteX3" fmla="*/ 7602249 w 7602249"/>
              <a:gd name="connsiteY3" fmla="*/ 1751258 h 1751258"/>
              <a:gd name="connsiteX4" fmla="*/ 2757054 w 7602249"/>
              <a:gd name="connsiteY4" fmla="*/ 1511660 h 1751258"/>
              <a:gd name="connsiteX5" fmla="*/ 0 w 7602249"/>
              <a:gd name="connsiteY5" fmla="*/ 1537854 h 1751258"/>
              <a:gd name="connsiteX6" fmla="*/ 13854 w 7602249"/>
              <a:gd name="connsiteY6" fmla="*/ 0 h 1751258"/>
              <a:gd name="connsiteX0" fmla="*/ 13854 w 7602249"/>
              <a:gd name="connsiteY0" fmla="*/ 0 h 1751258"/>
              <a:gd name="connsiteX1" fmla="*/ 2854036 w 7602249"/>
              <a:gd name="connsiteY1" fmla="*/ 13854 h 1751258"/>
              <a:gd name="connsiteX2" fmla="*/ 7597486 w 7602249"/>
              <a:gd name="connsiteY2" fmla="*/ 789709 h 1751258"/>
              <a:gd name="connsiteX3" fmla="*/ 7602249 w 7602249"/>
              <a:gd name="connsiteY3" fmla="*/ 1751258 h 1751258"/>
              <a:gd name="connsiteX4" fmla="*/ 2757054 w 7602249"/>
              <a:gd name="connsiteY4" fmla="*/ 1511660 h 1751258"/>
              <a:gd name="connsiteX5" fmla="*/ 0 w 7602249"/>
              <a:gd name="connsiteY5" fmla="*/ 1537854 h 1751258"/>
              <a:gd name="connsiteX6" fmla="*/ 13854 w 7602249"/>
              <a:gd name="connsiteY6" fmla="*/ 0 h 1751258"/>
              <a:gd name="connsiteX0" fmla="*/ 13854 w 7597553"/>
              <a:gd name="connsiteY0" fmla="*/ 0 h 1751258"/>
              <a:gd name="connsiteX1" fmla="*/ 2854036 w 7597553"/>
              <a:gd name="connsiteY1" fmla="*/ 13854 h 1751258"/>
              <a:gd name="connsiteX2" fmla="*/ 7597486 w 7597553"/>
              <a:gd name="connsiteY2" fmla="*/ 789709 h 1751258"/>
              <a:gd name="connsiteX3" fmla="*/ 7573674 w 7597553"/>
              <a:gd name="connsiteY3" fmla="*/ 1751258 h 1751258"/>
              <a:gd name="connsiteX4" fmla="*/ 2757054 w 7597553"/>
              <a:gd name="connsiteY4" fmla="*/ 1511660 h 1751258"/>
              <a:gd name="connsiteX5" fmla="*/ 0 w 7597553"/>
              <a:gd name="connsiteY5" fmla="*/ 1537854 h 1751258"/>
              <a:gd name="connsiteX6" fmla="*/ 13854 w 7597553"/>
              <a:gd name="connsiteY6" fmla="*/ 0 h 1751258"/>
              <a:gd name="connsiteX0" fmla="*/ 13854 w 7578647"/>
              <a:gd name="connsiteY0" fmla="*/ 0 h 1751258"/>
              <a:gd name="connsiteX1" fmla="*/ 2854036 w 7578647"/>
              <a:gd name="connsiteY1" fmla="*/ 13854 h 1751258"/>
              <a:gd name="connsiteX2" fmla="*/ 7578436 w 7578647"/>
              <a:gd name="connsiteY2" fmla="*/ 789709 h 1751258"/>
              <a:gd name="connsiteX3" fmla="*/ 7573674 w 7578647"/>
              <a:gd name="connsiteY3" fmla="*/ 1751258 h 1751258"/>
              <a:gd name="connsiteX4" fmla="*/ 2757054 w 7578647"/>
              <a:gd name="connsiteY4" fmla="*/ 1511660 h 1751258"/>
              <a:gd name="connsiteX5" fmla="*/ 0 w 7578647"/>
              <a:gd name="connsiteY5" fmla="*/ 1537854 h 1751258"/>
              <a:gd name="connsiteX6" fmla="*/ 13854 w 7578647"/>
              <a:gd name="connsiteY6" fmla="*/ 0 h 1751258"/>
              <a:gd name="connsiteX0" fmla="*/ 13854 w 7578647"/>
              <a:gd name="connsiteY0" fmla="*/ 0 h 1751258"/>
              <a:gd name="connsiteX1" fmla="*/ 2854036 w 7578647"/>
              <a:gd name="connsiteY1" fmla="*/ 13854 h 1751258"/>
              <a:gd name="connsiteX2" fmla="*/ 7578436 w 7578647"/>
              <a:gd name="connsiteY2" fmla="*/ 794947 h 1751258"/>
              <a:gd name="connsiteX3" fmla="*/ 7573674 w 7578647"/>
              <a:gd name="connsiteY3" fmla="*/ 1751258 h 1751258"/>
              <a:gd name="connsiteX4" fmla="*/ 2757054 w 7578647"/>
              <a:gd name="connsiteY4" fmla="*/ 1511660 h 1751258"/>
              <a:gd name="connsiteX5" fmla="*/ 0 w 7578647"/>
              <a:gd name="connsiteY5" fmla="*/ 1537854 h 1751258"/>
              <a:gd name="connsiteX6" fmla="*/ 13854 w 7578647"/>
              <a:gd name="connsiteY6" fmla="*/ 0 h 175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8647" h="1751258">
                <a:moveTo>
                  <a:pt x="13854" y="0"/>
                </a:moveTo>
                <a:lnTo>
                  <a:pt x="2854036" y="13854"/>
                </a:lnTo>
                <a:cubicBezTo>
                  <a:pt x="4114800" y="145472"/>
                  <a:pt x="6791036" y="513238"/>
                  <a:pt x="7578436" y="794947"/>
                </a:cubicBezTo>
                <a:cubicBezTo>
                  <a:pt x="7580024" y="1115463"/>
                  <a:pt x="7572086" y="1430742"/>
                  <a:pt x="7573674" y="1751258"/>
                </a:cubicBezTo>
                <a:lnTo>
                  <a:pt x="2757054" y="1511660"/>
                </a:lnTo>
                <a:lnTo>
                  <a:pt x="0" y="1537854"/>
                </a:lnTo>
                <a:lnTo>
                  <a:pt x="13854" y="0"/>
                </a:lnTo>
                <a:close/>
              </a:path>
            </a:pathLst>
          </a:custGeom>
          <a:gradFill>
            <a:gsLst>
              <a:gs pos="0">
                <a:srgbClr val="7C7058"/>
              </a:gs>
              <a:gs pos="100000">
                <a:srgbClr val="B5BCBF"/>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endParaRPr lang="da-DK" b="1" dirty="0">
              <a:solidFill>
                <a:schemeClr val="tx1"/>
              </a:solidFill>
              <a:latin typeface="Arial" panose="020B0604020202020204" pitchFamily="34" charset="0"/>
              <a:cs typeface="Arial" panose="020B0604020202020204" pitchFamily="34" charset="0"/>
            </a:endParaRPr>
          </a:p>
        </p:txBody>
      </p:sp>
      <p:grpSp>
        <p:nvGrpSpPr>
          <p:cNvPr id="14" name="Gruppe 13"/>
          <p:cNvGrpSpPr/>
          <p:nvPr/>
        </p:nvGrpSpPr>
        <p:grpSpPr>
          <a:xfrm>
            <a:off x="971056" y="2419906"/>
            <a:ext cx="7597657" cy="3533562"/>
            <a:chOff x="-29093" y="1468582"/>
            <a:chExt cx="8597806" cy="4483475"/>
          </a:xfrm>
        </p:grpSpPr>
        <p:sp>
          <p:nvSpPr>
            <p:cNvPr id="4" name="Rektangel 3"/>
            <p:cNvSpPr/>
            <p:nvPr/>
          </p:nvSpPr>
          <p:spPr>
            <a:xfrm>
              <a:off x="-29093" y="3712110"/>
              <a:ext cx="3135363" cy="141112"/>
            </a:xfrm>
            <a:prstGeom prst="rect">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da-DK" dirty="0">
                  <a:solidFill>
                    <a:schemeClr val="tx1"/>
                  </a:solidFill>
                  <a:latin typeface="Arial" panose="020B0604020202020204" pitchFamily="34" charset="0"/>
                  <a:cs typeface="Arial" panose="020B0604020202020204" pitchFamily="34" charset="0"/>
                </a:rPr>
                <a:t>.</a:t>
              </a:r>
            </a:p>
          </p:txBody>
        </p:sp>
        <p:sp>
          <p:nvSpPr>
            <p:cNvPr id="45" name="Rektangel 44"/>
            <p:cNvSpPr/>
            <p:nvPr/>
          </p:nvSpPr>
          <p:spPr>
            <a:xfrm>
              <a:off x="-14816" y="5625961"/>
              <a:ext cx="3112344" cy="189129"/>
            </a:xfrm>
            <a:prstGeom prst="rect">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da-DK" dirty="0">
                  <a:solidFill>
                    <a:schemeClr val="tx1"/>
                  </a:solidFill>
                  <a:latin typeface="Arial" panose="020B0604020202020204" pitchFamily="34" charset="0"/>
                  <a:cs typeface="Arial" panose="020B0604020202020204" pitchFamily="34" charset="0"/>
                </a:rPr>
                <a:t>.</a:t>
              </a:r>
            </a:p>
          </p:txBody>
        </p:sp>
        <p:sp>
          <p:nvSpPr>
            <p:cNvPr id="20" name="Afrundet rektangel 19"/>
            <p:cNvSpPr/>
            <p:nvPr/>
          </p:nvSpPr>
          <p:spPr>
            <a:xfrm>
              <a:off x="3091455" y="1468582"/>
              <a:ext cx="136654" cy="2393522"/>
            </a:xfrm>
            <a:prstGeom prst="roundRect">
              <a:avLst/>
            </a:prstGeom>
            <a:blipFill>
              <a:blip r:embed="rId5">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sp>
          <p:nvSpPr>
            <p:cNvPr id="49" name="Afrundet rektangel 48"/>
            <p:cNvSpPr/>
            <p:nvPr/>
          </p:nvSpPr>
          <p:spPr>
            <a:xfrm>
              <a:off x="4948750" y="1514952"/>
              <a:ext cx="136654" cy="2060018"/>
            </a:xfrm>
            <a:prstGeom prst="roundRect">
              <a:avLst/>
            </a:prstGeom>
            <a:blipFill>
              <a:blip r:embed="rId5">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sp>
          <p:nvSpPr>
            <p:cNvPr id="62" name="Rektangel 61"/>
            <p:cNvSpPr/>
            <p:nvPr/>
          </p:nvSpPr>
          <p:spPr>
            <a:xfrm rot="154998">
              <a:off x="3092718" y="5772636"/>
              <a:ext cx="5468125" cy="179421"/>
            </a:xfrm>
            <a:prstGeom prst="rect">
              <a:avLst/>
            </a:prstGeom>
            <a:blipFill>
              <a:blip r:embed="rId5">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da-DK" dirty="0">
                  <a:solidFill>
                    <a:schemeClr val="tx1"/>
                  </a:solidFill>
                  <a:latin typeface="Arial" panose="020B0604020202020204" pitchFamily="34" charset="0"/>
                  <a:cs typeface="Arial" panose="020B0604020202020204" pitchFamily="34" charset="0"/>
                </a:rPr>
                <a:t>.</a:t>
              </a:r>
            </a:p>
          </p:txBody>
        </p:sp>
        <p:sp>
          <p:nvSpPr>
            <p:cNvPr id="63" name="Rektangel 62"/>
            <p:cNvSpPr/>
            <p:nvPr/>
          </p:nvSpPr>
          <p:spPr>
            <a:xfrm rot="154998">
              <a:off x="5086886" y="3453312"/>
              <a:ext cx="3481827" cy="214577"/>
            </a:xfrm>
            <a:prstGeom prst="rect">
              <a:avLst/>
            </a:prstGeom>
            <a:blipFill>
              <a:blip r:embed="rId5">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da-DK" dirty="0">
                  <a:solidFill>
                    <a:schemeClr val="tx1"/>
                  </a:solidFill>
                  <a:latin typeface="Arial" panose="020B0604020202020204" pitchFamily="34" charset="0"/>
                  <a:cs typeface="Arial" panose="020B0604020202020204" pitchFamily="34" charset="0"/>
                </a:rPr>
                <a:t>.</a:t>
              </a:r>
            </a:p>
          </p:txBody>
        </p:sp>
      </p:grpSp>
      <p:grpSp>
        <p:nvGrpSpPr>
          <p:cNvPr id="312" name="Gruppe 311"/>
          <p:cNvGrpSpPr/>
          <p:nvPr/>
        </p:nvGrpSpPr>
        <p:grpSpPr>
          <a:xfrm>
            <a:off x="7969266" y="6229354"/>
            <a:ext cx="506208" cy="720820"/>
            <a:chOff x="7501762" y="6152504"/>
            <a:chExt cx="506208" cy="720820"/>
          </a:xfrm>
        </p:grpSpPr>
        <p:sp>
          <p:nvSpPr>
            <p:cNvPr id="313" name="Rektangel 312"/>
            <p:cNvSpPr/>
            <p:nvPr/>
          </p:nvSpPr>
          <p:spPr>
            <a:xfrm>
              <a:off x="7501762" y="6152504"/>
              <a:ext cx="506208" cy="7208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14" name="Gruppe 313"/>
            <p:cNvGrpSpPr/>
            <p:nvPr/>
          </p:nvGrpSpPr>
          <p:grpSpPr>
            <a:xfrm>
              <a:off x="7518704" y="6271764"/>
              <a:ext cx="445253" cy="373349"/>
              <a:chOff x="7374328" y="5723244"/>
              <a:chExt cx="445253" cy="373349"/>
            </a:xfrm>
            <a:solidFill>
              <a:schemeClr val="bg1"/>
            </a:solidFill>
          </p:grpSpPr>
          <p:sp>
            <p:nvSpPr>
              <p:cNvPr id="315" name="Tekstboks 314"/>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31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
        <p:nvSpPr>
          <p:cNvPr id="9" name="Tekstboks 8"/>
          <p:cNvSpPr txBox="1"/>
          <p:nvPr/>
        </p:nvSpPr>
        <p:spPr>
          <a:xfrm>
            <a:off x="5866829" y="2620491"/>
            <a:ext cx="2723823" cy="646331"/>
          </a:xfrm>
          <a:prstGeom prst="rect">
            <a:avLst/>
          </a:prstGeom>
          <a:noFill/>
        </p:spPr>
        <p:txBody>
          <a:bodyPr wrap="none" rtlCol="0">
            <a:spAutoFit/>
          </a:bodyPr>
          <a:lstStyle/>
          <a:p>
            <a:r>
              <a:rPr lang="da-DK" b="1" dirty="0">
                <a:latin typeface="Arial" panose="020B0604020202020204" pitchFamily="34" charset="0"/>
                <a:cs typeface="Arial" panose="020B0604020202020204" pitchFamily="34" charset="0"/>
              </a:rPr>
              <a:t>Det er kun svovlbrinte</a:t>
            </a:r>
          </a:p>
          <a:p>
            <a:r>
              <a:rPr lang="da-DK" b="1" dirty="0">
                <a:latin typeface="Arial" panose="020B0604020202020204" pitchFamily="34" charset="0"/>
                <a:cs typeface="Arial" panose="020B0604020202020204" pitchFamily="34" charset="0"/>
              </a:rPr>
              <a:t>som overgår til luftfase</a:t>
            </a:r>
          </a:p>
        </p:txBody>
      </p:sp>
      <p:sp>
        <p:nvSpPr>
          <p:cNvPr id="137" name="Højrepil 136"/>
          <p:cNvSpPr/>
          <p:nvPr/>
        </p:nvSpPr>
        <p:spPr>
          <a:xfrm rot="176499">
            <a:off x="7041131" y="5255559"/>
            <a:ext cx="1244717" cy="453563"/>
          </a:xfrm>
          <a:prstGeom prst="rightArrow">
            <a:avLst/>
          </a:prstGeom>
          <a:gradFill>
            <a:gsLst>
              <a:gs pos="0">
                <a:schemeClr val="bg1">
                  <a:lumMod val="50000"/>
                </a:schemeClr>
              </a:gs>
              <a:gs pos="100000">
                <a:schemeClr val="bg1">
                  <a:lumMod val="85000"/>
                </a:schemeClr>
              </a:gs>
            </a:gsLst>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7479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xit" presetSubtype="8" fill="hold" grpId="0" nodeType="withEffect">
                                  <p:stCondLst>
                                    <p:cond delay="0"/>
                                  </p:stCondLst>
                                  <p:childTnLst>
                                    <p:animEffect transition="out" filter="wipe(left)">
                                      <p:cBhvr>
                                        <p:cTn id="6" dur="400"/>
                                        <p:tgtEl>
                                          <p:spTgt spid="204"/>
                                        </p:tgtEl>
                                      </p:cBhvr>
                                    </p:animEffect>
                                    <p:set>
                                      <p:cBhvr>
                                        <p:cTn id="7" dur="1" fill="hold">
                                          <p:stCondLst>
                                            <p:cond delay="399"/>
                                          </p:stCondLst>
                                        </p:cTn>
                                        <p:tgtEl>
                                          <p:spTgt spid="204"/>
                                        </p:tgtEl>
                                        <p:attrNameLst>
                                          <p:attrName>style.visibility</p:attrName>
                                        </p:attrNameLst>
                                      </p:cBhvr>
                                      <p:to>
                                        <p:strVal val="hidden"/>
                                      </p:to>
                                    </p:set>
                                  </p:childTnLst>
                                </p:cTn>
                              </p:par>
                              <p:par>
                                <p:cTn id="8" presetID="1"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childTnLst>
                                </p:cTn>
                              </p:par>
                              <p:par>
                                <p:cTn id="10" presetID="22" presetClass="entr" presetSubtype="8" repeatCount="indefinite" fill="remove"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3000"/>
                                        <p:tgtEl>
                                          <p:spTgt spid="3"/>
                                        </p:tgtEl>
                                      </p:cBhvr>
                                    </p:animEffect>
                                  </p:childTnLst>
                                </p:cTn>
                              </p:par>
                              <p:par>
                                <p:cTn id="13" presetID="22" presetClass="entr" presetSubtype="8" repeatCount="indefinite" fill="remove" grpId="0" nodeType="withEffect">
                                  <p:stCondLst>
                                    <p:cond delay="0"/>
                                  </p:stCondLst>
                                  <p:childTnLst>
                                    <p:set>
                                      <p:cBhvr>
                                        <p:cTn id="14" dur="1" fill="hold">
                                          <p:stCondLst>
                                            <p:cond delay="0"/>
                                          </p:stCondLst>
                                        </p:cTn>
                                        <p:tgtEl>
                                          <p:spTgt spid="137"/>
                                        </p:tgtEl>
                                        <p:attrNameLst>
                                          <p:attrName>style.visibility</p:attrName>
                                        </p:attrNameLst>
                                      </p:cBhvr>
                                      <p:to>
                                        <p:strVal val="visible"/>
                                      </p:to>
                                    </p:set>
                                    <p:animEffect transition="in" filter="wipe(left)">
                                      <p:cBhvr>
                                        <p:cTn id="15" dur="2000"/>
                                        <p:tgtEl>
                                          <p:spTgt spid="137"/>
                                        </p:tgtEl>
                                      </p:cBhvr>
                                    </p:animEffect>
                                  </p:childTnLst>
                                </p:cTn>
                              </p:par>
                              <p:par>
                                <p:cTn id="16" presetID="0" presetClass="path" presetSubtype="0" repeatCount="indefinite" decel="100000" fill="hold" grpId="0" nodeType="withEffect">
                                  <p:stCondLst>
                                    <p:cond delay="0"/>
                                  </p:stCondLst>
                                  <p:endCondLst>
                                    <p:cond evt="onNext" delay="0">
                                      <p:tgtEl>
                                        <p:sldTgt/>
                                      </p:tgtEl>
                                    </p:cond>
                                  </p:endCondLst>
                                  <p:childTnLst>
                                    <p:animMotion origin="layout" path="M -0.04948 0.11158 C -0.04132 0.11065 -0.03316 0.11042 -0.025 0.1088 C -0.02136 0.10834 -0.0158 0.10278 -0.0158 0.10324 C -0.01216 0.0926 -0.01563 0.09051 -0.00504 0.08843 C -0.00382 0.08172 -0.00538 0.08519 0.00034 0.07894 C 0.00208 0.07686 0.00573 0.07292 0.00573 0.07315 C 0.00156 0.07061 -0.00677 0.07107 0.00034 0.06598 C 0.00382 0.05996 0.00746 0.05394 0.01111 0.04815 C 0.00902 0.04352 0.01059 0.04236 0.0118 0.03773 C 0.01302 0.01713 0.01302 0.03241 0.01562 0.02061 C 0.01614 0.01343 0.0151 0.00348 0.01875 -0.00254 C 0.01979 -0.0074 0.01944 -0.01227 0.021 -0.01713 C 0.02187 -0.02338 0.02187 -0.02106 0.02187 -0.02384 " pathEditMode="relative" rAng="0" ptsTypes="ffffffffffffA">
                                      <p:cBhvr>
                                        <p:cTn id="17" dur="5000" fill="hold"/>
                                        <p:tgtEl>
                                          <p:spTgt spid="180"/>
                                        </p:tgtEl>
                                        <p:attrNameLst>
                                          <p:attrName>ppt_x</p:attrName>
                                          <p:attrName>ppt_y</p:attrName>
                                        </p:attrNameLst>
                                      </p:cBhvr>
                                      <p:rCtr x="3559" y="-6782"/>
                                    </p:animMotion>
                                  </p:childTnLst>
                                </p:cTn>
                              </p:par>
                              <p:par>
                                <p:cTn id="18" presetID="1" presetClass="exit" presetSubtype="0" fill="hold" nodeType="withEffect">
                                  <p:stCondLst>
                                    <p:cond delay="0"/>
                                  </p:stCondLst>
                                  <p:childTnLst>
                                    <p:set>
                                      <p:cBhvr>
                                        <p:cTn id="19" dur="1" fill="hold">
                                          <p:stCondLst>
                                            <p:cond delay="0"/>
                                          </p:stCondLst>
                                        </p:cTn>
                                        <p:tgtEl>
                                          <p:spTgt spid="24"/>
                                        </p:tgtEl>
                                        <p:attrNameLst>
                                          <p:attrName>style.visibility</p:attrName>
                                        </p:attrNameLst>
                                      </p:cBhvr>
                                      <p:to>
                                        <p:strVal val="hidden"/>
                                      </p:to>
                                    </p:set>
                                  </p:childTnLst>
                                </p:cTn>
                              </p:par>
                              <p:par>
                                <p:cTn id="20" presetID="0" presetClass="path" presetSubtype="0" repeatCount="indefinite" accel="50000" decel="50000" fill="hold" grpId="0" nodeType="withEffect">
                                  <p:stCondLst>
                                    <p:cond delay="0"/>
                                  </p:stCondLst>
                                  <p:childTnLst>
                                    <p:animMotion origin="layout" path="M -0.07465 0.24398 C -0.07344 0.23982 -0.07222 0.2375 -0.07153 0.23287 C -0.07066 0.21991 -0.07291 0.21227 -0.06684 0.20741 C -0.0658 0.2037 -0.06267 0.19884 -0.06267 0.19931 C -0.05989 0.18912 -0.05555 0.18079 -0.05069 0.17824 C -0.05 0.15208 -0.04826 0.13495 -0.04028 0.1162 C -0.03975 0.10926 -0.03889 0.10232 -0.03715 0.09676 C -0.03541 0.07685 -0.03524 0.05695 -0.0335 0.03727 C -0.03316 0.0331 -0.03038 0.03357 -0.02882 0.03241 C -0.02569 0.02963 -0.02465 0.03032 -0.01996 0.0287 C -0.0191 0.02222 -0.01944 0.01852 -0.01684 0.01667 C -0.01597 0.0088 -0.01823 -0.00278 -0.01371 -0.00648 C -0.01267 -0.01389 -0.01146 -0.0206 -0.01059 -0.02847 C -0.01024 -0.04282 -0.01041 -0.05718 -0.0085 -0.07083 C -0.00781 -0.08819 -0.0059 -0.12222 -0.01267 -0.1331 C -0.01441 -0.14514 -0.01267 -0.1287 -0.01163 -0.13796 C -0.01094 -0.14468 -0.00955 -0.17222 -0.00955 -0.18148 " pathEditMode="relative" rAng="0" ptsTypes="ffffffffffffffffA">
                                      <p:cBhvr>
                                        <p:cTn id="21" dur="5000" fill="hold"/>
                                        <p:tgtEl>
                                          <p:spTgt spid="189"/>
                                        </p:tgtEl>
                                        <p:attrNameLst>
                                          <p:attrName>ppt_x</p:attrName>
                                          <p:attrName>ppt_y</p:attrName>
                                        </p:attrNameLst>
                                      </p:cBhvr>
                                      <p:rCtr x="3438" y="-21273"/>
                                    </p:animMotion>
                                  </p:childTnLst>
                                </p:cTn>
                              </p:par>
                              <p:par>
                                <p:cTn id="22" presetID="0" presetClass="path" presetSubtype="0" repeatCount="indefinite" accel="50000" decel="50000" fill="hold" grpId="0" nodeType="withEffect">
                                  <p:stCondLst>
                                    <p:cond delay="0"/>
                                  </p:stCondLst>
                                  <p:childTnLst>
                                    <p:animMotion origin="layout" path="M -0.07673 0.19097 C -0.07482 0.20185 -0.07534 0.21273 -0.07257 0.22291 C -0.07204 0.22824 -0.0717 0.22986 -0.06944 0.23287 C -0.06545 0.24467 -0.05764 0.24421 -0.05121 0.2449 C -0.04948 0.26458 -0.04722 0.25903 -0.03454 0.25995 C -0.02777 0.26875 -0.03698 0.25764 -0.01579 0.26389 C -0.01354 0.26458 -0.00954 0.26898 -0.00954 0.26944 C -0.00451 0.26666 -0.00329 0.26134 0.00243 0.25903 C 0.00382 0.25092 0.01025 0.25069 0.01389 0.24699 C 0.01962 0.22824 0.03091 0.22801 0.04098 0.22592 C 0.04427 0.21296 0.05122 0.20671 0.05452 0.19398 C 0.05486 0.1743 0.05539 0.1456 0.06546 0.13287 C 0.06615 0.12893 0.06684 0.12037 0.06858 0.11759 C 0.06945 0.1162 0.07066 0.11597 0.07171 0.11458 C 0.07257 0.09699 0.07361 0.0794 0.07171 0.06157 C 0.07153 0.05555 0.07205 0.0493 0.07118 0.04352 C 0.07084 0.0412 0.06806 0.03958 0.06806 0.03981 C 0.06823 0.03588 0.06789 0.03194 0.06858 0.02847 C 0.06927 0.02546 0.07153 0.02453 0.07223 0.02153 C 0.07379 0.01597 0.07292 0.01898 0.07483 0.0125 C 0.07535 0.00764 0.07605 0.00254 0.07691 -0.00255 C 0.07622 -0.04584 0.08195 -0.03357 0.06077 -0.03357 C 0.0599 -0.03357 0.05903 -0.03403 0.05816 -0.03449 C 0.05747 -0.03959 0.05365 -0.0669 0.05191 -0.06945 C 0.04861 -0.07454 0.04358 -0.07107 0.03941 -0.07153 C 0.03837 -0.07222 0.03733 -0.07292 0.03629 -0.07361 C 0.03577 -0.07385 0.03473 -0.07454 0.03473 -0.07408 C 0.03403 -0.08148 0.03334 -0.07847 0.0316 -0.08357 C 0.03108 -0.09074 0.03004 -0.10278 0.02587 -0.10556 C 0.02275 -0.10463 0.02171 -0.10347 0.01962 -0.10741 L 0.05035 -0.07153 L 0.01962 -0.09653 " pathEditMode="relative" rAng="0" ptsTypes="fffffffffffffffffffffffffffffAAA">
                                      <p:cBhvr>
                                        <p:cTn id="23" dur="5000" fill="hold"/>
                                        <p:tgtEl>
                                          <p:spTgt spid="186"/>
                                        </p:tgtEl>
                                        <p:attrNameLst>
                                          <p:attrName>ppt_x</p:attrName>
                                          <p:attrName>ppt_y</p:attrName>
                                        </p:attrNameLst>
                                      </p:cBhvr>
                                      <p:rCtr x="7934" y="-10995"/>
                                    </p:animMotion>
                                  </p:childTnLst>
                                </p:cTn>
                              </p:par>
                              <p:par>
                                <p:cTn id="24" presetID="0" presetClass="path" presetSubtype="0" repeatCount="indefinite" accel="50000" decel="50000" fill="hold" grpId="0" nodeType="withEffect">
                                  <p:stCondLst>
                                    <p:cond delay="0"/>
                                  </p:stCondLst>
                                  <p:childTnLst>
                                    <p:animMotion origin="layout" path="M -0.20052 0.07987 C -0.19757 0.08149 -0.19583 0.08195 -0.19271 0.08264 C -0.19254 0.08589 -0.19271 0.08913 -0.19219 0.09237 C -0.19201 0.09352 -0.18958 0.09399 -0.18906 0.09445 C -0.18802 0.09538 -0.18594 0.09723 -0.18594 0.09723 C -0.1842 0.10047 -0.18195 0.10301 -0.18021 0.10626 C -0.17639 0.11343 -0.17587 0.11505 -0.16875 0.11667 C -0.16406 0.11505 -0.16337 0.11343 -0.15885 0.11528 C -0.15278 0.12061 -0.15695 0.11922 -0.14531 0.12014 C -0.13767 0.12269 -0.12951 0.1257 -0.1224 0.13056 C -0.12031 0.13496 -0.11892 0.12871 -0.11719 0.12639 C -0.11163 0.11899 -0.10399 0.11575 -0.09844 0.10834 C -0.09583 0.09815 -0.08229 0.10116 -0.07552 0.1007 C -0.07344 0.10024 -0.0684 0.09885 -0.06615 0.09792 C -0.0651 0.09746 -0.06302 0.09653 -0.06302 0.09653 C -0.05972 0.09769 -0.05642 0.09815 -0.05313 0.09931 C -0.05191 0.10093 -0.05052 0.10556 -0.05052 0.10556 C -0.04965 0.11297 -0.04931 0.11459 -0.04375 0.11598 C -0.03559 0.11459 -0.03021 0.11181 -0.02344 0.10626 C -0.02135 0.10209 -0.02431 0.1007 -0.02604 0.09723 C -0.0257 0.09468 -0.02587 0.0919 -0.025 0.08959 C -0.02413 0.08704 -0.01354 0.08311 -0.01094 0.08126 C -0.01059 0.08056 -0.01007 0.07987 -0.0099 0.07917 C -0.00903 0.07663 -0.00885 0.07385 -0.00781 0.07153 C -0.0066 0.06876 -0.00451 0.06667 -0.00313 0.06389 C -0.00191 0.05834 -0.00156 0.05301 -0.00104 0.04723 C -0.00191 0.04237 -0.00278 0.03797 -0.00365 0.03334 C -0.00104 0.03102 -0.00174 0.02755 -0.00104 0.02362 C -0.00156 0.01505 5.55556E-7 0.00834 5.55556E-7 6.2963E-6 " pathEditMode="relative" ptsTypes="ffffffffffffffffffffffffffffA">
                                      <p:cBhvr>
                                        <p:cTn id="25" dur="5000" fill="hold"/>
                                        <p:tgtEl>
                                          <p:spTgt spid="185"/>
                                        </p:tgtEl>
                                        <p:attrNameLst>
                                          <p:attrName>ppt_x</p:attrName>
                                          <p:attrName>ppt_y</p:attrName>
                                        </p:attrNameLst>
                                      </p:cBhvr>
                                    </p:animMotion>
                                  </p:childTnLst>
                                </p:cTn>
                              </p:par>
                              <p:par>
                                <p:cTn id="26" presetID="0" presetClass="path" presetSubtype="0" repeatCount="indefinite" accel="50000" decel="50000" fill="hold" grpId="0" nodeType="withEffect">
                                  <p:stCondLst>
                                    <p:cond delay="0"/>
                                  </p:stCondLst>
                                  <p:childTnLst>
                                    <p:animMotion origin="layout" path="M -0.12969 0.13866 C -0.125 0.13449 -0.11893 0.1331 -0.11354 0.13171 C -0.10799 0.13264 -0.10591 0.1331 -0.1 0.13241 C -0.09931 0.13218 -0.09549 0.13056 -0.09479 0.12963 C -0.09098 0.12454 -0.09427 0.11366 -0.08802 0.11088 C -0.08681 0.11042 -0.08559 0.11042 -0.08438 0.11019 C -0.08021 0.10833 -0.07587 0.10949 -0.07188 0.11158 C -0.07014 0.11435 -0.06875 0.11829 -0.06667 0.1206 C -0.06389 0.12384 -0.05764 0.12546 -0.05417 0.12616 C -0.05087 0.1294 -0.04775 0.13079 -0.04375 0.13171 C -0.04289 0.13148 -0.04184 0.13171 -0.04115 0.13102 C -0.03907 0.12871 -0.0408 0.12361 -0.04115 0.11991 C -0.04167 0.11458 -0.04323 0.10996 -0.04427 0.10463 C -0.04375 0.09908 -0.04236 0.09838 -0.04167 0.09352 C -0.0408 0.08125 -0.03976 0.08403 -0.03021 0.0831 C -0.03403 0.07801 -0.03264 0.08125 -0.03386 0.07269 C -0.03403 0.07153 -0.03438 0.06921 -0.03438 0.06921 C -0.03368 0.05486 -0.03542 0.05533 -0.02448 0.05324 C -0.01927 0.05093 -0.01771 0.05116 -0.01459 0.0456 C -0.01407 0.0382 -0.01493 0.03426 -0.0099 0.03102 C -0.00747 0.02616 -0.00816 0.02847 -0.00729 0.02477 C -0.00729 0.02477 -0.0066 0.01736 -0.00625 0.01644 C -0.00539 0.01389 -0.00348 0.01227 -0.00261 0.00949 C -0.00191 0.00718 -0.00209 0.00394 -0.00104 0.00185 C -0.0007 0.00116 1.66667E-6 -0.00023 1.66667E-6 -0.00023 " pathEditMode="relative" ptsTypes="ffffffffffffffffffffffffA">
                                      <p:cBhvr>
                                        <p:cTn id="27" dur="5000" fill="hold"/>
                                        <p:tgtEl>
                                          <p:spTgt spid="187"/>
                                        </p:tgtEl>
                                        <p:attrNameLst>
                                          <p:attrName>ppt_x</p:attrName>
                                          <p:attrName>ppt_y</p:attrName>
                                        </p:attrNameLst>
                                      </p:cBhvr>
                                    </p:animMotion>
                                  </p:childTnLst>
                                </p:cTn>
                              </p:par>
                              <p:par>
                                <p:cTn id="28" presetID="0" presetClass="path" presetSubtype="0" repeatCount="indefinite" accel="50000" decel="50000" fill="hold" grpId="0" nodeType="withEffect">
                                  <p:stCondLst>
                                    <p:cond delay="0"/>
                                  </p:stCondLst>
                                  <p:childTnLst>
                                    <p:animMotion origin="layout" path="M -0.16198 0.17361 C -0.15764 0.17546 -0.15504 0.17916 -0.1507 0.18264 C -0.14809 0.18449 -0.14531 0.18518 -0.14271 0.18727 C -0.13941 0.17708 -0.13733 0.16597 -0.13438 0.15555 C -0.12952 0.1618 -0.13195 0.1699 -0.12795 0.17708 C -0.12518 0.175 -0.12257 0.17384 -0.11997 0.17245 C -0.11181 0.17384 -0.10486 0.17361 -0.09757 0.18032 C -0.08681 0.17801 -0.075 0.15764 -0.0684 0.13727 C -0.06702 0.125 -0.06493 0.10717 -0.05955 0.10115 C -0.05643 0.09768 -0.05313 0.09745 -0.05 0.0956 C -0.04913 0.09051 -0.04809 0.08565 -0.04705 0.08078 C -0.04254 0.0831 -0.04497 0.08727 -0.04167 0.08981 C -0.02465 0.08865 -0.00764 0.08912 0.00937 0.08426 C 0.0118 0.08217 0.01232 0.08078 0.01389 0.07615 C 0.01458 0.07129 0.0151 0.06643 0.0158 0.06157 C 0.01632 0.05278 0.0158 0.0412 0.01736 0.03333 C 0.01753 0.03217 0.0184 0.03217 0.01892 0.03102 C 0.02101 0.02615 0.02187 0.02083 0.02378 0.0162 C 0.02552 0.01666 0.02708 0.01805 0.02882 0.01736 C 0.02969 0.01666 0.03142 -0.00116 0.03177 -0.00417 C 0.03212 -0.00625 0.03281 -0.01088 0.03281 -0.01042 C 0.03246 -0.01551 0.03229 -0.01991 0.03177 -0.02454 C 0.0316 -0.0257 0.0309 -0.02639 0.03073 -0.02778 C 0.02969 -0.03843 0.0309 -0.04074 0.02882 -0.04815 C 0.02743 -0.06042 0.02916 -0.05764 0.02378 -0.05625 C 0.02153 -0.05347 0.02083 -0.05232 0.0184 -0.05394 C 0.01701 -0.0625 0.00833 -0.06065 0.00503 -0.06181 C 0.00121 -0.06736 0.00312 -0.06597 -0.00104 -0.06736 C -0.00347 -0.0713 -0.00486 -0.07199 -0.00799 -0.07315 C -0.00972 -0.08519 -0.00868 -0.08773 -0.01493 -0.09121 C -0.01528 -0.09236 -0.01615 -0.09306 -0.01632 -0.09468 C -0.01667 -0.09653 -0.01511 -0.10023 -0.01493 -0.10139 C -0.01372 -0.10672 -0.01424 -0.10972 -0.01181 -0.11158 C -0.01094 -0.11505 -0.01111 -0.11528 -0.00938 -0.11736 C -0.00886 -0.1176 -0.00799 -0.11829 -0.00799 -0.11806 " pathEditMode="relative" rAng="0" ptsTypes="ffffffffffffffffffffffffffffffffffA">
                                      <p:cBhvr>
                                        <p:cTn id="29" dur="5000" fill="hold"/>
                                        <p:tgtEl>
                                          <p:spTgt spid="183"/>
                                        </p:tgtEl>
                                        <p:attrNameLst>
                                          <p:attrName>ppt_x</p:attrName>
                                          <p:attrName>ppt_y</p:attrName>
                                        </p:attrNameLst>
                                      </p:cBhvr>
                                      <p:rCtr x="9740" y="-13912"/>
                                    </p:animMotion>
                                  </p:childTnLst>
                                </p:cTn>
                              </p:par>
                              <p:par>
                                <p:cTn id="30" presetID="0" presetClass="path" presetSubtype="0" repeatCount="indefinite" accel="50000" decel="50000" fill="hold" grpId="0" nodeType="withEffect">
                                  <p:stCondLst>
                                    <p:cond delay="0"/>
                                  </p:stCondLst>
                                  <p:childTnLst>
                                    <p:animMotion origin="layout" path="M -0.19931 0.31018 C -0.19132 0.30925 -0.18334 0.30925 -0.1757 0.30532 C -0.17361 0.30115 -0.17136 0.29768 -0.16997 0.29282 C -0.16945 0.29027 -0.16927 0.28564 -0.16823 0.28333 C -0.16615 0.27916 -0.15816 0.27963 -0.15816 0.27986 C -0.15382 0.27986 -0.14948 0.27986 -0.14514 0.28055 C -0.13906 0.28148 -0.13594 0.28773 -0.13195 0.29398 C -0.13004 0.29675 -0.12778 0.29745 -0.1257 0.29953 C -0.10399 0.29907 -0.08941 0.31088 -0.07761 0.28819 C -0.07518 0.27569 -0.0757 0.25578 -0.07014 0.24513 C -0.06424 0.23425 -0.06736 0.24398 -0.06129 0.23564 C -0.05608 0.2287 -0.05295 0.22037 -0.05018 0.21088 C -0.04809 0.20416 -0.04514 0.18796 -0.04393 0.18125 C -0.0434 0.17893 -0.04254 0.17453 -0.04254 0.17476 C -0.04184 0.16296 -0.04427 0.14097 -0.0408 0.13333 C -0.03924 0.12986 -0.03577 0.12986 -0.03386 0.12685 C -0.02847 0.11736 -0.02709 0.10208 -0.0257 0.09027 C -0.025 0.08078 -0.02813 0.06088 -0.02257 0.05486 C -0.01945 0.05138 -0.01511 0.0537 -0.01146 0.053 C -0.01007 0.05162 -0.00886 0.05046 -0.00764 0.04907 C -0.00695 0.04861 -0.00573 0.04722 -0.00573 0.04768 C -0.00018 0.03194 -0.00452 0.0155 0.00173 0.00138 C 0.00399 -0.01922 0.00312 -0.03149 0.00243 -0.05695 C 0.00243 -0.0588 0.00104 -0.0625 0.00104 -0.06227 C 0.00173 -0.0632 0.0026 -0.06343 0.00295 -0.06459 C 0.00364 -0.06598 0.00382 -0.06829 0.00416 -0.07014 C 0.00469 -0.07246 0.00625 -0.07362 0.00677 -0.07593 C 0.00712 -0.07778 0.00798 -0.08172 0.00798 -0.08125 C 0.00885 -0.10278 0.00798 -0.09306 0.00989 -0.11042 C 0.01007 -0.11158 0.01701 -0.12963 0.01545 -0.12755 " pathEditMode="relative" rAng="0" ptsTypes="fffffffffffffffffffffffffffffA">
                                      <p:cBhvr>
                                        <p:cTn id="31" dur="5000" fill="hold"/>
                                        <p:tgtEl>
                                          <p:spTgt spid="188"/>
                                        </p:tgtEl>
                                        <p:attrNameLst>
                                          <p:attrName>ppt_x</p:attrName>
                                          <p:attrName>ppt_y</p:attrName>
                                        </p:attrNameLst>
                                      </p:cBhvr>
                                      <p:rCtr x="10816" y="-21968"/>
                                    </p:animMotion>
                                  </p:childTnLst>
                                </p:cTn>
                              </p:par>
                              <p:par>
                                <p:cTn id="32" presetID="0" presetClass="path" presetSubtype="0" repeatCount="indefinite" accel="50000" decel="50000" fill="hold" grpId="0" nodeType="withEffect">
                                  <p:stCondLst>
                                    <p:cond delay="0"/>
                                  </p:stCondLst>
                                  <p:childTnLst>
                                    <p:animMotion origin="layout" path="M -0.28958 0.16944 C -0.27569 0.17013 -0.28125 0.16967 -0.27396 0.17221 C -0.27326 0.17291 -0.27274 0.17383 -0.27187 0.1743 C -0.27101 0.17476 -0.26996 0.1743 -0.26927 0.17499 C -0.26302 0.18147 -0.27014 0.17777 -0.26562 0.17985 C -0.26111 0.17939 -0.25642 0.18032 -0.25208 0.17846 C -0.25156 0.17823 -0.25156 0.17684 -0.25104 0.17638 C -0.24948 0.17499 -0.24705 0.17476 -0.24531 0.1743 C -0.23351 0.16805 -0.21701 0.17268 -0.20677 0.17291 C -0.20243 0.17175 -0.20017 0.17083 -0.20469 0.16874 C -0.19878 0.1662 -0.19305 0.16342 -0.18698 0.1611 C -0.18576 0.16064 -0.18333 0.15971 -0.18333 0.15971 C -0.18229 0.15879 -0.18108 0.15879 -0.18021 0.15763 C -0.17986 0.15717 -0.18003 0.15624 -0.17969 0.15555 C -0.17934 0.15462 -0.17882 0.15393 -0.17812 0.15346 C -0.17552 0.15115 -0.17066 0.15092 -0.16771 0.14999 C -0.16562 0.15046 -0.1651 0.15022 -0.16354 0.15208 C -0.16233 0.1537 -0.15989 0.15694 -0.15989 0.15694 C -0.15538 0.15624 -0.15052 0.15601 -0.14635 0.15346 C -0.13871 0.14907 -0.14375 0.15069 -0.13854 0.1493 C -0.13733 0.14814 -0.13576 0.14745 -0.13489 0.14583 C -0.13368 0.14374 -0.13333 0.14096 -0.13177 0.13888 C -0.12604 0.1405 -0.12257 0.1412 -0.11614 0.14166 C -0.1092 0.14305 -0.10104 0.1412 -0.09427 0.14096 C -0.08489 0.13958 -0.08316 0.1412 -0.0875 0.13263 C -0.08646 0.12708 -0.08316 0.12661 -0.07917 0.12638 C -0.06597 0.12592 -0.05278 0.12592 -0.03958 0.12569 C -0.03767 0.12175 -0.03854 0.11527 -0.03646 0.1118 C -0.03385 0.10717 -0.02396 0.10763 -0.02396 0.10763 C -0.02465 0.09559 -0.02344 0.09675 -0.03177 0.09583 C -0.03299 0.09421 -0.03437 0.08958 -0.03437 0.08958 C -0.03368 0.08101 -0.03229 0.078 -0.02656 0.07499 C -0.02413 0.07013 -0.02239 0.06504 -0.01979 0.06041 C -0.02031 0.05601 -0.0217 0.05532 -0.02239 0.05138 C -0.02066 0.04444 -0.02066 0.04235 -0.0151 0.04096 C -0.01406 0.03842 -0.01285 0.0361 -0.01198 0.03333 C -0.01076 0.02962 -0.01059 0.02453 -0.00833 0.02152 C -0.00364 0.01527 -0.00903 0.02476 -0.00417 0.01527 C -0.00382 0.01458 -0.00312 0.01319 -0.00312 0.01319 C -0.00295 0.01272 -4.44444E-6 0.00138 -4.44444E-6 -6.2963E-6 " pathEditMode="relative" ptsTypes="fffffffffffffffffffffffffffffffffffffffA">
                                      <p:cBhvr>
                                        <p:cTn id="33" dur="5000" fill="hold"/>
                                        <p:tgtEl>
                                          <p:spTgt spid="195"/>
                                        </p:tgtEl>
                                        <p:attrNameLst>
                                          <p:attrName>ppt_x</p:attrName>
                                          <p:attrName>ppt_y</p:attrName>
                                        </p:attrNameLst>
                                      </p:cBhvr>
                                    </p:animMotion>
                                  </p:childTnLst>
                                </p:cTn>
                              </p:par>
                              <p:par>
                                <p:cTn id="34" presetID="0" presetClass="path" presetSubtype="0" repeatCount="indefinite" accel="50000" decel="50000" fill="hold" grpId="0" nodeType="withEffect">
                                  <p:stCondLst>
                                    <p:cond delay="0"/>
                                  </p:stCondLst>
                                  <p:childTnLst>
                                    <p:animMotion origin="layout" path="M -0.23177 0.18101 C -0.22847 0.18217 -0.22517 0.18217 -0.22187 0.18309 C -0.22049 0.18356 -0.21771 0.18448 -0.21771 0.18448 C -0.21476 0.18425 -0.21163 0.18495 -0.20885 0.18379 C -0.20799 0.18333 -0.2092 0.18078 -0.20833 0.18032 C -0.20573 0.17893 -0.20278 0.17962 -0.2 0.17893 C -0.19444 0.17731 -0.18889 0.17499 -0.18333 0.17337 C -0.17014 0.16967 -0.18021 0.17407 -0.17135 0.17059 C -0.17031 0.17013 -0.16823 0.16921 -0.16823 0.16921 C -0.16111 0.17152 -0.15503 0.17962 -0.14792 0.18101 C -0.14497 0.18147 -0.14201 0.18147 -0.13906 0.18171 C -0.13594 0.18379 -0.13767 0.18286 -0.13385 0.18448 C -0.13281 0.18495 -0.13073 0.18587 -0.13073 0.18587 C -0.12517 0.19328 -0.13125 0.18634 -0.11562 0.18934 C -0.11476 0.18958 -0.11007 0.19421 -0.10781 0.1949 C -0.10208 0.19305 -0.09566 0.19189 -0.0901 0.18934 C -0.08906 0.18402 -0.08767 0.178 -0.08542 0.17337 C -0.08437 0.16759 -0.08247 0.16759 -0.08021 0.16296 C -0.07917 0.15509 -0.07847 0.15046 -0.08177 0.14351 C -0.08316 0.1405 -0.08698 0.13587 -0.08698 0.13587 C -0.08507 0.13333 -0.08351 0.13124 -0.08073 0.13032 C -0.07882 0.12846 -0.0776 0.12546 -0.07552 0.12407 C -0.07378 0.12291 -0.07031 0.12129 -0.07031 0.12129 C -0.06354 0.12592 -0.05694 0.12661 -0.05 0.13032 C -0.04809 0.13147 -0.04444 0.13495 -0.04219 0.13518 C -0.03125 0.1361 -0.02031 0.13587 -0.00937 0.13657 C -0.00747 0.13634 -0.00538 0.13703 -0.00365 0.13587 C -0.00278 0.13541 -0.00347 0.13356 -0.00312 0.1324 C -0.00208 0.12939 0.00104 0.12731 0.00313 0.12546 C 0.00434 0.12291 0.00486 0.12013 0.00573 0.11712 C 0.00608 0.11573 0.00677 0.11296 0.00677 0.11296 C 0.00625 0.10717 0.00556 0.09976 0.00104 0.09768 C -0.00382 0.0912 0.00139 0.08333 -0.00417 0.07962 C -0.00573 0.07684 -0.00573 0.07754 -0.00625 0.07476 C -0.0066 0.07291 -0.00729 0.06921 -0.00729 0.06921 C -0.00833 0.05462 -0.00851 0.03934 -0.01042 0.02476 C -0.0099 0.01759 -0.01007 0.0074 -0.00365 0.00532 C -0.00087 -0.00024 -0.00451 0.00647 -0.00104 0.00184 C -0.00052 0.00115 -3.88889E-6 -0.00024 -3.88889E-6 -0.00024 " pathEditMode="relative" ptsTypes="ffffffffffffffffffffffffffffffffffffffA">
                                      <p:cBhvr>
                                        <p:cTn id="35" dur="5000" fill="hold"/>
                                        <p:tgtEl>
                                          <p:spTgt spid="196"/>
                                        </p:tgtEl>
                                        <p:attrNameLst>
                                          <p:attrName>ppt_x</p:attrName>
                                          <p:attrName>ppt_y</p:attrName>
                                        </p:attrNameLst>
                                      </p:cBhvr>
                                    </p:animMotion>
                                  </p:childTnLst>
                                </p:cTn>
                              </p:par>
                              <p:par>
                                <p:cTn id="36" presetID="0" presetClass="path" presetSubtype="0" repeatCount="indefinite" accel="50000" decel="50000" fill="hold" grpId="0" nodeType="withEffect">
                                  <p:stCondLst>
                                    <p:cond delay="0"/>
                                  </p:stCondLst>
                                  <p:childTnLst>
                                    <p:animMotion origin="layout" path="M -0.2092 0.11065 C -0.20555 0.1118 -0.20208 0.11528 -0.1993 0.11898 C -0.19809 0.12407 -0.19982 0.11736 -0.1967 0.12453 C -0.19305 0.13264 -0.19236 0.13148 -0.18628 0.13426 C -0.18368 0.13078 -0.18073 0.13287 -0.17743 0.13356 C -0.17552 0.13565 -0.17343 0.1368 -0.1717 0.13912 C -0.16927 0.14699 -0.16753 0.15254 -0.16128 0.15578 C -0.1585 0.15949 -0.15677 0.16458 -0.15295 0.1662 C -0.15069 0.16967 -0.14826 0.17361 -0.14618 0.17731 C -0.14514 0.1794 -0.14427 0.18379 -0.14201 0.18426 C -0.13837 0.18495 -0.13107 0.18565 -0.13107 0.18588 C -0.12812 0.18518 -0.12552 0.18426 -0.12274 0.18356 C -0.11267 0.18449 -0.11337 0.18565 -0.10243 0.18495 C -0.09652 0.18333 -0.09062 0.1824 -0.08472 0.18078 C -0.08142 0.17986 -0.07986 0.17569 -0.07639 0.17523 C -0.07291 0.17477 -0.06944 0.17477 -0.06597 0.17453 C -0.06302 0.17176 -0.06093 0.17153 -0.05712 0.17106 C -0.05399 0.1699 -0.05087 0.16875 -0.04774 0.16759 C -0.046 0.1581 -0.04791 0.16898 -0.0467 0.14537 C -0.04652 0.14305 -0.04427 0.13889 -0.04357 0.13703 C -0.04288 0.13125 -0.04323 0.12176 -0.04201 0.1169 C -0.04149 0.11504 -0.03941 0.11504 -0.03784 0.11481 C -0.0335 0.11435 -0.02916 0.11435 -0.02482 0.11412 C -0.02066 0.11273 -0.01736 0.11134 -0.01389 0.10787 C -0.01041 0.09838 -0.01267 0.08865 -0.01024 0.0787 C -0.01041 0.07407 -0.00937 0.04583 -0.01232 0.03981 C -0.01319 0.03009 -0.01337 0.02592 -0.01337 0.01481 " pathEditMode="relative" rAng="0" ptsTypes="ffffffffffffffffffffffffffA">
                                      <p:cBhvr>
                                        <p:cTn id="37" dur="5000" fill="hold"/>
                                        <p:tgtEl>
                                          <p:spTgt spid="197"/>
                                        </p:tgtEl>
                                        <p:attrNameLst>
                                          <p:attrName>ppt_x</p:attrName>
                                          <p:attrName>ppt_y</p:attrName>
                                        </p:attrNameLst>
                                      </p:cBhvr>
                                      <p:rCtr x="9983" y="-1042"/>
                                    </p:animMotion>
                                  </p:childTnLst>
                                </p:cTn>
                              </p:par>
                              <p:par>
                                <p:cTn id="38" presetID="0" presetClass="path" presetSubtype="0" repeatCount="indefinite" accel="50000" decel="50000" fill="hold" grpId="0" nodeType="withEffect">
                                  <p:stCondLst>
                                    <p:cond delay="0"/>
                                  </p:stCondLst>
                                  <p:childTnLst>
                                    <p:animMotion origin="layout" path="M -0.23437 0.15763 C -0.22986 0.15879 -0.22517 0.15925 -0.22083 0.16111 C -0.21875 0.16203 -0.21753 0.1655 -0.21562 0.16666 C -0.21146 0.16921 -0.20017 0.17361 -0.19583 0.1743 C -0.18958 0.17638 -0.18507 0.17731 -0.17812 0.17777 C -0.17448 0.18032 -0.17135 0.18055 -0.16719 0.18125 C -0.15955 0.18402 -0.16701 0.18148 -0.16094 0.18333 C -0.15955 0.18379 -0.15677 0.18472 -0.15677 0.18472 C -0.14687 0.18287 -0.13785 0.17754 -0.12812 0.175 C -0.12587 0.17291 -0.12431 0.16782 -0.12135 0.16736 C -0.11753 0.16666 -0.11372 0.16689 -0.1099 0.16666 C -0.10799 0.16412 -0.10677 0.16296 -0.10417 0.1618 C -0.10312 0.16134 -0.10104 0.16041 -0.10104 0.16041 C -0.09861 0.15092 -0.09653 0.15138 -0.08906 0.15069 C -0.08542 0.14953 -0.08177 0.14884 -0.07812 0.14791 C -0.07326 0.14467 -0.07014 0.14351 -0.06458 0.14236 C -0.05955 0.13726 -0.05069 0.13657 -0.04479 0.13611 C -0.03368 0.13402 -0.0342 0.13194 -0.02917 0.11875 C -0.02951 0.11435 -0.03021 0.11041 -0.03125 0.10625 C -0.03108 0.10532 -0.03125 0.10393 -0.03073 0.10347 C -0.02899 0.10185 -0.02396 0.10138 -0.02187 0.10069 C -0.01979 0.09884 -0.01684 0.09838 -0.0151 0.09583 C -0.01215 0.09143 -0.00937 0.08657 -0.00781 0.08125 C -0.00851 0.07013 -0.00868 0.07245 -0.01458 0.06666 C -0.01389 0.06064 -0.01337 0.05162 -0.00885 0.04861 C -0.00712 0.04375 -0.00799 0.03888 -0.00365 0.0375 C 0.00017 0.03009 -0.00122 0.01828 -0.00052 0.00972 C -0.00035 0.00763 0.00087 0.00231 8.67362E-19 -3.7037E-7 " pathEditMode="relative" ptsTypes="fffffffffffffffffffffffffffA">
                                      <p:cBhvr>
                                        <p:cTn id="39" dur="5000" fill="hold"/>
                                        <p:tgtEl>
                                          <p:spTgt spid="198"/>
                                        </p:tgtEl>
                                        <p:attrNameLst>
                                          <p:attrName>ppt_x</p:attrName>
                                          <p:attrName>ppt_y</p:attrName>
                                        </p:attrNameLst>
                                      </p:cBhvr>
                                    </p:animMotion>
                                  </p:childTnLst>
                                </p:cTn>
                              </p:par>
                              <p:par>
                                <p:cTn id="40" presetID="0" presetClass="path" presetSubtype="0" repeatCount="indefinite" accel="50000" decel="50000" fill="hold" grpId="0" nodeType="withEffect">
                                  <p:stCondLst>
                                    <p:cond delay="0"/>
                                  </p:stCondLst>
                                  <p:childTnLst>
                                    <p:animMotion origin="layout" path="M -0.34913 0.125 C -0.33802 0.12569 -0.32795 0.12893 -0.31684 0.12986 C -0.31007 0.128 -0.3059 0.1243 -0.29965 0.12222 C -0.29618 0.11921 -0.29288 0.11851 -0.28872 0.11736 C -0.28316 0.11759 -0.2776 0.11759 -0.27205 0.11805 C -0.26927 0.11828 -0.26701 0.12175 -0.26424 0.12222 C -0.26042 0.12291 -0.2566 0.12268 -0.25278 0.12291 C -0.25174 0.12407 -0.25017 0.12453 -0.24913 0.12569 C -0.24531 0.12986 -0.24965 0.12754 -0.24601 0.12916 C -0.23906 0.13842 -0.22604 0.13449 -0.21788 0.13472 C -0.21615 0.13541 -0.21267 0.1368 -0.21267 0.1368 C -0.20573 0.13634 -0.19965 0.13541 -0.19288 0.13402 C -0.18767 0.13125 -0.18333 0.13101 -0.17778 0.12986 C -0.16858 0.13032 -0.16076 0.12986 -0.15174 0.12916 C -0.14236 0.12963 -0.13472 0.13009 -0.12569 0.12777 C -0.12309 0.12546 -0.12135 0.12523 -0.11944 0.12152 C -0.12031 0.11064 -0.12031 0.11597 -0.12413 0.11944 C -0.1224 0.11041 -0.11076 0.10486 -0.10434 0.10277 C -0.10122 0.09861 -0.1026 0.09328 -0.09965 0.0875 C -0.09879 0.08564 -0.09757 0.08125 -0.09757 0.08125 C -0.09705 0.07569 -0.09583 0.07152 -0.09184 0.06875 C -0.09063 0.06805 -0.08941 0.06736 -0.08819 0.06666 C -0.08715 0.0662 -0.08507 0.06527 -0.08507 0.06527 C -0.08351 0.06203 -0.08194 0.05972 -0.07934 0.05833 C -0.07326 0.05879 -0.06962 0.05949 -0.06424 0.0618 C -0.06372 0.06412 -0.06319 0.06643 -0.06267 0.06875 C -0.06198 0.07106 -0.06059 0.07569 -0.06059 0.07569 C -0.05972 0.08495 -0.05747 0.08194 -0.04965 0.08263 C -0.04566 0.08611 -0.04097 0.0875 -0.03715 0.09097 C -0.02552 0.08912 -0.04149 0.08865 -0.02153 0.0875 C -0.01701 0.0868 -0.01545 0.08819 -0.01372 0.08333 C -0.01337 0.078 -0.01337 0.07268 -0.01267 0.06736 C -0.01233 0.06527 -0.01059 0.0618 -0.01059 0.0618 C -0.0092 0.05254 -0.00955 0.04375 -0.00434 0.0368 C -0.00347 0.0287 -0.00208 0.02824 0.00399 0.02708 C 0.00521 0.02476 0.00503 0.02592 0.00503 0.0243 " pathEditMode="relative" ptsTypes="fffffffffffffffffffffffffffffffffffA">
                                      <p:cBhvr>
                                        <p:cTn id="41" dur="5000" fill="hold"/>
                                        <p:tgtEl>
                                          <p:spTgt spid="199"/>
                                        </p:tgtEl>
                                        <p:attrNameLst>
                                          <p:attrName>ppt_x</p:attrName>
                                          <p:attrName>ppt_y</p:attrName>
                                        </p:attrNameLst>
                                      </p:cBhvr>
                                    </p:animMotion>
                                  </p:childTnLst>
                                </p:cTn>
                              </p:par>
                              <p:par>
                                <p:cTn id="42" presetID="0" presetClass="path" presetSubtype="0" repeatCount="indefinite" accel="50000" decel="50000" fill="hold" grpId="0" nodeType="withEffect">
                                  <p:stCondLst>
                                    <p:cond delay="0"/>
                                  </p:stCondLst>
                                  <p:childTnLst>
                                    <p:animMotion origin="layout" path="M -0.31632 0.07107 C -0.31181 0.07176 -0.29219 0.06736 -0.28768 0.07107 C -0.28542 0.07917 -0.26354 0.05718 -0.25955 0.05857 C -0.25695 0.0632 -0.24566 0.02153 -0.24271 0.02361 C -0.23941 0.02917 -0.24115 0.07546 -0.23715 0.07662 C -0.20972 0.07454 -0.21684 0.09699 -0.20851 0.08287 C -0.20504 0.08727 -0.19254 0.08403 -0.18872 0.08704 C -0.18525 0.09583 -0.17691 0.07593 -0.17361 0.07801 C -0.15972 0.07546 -0.17031 0.04653 -0.1566 0.04907 C -0.15382 0.05579 -0.15243 0.06204 -0.14948 0.06806 C -0.14479 0.09028 -0.13559 0.08565 -0.12986 0.09977 C -0.12465 0.09722 -0.11979 0.09491 -0.11441 0.09329 C -0.11094 0.09028 -0.11215 0.08958 -0.11025 0.08195 C -0.1099 0.08056 -0.10712 0.07732 -0.10677 0.07685 C -0.10573 0.07778 -0.10452 0.07778 -0.10365 0.0794 C -0.10313 0.08032 -0.10365 0.0831 -0.10313 0.0831 C -0.10139 0.0831 -0.10018 0.07778 -0.09844 0.07685 C -0.08906 0.07269 -0.07691 0.07315 -0.06806 0.07176 C -0.06597 0.06852 -0.06632 0.06968 -0.06493 0.06296 C -0.06476 0.06157 -0.06493 0.05926 -0.06441 0.05926 C -0.0599 0.05741 -0.05521 0.05833 -0.05052 0.05787 C -0.04636 0.05671 -0.04271 0.05486 -0.03872 0.05162 C -0.03056 0.05833 -0.03247 0.05532 -0.01806 0.05671 C -0.01459 0.05208 -0.01285 0.04722 -0.01146 0.03773 C -0.01111 0.03264 -0.01007 0.01898 -0.00834 0.01482 C -0.00677 0.01111 -0.00382 0.01227 -0.00156 0.01111 C -0.00122 0.00857 -0.00087 0.00602 -0.00052 0.00347 C -0.00035 0.00208 2.22222E-6 -0.00023 2.22222E-6 -7.40741E-7 " pathEditMode="relative" rAng="0" ptsTypes="ffffffffffffffffffffffffffff">
                                      <p:cBhvr>
                                        <p:cTn id="43" dur="5000" fill="hold"/>
                                        <p:tgtEl>
                                          <p:spTgt spid="202"/>
                                        </p:tgtEl>
                                        <p:attrNameLst>
                                          <p:attrName>ppt_x</p:attrName>
                                          <p:attrName>ppt_y</p:attrName>
                                        </p:attrNameLst>
                                      </p:cBhvr>
                                      <p:rCtr x="15816" y="-2130"/>
                                    </p:animMotion>
                                  </p:childTnLst>
                                </p:cTn>
                              </p:par>
                              <p:par>
                                <p:cTn id="44" presetID="0" presetClass="path" presetSubtype="0" repeatCount="indefinite" accel="50000" decel="50000" fill="hold" grpId="0" nodeType="withEffect">
                                  <p:stCondLst>
                                    <p:cond delay="0"/>
                                  </p:stCondLst>
                                  <p:childTnLst>
                                    <p:animMotion origin="layout" path="M -2.22222E-6 2.96296E-6 C 0.00451 -0.00069 0.01493 -0.00093 0.02083 -0.00347 C 0.0283 -0.00231 0.03299 0.00255 0.0375 0.01042 C 0.03785 0.01204 0.03819 0.0162 0.03906 0.01736 C 0.04219 0.02106 0.04566 0.02199 0.04948 0.02292 C 0.05868 0.02778 0.06476 0.04074 0.07083 0.05069 C 0.07188 0.05255 0.07396 0.05301 0.075 0.05486 C 0.07708 0.05833 0.08003 0.06505 0.08385 0.06597 C 0.08646 0.06667 0.08906 0.06644 0.09167 0.06667 C 0.09583 0.06806 0.09583 0.06806 0.10104 0.06736 C 0.11441 0.06806 0.11111 0.06551 0.11771 0.07153 C 0.12066 0.0794 0.12622 0.08102 0.13229 0.08194 C 0.13542 0.08333 0.13837 0.08218 0.1401 0.07847 C 0.14184 0.06667 0.14913 0.06921 0.15729 0.06875 C 0.16059 0.06574 0.16493 0.06551 0.16875 0.06458 C 0.17309 0.0625 0.1783 0.05995 0.18125 0.05486 C 0.18316 0.05139 0.18385 0.04468 0.18698 0.04236 C 0.18872 0.04097 0.20347 0.03472 0.20625 0.03403 C 0.21198 0.02153 0.22014 0.01181 0.22656 2.96296E-6 C 0.22708 -0.00301 0.22743 -0.00602 0.22813 -0.00903 C 0.22865 -0.01181 0.22969 -0.01458 0.23021 -0.01736 C 0.2316 -0.02454 0.23073 -0.03264 0.23698 -0.03472 C 0.24323 -0.04028 0.2401 -0.04352 0.24531 -0.05556 C 0.24809 -0.06181 0.25052 -0.06713 0.25521 -0.07083 C 0.25799 -0.07569 0.26111 -0.08333 0.26563 -0.08542 C 0.26823 -0.09005 0.27031 -0.10116 0.27135 -0.10694 C 0.27083 -0.11111 0.27101 -0.11458 0.26771 -0.11597 C 0.26927 -0.12199 0.27813 -0.12431 0.28229 -0.12708 C 0.28247 -0.1331 0.28333 -0.13912 0.28281 -0.14514 C 0.28281 -0.14606 0.28003 -0.14583 0.28073 -0.14653 C 0.28177 -0.14769 0.28351 -0.14699 0.2849 -0.14722 C 0.28976 -0.15093 0.28767 -0.14792 0.28958 -0.15347 C 0.29028 -0.15532 0.29167 -0.15903 0.29167 -0.15903 C 0.29219 -0.16944 0.29115 -0.17361 0.29635 -0.16667 C 0.2967 -0.16806 0.29705 -0.16944 0.2974 -0.17083 C 0.29792 -0.17292 0.29444 -0.17431 0.29583 -0.17431 " pathEditMode="relative" ptsTypes="fffffffffffffffffffffffffffffffffffA">
                                      <p:cBhvr>
                                        <p:cTn id="45" dur="3000" fill="hold"/>
                                        <p:tgtEl>
                                          <p:spTgt spid="268"/>
                                        </p:tgtEl>
                                        <p:attrNameLst>
                                          <p:attrName>ppt_x</p:attrName>
                                          <p:attrName>ppt_y</p:attrName>
                                        </p:attrNameLst>
                                      </p:cBhvr>
                                    </p:animMotion>
                                  </p:childTnLst>
                                </p:cTn>
                              </p:par>
                              <p:par>
                                <p:cTn id="46" presetID="0" presetClass="path" presetSubtype="0" repeatCount="indefinite" accel="50000" decel="50000" fill="hold" grpId="0" nodeType="withEffect">
                                  <p:stCondLst>
                                    <p:cond delay="0"/>
                                  </p:stCondLst>
                                  <p:childTnLst>
                                    <p:animMotion origin="layout" path="M -3.61111E-6 0.00093 C 0.01719 0.00417 0.025 0.00695 0.04393 0.00787 C 0.04844 0.01389 0.0507 0.01737 0.05747 0.01875 C 0.06007 0.0213 0.06632 0.02362 0.06632 0.02362 C 0.07483 0.03149 0.08976 0.02662 0.1 0.0257 C 0.10261 0.01806 0.10469 0.00625 0.11111 0.00371 C 0.11962 0.0051 0.12726 0.00857 0.13577 0.00973 C 0.14323 0.01158 0.15226 0.00811 0.15955 0.00672 C 0.16129 0.00649 0.1632 0.00602 0.16493 0.00579 C 0.16684 0.00556 0.17084 0.00487 0.17084 0.00487 C 0.18455 -0.00023 0.19792 -0.00601 0.21181 -0.01018 C 0.22605 -0.01435 0.254 -0.0162 0.26858 -0.01713 C 0.27518 -0.02986 0.28993 -0.02638 0.3 -0.02708 C 0.31441 -0.03449 0.32917 -0.03703 0.33941 -0.05393 C 0.34462 -0.07731 0.34393 -0.11944 0.36493 -0.12754 C 0.36632 -0.13472 0.36945 -0.14004 0.37084 -0.14745 C 0.3724 -0.15648 0.37153 -0.15277 0.37309 -0.15833 C 0.37188 -0.19259 0.3698 -0.22592 0.35955 -0.25787 C 0.3632 -0.25925 0.37084 -0.26088 0.37084 -0.26088 C 0.37431 -0.26458 0.37848 -0.26944 0.38282 -0.27083 C 0.38542 -0.27638 0.38855 -0.28032 0.39028 -0.2868 C 0.39219 -0.29444 0.39202 -0.303 0.39393 -0.31064 C 0.39497 -0.31481 0.39688 -0.31851 0.39914 -0.32152 C 0.40087 -0.32384 0.40434 -0.32847 0.40434 -0.32847 C 0.40573 -0.33449 0.40747 -0.33935 0.41111 -0.34351 C 0.41355 -0.34629 0.41858 -0.35138 0.41858 -0.35138 C 0.42101 -0.36157 0.41563 -0.37268 0.41563 -0.38333 " pathEditMode="relative" ptsTypes="ffffffffffffffffffffffffffA">
                                      <p:cBhvr>
                                        <p:cTn id="47" dur="3000" fill="hold"/>
                                        <p:tgtEl>
                                          <p:spTgt spid="265"/>
                                        </p:tgtEl>
                                        <p:attrNameLst>
                                          <p:attrName>ppt_x</p:attrName>
                                          <p:attrName>ppt_y</p:attrName>
                                        </p:attrNameLst>
                                      </p:cBhvr>
                                    </p:animMotion>
                                  </p:childTnLst>
                                </p:cTn>
                              </p:par>
                              <p:par>
                                <p:cTn id="48" presetID="0" presetClass="path" presetSubtype="0" repeatCount="indefinite" accel="50000" decel="50000" fill="hold" grpId="0" nodeType="withEffect">
                                  <p:stCondLst>
                                    <p:cond delay="0"/>
                                  </p:stCondLst>
                                  <p:childTnLst>
                                    <p:animMotion origin="layout" path="M 0.01945 -0.02384 C 0.02778 -0.02314 0.03351 -0.02175 0.04115 -0.0199 C 0.05313 -0.01365 0.06303 -0.0118 0.07622 -0.01088 C 0.09131 -0.01203 0.10226 -0.0125 0.11789 -0.01088 C 0.12362 -0.00763 0.12431 -0.00763 0.13073 -0.00995 C 0.1356 -0.01435 0.14011 -0.01851 0.14566 -0.02083 C 0.14827 -0.02338 0.14966 -0.02338 0.15157 -0.02685 C 0.15417 -0.04004 0.16042 -0.03773 0.16876 -0.03865 C 0.17483 -0.04213 0.17969 -0.04213 0.18664 -0.04282 C 0.18351 -0.04838 0.18212 -0.05023 0.18438 -0.05856 C 0.18473 -0.05995 0.19115 -0.06134 0.19185 -0.06157 C 0.1948 -0.06226 0.20087 -0.06365 0.20087 -0.06342 C 0.20643 -0.06713 0.20539 -0.07361 0.20973 -0.07847 C 0.21598 -0.08564 0.22448 -0.08842 0.23212 -0.09143 C 0.23507 -0.09537 0.23612 -0.09629 0.24028 -0.09745 C 0.24619 -0.10277 0.24167 -0.11296 0.24566 -0.11944 C 0.24844 -0.12384 0.25764 -0.12384 0.26129 -0.1243 C 0.26823 -0.12916 0.27466 -0.13263 0.28143 -0.13819 C 0.28507 -0.1412 0.28751 -0.14513 0.29115 -0.14814 C 0.29497 -0.15925 0.29219 -0.16435 0.2948 -0.17893 C 0.29514 -0.18055 0.30035 -0.19074 0.30157 -0.19305 C 0.30452 -0.20555 0.30261 -0.20995 0.30226 -0.22777 C 0.30174 -0.24675 0.3033 -0.25995 0.29862 -0.27662 C 0.2974 -0.28634 0.29619 -0.29606 0.2941 -0.30532 C 0.2948 -0.34745 0.29358 -0.33379 0.29636 -0.35416 C 0.29549 -0.37523 0.2948 -0.3993 0.29115 -0.4199 C 0.28855 -0.43449 0.28525 -0.44907 0.28073 -0.46273 C 0.28039 -0.46412 0.28143 -0.45995 0.28143 -0.45856 " pathEditMode="relative" rAng="0" ptsTypes="fffffffffffffffffffffffffffA">
                                      <p:cBhvr>
                                        <p:cTn id="49" dur="3000" fill="hold"/>
                                        <p:tgtEl>
                                          <p:spTgt spid="267"/>
                                        </p:tgtEl>
                                        <p:attrNameLst>
                                          <p:attrName>ppt_x</p:attrName>
                                          <p:attrName>ppt_y</p:attrName>
                                        </p:attrNameLst>
                                      </p:cBhvr>
                                      <p:rCtr x="14253" y="-21204"/>
                                    </p:animMotion>
                                  </p:childTnLst>
                                </p:cTn>
                              </p:par>
                              <p:par>
                                <p:cTn id="50" presetID="0" presetClass="path" presetSubtype="0" repeatCount="indefinite" accel="50000" decel="50000" fill="hold" grpId="0" nodeType="withEffect">
                                  <p:stCondLst>
                                    <p:cond delay="0"/>
                                  </p:stCondLst>
                                  <p:childTnLst>
                                    <p:animMotion origin="layout" path="M 2.77778E-7 -0.00024 C 0.00955 -0.00139 0.01615 0.00092 0.02309 -0.00649 C 0.03073 -0.00533 0.03646 -0.00394 0.04479 -0.00649 C 0.04844 -0.00787 0.05104 -0.0125 0.05451 -0.01389 C 0.05729 -0.01783 0.05729 -0.02014 0.06128 -0.0213 C 0.08194 -0.02084 0.10139 -0.01991 0.1217 -0.01806 C 0.1283 -0.01991 0.13003 -0.01875 0.13507 -0.02338 C 0.13958 -0.02778 0.14306 -0.0345 0.14774 -0.0382 C 0.15382 -0.04306 0.15972 -0.04352 0.16649 -0.04468 C 0.16771 -0.05162 0.16753 -0.0544 0.17101 -0.05926 C 0.17378 -0.0676 0.17674 -0.08264 0.18212 -0.08982 C 0.18299 -0.09375 0.18542 -0.0963 0.18802 -0.09838 C 0.18941 -0.09931 0.19253 -0.10024 0.19253 -0.1 C 0.19497 -0.10926 0.18924 -0.122 0.19635 -0.12593 C 0.20052 -0.13056 0.2059 -0.13403 0.20972 -0.13936 C 0.21545 -0.14746 0.21997 -0.15764 0.22465 -0.1669 C 0.22569 -0.17153 0.22743 -0.17593 0.22847 -0.18056 C 0.23073 -0.19213 0.23073 -0.21227 0.23142 -0.22176 C 0.23177 -0.2257 0.23281 -0.2257 0.23437 -0.22917 C 0.23576 -0.23218 0.23802 -0.23866 0.23802 -0.2382 C 0.23889 -0.25139 0.23889 -0.26389 0.2441 -0.27454 C 0.24479 -0.27755 0.24653 -0.2801 0.24705 -0.28311 C 0.24792 -0.28797 0.24861 -0.29769 0.24861 -0.29746 C 0.24931 -0.31181 0.2474 -0.33635 0.25521 -0.34723 C 0.25712 -0.35417 0.25781 -0.36135 0.25903 -0.36852 C 0.25972 -0.37709 0.2599 -0.37709 0.26267 -0.38311 C 0.26545 -0.39676 0.27066 -0.41065 0.28056 -0.41598 C 0.28333 -0.4176 0.28663 -0.41783 0.28958 -0.41922 C 0.2901 -0.42454 0.28889 -0.42686 0.29253 -0.42848 C 0.29479 -0.42963 0.29931 -0.43079 0.29931 -0.43056 C 0.30191 -0.43287 0.30069 -0.43264 0.30295 -0.43264 " pathEditMode="relative" rAng="0" ptsTypes="ffffffffffffffffffffffffffffffA">
                                      <p:cBhvr>
                                        <p:cTn id="51" dur="3000" fill="hold"/>
                                        <p:tgtEl>
                                          <p:spTgt spid="177"/>
                                        </p:tgtEl>
                                        <p:attrNameLst>
                                          <p:attrName>ppt_x</p:attrName>
                                          <p:attrName>ppt_y</p:attrName>
                                        </p:attrNameLst>
                                      </p:cBhvr>
                                      <p:rCtr x="15139" y="-21574"/>
                                    </p:animMotion>
                                  </p:childTnLst>
                                </p:cTn>
                              </p:par>
                              <p:par>
                                <p:cTn id="52" presetID="0" presetClass="path" presetSubtype="0" repeatCount="indefinite" accel="50000" decel="50000" fill="hold" grpId="0" nodeType="withEffect">
                                  <p:stCondLst>
                                    <p:cond delay="0"/>
                                  </p:stCondLst>
                                  <p:childTnLst>
                                    <p:animMotion origin="layout" path="M 0.0158 -4.07407E-6 C 0.03646 -0.00069 0.05573 -0.00324 0.07639 -0.00393 C 0.08073 -0.01203 0.08316 -0.02152 0.08976 -0.02685 C 0.0908 -0.0287 0.09236 -0.03009 0.0934 -0.03194 C 0.09479 -0.03495 0.09566 -0.03865 0.09722 -0.04189 C 0.0993 -0.05671 0.10121 -0.06967 0.11285 -0.07569 C 0.1158 -0.0787 0.11875 -0.08101 0.12187 -0.08356 C 0.1243 -0.08865 0.12726 -0.09213 0.13003 -0.09745 C 0.1375 -0.11203 0.12812 -0.10115 0.1368 -0.11435 C 0.14201 -0.12245 0.14948 -0.12754 0.15399 -0.13634 C 0.15607 -0.1456 0.15729 -0.15694 0.16146 -0.16527 C 0.16476 -0.17176 0.16857 -0.17685 0.17101 -0.18402 C 0.16979 -0.19583 0.16823 -0.20532 0.16441 -0.21597 C 0.16528 -0.22314 0.16562 -0.22268 0.17031 -0.225 C 0.17118 -0.24768 0.16962 -0.27407 0.18073 -0.29351 C 0.1816 -0.29838 0.18229 -0.30046 0.18455 -0.30439 C 0.18541 -0.31643 0.18611 -0.32847 0.18819 -0.34027 C 0.18732 -0.36967 0.18854 -0.39768 0.19132 -0.42685 C 0.18941 -0.44953 0.19166 -0.43981 0.1868 -0.45486 C 0.18611 -0.45717 0.18541 -0.46064 0.18298 -0.46064 " pathEditMode="relative" rAng="0" ptsTypes="fffffffffffffffffffA">
                                      <p:cBhvr>
                                        <p:cTn id="53" dur="3000" fill="hold"/>
                                        <p:tgtEl>
                                          <p:spTgt spid="269"/>
                                        </p:tgtEl>
                                        <p:attrNameLst>
                                          <p:attrName>ppt_x</p:attrName>
                                          <p:attrName>ppt_y</p:attrName>
                                        </p:attrNameLst>
                                      </p:cBhvr>
                                      <p:rCtr x="8785" y="-23032"/>
                                    </p:animMotion>
                                  </p:childTnLst>
                                </p:cTn>
                              </p:par>
                              <p:par>
                                <p:cTn id="54" presetID="0" presetClass="path" presetSubtype="0" repeatCount="indefinite" accel="50000" decel="50000" fill="hold" grpId="0" nodeType="withEffect">
                                  <p:stCondLst>
                                    <p:cond delay="0"/>
                                  </p:stCondLst>
                                  <p:childTnLst>
                                    <p:animMotion origin="layout" path="M 0.00747 0.01459 C 0.01511 0.0132 0.02657 0.01875 0.03073 0.01065 C 0.03577 0.00139 0.02778 -0.01134 0.02726 -0.02222 C 0.02639 -0.03726 0.03212 -0.04143 0.04306 -0.04282 C 0.05087 -0.04976 0.04844 -0.04467 0.05174 -0.06157 C 0.0533 -0.08078 0.06233 -0.11134 0.04393 -0.11944 C 0.04775 -0.12384 0.05243 -0.12638 0.05608 -0.13055 C 0.06597 -0.14236 0.05243 -0.12754 0.06042 -0.13888 C 0.06129 -0.14004 0.06268 -0.14074 0.06389 -0.14189 C 0.06511 -0.14375 0.06632 -0.1456 0.06736 -0.14722 C 0.06806 -0.15115 0.06893 -0.15833 0.07084 -0.16157 C 0.07275 -0.16481 0.07882 -0.16782 0.07882 -0.16759 C 0.08403 -0.17731 0.09184 -0.18263 0.09861 -0.19027 C 0.10955 -0.20347 0.09705 -0.19097 0.10712 -0.20069 C 0.10955 -0.20856 0.11094 -0.21504 0.11181 -0.22338 C 0.11146 -0.22754 0.11476 -0.25046 0.10643 -0.25324 C 0.10608 -0.25578 0.10469 -0.25856 0.10712 -0.26041 C 0.1099 -0.26226 0.11597 -0.26458 0.11597 -0.26435 C 0.11841 -0.26875 0.11806 -0.2662 0.11702 -0.27083 C 0.11632 -0.27453 0.11441 -0.28217 0.11441 -0.28194 C 0.11493 -0.29953 0.11493 -0.31481 0.12049 -0.33055 C 0.12292 -0.33773 0.12691 -0.34282 0.12917 -0.35 C 0.13125 -0.36574 0.13108 -0.3618 0.12917 -0.38935 C 0.12882 -0.39398 0.12379 -0.40185 0.12379 -0.40162 C 0.12292 -0.41689 0.11893 -0.43657 0.12986 -0.44838 C 0.13316 -0.45162 0.14045 -0.45231 0.14462 -0.45324 C 0.14566 -0.45416 0.1474 -0.45486 0.1474 -0.45625 C 0.1474 -0.45763 0.14427 -0.4574 0.14462 -0.45856 C 0.14514 -0.45995 0.14688 -0.45925 0.14809 -0.45949 C 0.15087 -0.45995 0.154 -0.46018 0.15677 -0.46041 C 0.15868 -0.46597 0.15695 -0.46666 0.16302 -0.4655 C 0.16684 -0.4625 0.17084 -0.4625 0.17535 -0.46157 C 0.18021 -0.45925 0.18681 -0.46088 0.18681 -0.45231 " pathEditMode="relative" rAng="0" ptsTypes="ffffffffffffffffffffffffffffffffA">
                                      <p:cBhvr>
                                        <p:cTn id="55" dur="3000" fill="hold"/>
                                        <p:tgtEl>
                                          <p:spTgt spid="181"/>
                                        </p:tgtEl>
                                        <p:attrNameLst>
                                          <p:attrName>ppt_x</p:attrName>
                                          <p:attrName>ppt_y</p:attrName>
                                        </p:attrNameLst>
                                      </p:cBhvr>
                                      <p:rCtr x="8958" y="-23866"/>
                                    </p:animMotion>
                                  </p:childTnLst>
                                </p:cTn>
                              </p:par>
                              <p:par>
                                <p:cTn id="56" presetID="0" presetClass="path" presetSubtype="0" repeatCount="indefinite" accel="50000" decel="50000" fill="hold" grpId="0" nodeType="withEffect">
                                  <p:stCondLst>
                                    <p:cond delay="0"/>
                                  </p:stCondLst>
                                  <p:childTnLst>
                                    <p:animMotion origin="layout" path="M 0.01406 0.00116 C 0.01927 -0.00625 0.02604 -0.01204 0.02969 -0.02083 C 0.03264 -0.02778 0.02761 -0.04143 0.02604 -0.04861 C 0.02934 -0.06458 0.0408 -0.07986 0.04688 -0.09537 C 0.05018 -0.1125 0.04965 -0.13194 0.04844 -0.1493 C 0.04809 -0.15417 0.04549 -0.15717 0.04236 -0.1581 C 0.04132 -0.15949 0.04063 -0.16111 0.03941 -0.16204 C 0.03837 -0.16296 0.03629 -0.16157 0.03577 -0.16319 C 0.03559 -0.16342 0.03715 -0.17731 0.03715 -0.17801 C 0.0375 -0.20579 0.03698 -0.2338 0.03802 -0.26157 C 0.03802 -0.26389 0.0408 -0.26458 0.04167 -0.26667 C 0.0434 -0.27153 0.04393 -0.27523 0.04462 -0.28055 C 0.04393 -0.29745 0.0441 -0.31667 0.04167 -0.33333 C 0.0408 -0.33981 0.03785 -0.3456 0.03646 -0.35208 C 0.03403 -0.36273 0.03386 -0.37268 0.02448 -0.375 C 0.0224 -0.37616 0.01962 -0.37616 0.01788 -0.37801 C 0.01615 -0.37986 0.0165 -0.38264 0.01563 -0.38495 C 0.01441 -0.38819 0.01268 -0.3919 0.01111 -0.39491 C 0.0099 -0.40023 0.00886 -0.40579 0.00729 -0.41088 C 0.0066 -0.41736 0.00764 -0.42037 0.00295 -0.42176 C 0.00243 -0.42315 0.00174 -0.42454 0.00139 -0.42592 C 0.00087 -0.42824 0.00191 -0.43125 0.0007 -0.43287 C 0.00035 -0.43333 -0.00746 -0.43518 -0.00903 -0.43565 C -0.01146 -0.43796 -0.01285 -0.44051 -0.0158 -0.44167 C -0.02378 -0.44074 -0.0316 -0.43981 -0.03958 -0.43981 C -0.04462 -0.43842 -0.0434 -0.44051 -0.04479 -0.4368 " pathEditMode="relative" rAng="0" ptsTypes="fffffffffffffffffffffffffA">
                                      <p:cBhvr>
                                        <p:cTn id="57" dur="3000" fill="hold"/>
                                        <p:tgtEl>
                                          <p:spTgt spid="272"/>
                                        </p:tgtEl>
                                        <p:attrNameLst>
                                          <p:attrName>ppt_x</p:attrName>
                                          <p:attrName>ppt_y</p:attrName>
                                        </p:attrNameLst>
                                      </p:cBhvr>
                                      <p:rCtr x="-1146" y="-22153"/>
                                    </p:animMotion>
                                  </p:childTnLst>
                                </p:cTn>
                              </p:par>
                              <p:par>
                                <p:cTn id="58" presetID="0" presetClass="path" presetSubtype="0" repeatCount="indefinite" accel="50000" decel="50000" fill="hold" grpId="0" nodeType="withEffect">
                                  <p:stCondLst>
                                    <p:cond delay="0"/>
                                  </p:stCondLst>
                                  <p:childTnLst>
                                    <p:animMotion origin="layout" path="M 0.00226 -0.02175 C 0.03194 0.00116 0.0309 0.00602 0.05972 0.00811 C 0.06319 0.00834 0.06667 0.0088 0.07014 0.00903 C 0.08125 0.01158 0.09253 0.01343 0.10382 0.01505 C 0.11233 0.01991 0.11615 0.02061 0.12691 0.022 C 0.1375 0.02662 0.14358 0.03218 0.15226 0.04098 C 0.15278 0.04352 0.15191 0.04815 0.15382 0.04885 C 0.17378 0.05672 0.16701 0.04237 0.17986 0.03704 C 0.18437 0.03241 0.1875 0.03125 0.1934 0.02894 C 0.20417 0.01899 0.21354 0.00811 0.21875 -0.00787 C 0.22049 -0.02592 0.22031 -0.04398 0.21719 -0.06157 C 0.22153 -0.06597 0.22465 -0.07129 0.22917 -0.07546 C 0.23437 -0.08588 0.23177 -0.09814 0.23507 -0.10532 C 0.2375 -0.11041 0.24774 -0.11134 0.24774 -0.11111 C 0.24844 -0.12546 0.24774 -0.12638 0.25156 -0.13611 C 0.25295 -0.14513 0.25417 -0.14976 0.25833 -0.15694 C 0.25955 -0.15925 0.26198 -0.16412 0.26198 -0.16388 C 0.26389 -0.17546 0.26076 -0.18472 0.25833 -0.1949 C 0.25746 -0.20972 0.25712 -0.2243 0.25451 -0.23865 C 0.25434 -0.2456 0.25573 -0.26504 0.25156 -0.27453 C 0.24844 -0.28194 0.24236 -0.28634 0.23889 -0.29328 C 0.23576 -0.29953 0.23385 -0.30717 0.23212 -0.31435 C 0.23351 -0.3206 0.23281 -0.3162 0.23281 -0.32731 " pathEditMode="relative" rAng="0" ptsTypes="ffffffffffffffffffffffA">
                                      <p:cBhvr>
                                        <p:cTn id="59" dur="3000" fill="hold"/>
                                        <p:tgtEl>
                                          <p:spTgt spid="271"/>
                                        </p:tgtEl>
                                        <p:attrNameLst>
                                          <p:attrName>ppt_x</p:attrName>
                                          <p:attrName>ppt_y</p:attrName>
                                        </p:attrNameLst>
                                      </p:cBhvr>
                                      <p:rCtr x="13073" y="-11366"/>
                                    </p:animMotion>
                                  </p:childTnLst>
                                </p:cTn>
                              </p:par>
                              <p:par>
                                <p:cTn id="60" presetID="0" presetClass="path" presetSubtype="0" repeatCount="indefinite" accel="50000" decel="50000" fill="hold" grpId="0" nodeType="withEffect">
                                  <p:stCondLst>
                                    <p:cond delay="0"/>
                                  </p:stCondLst>
                                  <p:childTnLst>
                                    <p:animMotion origin="layout" path="M -8.33333E-7 -6.2963E-6 C 0.0323 0.00161 0.01511 0.00671 0.02691 -0.00996 C 0.03073 -0.02084 0.02553 -0.00718 0.03056 -0.01691 C 0.03403 -0.02339 0.03178 -0.03288 0.03959 -0.0338 C 0.04532 -0.0345 0.05105 -0.0345 0.05678 -0.03473 C 0.05938 -0.03728 0.06164 -0.03728 0.06268 -0.04167 C 0.06337 -0.05024 0.06493 -0.06042 0.06875 -0.0676 C 0.07032 -0.07454 0.07066 -0.07362 0.07691 -0.07454 C 0.07796 -0.07917 0.07865 -0.08241 0.08056 -0.08658 C 0.07657 -0.08982 0.07344 -0.0845 0.06945 -0.08241 C 0.06841 -0.08288 0.06667 -0.08218 0.0665 -0.08357 C 0.06615 -0.08566 0.07118 -0.09144 0.0724 -0.09237 C 0.07396 -0.10163 0.08004 -0.10857 0.08664 -0.11135 C 0.08924 -0.11691 0.09358 -0.11991 0.09636 -0.12524 C 0.09792 -0.12825 0.1007 -0.13427 0.1007 -0.13427 C 0.10122 -0.13681 0.10053 -0.14075 0.10226 -0.14214 C 0.10591 -0.14491 0.11077 -0.14376 0.11493 -0.14515 C 0.11858 -0.1463 0.12466 -0.15834 0.12917 -0.16204 C 0.13178 -0.16644 0.13282 -0.16968 0.13664 -0.172 C 0.15382 -0.1676 0.14723 -0.16991 0.18143 -0.16899 C 0.19167 -0.16251 0.204 -0.16459 0.21493 -0.16204 C 0.22032 -0.1595 0.22448 -0.1551 0.23056 -0.1551 L 0.23733 -0.1551 " pathEditMode="relative" ptsTypes="fffffffffffffffffffffAA">
                                      <p:cBhvr>
                                        <p:cTn id="61" dur="3000" fill="hold"/>
                                        <p:tgtEl>
                                          <p:spTgt spid="274"/>
                                        </p:tgtEl>
                                        <p:attrNameLst>
                                          <p:attrName>ppt_x</p:attrName>
                                          <p:attrName>ppt_y</p:attrName>
                                        </p:attrNameLst>
                                      </p:cBhvr>
                                    </p:animMotion>
                                  </p:childTnLst>
                                </p:cTn>
                              </p:par>
                              <p:par>
                                <p:cTn id="62" presetID="0" presetClass="path" presetSubtype="0" repeatCount="indefinite" accel="50000" decel="50000" fill="hold" grpId="0" nodeType="withEffect">
                                  <p:stCondLst>
                                    <p:cond delay="0"/>
                                  </p:stCondLst>
                                  <p:childTnLst>
                                    <p:animMotion origin="layout" path="M 2.22222E-6 -2.59259E-6 C 0.00469 0.00047 0.01111 0.00278 0.0158 0.00093 C 0.02916 0.00162 0.04201 0.00324 0.05521 0.00209 C 0.06475 -0.00278 0.07552 -0.00231 0.08281 -0.01296 C 0.08368 -0.02291 0.08246 -0.02662 0.08958 -0.02986 C 0.09305 -0.02963 0.09653 -0.02963 0.1 -0.02893 C 0.10173 -0.0287 0.10347 -0.02754 0.10521 -0.02685 C 0.1059 -0.02662 0.10746 -0.02592 0.10746 -0.02569 C 0.11805 -0.03102 0.12222 -0.03217 0.13507 -0.03287 C 0.14444 -0.03588 0.1316 -0.03078 0.13958 -0.03773 C 0.1441 -0.04166 0.1493 -0.04398 0.15382 -0.04768 C 0.16475 -0.05648 0.16771 -0.06088 0.17916 -0.06458 C 0.18524 -0.06666 0.19166 -0.06713 0.19774 -0.06875 C 0.19982 -0.06921 0.20382 -0.0706 0.20382 -0.07037 C 0.20903 -0.06921 0.20833 -0.06736 0.21267 -0.06365 C 0.21996 -0.05764 0.22309 -0.05578 0.22916 -0.05185 C 0.23333 -0.04629 0.23194 -0.04629 0.24114 -0.05278 C 0.24444 -0.05509 0.24705 -0.05879 0.25 -0.0618 C 0.25225 -0.06412 0.25555 -0.06389 0.25833 -0.06458 C 0.26666 -0.06666 0.27517 -0.06736 0.28368 -0.06875 C 0.28958 -0.07106 0.29132 -0.07037 0.29861 -0.06967 C 0.30191 -0.06898 0.31024 -0.06875 0.31423 -0.06458 C 0.31614 -0.06273 0.31684 -0.05926 0.31875 -0.05764 C 0.321 -0.05578 0.32587 -0.05463 0.32847 -0.05463 " pathEditMode="relative" rAng="0" ptsTypes="fffffffffffffffffffffffA">
                                      <p:cBhvr>
                                        <p:cTn id="63" dur="3000" fill="hold"/>
                                        <p:tgtEl>
                                          <p:spTgt spid="275"/>
                                        </p:tgtEl>
                                        <p:attrNameLst>
                                          <p:attrName>ppt_x</p:attrName>
                                          <p:attrName>ppt_y</p:attrName>
                                        </p:attrNameLst>
                                      </p:cBhvr>
                                      <p:rCtr x="16424" y="-3403"/>
                                    </p:animMotion>
                                  </p:childTnLst>
                                </p:cTn>
                              </p:par>
                              <p:par>
                                <p:cTn id="64" presetID="0" presetClass="path" presetSubtype="0" repeatCount="indefinite" accel="50000" decel="50000" fill="hold" grpId="0" nodeType="withEffect">
                                  <p:stCondLst>
                                    <p:cond delay="0"/>
                                  </p:stCondLst>
                                  <p:childTnLst>
                                    <p:animMotion origin="layout" path="M -0.00226 0.0338 C 0.01215 0.02639 -0.00208 0.03658 -0.00156 0.02385 C -0.00139 0.02014 0.00295 0.01899 0.00434 0.01575 C 0.0066 0.01088 0.01337 -0.00925 0.01788 -0.00995 C 0.02465 -0.01088 0.03125 -0.01064 0.03802 -0.01111 C 0.04479 -0.01527 0.05243 -0.01527 0.05885 -0.02106 C 0.0599 -0.02523 0.06076 -0.02916 0.06267 -0.03287 C 0.06458 -0.04328 0.0809 -0.04629 0.08802 -0.04976 C 0.09288 -0.05509 0.0934 -0.06041 0.09549 -0.06782 C 0.10017 -0.06736 0.10503 -0.06805 0.10955 -0.06666 C 0.11042 -0.06643 0.11007 -0.06458 0.11042 -0.06365 C 0.11233 -0.05949 0.11233 -0.05995 0.11493 -0.05787 C 0.14045 -0.05972 0.1651 -0.05625 0.19028 -0.05486 C 0.19722 -0.05208 0.20382 -0.05 0.21111 -0.04884 C 0.21493 -0.04814 0.2224 -0.04675 0.2224 -0.04652 C 0.22951 -0.04236 0.23924 -0.04722 0.24687 -0.04884 C 0.25712 -0.04861 0.26736 -0.04861 0.2776 -0.04791 C 0.27934 -0.04791 0.28125 -0.04583 0.28281 -0.04675 C 0.28472 -0.04791 0.28472 -0.05231 0.28646 -0.0537 C 0.29444 -0.05185 0.29948 -0.05185 0.30746 -0.05185 " pathEditMode="relative" rAng="0" ptsTypes="fffffffffffffffffffA">
                                      <p:cBhvr>
                                        <p:cTn id="65" dur="3000" fill="hold"/>
                                        <p:tgtEl>
                                          <p:spTgt spid="193"/>
                                        </p:tgtEl>
                                        <p:attrNameLst>
                                          <p:attrName>ppt_x</p:attrName>
                                          <p:attrName>ppt_y</p:attrName>
                                        </p:attrNameLst>
                                      </p:cBhvr>
                                      <p:rCtr x="15486" y="-4954"/>
                                    </p:animMotion>
                                  </p:childTnLst>
                                </p:cTn>
                              </p:par>
                              <p:par>
                                <p:cTn id="66" presetID="0" presetClass="path" presetSubtype="0" repeatCount="indefinite" accel="50000" decel="50000" fill="hold" grpId="0" nodeType="withEffect">
                                  <p:stCondLst>
                                    <p:cond delay="0"/>
                                  </p:stCondLst>
                                  <p:childTnLst>
                                    <p:animMotion origin="layout" path="M 6.38889E-6 -4.44444E-6 C -0.00104 -0.00602 -0.00034 -0.00255 -0.00208 -0.00995 C -0.00277 -0.01273 -0.00659 -0.01597 -0.00659 -0.01597 C -0.00746 -0.01968 -0.00798 -0.02315 -0.00885 -0.02685 C -0.00833 -0.03287 -0.00763 -0.03958 -0.00364 -0.04282 C -0.00555 -0.04653 -0.00711 -0.04606 -0.00885 -0.04977 C -0.00902 -0.05347 -0.01197 -0.07222 -0.00954 -0.07569 C -0.00781 -0.07801 -0.00451 -0.07639 -0.00208 -0.07662 C 0.00035 -0.07894 0.00278 -0.07986 0.00539 -0.08171 C 0.00712 -0.08542 0.0066 -0.08727 0.00973 -0.08866 C 0.01876 -0.0875 0.02726 -0.08611 0.03594 -0.08264 C 0.03751 -0.08125 0.03942 -0.08079 0.04046 -0.0787 C 0.04202 -0.07546 0.04098 -0.06667 0.0441 -0.06481 C 0.04688 -0.06319 0.05018 -0.06366 0.05313 -0.06273 C 0.05799 -0.05625 0.07032 -0.05579 0.07778 -0.05278 C 0.0816 -0.04884 0.08438 -0.04606 0.0889 -0.04375 C 0.0974 -0.04491 0.10521 -0.04676 0.11355 -0.04884 C 0.11789 -0.05255 0.11962 -0.05208 0.12553 -0.05278 C 0.12657 -0.05718 0.12935 -0.05903 0.13074 -0.06366 C 0.1316 -0.07199 0.13143 -0.06829 0.13143 -0.07477 " pathEditMode="relative" ptsTypes="fffffffffffffffffffA">
                                      <p:cBhvr>
                                        <p:cTn id="67" dur="3000" fill="hold"/>
                                        <p:tgtEl>
                                          <p:spTgt spid="277"/>
                                        </p:tgtEl>
                                        <p:attrNameLst>
                                          <p:attrName>ppt_x</p:attrName>
                                          <p:attrName>ppt_y</p:attrName>
                                        </p:attrNameLst>
                                      </p:cBhvr>
                                    </p:animMotion>
                                  </p:childTnLst>
                                </p:cTn>
                              </p:par>
                              <p:par>
                                <p:cTn id="68" presetID="0" presetClass="path" presetSubtype="0" repeatCount="indefinite" accel="50000" decel="50000" fill="hold" grpId="0" nodeType="withEffect">
                                  <p:stCondLst>
                                    <p:cond delay="0"/>
                                  </p:stCondLst>
                                  <p:childTnLst>
                                    <p:animMotion origin="layout" path="M 5.55556E-7 1.48148E-6 C -0.00382 -0.00116 -0.00382 -0.00278 -0.0059 -0.00694 C -0.00538 -0.01412 -0.00469 -0.01759 -0.00365 -0.02384 C -0.00452 -0.03171 -0.00886 -0.0412 -0.0007 -0.04467 C 0.00156 -0.04884 0.00399 -0.05301 0.00677 -0.05671 C 0.00764 -0.06528 0.00712 -0.0662 0.01354 -0.06759 C 0.01753 -0.07153 0.02222 -0.07477 0.02691 -0.07662 C 0.03177 -0.08102 0.03385 -0.08264 0.03958 -0.08449 C 0.05052 -0.08333 0.06042 -0.08495 0.0717 -0.08565 C 0.07812 -0.08704 0.08455 -0.08773 0.09114 -0.08842 C 0.09861 -0.09143 0.10469 -0.08958 0.11267 -0.08958 " pathEditMode="relative" ptsTypes="ffffffffffA">
                                      <p:cBhvr>
                                        <p:cTn id="69" dur="3000" fill="hold"/>
                                        <p:tgtEl>
                                          <p:spTgt spid="282"/>
                                        </p:tgtEl>
                                        <p:attrNameLst>
                                          <p:attrName>ppt_x</p:attrName>
                                          <p:attrName>ppt_y</p:attrName>
                                        </p:attrNameLst>
                                      </p:cBhvr>
                                    </p:animMotion>
                                  </p:childTnLst>
                                </p:cTn>
                              </p:par>
                              <p:par>
                                <p:cTn id="70" presetID="0" presetClass="path" presetSubtype="0" accel="50000" decel="47000" fill="hold" nodeType="withEffect">
                                  <p:stCondLst>
                                    <p:cond delay="7000"/>
                                  </p:stCondLst>
                                  <p:childTnLst>
                                    <p:animMotion origin="layout" path="M 0.02778 0.39606 C 0.01927 0.40462 0.02639 0.39884 0.00972 0.40231 C 0.00069 0.40416 -0.0059 0.40717 -0.0158 0.40833 C -0.01736 0.40879 -0.0191 0.40995 -0.02083 0.41041 C -0.02899 0.41157 -0.03715 0.40972 -0.04514 0.41203 C -0.04688 0.4125 -0.0474 0.41689 -0.04896 0.41828 C -0.05417 0.4243 -0.05504 0.42361 -0.06059 0.42662 C -0.07795 0.4243 -0.09392 0.41712 -0.11163 0.41435 C -0.11615 0.41226 -0.12153 0.41412 -0.12552 0.41041 C -0.12934 0.40717 -0.13142 0.40092 -0.13455 0.39606 C -0.1382 0.3905 -0.14271 0.3875 -0.14583 0.38009 C -0.14688 0.37337 -0.14792 0.36712 -0.14844 0.36018 C -0.14896 0.35439 -0.14931 0.34837 -0.14983 0.34236 C -0.15087 0.3331 -0.15504 0.325 -0.15729 0.31689 C -0.15833 0.31273 -0.15903 0.30856 -0.1599 0.30462 C -0.16077 0.30185 -0.16163 0.29953 -0.1625 0.29699 C -0.16493 0.28865 -0.16563 0.28032 -0.16892 0.27268 C -0.16806 0.25231 -0.16892 0.2405 -0.16511 0.22337 C -0.16458 0.19143 -0.16892 0.1581 -0.1625 0.128 C -0.16059 0.11921 -0.15747 0.10694 -0.15243 0.10185 C -0.14861 0.09837 -0.1408 0.09189 -0.1408 0.09236 C -0.13958 0.08935 -0.13802 0.0868 -0.13698 0.08425 C -0.13629 0.0824 -0.13663 0.07962 -0.13577 0.07824 C -0.13281 0.07268 -0.12639 0.07129 -0.12292 0.06828 C -0.12153 0.06643 -0.11424 0.05902 -0.11163 0.05578 C -0.10886 0.05324 -0.10538 0.05254 -0.10243 0.05023 C -0.10035 0.0449 -0.09896 0.03495 -0.09497 0.03217 C -0.09254 0.03055 -0.08993 0.03101 -0.08733 0.03032 C -0.08212 0.02893 -0.07708 0.02592 -0.07188 0.0243 C -0.06979 0.02337 -0.06771 0.02314 -0.06563 0.02222 C -0.06424 0.02199 -0.0632 0.02083 -0.06163 0.0206 C -0.05781 0.01921 -0.05035 0.01643 -0.05035 0.01666 C -0.04653 0.01273 -0.04445 0.00439 -0.04011 0.00231 C -0.02899 -0.00232 -0.0158 -0.00139 -0.00434 -0.00139 " pathEditMode="relative" rAng="0" ptsTypes="fffffffffffffffffffffffffffffffffA">
                                      <p:cBhvr>
                                        <p:cTn id="71" dur="5000" fill="hold"/>
                                        <p:tgtEl>
                                          <p:spTgt spid="140"/>
                                        </p:tgtEl>
                                        <p:attrNameLst>
                                          <p:attrName>ppt_x</p:attrName>
                                          <p:attrName>ppt_y</p:attrName>
                                        </p:attrNameLst>
                                      </p:cBhvr>
                                      <p:rCtr x="-9844" y="-18403"/>
                                    </p:animMotion>
                                  </p:childTnLst>
                                </p:cTn>
                              </p:par>
                              <p:par>
                                <p:cTn id="72" presetID="0" presetClass="path" presetSubtype="0" accel="50000" decel="47000" fill="hold" nodeType="withEffect">
                                  <p:stCondLst>
                                    <p:cond delay="7000"/>
                                  </p:stCondLst>
                                  <p:childTnLst>
                                    <p:animMotion origin="layout" path="M 0.05868 0.32477 C 0.03264 0.32268 0.02795 0.32222 0.00729 0.31574 C 0.00677 0.3081 0.00764 0.29977 0.0059 0.29259 C 0.00469 0.2868 -0.01163 0.28264 -0.01476 0.2824 C -0.02587 0.27361 -0.01146 0.28634 -0.02205 0.27106 C -0.02656 0.26435 -0.03194 0.25833 -0.0368 0.25208 C -0.0401 0.24815 -0.04705 0.24074 -0.04705 0.24097 C -0.04114 0.22407 -0.04861 0.23819 -0.0368 0.23032 C -0.03524 0.22963 -0.03524 0.22685 -0.03385 0.22569 C -0.03003 0.22268 -0.025 0.22245 -0.02066 0.22083 C -0.01614 0.21296 -0.01389 0.20717 -0.00746 0.20231 C -0.00486 0.19051 -0.00694 0.19004 -1.38889E-6 0.18379 C 0.0033 0.18102 0.01024 0.17569 0.01024 0.17592 C 0.01111 0.17245 0.01337 0.16898 0.0132 0.16551 C 0.0125 0.1544 0.00972 0.14259 -1.38889E-6 0.13865 C -0.00451 0.1287 -0.01076 0.12129 -0.01632 0.1118 C -0.01597 0.1081 -0.01545 0.09861 -0.01337 0.09352 C -0.00851 0.08217 -0.00035 0.06805 -1.38889E-6 0.05509 C 0.00052 0.03634 -1.38889E-6 0.01782 -1.38889E-6 2.59259E-6 " pathEditMode="relative" rAng="0" ptsTypes="ffffffffffffffffffA">
                                      <p:cBhvr>
                                        <p:cTn id="73" dur="5000" fill="hold"/>
                                        <p:tgtEl>
                                          <p:spTgt spid="141"/>
                                        </p:tgtEl>
                                        <p:attrNameLst>
                                          <p:attrName>ppt_x</p:attrName>
                                          <p:attrName>ppt_y</p:attrName>
                                        </p:attrNameLst>
                                      </p:cBhvr>
                                      <p:rCtr x="-5365" y="-16250"/>
                                    </p:animMotion>
                                  </p:childTnLst>
                                </p:cTn>
                              </p:par>
                              <p:par>
                                <p:cTn id="74" presetID="0" presetClass="path" presetSubtype="0" accel="50000" decel="47000" fill="hold" nodeType="withEffect">
                                  <p:stCondLst>
                                    <p:cond delay="7000"/>
                                  </p:stCondLst>
                                  <p:childTnLst>
                                    <p:animMotion origin="layout" path="M 0.26041 0.26897 C 0.2526 0.26758 0.24739 0.26573 0.24027 0.26365 C 0.23663 0.26295 0.22916 0.2611 0.22916 0.26133 C 0.21909 0.25648 0.21562 0.25555 0.20382 0.25347 C 0.1967 0.24607 0.20243 0.25347 0.19826 0.24098 C 0.19652 0.2352 0.19375 0.23058 0.18941 0.22572 C 0.18871 0.22109 0.19166 0.21531 0.18732 0.21184 C 0.18316 0.20837 0.17465 0.21115 0.16892 0.2093 C 0.16458 0.20768 0.16267 0.20375 0.15816 0.20167 C 0.15277 0.19912 0.14809 0.1982 0.14166 0.19658 C 0.13854 0.18964 0.14496 0.1864 0.14913 0.18039 C 0.15104 0.17715 0.15173 0.17438 0.15277 0.17114 C 0.15416 0.142 0.15694 0.11841 0.15816 0.08881 C 0.15434 0.06106 0.16527 0.06291 0.13645 0.05712 C 0.1342 0.05481 0.13333 0.05181 0.1309 0.04949 C 0.12951 0.04811 0.12708 0.04718 0.12552 0.04579 C 0.12378 0.04464 0.12309 0.04325 0.12187 0.04186 C 0.11909 0.03469 0.12326 0.01781 0.10902 0.01503 C 0.10434 0.01411 0.09947 0.01434 0.09444 0.01388 C 0.09079 0.01133 0.08715 0.00879 0.0835 0.00625 C 0.08211 0.00532 0.08229 0.0037 0.08177 0.00255 C 0.07708 -0.00647 0.07552 -0.01341 0.0618 -0.01642 C 0.05572 -0.01596 0.0493 -0.01642 0.0434 -0.01526 C 0.04132 -0.0148 0.04166 -0.01226 0.03975 -0.01156 C 0.0375 -0.01041 0.03507 -0.00971 0.03246 -0.00902 C 0.02395 -0.00671 0.01423 -0.00578 0.0052 -0.00393 C 0.00138 0.00023 0.00382 -1.54487E-6 4.44444E-6 -1.54487E-6 " pathEditMode="relative" rAng="0" ptsTypes="ffffffffffffffffffffffffffA">
                                      <p:cBhvr>
                                        <p:cTn id="75" dur="5000" fill="hold"/>
                                        <p:tgtEl>
                                          <p:spTgt spid="143"/>
                                        </p:tgtEl>
                                        <p:attrNameLst>
                                          <p:attrName>ppt_x</p:attrName>
                                          <p:attrName>ppt_y</p:attrName>
                                        </p:attrNameLst>
                                      </p:cBhvr>
                                      <p:rCtr x="-13021" y="-14269"/>
                                    </p:animMotion>
                                  </p:childTnLst>
                                </p:cTn>
                              </p:par>
                              <p:par>
                                <p:cTn id="76" presetID="22" presetClass="exit" presetSubtype="4" fill="hold" grpId="0" nodeType="withEffect">
                                  <p:stCondLst>
                                    <p:cond delay="7000"/>
                                  </p:stCondLst>
                                  <p:childTnLst>
                                    <p:animEffect transition="out" filter="wipe(down)">
                                      <p:cBhvr>
                                        <p:cTn id="77" dur="2000"/>
                                        <p:tgtEl>
                                          <p:spTgt spid="6"/>
                                        </p:tgtEl>
                                      </p:cBhvr>
                                    </p:animEffect>
                                    <p:set>
                                      <p:cBhvr>
                                        <p:cTn id="78" dur="1" fill="hold">
                                          <p:stCondLst>
                                            <p:cond delay="1999"/>
                                          </p:stCondLst>
                                        </p:cTn>
                                        <p:tgtEl>
                                          <p:spTgt spid="6"/>
                                        </p:tgtEl>
                                        <p:attrNameLst>
                                          <p:attrName>style.visibility</p:attrName>
                                        </p:attrNameLst>
                                      </p:cBhvr>
                                      <p:to>
                                        <p:strVal val="hidden"/>
                                      </p:to>
                                    </p:set>
                                  </p:childTnLst>
                                </p:cTn>
                              </p:par>
                            </p:childTnLst>
                          </p:cTn>
                        </p:par>
                        <p:par>
                          <p:cTn id="79" fill="hold">
                            <p:stCondLst>
                              <p:cond delay="12000"/>
                            </p:stCondLst>
                            <p:childTnLst>
                              <p:par>
                                <p:cTn id="80" presetID="22" presetClass="entr" presetSubtype="1" fill="hold" grpId="0" nodeType="afterEffect">
                                  <p:stCondLst>
                                    <p:cond delay="0"/>
                                  </p:stCondLst>
                                  <p:childTnLst>
                                    <p:set>
                                      <p:cBhvr>
                                        <p:cTn id="81" dur="1" fill="hold">
                                          <p:stCondLst>
                                            <p:cond delay="0"/>
                                          </p:stCondLst>
                                        </p:cTn>
                                        <p:tgtEl>
                                          <p:spTgt spid="9"/>
                                        </p:tgtEl>
                                        <p:attrNameLst>
                                          <p:attrName>style.visibility</p:attrName>
                                        </p:attrNameLst>
                                      </p:cBhvr>
                                      <p:to>
                                        <p:strVal val="visible"/>
                                      </p:to>
                                    </p:set>
                                    <p:animEffect transition="in" filter="wipe(up)">
                                      <p:cBhvr>
                                        <p:cTn id="82" dur="2000"/>
                                        <p:tgtEl>
                                          <p:spTgt spid="9"/>
                                        </p:tgtEl>
                                      </p:cBhvr>
                                    </p:animEffect>
                                  </p:childTnLst>
                                </p:cTn>
                              </p:par>
                              <p:par>
                                <p:cTn id="83" presetID="1" presetClass="entr" presetSubtype="0" fill="hold" nodeType="withEffect">
                                  <p:stCondLst>
                                    <p:cond delay="4000"/>
                                  </p:stCondLst>
                                  <p:childTnLst>
                                    <p:set>
                                      <p:cBhvr>
                                        <p:cTn id="84" dur="1" fill="hold">
                                          <p:stCondLst>
                                            <p:cond delay="0"/>
                                          </p:stCondLst>
                                        </p:cTn>
                                        <p:tgtEl>
                                          <p:spTgt spid="3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77" grpId="0"/>
      <p:bldP spid="180" grpId="0"/>
      <p:bldP spid="181" grpId="0"/>
      <p:bldP spid="183" grpId="0"/>
      <p:bldP spid="185" grpId="0"/>
      <p:bldP spid="186" grpId="0"/>
      <p:bldP spid="187" grpId="0"/>
      <p:bldP spid="188" grpId="0"/>
      <p:bldP spid="189" grpId="0"/>
      <p:bldP spid="193" grpId="0"/>
      <p:bldP spid="195" grpId="0"/>
      <p:bldP spid="196" grpId="0"/>
      <p:bldP spid="197" grpId="0"/>
      <p:bldP spid="198" grpId="0"/>
      <p:bldP spid="199" grpId="0"/>
      <p:bldP spid="202" grpId="0"/>
      <p:bldP spid="3" grpId="0" animBg="1"/>
      <p:bldP spid="265" grpId="0"/>
      <p:bldP spid="267" grpId="0"/>
      <p:bldP spid="268" grpId="0"/>
      <p:bldP spid="269" grpId="0"/>
      <p:bldP spid="271" grpId="0"/>
      <p:bldP spid="272" grpId="0"/>
      <p:bldP spid="274" grpId="0"/>
      <p:bldP spid="275" grpId="0"/>
      <p:bldP spid="277" grpId="0"/>
      <p:bldP spid="282" grpId="0"/>
      <p:bldP spid="204" grpId="0" animBg="1"/>
      <p:bldP spid="9" grpId="0"/>
      <p:bldP spid="13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altLang="da-DK" dirty="0">
                <a:cs typeface="Arial" panose="020B0604020202020204" pitchFamily="34" charset="0"/>
              </a:rPr>
              <a:t>Fra sediment</a:t>
            </a:r>
            <a:endParaRPr lang="da-DK" dirty="0">
              <a:cs typeface="Arial" panose="020B0604020202020204" pitchFamily="34" charset="0"/>
            </a:endParaRPr>
          </a:p>
        </p:txBody>
      </p:sp>
      <p:sp>
        <p:nvSpPr>
          <p:cNvPr id="7" name="Pladsholder til sidefod 6"/>
          <p:cNvSpPr>
            <a:spLocks noGrp="1"/>
          </p:cNvSpPr>
          <p:nvPr>
            <p:ph type="ftr" sz="quarter" idx="3"/>
          </p:nvPr>
        </p:nvSpPr>
        <p:spPr>
          <a:xfrm>
            <a:off x="602885" y="6400065"/>
            <a:ext cx="5593729"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a:xfrm>
            <a:off x="6550668" y="6516896"/>
            <a:ext cx="2133600" cy="365125"/>
          </a:xfrm>
        </p:spPr>
        <p:txBody>
          <a:bodyPr/>
          <a:lstStyle/>
          <a:p>
            <a:fld id="{B176D8CF-CB63-3F46-849E-14D1C99437C2}" type="slidenum">
              <a:rPr lang="fr-FR" smtClean="0">
                <a:cs typeface="Arial" panose="020B0604020202020204" pitchFamily="34" charset="0"/>
              </a:rPr>
              <a:pPr/>
              <a:t>34</a:t>
            </a:fld>
            <a:endParaRPr lang="fr-FR" dirty="0">
              <a:cs typeface="Arial" panose="020B0604020202020204" pitchFamily="34" charset="0"/>
            </a:endParaRPr>
          </a:p>
        </p:txBody>
      </p:sp>
      <p:pic>
        <p:nvPicPr>
          <p:cNvPr id="13" name="Billede 1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35427" y="1274783"/>
            <a:ext cx="4267201" cy="3200401"/>
          </a:xfrm>
          <a:prstGeom prst="rect">
            <a:avLst/>
          </a:prstGeom>
        </p:spPr>
      </p:pic>
      <p:pic>
        <p:nvPicPr>
          <p:cNvPr id="11" name="Billede 1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727058" y="2044040"/>
            <a:ext cx="4415641" cy="3311731"/>
          </a:xfrm>
          <a:prstGeom prst="rect">
            <a:avLst/>
          </a:prstGeom>
        </p:spPr>
      </p:pic>
      <p:pic>
        <p:nvPicPr>
          <p:cNvPr id="16" name="Billed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570372" y="3076907"/>
            <a:ext cx="4415641" cy="3311731"/>
          </a:xfrm>
          <a:prstGeom prst="rect">
            <a:avLst/>
          </a:prstGeom>
        </p:spPr>
      </p:pic>
      <p:grpSp>
        <p:nvGrpSpPr>
          <p:cNvPr id="312" name="Gruppe 311"/>
          <p:cNvGrpSpPr/>
          <p:nvPr/>
        </p:nvGrpSpPr>
        <p:grpSpPr>
          <a:xfrm>
            <a:off x="7751235" y="6082704"/>
            <a:ext cx="506208" cy="720820"/>
            <a:chOff x="7501762" y="6152504"/>
            <a:chExt cx="506208" cy="720820"/>
          </a:xfrm>
        </p:grpSpPr>
        <p:sp>
          <p:nvSpPr>
            <p:cNvPr id="313" name="Rektangel 312"/>
            <p:cNvSpPr/>
            <p:nvPr/>
          </p:nvSpPr>
          <p:spPr>
            <a:xfrm>
              <a:off x="7501762" y="6152504"/>
              <a:ext cx="506208" cy="7208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14" name="Gruppe 313"/>
            <p:cNvGrpSpPr/>
            <p:nvPr/>
          </p:nvGrpSpPr>
          <p:grpSpPr>
            <a:xfrm>
              <a:off x="7518704" y="6271764"/>
              <a:ext cx="445253" cy="373349"/>
              <a:chOff x="7374328" y="5723244"/>
              <a:chExt cx="445253" cy="373349"/>
            </a:xfrm>
            <a:solidFill>
              <a:schemeClr val="bg1"/>
            </a:solidFill>
          </p:grpSpPr>
          <p:sp>
            <p:nvSpPr>
              <p:cNvPr id="315" name="Tekstboks 314"/>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31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Tree>
    <p:extLst>
      <p:ext uri="{BB962C8B-B14F-4D97-AF65-F5344CB8AC3E}">
        <p14:creationId xmlns:p14="http://schemas.microsoft.com/office/powerpoint/2010/main" val="434106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p:txBody>
          <a:bodyPr/>
          <a:lstStyle/>
          <a:p>
            <a:endParaRPr lang="da-DK"/>
          </a:p>
        </p:txBody>
      </p:sp>
      <p:sp>
        <p:nvSpPr>
          <p:cNvPr id="6" name="Pladsholder til diagram 5"/>
          <p:cNvSpPr>
            <a:spLocks noGrp="1"/>
          </p:cNvSpPr>
          <p:nvPr>
            <p:ph type="chart" sz="quarter" idx="10"/>
          </p:nvPr>
        </p:nvSpPr>
        <p:spPr/>
      </p:sp>
      <p:sp>
        <p:nvSpPr>
          <p:cNvPr id="9" name="Pladsholder til tekst 8"/>
          <p:cNvSpPr>
            <a:spLocks noGrp="1"/>
          </p:cNvSpPr>
          <p:nvPr>
            <p:ph type="body" sz="quarter" idx="11"/>
          </p:nvPr>
        </p:nvSpPr>
        <p:spPr/>
        <p:txBody>
          <a:bodyPr/>
          <a:lstStyle/>
          <a:p>
            <a:endParaRPr lang="da-DK"/>
          </a:p>
        </p:txBody>
      </p:sp>
      <p:sp>
        <p:nvSpPr>
          <p:cNvPr id="12" name="Pladsholder til tekst 11"/>
          <p:cNvSpPr>
            <a:spLocks noGrp="1"/>
          </p:cNvSpPr>
          <p:nvPr>
            <p:ph type="body" sz="quarter" idx="12"/>
          </p:nvPr>
        </p:nvSpPr>
        <p:spPr/>
        <p:txBody>
          <a:bodyPr/>
          <a:lstStyle/>
          <a:p>
            <a:endParaRPr lang="da-DK"/>
          </a:p>
        </p:txBody>
      </p:sp>
      <p:sp>
        <p:nvSpPr>
          <p:cNvPr id="13" name="Pladsholder til diagram 12"/>
          <p:cNvSpPr>
            <a:spLocks noGrp="1"/>
          </p:cNvSpPr>
          <p:nvPr>
            <p:ph type="chart" sz="quarter" idx="13"/>
          </p:nvPr>
        </p:nvSpPr>
        <p:spPr/>
      </p:sp>
      <p:sp>
        <p:nvSpPr>
          <p:cNvPr id="7" name="Pladsholder til sidefod 6"/>
          <p:cNvSpPr>
            <a:spLocks noGrp="1"/>
          </p:cNvSpPr>
          <p:nvPr>
            <p:ph type="ftr" sz="quarter" idx="3"/>
          </p:nvPr>
        </p:nvSpPr>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35</a:t>
            </a:fld>
            <a:endParaRPr lang="fr-FR" dirty="0"/>
          </a:p>
        </p:txBody>
      </p:sp>
      <p:sp>
        <p:nvSpPr>
          <p:cNvPr id="178" name="Tekstboks 177"/>
          <p:cNvSpPr txBox="1"/>
          <p:nvPr/>
        </p:nvSpPr>
        <p:spPr>
          <a:xfrm>
            <a:off x="8113997" y="6283728"/>
            <a:ext cx="974434" cy="369332"/>
          </a:xfrm>
          <a:prstGeom prst="rect">
            <a:avLst/>
          </a:prstGeom>
          <a:noFill/>
        </p:spPr>
        <p:txBody>
          <a:bodyPr wrap="none" rtlCol="0">
            <a:spAutoFit/>
          </a:bodyPr>
          <a:lstStyle/>
          <a:p>
            <a:r>
              <a:rPr lang="da-DK" dirty="0"/>
              <a:t>Proces 4</a:t>
            </a:r>
          </a:p>
        </p:txBody>
      </p:sp>
      <p:pic>
        <p:nvPicPr>
          <p:cNvPr id="378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19613" y="3376613"/>
            <a:ext cx="103187" cy="109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ktangel 2"/>
          <p:cNvSpPr/>
          <p:nvPr/>
        </p:nvSpPr>
        <p:spPr>
          <a:xfrm>
            <a:off x="0" y="0"/>
            <a:ext cx="9144000" cy="393895"/>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0" name="Rektangel 9"/>
          <p:cNvSpPr/>
          <p:nvPr/>
        </p:nvSpPr>
        <p:spPr>
          <a:xfrm>
            <a:off x="-13849" y="6114357"/>
            <a:ext cx="9144000" cy="743643"/>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pic>
        <p:nvPicPr>
          <p:cNvPr id="39940" name="Picture 4"/>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
          <a:stretch/>
        </p:blipFill>
        <p:spPr bwMode="auto">
          <a:xfrm>
            <a:off x="0" y="393895"/>
            <a:ext cx="9144000" cy="5720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Rektangel 10"/>
          <p:cNvSpPr/>
          <p:nvPr/>
        </p:nvSpPr>
        <p:spPr>
          <a:xfrm>
            <a:off x="47875" y="2264827"/>
            <a:ext cx="8943475" cy="2308324"/>
          </a:xfrm>
          <a:prstGeom prst="rect">
            <a:avLst/>
          </a:prstGeom>
        </p:spPr>
        <p:txBody>
          <a:bodyPr wrap="none">
            <a:spAutoFit/>
          </a:bodyPr>
          <a:lstStyle/>
          <a:p>
            <a:pPr algn="ctr">
              <a:lnSpc>
                <a:spcPct val="150000"/>
              </a:lnSpc>
              <a:buClr>
                <a:schemeClr val="bg2">
                  <a:lumMod val="75000"/>
                </a:schemeClr>
              </a:buClr>
            </a:pPr>
            <a:r>
              <a:rPr lang="da-DK" altLang="da-DK" sz="9600" dirty="0">
                <a:solidFill>
                  <a:schemeClr val="bg1"/>
                </a:solidFill>
                <a:latin typeface="Arial" panose="020B0604020202020204" pitchFamily="34" charset="0"/>
                <a:cs typeface="Arial" panose="020B0604020202020204" pitchFamily="34" charset="0"/>
              </a:rPr>
              <a:t>Korrosionsrisiko</a:t>
            </a:r>
          </a:p>
        </p:txBody>
      </p:sp>
    </p:spTree>
    <p:extLst>
      <p:ext uri="{BB962C8B-B14F-4D97-AF65-F5344CB8AC3E}">
        <p14:creationId xmlns:p14="http://schemas.microsoft.com/office/powerpoint/2010/main" val="378804691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 name="Rektangel 263"/>
          <p:cNvSpPr/>
          <p:nvPr/>
        </p:nvSpPr>
        <p:spPr>
          <a:xfrm>
            <a:off x="5488450" y="2485098"/>
            <a:ext cx="3085022" cy="1584934"/>
          </a:xfrm>
          <a:prstGeom prst="rect">
            <a:avLst/>
          </a:prstGeom>
          <a:blipFill>
            <a:blip r:embed="rId3"/>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1" name="Kombinationstegning 20"/>
          <p:cNvSpPr/>
          <p:nvPr/>
        </p:nvSpPr>
        <p:spPr>
          <a:xfrm>
            <a:off x="988193" y="4395325"/>
            <a:ext cx="7597486" cy="1594433"/>
          </a:xfrm>
          <a:custGeom>
            <a:avLst/>
            <a:gdLst>
              <a:gd name="connsiteX0" fmla="*/ 355024 w 8516232"/>
              <a:gd name="connsiteY0" fmla="*/ 142838 h 1880284"/>
              <a:gd name="connsiteX1" fmla="*/ 3195206 w 8516232"/>
              <a:gd name="connsiteY1" fmla="*/ 156692 h 1880284"/>
              <a:gd name="connsiteX2" fmla="*/ 7919606 w 8516232"/>
              <a:gd name="connsiteY2" fmla="*/ 932547 h 1880284"/>
              <a:gd name="connsiteX3" fmla="*/ 7919606 w 8516232"/>
              <a:gd name="connsiteY3" fmla="*/ 1846947 h 1880284"/>
              <a:gd name="connsiteX4" fmla="*/ 3098224 w 8516232"/>
              <a:gd name="connsiteY4" fmla="*/ 1680692 h 1880284"/>
              <a:gd name="connsiteX5" fmla="*/ 341170 w 8516232"/>
              <a:gd name="connsiteY5" fmla="*/ 1680692 h 1880284"/>
              <a:gd name="connsiteX6" fmla="*/ 355024 w 8516232"/>
              <a:gd name="connsiteY6" fmla="*/ 142838 h 1880284"/>
              <a:gd name="connsiteX0" fmla="*/ 355024 w 7919606"/>
              <a:gd name="connsiteY0" fmla="*/ 142838 h 1880284"/>
              <a:gd name="connsiteX1" fmla="*/ 3195206 w 7919606"/>
              <a:gd name="connsiteY1" fmla="*/ 156692 h 1880284"/>
              <a:gd name="connsiteX2" fmla="*/ 7919606 w 7919606"/>
              <a:gd name="connsiteY2" fmla="*/ 932547 h 1880284"/>
              <a:gd name="connsiteX3" fmla="*/ 7919606 w 7919606"/>
              <a:gd name="connsiteY3" fmla="*/ 1846947 h 1880284"/>
              <a:gd name="connsiteX4" fmla="*/ 3098224 w 7919606"/>
              <a:gd name="connsiteY4" fmla="*/ 1680692 h 1880284"/>
              <a:gd name="connsiteX5" fmla="*/ 341170 w 7919606"/>
              <a:gd name="connsiteY5" fmla="*/ 1680692 h 1880284"/>
              <a:gd name="connsiteX6" fmla="*/ 355024 w 7919606"/>
              <a:gd name="connsiteY6" fmla="*/ 142838 h 1880284"/>
              <a:gd name="connsiteX0" fmla="*/ 355024 w 7919606"/>
              <a:gd name="connsiteY0" fmla="*/ 0 h 1737446"/>
              <a:gd name="connsiteX1" fmla="*/ 3195206 w 7919606"/>
              <a:gd name="connsiteY1" fmla="*/ 13854 h 1737446"/>
              <a:gd name="connsiteX2" fmla="*/ 7919606 w 7919606"/>
              <a:gd name="connsiteY2" fmla="*/ 789709 h 1737446"/>
              <a:gd name="connsiteX3" fmla="*/ 7919606 w 7919606"/>
              <a:gd name="connsiteY3" fmla="*/ 1704109 h 1737446"/>
              <a:gd name="connsiteX4" fmla="*/ 3098224 w 7919606"/>
              <a:gd name="connsiteY4" fmla="*/ 1537854 h 1737446"/>
              <a:gd name="connsiteX5" fmla="*/ 341170 w 7919606"/>
              <a:gd name="connsiteY5" fmla="*/ 1537854 h 1737446"/>
              <a:gd name="connsiteX6" fmla="*/ 355024 w 7919606"/>
              <a:gd name="connsiteY6" fmla="*/ 0 h 1737446"/>
              <a:gd name="connsiteX0" fmla="*/ 13854 w 7578436"/>
              <a:gd name="connsiteY0" fmla="*/ 0 h 1737446"/>
              <a:gd name="connsiteX1" fmla="*/ 2854036 w 7578436"/>
              <a:gd name="connsiteY1" fmla="*/ 13854 h 1737446"/>
              <a:gd name="connsiteX2" fmla="*/ 7578436 w 7578436"/>
              <a:gd name="connsiteY2" fmla="*/ 789709 h 1737446"/>
              <a:gd name="connsiteX3" fmla="*/ 7578436 w 7578436"/>
              <a:gd name="connsiteY3" fmla="*/ 1704109 h 1737446"/>
              <a:gd name="connsiteX4" fmla="*/ 2757054 w 7578436"/>
              <a:gd name="connsiteY4" fmla="*/ 1537854 h 1737446"/>
              <a:gd name="connsiteX5" fmla="*/ 0 w 7578436"/>
              <a:gd name="connsiteY5" fmla="*/ 1537854 h 1737446"/>
              <a:gd name="connsiteX6" fmla="*/ 13854 w 7578436"/>
              <a:gd name="connsiteY6" fmla="*/ 0 h 1737446"/>
              <a:gd name="connsiteX0" fmla="*/ 13854 w 7578436"/>
              <a:gd name="connsiteY0" fmla="*/ 0 h 1737446"/>
              <a:gd name="connsiteX1" fmla="*/ 2854036 w 7578436"/>
              <a:gd name="connsiteY1" fmla="*/ 13854 h 1737446"/>
              <a:gd name="connsiteX2" fmla="*/ 7578436 w 7578436"/>
              <a:gd name="connsiteY2" fmla="*/ 789709 h 1737446"/>
              <a:gd name="connsiteX3" fmla="*/ 7578436 w 7578436"/>
              <a:gd name="connsiteY3" fmla="*/ 1704109 h 1737446"/>
              <a:gd name="connsiteX4" fmla="*/ 2757054 w 7578436"/>
              <a:gd name="connsiteY4" fmla="*/ 1537854 h 1737446"/>
              <a:gd name="connsiteX5" fmla="*/ 0 w 7578436"/>
              <a:gd name="connsiteY5" fmla="*/ 1537854 h 1737446"/>
              <a:gd name="connsiteX6" fmla="*/ 13854 w 7578436"/>
              <a:gd name="connsiteY6" fmla="*/ 0 h 1737446"/>
              <a:gd name="connsiteX0" fmla="*/ 13854 w 7578436"/>
              <a:gd name="connsiteY0" fmla="*/ 0 h 1787961"/>
              <a:gd name="connsiteX1" fmla="*/ 2854036 w 7578436"/>
              <a:gd name="connsiteY1" fmla="*/ 13854 h 1787961"/>
              <a:gd name="connsiteX2" fmla="*/ 7578436 w 7578436"/>
              <a:gd name="connsiteY2" fmla="*/ 789709 h 1787961"/>
              <a:gd name="connsiteX3" fmla="*/ 7578436 w 7578436"/>
              <a:gd name="connsiteY3" fmla="*/ 1759116 h 1787961"/>
              <a:gd name="connsiteX4" fmla="*/ 2757054 w 7578436"/>
              <a:gd name="connsiteY4" fmla="*/ 1537854 h 1787961"/>
              <a:gd name="connsiteX5" fmla="*/ 0 w 7578436"/>
              <a:gd name="connsiteY5" fmla="*/ 1537854 h 1787961"/>
              <a:gd name="connsiteX6" fmla="*/ 13854 w 7578436"/>
              <a:gd name="connsiteY6" fmla="*/ 0 h 1787961"/>
              <a:gd name="connsiteX0" fmla="*/ 13854 w 7578436"/>
              <a:gd name="connsiteY0" fmla="*/ 0 h 1759116"/>
              <a:gd name="connsiteX1" fmla="*/ 2854036 w 7578436"/>
              <a:gd name="connsiteY1" fmla="*/ 13854 h 1759116"/>
              <a:gd name="connsiteX2" fmla="*/ 7578436 w 7578436"/>
              <a:gd name="connsiteY2" fmla="*/ 789709 h 1759116"/>
              <a:gd name="connsiteX3" fmla="*/ 7578436 w 7578436"/>
              <a:gd name="connsiteY3" fmla="*/ 1759116 h 1759116"/>
              <a:gd name="connsiteX4" fmla="*/ 2757054 w 7578436"/>
              <a:gd name="connsiteY4" fmla="*/ 1537854 h 1759116"/>
              <a:gd name="connsiteX5" fmla="*/ 0 w 7578436"/>
              <a:gd name="connsiteY5" fmla="*/ 1537854 h 1759116"/>
              <a:gd name="connsiteX6" fmla="*/ 13854 w 7578436"/>
              <a:gd name="connsiteY6" fmla="*/ 0 h 1759116"/>
              <a:gd name="connsiteX0" fmla="*/ 13854 w 7590343"/>
              <a:gd name="connsiteY0" fmla="*/ 0 h 1753877"/>
              <a:gd name="connsiteX1" fmla="*/ 2854036 w 7590343"/>
              <a:gd name="connsiteY1" fmla="*/ 13854 h 1753877"/>
              <a:gd name="connsiteX2" fmla="*/ 7578436 w 7590343"/>
              <a:gd name="connsiteY2" fmla="*/ 789709 h 1753877"/>
              <a:gd name="connsiteX3" fmla="*/ 7590343 w 7590343"/>
              <a:gd name="connsiteY3" fmla="*/ 1753877 h 1753877"/>
              <a:gd name="connsiteX4" fmla="*/ 2757054 w 7590343"/>
              <a:gd name="connsiteY4" fmla="*/ 1537854 h 1753877"/>
              <a:gd name="connsiteX5" fmla="*/ 0 w 7590343"/>
              <a:gd name="connsiteY5" fmla="*/ 1537854 h 1753877"/>
              <a:gd name="connsiteX6" fmla="*/ 13854 w 7590343"/>
              <a:gd name="connsiteY6" fmla="*/ 0 h 1753877"/>
              <a:gd name="connsiteX0" fmla="*/ 13854 w 7597486"/>
              <a:gd name="connsiteY0" fmla="*/ 0 h 1753877"/>
              <a:gd name="connsiteX1" fmla="*/ 2854036 w 7597486"/>
              <a:gd name="connsiteY1" fmla="*/ 13854 h 1753877"/>
              <a:gd name="connsiteX2" fmla="*/ 7597486 w 7597486"/>
              <a:gd name="connsiteY2" fmla="*/ 792328 h 1753877"/>
              <a:gd name="connsiteX3" fmla="*/ 7590343 w 7597486"/>
              <a:gd name="connsiteY3" fmla="*/ 1753877 h 1753877"/>
              <a:gd name="connsiteX4" fmla="*/ 2757054 w 7597486"/>
              <a:gd name="connsiteY4" fmla="*/ 1537854 h 1753877"/>
              <a:gd name="connsiteX5" fmla="*/ 0 w 7597486"/>
              <a:gd name="connsiteY5" fmla="*/ 1537854 h 1753877"/>
              <a:gd name="connsiteX6" fmla="*/ 13854 w 7597486"/>
              <a:gd name="connsiteY6" fmla="*/ 0 h 1753877"/>
              <a:gd name="connsiteX0" fmla="*/ 13854 w 7597486"/>
              <a:gd name="connsiteY0" fmla="*/ 0 h 1753877"/>
              <a:gd name="connsiteX1" fmla="*/ 2854036 w 7597486"/>
              <a:gd name="connsiteY1" fmla="*/ 13854 h 1753877"/>
              <a:gd name="connsiteX2" fmla="*/ 7597486 w 7597486"/>
              <a:gd name="connsiteY2" fmla="*/ 792328 h 1753877"/>
              <a:gd name="connsiteX3" fmla="*/ 7590343 w 7597486"/>
              <a:gd name="connsiteY3" fmla="*/ 1753877 h 1753877"/>
              <a:gd name="connsiteX4" fmla="*/ 2757054 w 7597486"/>
              <a:gd name="connsiteY4" fmla="*/ 1537854 h 1753877"/>
              <a:gd name="connsiteX5" fmla="*/ 0 w 7597486"/>
              <a:gd name="connsiteY5" fmla="*/ 1537854 h 1753877"/>
              <a:gd name="connsiteX6" fmla="*/ 13854 w 7597486"/>
              <a:gd name="connsiteY6" fmla="*/ 0 h 1753877"/>
              <a:gd name="connsiteX0" fmla="*/ 13854 w 7597486"/>
              <a:gd name="connsiteY0" fmla="*/ 0 h 1753877"/>
              <a:gd name="connsiteX1" fmla="*/ 2854036 w 7597486"/>
              <a:gd name="connsiteY1" fmla="*/ 13854 h 1753877"/>
              <a:gd name="connsiteX2" fmla="*/ 7597486 w 7597486"/>
              <a:gd name="connsiteY2" fmla="*/ 792328 h 1753877"/>
              <a:gd name="connsiteX3" fmla="*/ 7590343 w 7597486"/>
              <a:gd name="connsiteY3" fmla="*/ 1753877 h 1753877"/>
              <a:gd name="connsiteX4" fmla="*/ 2757054 w 7597486"/>
              <a:gd name="connsiteY4" fmla="*/ 1537854 h 1753877"/>
              <a:gd name="connsiteX5" fmla="*/ 0 w 7597486"/>
              <a:gd name="connsiteY5" fmla="*/ 1537854 h 1753877"/>
              <a:gd name="connsiteX6" fmla="*/ 13854 w 7597486"/>
              <a:gd name="connsiteY6" fmla="*/ 0 h 1753877"/>
              <a:gd name="connsiteX0" fmla="*/ 13854 w 7597486"/>
              <a:gd name="connsiteY0" fmla="*/ 0 h 1753877"/>
              <a:gd name="connsiteX1" fmla="*/ 2854036 w 7597486"/>
              <a:gd name="connsiteY1" fmla="*/ 13854 h 1753877"/>
              <a:gd name="connsiteX2" fmla="*/ 7597486 w 7597486"/>
              <a:gd name="connsiteY2" fmla="*/ 792328 h 1753877"/>
              <a:gd name="connsiteX3" fmla="*/ 7590343 w 7597486"/>
              <a:gd name="connsiteY3" fmla="*/ 1753877 h 1753877"/>
              <a:gd name="connsiteX4" fmla="*/ 2757054 w 7597486"/>
              <a:gd name="connsiteY4" fmla="*/ 1537854 h 1753877"/>
              <a:gd name="connsiteX5" fmla="*/ 0 w 7597486"/>
              <a:gd name="connsiteY5" fmla="*/ 1537854 h 1753877"/>
              <a:gd name="connsiteX6" fmla="*/ 13854 w 7597486"/>
              <a:gd name="connsiteY6" fmla="*/ 0 h 175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7486" h="1753877">
                <a:moveTo>
                  <a:pt x="13854" y="0"/>
                </a:moveTo>
                <a:lnTo>
                  <a:pt x="2854036" y="13854"/>
                </a:lnTo>
                <a:cubicBezTo>
                  <a:pt x="4114800" y="145472"/>
                  <a:pt x="6812468" y="555148"/>
                  <a:pt x="7597486" y="792328"/>
                </a:cubicBezTo>
                <a:lnTo>
                  <a:pt x="7590343" y="1753877"/>
                </a:lnTo>
                <a:lnTo>
                  <a:pt x="2757054" y="1537854"/>
                </a:lnTo>
                <a:lnTo>
                  <a:pt x="0" y="1537854"/>
                </a:lnTo>
                <a:lnTo>
                  <a:pt x="13854" y="0"/>
                </a:lnTo>
                <a:close/>
              </a:path>
            </a:pathLst>
          </a:custGeom>
          <a:gradFill>
            <a:gsLst>
              <a:gs pos="0">
                <a:srgbClr val="7C7058"/>
              </a:gs>
              <a:gs pos="100000">
                <a:srgbClr val="B5BCBF"/>
              </a:gs>
            </a:gsLst>
          </a:gradFill>
          <a:ln>
            <a:noFill/>
          </a:ln>
        </p:spPr>
        <p:style>
          <a:lnRef idx="1">
            <a:schemeClr val="accent1"/>
          </a:lnRef>
          <a:fillRef idx="3">
            <a:schemeClr val="accent1"/>
          </a:fillRef>
          <a:effectRef idx="2">
            <a:schemeClr val="accent1"/>
          </a:effectRef>
          <a:fontRef idx="minor">
            <a:schemeClr val="lt1"/>
          </a:fontRef>
        </p:style>
        <p:txBody>
          <a:bodyPr rtlCol="0" anchor="ctr"/>
          <a:lstStyle/>
          <a:p>
            <a:endParaRPr lang="da-DK" b="1" dirty="0">
              <a:solidFill>
                <a:schemeClr val="tx1"/>
              </a:solidFill>
              <a:latin typeface="Arial" panose="020B0604020202020204" pitchFamily="34" charset="0"/>
              <a:cs typeface="Arial" panose="020B0604020202020204" pitchFamily="34" charset="0"/>
            </a:endParaRPr>
          </a:p>
        </p:txBody>
      </p:sp>
      <p:sp>
        <p:nvSpPr>
          <p:cNvPr id="2" name="Titel 1"/>
          <p:cNvSpPr>
            <a:spLocks noGrp="1"/>
          </p:cNvSpPr>
          <p:nvPr>
            <p:ph type="title"/>
          </p:nvPr>
        </p:nvSpPr>
        <p:spPr/>
        <p:txBody>
          <a:bodyPr>
            <a:normAutofit/>
          </a:bodyPr>
          <a:lstStyle/>
          <a:p>
            <a:r>
              <a:rPr lang="da-DK" altLang="da-DK" dirty="0">
                <a:cs typeface="Arial" panose="020B0604020202020204" pitchFamily="34" charset="0"/>
              </a:rPr>
              <a:t>Hvornår bliver svovlbrinte korrosiv?</a:t>
            </a:r>
            <a:endParaRPr lang="da-DK" dirty="0">
              <a:cs typeface="Arial" panose="020B0604020202020204" pitchFamily="34" charset="0"/>
            </a:endParaRPr>
          </a:p>
        </p:txBody>
      </p:sp>
      <p:sp>
        <p:nvSpPr>
          <p:cNvPr id="7" name="Pladsholder til sidefod 6"/>
          <p:cNvSpPr>
            <a:spLocks noGrp="1"/>
          </p:cNvSpPr>
          <p:nvPr>
            <p:ph type="ftr" sz="quarter" idx="3"/>
          </p:nvPr>
        </p:nvSpPr>
        <p:spPr>
          <a:xfrm>
            <a:off x="602885" y="6400065"/>
            <a:ext cx="5109895"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9" name="Pladsholder til diasnummer 8"/>
          <p:cNvSpPr>
            <a:spLocks noGrp="1"/>
          </p:cNvSpPr>
          <p:nvPr>
            <p:ph type="sldNum" sz="quarter" idx="4"/>
          </p:nvPr>
        </p:nvSpPr>
        <p:spPr/>
        <p:txBody>
          <a:bodyPr/>
          <a:lstStyle/>
          <a:p>
            <a:fld id="{B176D8CF-CB63-3F46-849E-14D1C99437C2}" type="slidenum">
              <a:rPr lang="fr-FR" smtClean="0">
                <a:cs typeface="Arial" panose="020B0604020202020204" pitchFamily="34" charset="0"/>
              </a:rPr>
              <a:pPr/>
              <a:t>36</a:t>
            </a:fld>
            <a:endParaRPr lang="fr-FR" dirty="0">
              <a:cs typeface="Arial" panose="020B0604020202020204" pitchFamily="34" charset="0"/>
            </a:endParaRPr>
          </a:p>
        </p:txBody>
      </p:sp>
      <p:cxnSp>
        <p:nvCxnSpPr>
          <p:cNvPr id="35845" name="Lige forbindelse 35844"/>
          <p:cNvCxnSpPr>
            <a:stCxn id="45" idx="3"/>
            <a:endCxn id="45" idx="3"/>
          </p:cNvCxnSpPr>
          <p:nvPr/>
        </p:nvCxnSpPr>
        <p:spPr>
          <a:xfrm>
            <a:off x="3745524" y="5844518"/>
            <a:ext cx="0" cy="0"/>
          </a:xfrm>
          <a:prstGeom prst="line">
            <a:avLst/>
          </a:prstGeom>
        </p:spPr>
        <p:style>
          <a:lnRef idx="2">
            <a:schemeClr val="accent1"/>
          </a:lnRef>
          <a:fillRef idx="0">
            <a:schemeClr val="accent1"/>
          </a:fillRef>
          <a:effectRef idx="1">
            <a:schemeClr val="accent1"/>
          </a:effectRef>
          <a:fontRef idx="minor">
            <a:schemeClr val="tx1"/>
          </a:fontRef>
        </p:style>
      </p:cxnSp>
      <p:sp>
        <p:nvSpPr>
          <p:cNvPr id="154" name="Tekstboks 153"/>
          <p:cNvSpPr txBox="1"/>
          <p:nvPr/>
        </p:nvSpPr>
        <p:spPr>
          <a:xfrm>
            <a:off x="1586555" y="486163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155" name="Tekstboks 154"/>
          <p:cNvSpPr txBox="1"/>
          <p:nvPr/>
        </p:nvSpPr>
        <p:spPr>
          <a:xfrm>
            <a:off x="1750873" y="4504979"/>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56" name="Tekstboks 155"/>
          <p:cNvSpPr txBox="1"/>
          <p:nvPr/>
        </p:nvSpPr>
        <p:spPr>
          <a:xfrm>
            <a:off x="2195677" y="4925281"/>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57" name="Tekstboks 156"/>
          <p:cNvSpPr txBox="1"/>
          <p:nvPr/>
        </p:nvSpPr>
        <p:spPr>
          <a:xfrm>
            <a:off x="4174392" y="4773250"/>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58" name="Tekstboks 157"/>
          <p:cNvSpPr txBox="1"/>
          <p:nvPr/>
        </p:nvSpPr>
        <p:spPr>
          <a:xfrm>
            <a:off x="2317610" y="5304855"/>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59" name="Tekstboks 158"/>
          <p:cNvSpPr txBox="1"/>
          <p:nvPr/>
        </p:nvSpPr>
        <p:spPr>
          <a:xfrm>
            <a:off x="3051035" y="5243594"/>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0" name="Tekstboks 159"/>
          <p:cNvSpPr txBox="1"/>
          <p:nvPr/>
        </p:nvSpPr>
        <p:spPr>
          <a:xfrm>
            <a:off x="3317736" y="4437124"/>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1" name="Tekstboks 160"/>
          <p:cNvSpPr txBox="1"/>
          <p:nvPr/>
        </p:nvSpPr>
        <p:spPr>
          <a:xfrm>
            <a:off x="4613028" y="4685180"/>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2" name="Tekstboks 161"/>
          <p:cNvSpPr txBox="1"/>
          <p:nvPr/>
        </p:nvSpPr>
        <p:spPr>
          <a:xfrm>
            <a:off x="4070210" y="5047662"/>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3" name="Tekstboks 162"/>
          <p:cNvSpPr txBox="1"/>
          <p:nvPr/>
        </p:nvSpPr>
        <p:spPr>
          <a:xfrm>
            <a:off x="4773489" y="5324661"/>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4" name="Tekstboks 163"/>
          <p:cNvSpPr txBox="1"/>
          <p:nvPr/>
        </p:nvSpPr>
        <p:spPr>
          <a:xfrm>
            <a:off x="3478197" y="5027510"/>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5" name="Tekstboks 164"/>
          <p:cNvSpPr txBox="1"/>
          <p:nvPr/>
        </p:nvSpPr>
        <p:spPr>
          <a:xfrm>
            <a:off x="5873626" y="4723131"/>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6" name="Tekstboks 165"/>
          <p:cNvSpPr txBox="1"/>
          <p:nvPr/>
        </p:nvSpPr>
        <p:spPr>
          <a:xfrm>
            <a:off x="6597527" y="5496565"/>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7" name="Tekstboks 166"/>
          <p:cNvSpPr txBox="1"/>
          <p:nvPr/>
        </p:nvSpPr>
        <p:spPr>
          <a:xfrm>
            <a:off x="5579025" y="5382949"/>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8" name="Tekstboks 167"/>
          <p:cNvSpPr txBox="1"/>
          <p:nvPr/>
        </p:nvSpPr>
        <p:spPr>
          <a:xfrm>
            <a:off x="7219950" y="4909162"/>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69" name="Tekstboks 168"/>
          <p:cNvSpPr txBox="1"/>
          <p:nvPr/>
        </p:nvSpPr>
        <p:spPr>
          <a:xfrm>
            <a:off x="7236746" y="5520593"/>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70" name="Tekstboks 169"/>
          <p:cNvSpPr txBox="1"/>
          <p:nvPr/>
        </p:nvSpPr>
        <p:spPr>
          <a:xfrm>
            <a:off x="6378452" y="4925853"/>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71" name="Tekstboks 170"/>
          <p:cNvSpPr txBox="1"/>
          <p:nvPr/>
        </p:nvSpPr>
        <p:spPr>
          <a:xfrm>
            <a:off x="8103521" y="5064352"/>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72" name="Tekstboks 171"/>
          <p:cNvSpPr txBox="1"/>
          <p:nvPr/>
        </p:nvSpPr>
        <p:spPr>
          <a:xfrm>
            <a:off x="7702007" y="5378960"/>
            <a:ext cx="378630" cy="276999"/>
          </a:xfrm>
          <a:prstGeom prst="rect">
            <a:avLst/>
          </a:prstGeom>
          <a:noFill/>
        </p:spPr>
        <p:txBody>
          <a:bodyPr wrap="none" rtlCol="0">
            <a:spAutoFit/>
          </a:bodyPr>
          <a:lstStyle/>
          <a:p>
            <a:r>
              <a:rPr lang="da-DK" sz="1200" b="1" dirty="0">
                <a:solidFill>
                  <a:srgbClr val="FFFF00"/>
                </a:solidFill>
                <a:latin typeface="Arial" panose="020B0604020202020204" pitchFamily="34" charset="0"/>
                <a:cs typeface="Arial" panose="020B0604020202020204" pitchFamily="34" charset="0"/>
              </a:rPr>
              <a:t>S</a:t>
            </a:r>
            <a:r>
              <a:rPr lang="da-DK" sz="1200" b="1" baseline="62000" dirty="0">
                <a:solidFill>
                  <a:srgbClr val="FFFF00"/>
                </a:solidFill>
                <a:latin typeface="Arial" panose="020B0604020202020204" pitchFamily="34" charset="0"/>
                <a:cs typeface="Arial" panose="020B0604020202020204" pitchFamily="34" charset="0"/>
              </a:rPr>
              <a:t>2-</a:t>
            </a:r>
          </a:p>
        </p:txBody>
      </p:sp>
      <p:sp>
        <p:nvSpPr>
          <p:cNvPr id="173" name="Tekstboks 172"/>
          <p:cNvSpPr txBox="1"/>
          <p:nvPr/>
        </p:nvSpPr>
        <p:spPr>
          <a:xfrm>
            <a:off x="1142203" y="4474201"/>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4" name="Tekstboks 173"/>
          <p:cNvSpPr txBox="1"/>
          <p:nvPr/>
        </p:nvSpPr>
        <p:spPr>
          <a:xfrm>
            <a:off x="2873384" y="4343520"/>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5" name="Tekstboks 174"/>
          <p:cNvSpPr txBox="1"/>
          <p:nvPr/>
        </p:nvSpPr>
        <p:spPr>
          <a:xfrm>
            <a:off x="1073069" y="5394050"/>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6" name="Tekstboks 175"/>
          <p:cNvSpPr txBox="1"/>
          <p:nvPr/>
        </p:nvSpPr>
        <p:spPr>
          <a:xfrm>
            <a:off x="1973501" y="5382949"/>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7" name="Tekstboks 176"/>
          <p:cNvSpPr txBox="1"/>
          <p:nvPr/>
        </p:nvSpPr>
        <p:spPr>
          <a:xfrm>
            <a:off x="2424187" y="5027591"/>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8" name="Tekstboks 177"/>
          <p:cNvSpPr txBox="1"/>
          <p:nvPr/>
        </p:nvSpPr>
        <p:spPr>
          <a:xfrm>
            <a:off x="2828859" y="4878384"/>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79" name="Tekstboks 178"/>
          <p:cNvSpPr txBox="1"/>
          <p:nvPr/>
        </p:nvSpPr>
        <p:spPr>
          <a:xfrm>
            <a:off x="2216214" y="4421734"/>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1" name="Tekstboks 180"/>
          <p:cNvSpPr txBox="1"/>
          <p:nvPr/>
        </p:nvSpPr>
        <p:spPr>
          <a:xfrm>
            <a:off x="3849361" y="5337956"/>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2" name="Tekstboks 181"/>
          <p:cNvSpPr txBox="1"/>
          <p:nvPr/>
        </p:nvSpPr>
        <p:spPr>
          <a:xfrm>
            <a:off x="4165484" y="4470806"/>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84" name="Tekstboks 183"/>
          <p:cNvSpPr txBox="1"/>
          <p:nvPr/>
        </p:nvSpPr>
        <p:spPr>
          <a:xfrm>
            <a:off x="5268428" y="5352171"/>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0" name="Tekstboks 189"/>
          <p:cNvSpPr txBox="1"/>
          <p:nvPr/>
        </p:nvSpPr>
        <p:spPr>
          <a:xfrm>
            <a:off x="5118542" y="4553854"/>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1" name="Tekstboks 190"/>
          <p:cNvSpPr txBox="1"/>
          <p:nvPr/>
        </p:nvSpPr>
        <p:spPr>
          <a:xfrm>
            <a:off x="6839319" y="4771964"/>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2" name="Tekstboks 191"/>
          <p:cNvSpPr txBox="1"/>
          <p:nvPr/>
        </p:nvSpPr>
        <p:spPr>
          <a:xfrm>
            <a:off x="6182805" y="4668035"/>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3" name="Tekstboks 192"/>
          <p:cNvSpPr txBox="1"/>
          <p:nvPr/>
        </p:nvSpPr>
        <p:spPr>
          <a:xfrm>
            <a:off x="5356849" y="4909162"/>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194" name="Tekstboks 193"/>
          <p:cNvSpPr txBox="1"/>
          <p:nvPr/>
        </p:nvSpPr>
        <p:spPr>
          <a:xfrm>
            <a:off x="6094561" y="5347308"/>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01" name="Tekstboks 200"/>
          <p:cNvSpPr txBox="1"/>
          <p:nvPr/>
        </p:nvSpPr>
        <p:spPr>
          <a:xfrm>
            <a:off x="7597454" y="5074185"/>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03" name="Tekstboks 202"/>
          <p:cNvSpPr txBox="1"/>
          <p:nvPr/>
        </p:nvSpPr>
        <p:spPr>
          <a:xfrm>
            <a:off x="6908875" y="5258689"/>
            <a:ext cx="502061"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a:t>
            </a:r>
            <a:r>
              <a:rPr lang="da-DK" sz="1400" b="1" baseline="-25000" dirty="0">
                <a:latin typeface="Arial" panose="020B0604020202020204" pitchFamily="34" charset="0"/>
                <a:cs typeface="Arial" panose="020B0604020202020204" pitchFamily="34" charset="0"/>
              </a:rPr>
              <a:t>2</a:t>
            </a:r>
            <a:r>
              <a:rPr lang="da-DK" sz="1400" b="1" dirty="0">
                <a:latin typeface="Arial" panose="020B0604020202020204" pitchFamily="34" charset="0"/>
                <a:cs typeface="Arial" panose="020B0604020202020204" pitchFamily="34" charset="0"/>
              </a:rPr>
              <a:t>S</a:t>
            </a:r>
          </a:p>
        </p:txBody>
      </p:sp>
      <p:sp>
        <p:nvSpPr>
          <p:cNvPr id="222" name="Tekstboks 221"/>
          <p:cNvSpPr txBox="1"/>
          <p:nvPr/>
        </p:nvSpPr>
        <p:spPr>
          <a:xfrm>
            <a:off x="1545697" y="5314115"/>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3" name="Tekstboks 222"/>
          <p:cNvSpPr txBox="1"/>
          <p:nvPr/>
        </p:nvSpPr>
        <p:spPr>
          <a:xfrm>
            <a:off x="1911334" y="4381373"/>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4" name="Tekstboks 223"/>
          <p:cNvSpPr txBox="1"/>
          <p:nvPr/>
        </p:nvSpPr>
        <p:spPr>
          <a:xfrm>
            <a:off x="1109938" y="479505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5" name="Tekstboks 224"/>
          <p:cNvSpPr txBox="1"/>
          <p:nvPr/>
        </p:nvSpPr>
        <p:spPr>
          <a:xfrm>
            <a:off x="4901229" y="4827964"/>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6" name="Tekstboks 225"/>
          <p:cNvSpPr txBox="1"/>
          <p:nvPr/>
        </p:nvSpPr>
        <p:spPr>
          <a:xfrm>
            <a:off x="2972002" y="5446957"/>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7" name="Tekstboks 226"/>
          <p:cNvSpPr txBox="1"/>
          <p:nvPr/>
        </p:nvSpPr>
        <p:spPr>
          <a:xfrm>
            <a:off x="2838662" y="4695799"/>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8" name="Tekstboks 227"/>
          <p:cNvSpPr txBox="1"/>
          <p:nvPr/>
        </p:nvSpPr>
        <p:spPr>
          <a:xfrm>
            <a:off x="2424187" y="4789605"/>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29" name="Tekstboks 228"/>
          <p:cNvSpPr txBox="1"/>
          <p:nvPr/>
        </p:nvSpPr>
        <p:spPr>
          <a:xfrm>
            <a:off x="2461056" y="5484729"/>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0" name="Tekstboks 229"/>
          <p:cNvSpPr txBox="1"/>
          <p:nvPr/>
        </p:nvSpPr>
        <p:spPr>
          <a:xfrm>
            <a:off x="3536255" y="4799713"/>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1" name="Tekstboks 230"/>
          <p:cNvSpPr txBox="1"/>
          <p:nvPr/>
        </p:nvSpPr>
        <p:spPr>
          <a:xfrm>
            <a:off x="3171713" y="5064352"/>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3" name="Tekstboks 232"/>
          <p:cNvSpPr txBox="1"/>
          <p:nvPr/>
        </p:nvSpPr>
        <p:spPr>
          <a:xfrm>
            <a:off x="4269178" y="5352796"/>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5" name="Tekstboks 234"/>
          <p:cNvSpPr txBox="1"/>
          <p:nvPr/>
        </p:nvSpPr>
        <p:spPr>
          <a:xfrm>
            <a:off x="5411400" y="474078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7" name="Tekstboks 236"/>
          <p:cNvSpPr txBox="1"/>
          <p:nvPr/>
        </p:nvSpPr>
        <p:spPr>
          <a:xfrm>
            <a:off x="6031800" y="5022528"/>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39" name="Tekstboks 238"/>
          <p:cNvSpPr txBox="1"/>
          <p:nvPr/>
        </p:nvSpPr>
        <p:spPr>
          <a:xfrm>
            <a:off x="4938622" y="5193174"/>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41" name="Tekstboks 240"/>
          <p:cNvSpPr txBox="1"/>
          <p:nvPr/>
        </p:nvSpPr>
        <p:spPr>
          <a:xfrm>
            <a:off x="5764101" y="5522622"/>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43" name="Tekstboks 242"/>
          <p:cNvSpPr txBox="1"/>
          <p:nvPr/>
        </p:nvSpPr>
        <p:spPr>
          <a:xfrm>
            <a:off x="6597527" y="5271237"/>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45" name="Tekstboks 244"/>
          <p:cNvSpPr txBox="1"/>
          <p:nvPr/>
        </p:nvSpPr>
        <p:spPr>
          <a:xfrm>
            <a:off x="7248476" y="5147829"/>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47" name="Tekstboks 246"/>
          <p:cNvSpPr txBox="1"/>
          <p:nvPr/>
        </p:nvSpPr>
        <p:spPr>
          <a:xfrm>
            <a:off x="7491854" y="5632263"/>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49" name="Tekstboks 248"/>
          <p:cNvSpPr txBox="1"/>
          <p:nvPr/>
        </p:nvSpPr>
        <p:spPr>
          <a:xfrm>
            <a:off x="7969266" y="5663404"/>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1" name="Tekstboks 250"/>
          <p:cNvSpPr txBox="1"/>
          <p:nvPr/>
        </p:nvSpPr>
        <p:spPr>
          <a:xfrm>
            <a:off x="8207878" y="5269598"/>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4" name="Tekstboks 253"/>
          <p:cNvSpPr txBox="1"/>
          <p:nvPr/>
        </p:nvSpPr>
        <p:spPr>
          <a:xfrm>
            <a:off x="6328760" y="5560336"/>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5" name="Tekstboks 254"/>
          <p:cNvSpPr txBox="1"/>
          <p:nvPr/>
        </p:nvSpPr>
        <p:spPr>
          <a:xfrm>
            <a:off x="7818245" y="4928568"/>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6" name="Tekstboks 255"/>
          <p:cNvSpPr txBox="1"/>
          <p:nvPr/>
        </p:nvSpPr>
        <p:spPr>
          <a:xfrm>
            <a:off x="6596622" y="4726545"/>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7" name="Tekstboks 256"/>
          <p:cNvSpPr txBox="1"/>
          <p:nvPr/>
        </p:nvSpPr>
        <p:spPr>
          <a:xfrm>
            <a:off x="4580995" y="5515819"/>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8" name="Tekstboks 257"/>
          <p:cNvSpPr txBox="1"/>
          <p:nvPr/>
        </p:nvSpPr>
        <p:spPr>
          <a:xfrm>
            <a:off x="4568008" y="4444833"/>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59" name="Tekstboks 258"/>
          <p:cNvSpPr txBox="1"/>
          <p:nvPr/>
        </p:nvSpPr>
        <p:spPr>
          <a:xfrm>
            <a:off x="5462353" y="5151075"/>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sp>
        <p:nvSpPr>
          <p:cNvPr id="260" name="Tekstboks 259"/>
          <p:cNvSpPr txBox="1"/>
          <p:nvPr/>
        </p:nvSpPr>
        <p:spPr>
          <a:xfrm>
            <a:off x="4310007" y="4956631"/>
            <a:ext cx="418704" cy="246221"/>
          </a:xfrm>
          <a:prstGeom prst="rect">
            <a:avLst/>
          </a:prstGeom>
          <a:noFill/>
        </p:spPr>
        <p:txBody>
          <a:bodyPr wrap="none" rtlCol="0">
            <a:spAutoFit/>
          </a:bodyPr>
          <a:lstStyle/>
          <a:p>
            <a:r>
              <a:rPr lang="da-DK" sz="1000" b="1" dirty="0" err="1">
                <a:solidFill>
                  <a:srgbClr val="FF0000"/>
                </a:solidFill>
                <a:latin typeface="Arial" panose="020B0604020202020204" pitchFamily="34" charset="0"/>
                <a:cs typeface="Arial" panose="020B0604020202020204" pitchFamily="34" charset="0"/>
              </a:rPr>
              <a:t>CH</a:t>
            </a:r>
            <a:r>
              <a:rPr lang="da-DK" sz="1000" b="1" baseline="-25000" dirty="0" err="1">
                <a:solidFill>
                  <a:srgbClr val="FF0000"/>
                </a:solidFill>
                <a:latin typeface="Arial" panose="020B0604020202020204" pitchFamily="34" charset="0"/>
                <a:cs typeface="Arial" panose="020B0604020202020204" pitchFamily="34" charset="0"/>
              </a:rPr>
              <a:t>x</a:t>
            </a:r>
            <a:endParaRPr lang="da-DK" sz="1000" b="1" baseline="-25000" dirty="0">
              <a:solidFill>
                <a:srgbClr val="FF0000"/>
              </a:solidFill>
              <a:latin typeface="Arial" panose="020B0604020202020204" pitchFamily="34" charset="0"/>
              <a:cs typeface="Arial" panose="020B0604020202020204" pitchFamily="34" charset="0"/>
            </a:endParaRPr>
          </a:p>
        </p:txBody>
      </p:sp>
      <p:grpSp>
        <p:nvGrpSpPr>
          <p:cNvPr id="14" name="Gruppe 13"/>
          <p:cNvGrpSpPr/>
          <p:nvPr/>
        </p:nvGrpSpPr>
        <p:grpSpPr>
          <a:xfrm>
            <a:off x="1000595" y="2497470"/>
            <a:ext cx="7578084" cy="3526396"/>
            <a:chOff x="-14815" y="1477676"/>
            <a:chExt cx="8575658" cy="4474381"/>
          </a:xfrm>
        </p:grpSpPr>
        <p:sp>
          <p:nvSpPr>
            <p:cNvPr id="4" name="Rektangel 3"/>
            <p:cNvSpPr/>
            <p:nvPr/>
          </p:nvSpPr>
          <p:spPr>
            <a:xfrm>
              <a:off x="0" y="3712110"/>
              <a:ext cx="3106270" cy="149994"/>
            </a:xfrm>
            <a:prstGeom prst="rect">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da-DK" dirty="0">
                  <a:solidFill>
                    <a:schemeClr val="tx1"/>
                  </a:solidFill>
                  <a:latin typeface="Arial" panose="020B0604020202020204" pitchFamily="34" charset="0"/>
                  <a:cs typeface="Arial" panose="020B0604020202020204" pitchFamily="34" charset="0"/>
                </a:rPr>
                <a:t>.</a:t>
              </a:r>
            </a:p>
          </p:txBody>
        </p:sp>
        <p:sp>
          <p:nvSpPr>
            <p:cNvPr id="45" name="Rektangel 44"/>
            <p:cNvSpPr/>
            <p:nvPr/>
          </p:nvSpPr>
          <p:spPr>
            <a:xfrm>
              <a:off x="-14815" y="5649498"/>
              <a:ext cx="3106270" cy="149994"/>
            </a:xfrm>
            <a:prstGeom prst="rect">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da-DK" dirty="0">
                  <a:solidFill>
                    <a:schemeClr val="tx1"/>
                  </a:solidFill>
                  <a:latin typeface="Arial" panose="020B0604020202020204" pitchFamily="34" charset="0"/>
                  <a:cs typeface="Arial" panose="020B0604020202020204" pitchFamily="34" charset="0"/>
                </a:rPr>
                <a:t>.</a:t>
              </a:r>
            </a:p>
          </p:txBody>
        </p:sp>
        <p:sp>
          <p:nvSpPr>
            <p:cNvPr id="20" name="Afrundet rektangel 19"/>
            <p:cNvSpPr/>
            <p:nvPr/>
          </p:nvSpPr>
          <p:spPr>
            <a:xfrm>
              <a:off x="3091455" y="1480668"/>
              <a:ext cx="136654" cy="2393522"/>
            </a:xfrm>
            <a:prstGeom prst="roundRect">
              <a:avLst/>
            </a:prstGeom>
            <a:blipFill>
              <a:blip r:embed="rId4">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sp>
          <p:nvSpPr>
            <p:cNvPr id="49" name="Afrundet rektangel 48"/>
            <p:cNvSpPr/>
            <p:nvPr/>
          </p:nvSpPr>
          <p:spPr>
            <a:xfrm>
              <a:off x="4940667" y="1477676"/>
              <a:ext cx="136655" cy="1988536"/>
            </a:xfrm>
            <a:prstGeom prst="roundRect">
              <a:avLst/>
            </a:prstGeom>
            <a:blipFill>
              <a:blip r:embed="rId4">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sp>
          <p:nvSpPr>
            <p:cNvPr id="62" name="Rektangel 61"/>
            <p:cNvSpPr/>
            <p:nvPr/>
          </p:nvSpPr>
          <p:spPr>
            <a:xfrm rot="154998">
              <a:off x="3092718" y="5772636"/>
              <a:ext cx="5468125" cy="179421"/>
            </a:xfrm>
            <a:prstGeom prst="rect">
              <a:avLst/>
            </a:prstGeom>
            <a:blipFill>
              <a:blip r:embed="rId4">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da-DK" dirty="0">
                  <a:solidFill>
                    <a:schemeClr val="tx1"/>
                  </a:solidFill>
                  <a:latin typeface="Arial" panose="020B0604020202020204" pitchFamily="34" charset="0"/>
                  <a:cs typeface="Arial" panose="020B0604020202020204" pitchFamily="34" charset="0"/>
                </a:rPr>
                <a:t>.</a:t>
              </a:r>
            </a:p>
          </p:txBody>
        </p:sp>
        <p:sp>
          <p:nvSpPr>
            <p:cNvPr id="63" name="Rektangel 62"/>
            <p:cNvSpPr/>
            <p:nvPr/>
          </p:nvSpPr>
          <p:spPr>
            <a:xfrm rot="154998">
              <a:off x="5073413" y="3365693"/>
              <a:ext cx="3481827" cy="214577"/>
            </a:xfrm>
            <a:prstGeom prst="rect">
              <a:avLst/>
            </a:prstGeom>
            <a:blipFill>
              <a:blip r:embed="rId4">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da-DK" dirty="0">
                  <a:solidFill>
                    <a:schemeClr val="tx1"/>
                  </a:solidFill>
                  <a:latin typeface="Arial" panose="020B0604020202020204" pitchFamily="34" charset="0"/>
                  <a:cs typeface="Arial" panose="020B0604020202020204" pitchFamily="34" charset="0"/>
                </a:rPr>
                <a:t>.</a:t>
              </a:r>
            </a:p>
          </p:txBody>
        </p:sp>
      </p:grpSp>
      <p:grpSp>
        <p:nvGrpSpPr>
          <p:cNvPr id="6" name="Gruppe 5"/>
          <p:cNvGrpSpPr/>
          <p:nvPr/>
        </p:nvGrpSpPr>
        <p:grpSpPr>
          <a:xfrm>
            <a:off x="3849361" y="2485097"/>
            <a:ext cx="3124281" cy="3303798"/>
            <a:chOff x="3849361" y="2485097"/>
            <a:chExt cx="3124281" cy="3303798"/>
          </a:xfrm>
          <a:effectLst/>
        </p:grpSpPr>
        <p:sp>
          <p:nvSpPr>
            <p:cNvPr id="5" name="Rektangel 4"/>
            <p:cNvSpPr/>
            <p:nvPr/>
          </p:nvSpPr>
          <p:spPr>
            <a:xfrm>
              <a:off x="3849361" y="2497470"/>
              <a:ext cx="57508" cy="1886407"/>
            </a:xfrm>
            <a:prstGeom prst="rect">
              <a:avLst/>
            </a:prstGeom>
            <a:gradFill flip="none" rotWithShape="1">
              <a:gsLst>
                <a:gs pos="0">
                  <a:srgbClr val="D6B19C"/>
                </a:gs>
                <a:gs pos="30000">
                  <a:srgbClr val="D49E6C"/>
                </a:gs>
                <a:gs pos="70000">
                  <a:srgbClr val="A65528"/>
                </a:gs>
                <a:gs pos="100000">
                  <a:srgbClr val="663012"/>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23" name="Rektangel 122"/>
            <p:cNvSpPr/>
            <p:nvPr/>
          </p:nvSpPr>
          <p:spPr>
            <a:xfrm>
              <a:off x="5333650" y="2485097"/>
              <a:ext cx="45720" cy="1623563"/>
            </a:xfrm>
            <a:prstGeom prst="rect">
              <a:avLst/>
            </a:prstGeom>
            <a:gradFill flip="none" rotWithShape="1">
              <a:gsLst>
                <a:gs pos="0">
                  <a:srgbClr val="D6B19C"/>
                </a:gs>
                <a:gs pos="30000">
                  <a:srgbClr val="D49E6C"/>
                </a:gs>
                <a:gs pos="70000">
                  <a:srgbClr val="A65528"/>
                </a:gs>
                <a:gs pos="100000">
                  <a:srgbClr val="663012"/>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24" name="Rektangel 123"/>
            <p:cNvSpPr/>
            <p:nvPr/>
          </p:nvSpPr>
          <p:spPr>
            <a:xfrm flipH="1">
              <a:off x="6927923" y="2544777"/>
              <a:ext cx="45719" cy="3244118"/>
            </a:xfrm>
            <a:prstGeom prst="rect">
              <a:avLst/>
            </a:prstGeom>
            <a:gradFill flip="none" rotWithShape="1">
              <a:gsLst>
                <a:gs pos="0">
                  <a:srgbClr val="D6B19C"/>
                </a:gs>
                <a:gs pos="30000">
                  <a:srgbClr val="D49E6C"/>
                </a:gs>
                <a:gs pos="70000">
                  <a:srgbClr val="A65528"/>
                </a:gs>
                <a:gs pos="100000">
                  <a:srgbClr val="663012"/>
                </a:gs>
              </a:gsLst>
              <a:lin ang="0" scaled="1"/>
              <a:tileRect/>
            </a:gradFill>
            <a:ln>
              <a:noFill/>
            </a:ln>
            <a:effectLst/>
            <a:scene3d>
              <a:camera prst="orthographicFront">
                <a:rot lat="0" lon="0" rev="1602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latin typeface="Arial" panose="020B0604020202020204" pitchFamily="34" charset="0"/>
                <a:cs typeface="Arial" panose="020B0604020202020204" pitchFamily="34" charset="0"/>
              </a:endParaRPr>
            </a:p>
            <a:p>
              <a:pPr algn="ctr"/>
              <a:endParaRPr lang="da-DK" dirty="0">
                <a:latin typeface="Arial" panose="020B0604020202020204" pitchFamily="34" charset="0"/>
                <a:cs typeface="Arial" panose="020B0604020202020204" pitchFamily="34" charset="0"/>
              </a:endParaRPr>
            </a:p>
          </p:txBody>
        </p:sp>
      </p:grpSp>
      <p:sp>
        <p:nvSpPr>
          <p:cNvPr id="8" name="Tekstboks 7"/>
          <p:cNvSpPr txBox="1"/>
          <p:nvPr/>
        </p:nvSpPr>
        <p:spPr>
          <a:xfrm>
            <a:off x="4163757" y="2822597"/>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27" name="Tekstboks 126"/>
          <p:cNvSpPr txBox="1"/>
          <p:nvPr/>
        </p:nvSpPr>
        <p:spPr>
          <a:xfrm>
            <a:off x="4588323" y="2764447"/>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28" name="Tekstboks 127"/>
          <p:cNvSpPr txBox="1"/>
          <p:nvPr/>
        </p:nvSpPr>
        <p:spPr>
          <a:xfrm>
            <a:off x="4955522" y="2518227"/>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29" name="Tekstboks 128"/>
          <p:cNvSpPr txBox="1"/>
          <p:nvPr/>
        </p:nvSpPr>
        <p:spPr>
          <a:xfrm>
            <a:off x="4007304" y="2518227"/>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30" name="Tekstboks 129"/>
          <p:cNvSpPr txBox="1"/>
          <p:nvPr/>
        </p:nvSpPr>
        <p:spPr>
          <a:xfrm>
            <a:off x="3983830" y="3693769"/>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31" name="Tekstboks 130"/>
          <p:cNvSpPr txBox="1"/>
          <p:nvPr/>
        </p:nvSpPr>
        <p:spPr>
          <a:xfrm>
            <a:off x="4326886" y="3986591"/>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32" name="Tekstboks 131"/>
          <p:cNvSpPr txBox="1"/>
          <p:nvPr/>
        </p:nvSpPr>
        <p:spPr>
          <a:xfrm>
            <a:off x="3980807" y="3345817"/>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33" name="Tekstboks 132"/>
          <p:cNvSpPr txBox="1"/>
          <p:nvPr/>
        </p:nvSpPr>
        <p:spPr>
          <a:xfrm>
            <a:off x="5182577" y="4164455"/>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34" name="Tekstboks 133"/>
          <p:cNvSpPr txBox="1"/>
          <p:nvPr/>
        </p:nvSpPr>
        <p:spPr>
          <a:xfrm>
            <a:off x="4967476" y="3395150"/>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35" name="Tekstboks 134"/>
          <p:cNvSpPr txBox="1"/>
          <p:nvPr/>
        </p:nvSpPr>
        <p:spPr>
          <a:xfrm>
            <a:off x="4580995" y="3618751"/>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36" name="Tekstboks 135"/>
          <p:cNvSpPr txBox="1"/>
          <p:nvPr/>
        </p:nvSpPr>
        <p:spPr>
          <a:xfrm>
            <a:off x="7841667" y="4487227"/>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37" name="Tekstboks 136"/>
          <p:cNvSpPr txBox="1"/>
          <p:nvPr/>
        </p:nvSpPr>
        <p:spPr>
          <a:xfrm>
            <a:off x="6491218" y="4321722"/>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38" name="Tekstboks 137"/>
          <p:cNvSpPr txBox="1"/>
          <p:nvPr/>
        </p:nvSpPr>
        <p:spPr>
          <a:xfrm>
            <a:off x="4620957" y="3279797"/>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39" name="Tekstboks 138"/>
          <p:cNvSpPr txBox="1"/>
          <p:nvPr/>
        </p:nvSpPr>
        <p:spPr>
          <a:xfrm>
            <a:off x="5844180" y="4126103"/>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40" name="Tekstboks 139"/>
          <p:cNvSpPr txBox="1"/>
          <p:nvPr/>
        </p:nvSpPr>
        <p:spPr>
          <a:xfrm>
            <a:off x="7865739" y="4302560"/>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41" name="Tekstboks 140"/>
          <p:cNvSpPr txBox="1"/>
          <p:nvPr/>
        </p:nvSpPr>
        <p:spPr>
          <a:xfrm>
            <a:off x="7496078" y="4227980"/>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42" name="Tekstboks 141"/>
          <p:cNvSpPr txBox="1"/>
          <p:nvPr/>
        </p:nvSpPr>
        <p:spPr>
          <a:xfrm>
            <a:off x="7662866" y="4605270"/>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43" name="Tekstboks 142"/>
          <p:cNvSpPr txBox="1"/>
          <p:nvPr/>
        </p:nvSpPr>
        <p:spPr>
          <a:xfrm>
            <a:off x="8249203" y="4514147"/>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sp>
        <p:nvSpPr>
          <p:cNvPr id="144" name="Tekstboks 143"/>
          <p:cNvSpPr txBox="1"/>
          <p:nvPr/>
        </p:nvSpPr>
        <p:spPr>
          <a:xfrm>
            <a:off x="7196774" y="4489896"/>
            <a:ext cx="391454" cy="307777"/>
          </a:xfrm>
          <a:prstGeom prst="rect">
            <a:avLst/>
          </a:prstGeom>
          <a:noFill/>
        </p:spPr>
        <p:txBody>
          <a:bodyPr wrap="none" rtlCol="0">
            <a:spAutoFit/>
          </a:bodyPr>
          <a:lstStyle/>
          <a:p>
            <a:r>
              <a:rPr lang="da-DK" sz="1400" b="1" dirty="0">
                <a:solidFill>
                  <a:srgbClr val="0070C0"/>
                </a:solidFill>
                <a:latin typeface="Arial" panose="020B0604020202020204" pitchFamily="34" charset="0"/>
                <a:cs typeface="Arial" panose="020B0604020202020204" pitchFamily="34" charset="0"/>
              </a:rPr>
              <a:t>O</a:t>
            </a:r>
            <a:r>
              <a:rPr lang="da-DK" sz="1400" b="1" baseline="-25000" dirty="0">
                <a:solidFill>
                  <a:srgbClr val="0070C0"/>
                </a:solidFill>
                <a:latin typeface="Arial" panose="020B0604020202020204" pitchFamily="34" charset="0"/>
                <a:cs typeface="Arial" panose="020B0604020202020204" pitchFamily="34" charset="0"/>
              </a:rPr>
              <a:t>2</a:t>
            </a:r>
          </a:p>
        </p:txBody>
      </p:sp>
      <p:grpSp>
        <p:nvGrpSpPr>
          <p:cNvPr id="15" name="Gruppe 14"/>
          <p:cNvGrpSpPr/>
          <p:nvPr/>
        </p:nvGrpSpPr>
        <p:grpSpPr>
          <a:xfrm>
            <a:off x="3968412" y="2593562"/>
            <a:ext cx="4655193" cy="2372846"/>
            <a:chOff x="3961757" y="2549977"/>
            <a:chExt cx="4655193" cy="2372846"/>
          </a:xfrm>
          <a:solidFill>
            <a:schemeClr val="bg1"/>
          </a:solidFill>
          <a:effectLst/>
        </p:grpSpPr>
        <p:sp>
          <p:nvSpPr>
            <p:cNvPr id="12" name="Rektangel 11"/>
            <p:cNvSpPr/>
            <p:nvPr/>
          </p:nvSpPr>
          <p:spPr>
            <a:xfrm>
              <a:off x="8103521" y="4311078"/>
              <a:ext cx="444352" cy="611745"/>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3" name="Kombinationstegning 12"/>
            <p:cNvSpPr/>
            <p:nvPr/>
          </p:nvSpPr>
          <p:spPr>
            <a:xfrm>
              <a:off x="4792839" y="4093371"/>
              <a:ext cx="3824111" cy="796565"/>
            </a:xfrm>
            <a:custGeom>
              <a:avLst/>
              <a:gdLst>
                <a:gd name="connsiteX0" fmla="*/ 3824111 w 3824111"/>
                <a:gd name="connsiteY0" fmla="*/ 177800 h 796565"/>
                <a:gd name="connsiteX1" fmla="*/ 376061 w 3824111"/>
                <a:gd name="connsiteY1" fmla="*/ 0 h 796565"/>
                <a:gd name="connsiteX2" fmla="*/ 376061 w 3824111"/>
                <a:gd name="connsiteY2" fmla="*/ 0 h 796565"/>
                <a:gd name="connsiteX3" fmla="*/ 58561 w 3824111"/>
                <a:gd name="connsiteY3" fmla="*/ 234950 h 796565"/>
                <a:gd name="connsiteX4" fmla="*/ 1722261 w 3824111"/>
                <a:gd name="connsiteY4" fmla="*/ 482600 h 796565"/>
                <a:gd name="connsiteX5" fmla="*/ 2789061 w 3824111"/>
                <a:gd name="connsiteY5" fmla="*/ 692150 h 796565"/>
                <a:gd name="connsiteX6" fmla="*/ 3233561 w 3824111"/>
                <a:gd name="connsiteY6" fmla="*/ 787400 h 796565"/>
                <a:gd name="connsiteX7" fmla="*/ 3627261 w 3824111"/>
                <a:gd name="connsiteY7" fmla="*/ 787400 h 79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111" h="796565">
                  <a:moveTo>
                    <a:pt x="3824111" y="177800"/>
                  </a:moveTo>
                  <a:lnTo>
                    <a:pt x="376061" y="0"/>
                  </a:lnTo>
                  <a:lnTo>
                    <a:pt x="376061" y="0"/>
                  </a:lnTo>
                  <a:cubicBezTo>
                    <a:pt x="323144" y="39158"/>
                    <a:pt x="-165806" y="154517"/>
                    <a:pt x="58561" y="234950"/>
                  </a:cubicBezTo>
                  <a:cubicBezTo>
                    <a:pt x="282928" y="315383"/>
                    <a:pt x="1267178" y="406400"/>
                    <a:pt x="1722261" y="482600"/>
                  </a:cubicBezTo>
                  <a:cubicBezTo>
                    <a:pt x="2177344" y="558800"/>
                    <a:pt x="2537178" y="641350"/>
                    <a:pt x="2789061" y="692150"/>
                  </a:cubicBezTo>
                  <a:cubicBezTo>
                    <a:pt x="3040944" y="742950"/>
                    <a:pt x="3093861" y="771525"/>
                    <a:pt x="3233561" y="787400"/>
                  </a:cubicBezTo>
                  <a:cubicBezTo>
                    <a:pt x="3373261" y="803275"/>
                    <a:pt x="3500261" y="795337"/>
                    <a:pt x="3627261" y="787400"/>
                  </a:cubicBezTo>
                </a:path>
              </a:pathLst>
            </a:cu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1" name="Rektangel 10"/>
            <p:cNvSpPr/>
            <p:nvPr/>
          </p:nvSpPr>
          <p:spPr>
            <a:xfrm>
              <a:off x="3961757" y="2549977"/>
              <a:ext cx="1299575" cy="173098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sp>
        <p:nvSpPr>
          <p:cNvPr id="147" name="Ellipse 146"/>
          <p:cNvSpPr/>
          <p:nvPr/>
        </p:nvSpPr>
        <p:spPr>
          <a:xfrm>
            <a:off x="4700383" y="3183250"/>
            <a:ext cx="1527304" cy="1427087"/>
          </a:xfrm>
          <a:prstGeom prst="ellipse">
            <a:avLst/>
          </a:prstGeom>
          <a:noFill/>
          <a:ln w="635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2" name="Gruppe 21"/>
          <p:cNvGrpSpPr/>
          <p:nvPr/>
        </p:nvGrpSpPr>
        <p:grpSpPr>
          <a:xfrm>
            <a:off x="5369846" y="2637930"/>
            <a:ext cx="1666994" cy="372738"/>
            <a:chOff x="5369846" y="2637930"/>
            <a:chExt cx="1666994" cy="372738"/>
          </a:xfrm>
        </p:grpSpPr>
        <p:sp>
          <p:nvSpPr>
            <p:cNvPr id="3" name="Tekstboks 2"/>
            <p:cNvSpPr txBox="1"/>
            <p:nvPr/>
          </p:nvSpPr>
          <p:spPr>
            <a:xfrm>
              <a:off x="5813272" y="2637930"/>
              <a:ext cx="1223568" cy="307777"/>
            </a:xfrm>
            <a:prstGeom prst="rect">
              <a:avLst/>
            </a:prstGeom>
            <a:noFill/>
          </p:spPr>
          <p:txBody>
            <a:bodyPr wrap="square" rtlCol="0">
              <a:spAutoFit/>
            </a:bodyPr>
            <a:lstStyle/>
            <a:p>
              <a:r>
                <a:rPr lang="da-DK" sz="1400" b="1" dirty="0">
                  <a:latin typeface="Arial" panose="020B0604020202020204" pitchFamily="34" charset="0"/>
                  <a:cs typeface="Arial" panose="020B0604020202020204" pitchFamily="34" charset="0"/>
                </a:rPr>
                <a:t>Bakterier</a:t>
              </a:r>
            </a:p>
          </p:txBody>
        </p:sp>
        <p:cxnSp>
          <p:nvCxnSpPr>
            <p:cNvPr id="10" name="Lige pilforbindelse 9"/>
            <p:cNvCxnSpPr>
              <a:stCxn id="3" idx="1"/>
            </p:cNvCxnSpPr>
            <p:nvPr/>
          </p:nvCxnSpPr>
          <p:spPr>
            <a:xfrm flipH="1">
              <a:off x="5369846" y="2791819"/>
              <a:ext cx="443426" cy="218849"/>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grpSp>
      <p:sp>
        <p:nvSpPr>
          <p:cNvPr id="24" name="Nedadgående pil 23"/>
          <p:cNvSpPr/>
          <p:nvPr/>
        </p:nvSpPr>
        <p:spPr>
          <a:xfrm>
            <a:off x="4349133" y="1506828"/>
            <a:ext cx="527790" cy="1131102"/>
          </a:xfrm>
          <a:prstGeom prst="downArrow">
            <a:avLst/>
          </a:prstGeom>
          <a:gradFill>
            <a:gsLst>
              <a:gs pos="0">
                <a:schemeClr val="accent6">
                  <a:lumMod val="75000"/>
                </a:schemeClr>
              </a:gs>
              <a:gs pos="100000">
                <a:schemeClr val="accent6">
                  <a:lumMod val="20000"/>
                  <a:lumOff val="80000"/>
                </a:schemeClr>
              </a:gs>
            </a:gsLs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65" name="Rektangel 264"/>
          <p:cNvSpPr/>
          <p:nvPr/>
        </p:nvSpPr>
        <p:spPr>
          <a:xfrm>
            <a:off x="992058" y="2503053"/>
            <a:ext cx="2747718" cy="1768192"/>
          </a:xfrm>
          <a:prstGeom prst="rect">
            <a:avLst/>
          </a:prstGeom>
          <a:blipFill>
            <a:blip r:embed="rId3"/>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73" name="Gruppe 272"/>
          <p:cNvGrpSpPr/>
          <p:nvPr/>
        </p:nvGrpSpPr>
        <p:grpSpPr>
          <a:xfrm>
            <a:off x="7901846" y="6226835"/>
            <a:ext cx="506208" cy="740320"/>
            <a:chOff x="7633333" y="4880645"/>
            <a:chExt cx="506208" cy="740320"/>
          </a:xfrm>
        </p:grpSpPr>
        <p:sp>
          <p:nvSpPr>
            <p:cNvPr id="274" name="Rektangel 273"/>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75" name="Gruppe 274"/>
            <p:cNvGrpSpPr/>
            <p:nvPr/>
          </p:nvGrpSpPr>
          <p:grpSpPr>
            <a:xfrm>
              <a:off x="7663810" y="5111029"/>
              <a:ext cx="445253" cy="373349"/>
              <a:chOff x="7374328" y="5723244"/>
              <a:chExt cx="445253" cy="373349"/>
            </a:xfrm>
            <a:solidFill>
              <a:schemeClr val="bg1"/>
            </a:solidFill>
          </p:grpSpPr>
          <p:sp>
            <p:nvSpPr>
              <p:cNvPr id="276" name="Tekstboks 275"/>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277"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290" name="Gruppe 289"/>
          <p:cNvGrpSpPr/>
          <p:nvPr/>
        </p:nvGrpSpPr>
        <p:grpSpPr>
          <a:xfrm>
            <a:off x="7788029" y="6191289"/>
            <a:ext cx="506208" cy="720820"/>
            <a:chOff x="7501762" y="6152504"/>
            <a:chExt cx="506208" cy="720820"/>
          </a:xfrm>
        </p:grpSpPr>
        <p:sp>
          <p:nvSpPr>
            <p:cNvPr id="291" name="Rektangel 290"/>
            <p:cNvSpPr/>
            <p:nvPr/>
          </p:nvSpPr>
          <p:spPr>
            <a:xfrm>
              <a:off x="7501762" y="6152504"/>
              <a:ext cx="506208" cy="7208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92" name="Gruppe 291"/>
            <p:cNvGrpSpPr/>
            <p:nvPr/>
          </p:nvGrpSpPr>
          <p:grpSpPr>
            <a:xfrm>
              <a:off x="7518704" y="6271764"/>
              <a:ext cx="445253" cy="373349"/>
              <a:chOff x="7374328" y="5723244"/>
              <a:chExt cx="445253" cy="373349"/>
            </a:xfrm>
            <a:solidFill>
              <a:schemeClr val="bg1"/>
            </a:solidFill>
          </p:grpSpPr>
          <p:sp>
            <p:nvSpPr>
              <p:cNvPr id="293" name="Tekstboks 292"/>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294"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283" name="Gruppe 282"/>
          <p:cNvGrpSpPr/>
          <p:nvPr/>
        </p:nvGrpSpPr>
        <p:grpSpPr>
          <a:xfrm>
            <a:off x="7668681" y="6190162"/>
            <a:ext cx="720602" cy="813667"/>
            <a:chOff x="8393373" y="5293110"/>
            <a:chExt cx="720602" cy="813667"/>
          </a:xfrm>
        </p:grpSpPr>
        <p:sp>
          <p:nvSpPr>
            <p:cNvPr id="284" name="Rektangel 283"/>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85" name="Gruppe 284"/>
            <p:cNvGrpSpPr/>
            <p:nvPr/>
          </p:nvGrpSpPr>
          <p:grpSpPr>
            <a:xfrm>
              <a:off x="8626758" y="5484862"/>
              <a:ext cx="252884" cy="433386"/>
              <a:chOff x="5562062" y="5729288"/>
              <a:chExt cx="252884" cy="433386"/>
            </a:xfrm>
          </p:grpSpPr>
          <p:sp>
            <p:nvSpPr>
              <p:cNvPr id="286" name="Kombinationstegning 285"/>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87" name="Kombinationstegning 286"/>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88" name="Rektangel 287"/>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89" name="Kombinationstegning 288"/>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295" name="Gruppe 294"/>
          <p:cNvGrpSpPr/>
          <p:nvPr/>
        </p:nvGrpSpPr>
        <p:grpSpPr>
          <a:xfrm>
            <a:off x="7738873" y="6254174"/>
            <a:ext cx="506208" cy="720820"/>
            <a:chOff x="7501762" y="6152504"/>
            <a:chExt cx="506208" cy="720820"/>
          </a:xfrm>
        </p:grpSpPr>
        <p:sp>
          <p:nvSpPr>
            <p:cNvPr id="296" name="Rektangel 295"/>
            <p:cNvSpPr/>
            <p:nvPr/>
          </p:nvSpPr>
          <p:spPr>
            <a:xfrm>
              <a:off x="7501762" y="6152504"/>
              <a:ext cx="506208" cy="7208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97" name="Gruppe 296"/>
            <p:cNvGrpSpPr/>
            <p:nvPr/>
          </p:nvGrpSpPr>
          <p:grpSpPr>
            <a:xfrm>
              <a:off x="7518704" y="6271764"/>
              <a:ext cx="445253" cy="373349"/>
              <a:chOff x="7374328" y="5723244"/>
              <a:chExt cx="445253" cy="373349"/>
            </a:xfrm>
            <a:solidFill>
              <a:schemeClr val="bg1"/>
            </a:solidFill>
          </p:grpSpPr>
          <p:sp>
            <p:nvSpPr>
              <p:cNvPr id="298" name="Tekstboks 297"/>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299"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266" name="Gruppe 265"/>
          <p:cNvGrpSpPr/>
          <p:nvPr/>
        </p:nvGrpSpPr>
        <p:grpSpPr>
          <a:xfrm>
            <a:off x="7615376" y="6137066"/>
            <a:ext cx="720602" cy="813667"/>
            <a:chOff x="8393373" y="5293110"/>
            <a:chExt cx="720602" cy="813667"/>
          </a:xfrm>
        </p:grpSpPr>
        <p:sp>
          <p:nvSpPr>
            <p:cNvPr id="267" name="Rektangel 266"/>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68" name="Gruppe 267"/>
            <p:cNvGrpSpPr/>
            <p:nvPr/>
          </p:nvGrpSpPr>
          <p:grpSpPr>
            <a:xfrm>
              <a:off x="8626758" y="5484862"/>
              <a:ext cx="252884" cy="433386"/>
              <a:chOff x="5562062" y="5729288"/>
              <a:chExt cx="252884" cy="433386"/>
            </a:xfrm>
          </p:grpSpPr>
          <p:sp>
            <p:nvSpPr>
              <p:cNvPr id="269" name="Kombinationstegning 268"/>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70" name="Kombinationstegning 269"/>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71" name="Rektangel 270"/>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72" name="Kombinationstegning 271"/>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300" name="Gruppe 299"/>
          <p:cNvGrpSpPr/>
          <p:nvPr/>
        </p:nvGrpSpPr>
        <p:grpSpPr>
          <a:xfrm>
            <a:off x="7808362" y="6173362"/>
            <a:ext cx="506208" cy="720820"/>
            <a:chOff x="7501762" y="6152504"/>
            <a:chExt cx="506208" cy="720820"/>
          </a:xfrm>
        </p:grpSpPr>
        <p:sp>
          <p:nvSpPr>
            <p:cNvPr id="301" name="Rektangel 300"/>
            <p:cNvSpPr/>
            <p:nvPr/>
          </p:nvSpPr>
          <p:spPr>
            <a:xfrm>
              <a:off x="7501762" y="6152504"/>
              <a:ext cx="506208" cy="7208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02" name="Gruppe 301"/>
            <p:cNvGrpSpPr/>
            <p:nvPr/>
          </p:nvGrpSpPr>
          <p:grpSpPr>
            <a:xfrm>
              <a:off x="7518704" y="6271764"/>
              <a:ext cx="445253" cy="373349"/>
              <a:chOff x="7374328" y="5723244"/>
              <a:chExt cx="445253" cy="373349"/>
            </a:xfrm>
            <a:solidFill>
              <a:schemeClr val="bg1"/>
            </a:solidFill>
          </p:grpSpPr>
          <p:sp>
            <p:nvSpPr>
              <p:cNvPr id="303" name="Tekstboks 302"/>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304"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
        <p:nvSpPr>
          <p:cNvPr id="204" name="Højrepil 203"/>
          <p:cNvSpPr/>
          <p:nvPr/>
        </p:nvSpPr>
        <p:spPr>
          <a:xfrm>
            <a:off x="1230845" y="4843074"/>
            <a:ext cx="1244717" cy="776601"/>
          </a:xfrm>
          <a:prstGeom prst="rightArrow">
            <a:avLst/>
          </a:prstGeom>
          <a:gradFill>
            <a:gsLst>
              <a:gs pos="0">
                <a:schemeClr val="bg1">
                  <a:lumMod val="50000"/>
                </a:schemeClr>
              </a:gs>
              <a:gs pos="100000">
                <a:schemeClr val="bg1">
                  <a:lumMod val="85000"/>
                </a:schemeClr>
              </a:gs>
            </a:gsLst>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05" name="Højrepil 204"/>
          <p:cNvSpPr/>
          <p:nvPr/>
        </p:nvSpPr>
        <p:spPr>
          <a:xfrm rot="176499">
            <a:off x="6928286" y="5265062"/>
            <a:ext cx="1244717" cy="453563"/>
          </a:xfrm>
          <a:prstGeom prst="rightArrow">
            <a:avLst/>
          </a:prstGeom>
          <a:gradFill>
            <a:gsLst>
              <a:gs pos="0">
                <a:schemeClr val="bg1">
                  <a:lumMod val="50000"/>
                </a:schemeClr>
              </a:gs>
              <a:gs pos="100000">
                <a:schemeClr val="bg1">
                  <a:lumMod val="85000"/>
                </a:schemeClr>
              </a:gs>
            </a:gsLst>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12" name="Tekstboks 211"/>
          <p:cNvSpPr txBox="1"/>
          <p:nvPr/>
        </p:nvSpPr>
        <p:spPr>
          <a:xfrm>
            <a:off x="4213072" y="5505203"/>
            <a:ext cx="474810"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HS</a:t>
            </a:r>
            <a:r>
              <a:rPr lang="da-DK" sz="1400" b="1" baseline="50000" dirty="0">
                <a:latin typeface="Arial" panose="020B0604020202020204" pitchFamily="34" charset="0"/>
                <a:cs typeface="Arial" panose="020B0604020202020204" pitchFamily="34" charset="0"/>
              </a:rPr>
              <a:t>-</a:t>
            </a:r>
          </a:p>
        </p:txBody>
      </p:sp>
      <p:sp>
        <p:nvSpPr>
          <p:cNvPr id="213" name="Tekstboks 212"/>
          <p:cNvSpPr txBox="1"/>
          <p:nvPr/>
        </p:nvSpPr>
        <p:spPr>
          <a:xfrm>
            <a:off x="3317736" y="5443354"/>
            <a:ext cx="474810"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HS</a:t>
            </a:r>
            <a:r>
              <a:rPr lang="da-DK" sz="1400" b="1" baseline="50000" dirty="0">
                <a:latin typeface="Arial" panose="020B0604020202020204" pitchFamily="34" charset="0"/>
                <a:cs typeface="Arial" panose="020B0604020202020204" pitchFamily="34" charset="0"/>
              </a:rPr>
              <a:t>-</a:t>
            </a:r>
          </a:p>
        </p:txBody>
      </p:sp>
      <p:sp>
        <p:nvSpPr>
          <p:cNvPr id="214" name="Tekstboks 213"/>
          <p:cNvSpPr txBox="1"/>
          <p:nvPr/>
        </p:nvSpPr>
        <p:spPr>
          <a:xfrm>
            <a:off x="3625581" y="4619361"/>
            <a:ext cx="474810"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HS</a:t>
            </a:r>
            <a:r>
              <a:rPr lang="da-DK" sz="1400" b="1" baseline="50000" dirty="0">
                <a:latin typeface="Arial" panose="020B0604020202020204" pitchFamily="34" charset="0"/>
                <a:cs typeface="Arial" panose="020B0604020202020204" pitchFamily="34" charset="0"/>
              </a:rPr>
              <a:t>-</a:t>
            </a:r>
          </a:p>
        </p:txBody>
      </p:sp>
      <p:sp>
        <p:nvSpPr>
          <p:cNvPr id="215" name="Tekstboks 214"/>
          <p:cNvSpPr txBox="1"/>
          <p:nvPr/>
        </p:nvSpPr>
        <p:spPr>
          <a:xfrm>
            <a:off x="1903391" y="4655857"/>
            <a:ext cx="474810"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HS</a:t>
            </a:r>
            <a:r>
              <a:rPr lang="da-DK" sz="1400" b="1" baseline="50000" dirty="0">
                <a:latin typeface="Arial" panose="020B0604020202020204" pitchFamily="34" charset="0"/>
                <a:cs typeface="Arial" panose="020B0604020202020204" pitchFamily="34" charset="0"/>
              </a:rPr>
              <a:t>-</a:t>
            </a:r>
          </a:p>
        </p:txBody>
      </p:sp>
      <p:sp>
        <p:nvSpPr>
          <p:cNvPr id="216" name="Tekstboks 215"/>
          <p:cNvSpPr txBox="1"/>
          <p:nvPr/>
        </p:nvSpPr>
        <p:spPr>
          <a:xfrm>
            <a:off x="1575130" y="5447771"/>
            <a:ext cx="474810"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HS</a:t>
            </a:r>
            <a:r>
              <a:rPr lang="da-DK" sz="1400" b="1" baseline="50000" dirty="0">
                <a:latin typeface="Arial" panose="020B0604020202020204" pitchFamily="34" charset="0"/>
                <a:cs typeface="Arial" panose="020B0604020202020204" pitchFamily="34" charset="0"/>
              </a:rPr>
              <a:t>-</a:t>
            </a:r>
          </a:p>
        </p:txBody>
      </p:sp>
      <p:sp>
        <p:nvSpPr>
          <p:cNvPr id="217" name="Tekstboks 216"/>
          <p:cNvSpPr txBox="1"/>
          <p:nvPr/>
        </p:nvSpPr>
        <p:spPr>
          <a:xfrm>
            <a:off x="4632590" y="4966408"/>
            <a:ext cx="474810"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HS</a:t>
            </a:r>
            <a:r>
              <a:rPr lang="da-DK" sz="1400" b="1" baseline="50000" dirty="0">
                <a:latin typeface="Arial" panose="020B0604020202020204" pitchFamily="34" charset="0"/>
                <a:cs typeface="Arial" panose="020B0604020202020204" pitchFamily="34" charset="0"/>
              </a:rPr>
              <a:t>-</a:t>
            </a:r>
          </a:p>
        </p:txBody>
      </p:sp>
      <p:sp>
        <p:nvSpPr>
          <p:cNvPr id="218" name="Tekstboks 217"/>
          <p:cNvSpPr txBox="1"/>
          <p:nvPr/>
        </p:nvSpPr>
        <p:spPr>
          <a:xfrm>
            <a:off x="5132167" y="5566466"/>
            <a:ext cx="474810"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HS</a:t>
            </a:r>
            <a:r>
              <a:rPr lang="da-DK" sz="1400" b="1" baseline="50000" dirty="0">
                <a:latin typeface="Arial" panose="020B0604020202020204" pitchFamily="34" charset="0"/>
                <a:cs typeface="Arial" panose="020B0604020202020204" pitchFamily="34" charset="0"/>
              </a:rPr>
              <a:t>-</a:t>
            </a:r>
          </a:p>
        </p:txBody>
      </p:sp>
      <p:sp>
        <p:nvSpPr>
          <p:cNvPr id="219" name="Tekstboks 218"/>
          <p:cNvSpPr txBox="1"/>
          <p:nvPr/>
        </p:nvSpPr>
        <p:spPr>
          <a:xfrm>
            <a:off x="8104017" y="5489815"/>
            <a:ext cx="474810"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HS</a:t>
            </a:r>
            <a:r>
              <a:rPr lang="da-DK" sz="1400" b="1" baseline="50000" dirty="0">
                <a:latin typeface="Arial" panose="020B0604020202020204" pitchFamily="34" charset="0"/>
                <a:cs typeface="Arial" panose="020B0604020202020204" pitchFamily="34" charset="0"/>
              </a:rPr>
              <a:t>-</a:t>
            </a:r>
          </a:p>
        </p:txBody>
      </p:sp>
      <p:sp>
        <p:nvSpPr>
          <p:cNvPr id="220" name="Tekstboks 219"/>
          <p:cNvSpPr txBox="1"/>
          <p:nvPr/>
        </p:nvSpPr>
        <p:spPr>
          <a:xfrm>
            <a:off x="6729134" y="4993940"/>
            <a:ext cx="474810"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HS</a:t>
            </a:r>
            <a:r>
              <a:rPr lang="da-DK" sz="1400" b="1" baseline="50000" dirty="0">
                <a:latin typeface="Arial" panose="020B0604020202020204" pitchFamily="34" charset="0"/>
                <a:cs typeface="Arial" panose="020B0604020202020204" pitchFamily="34" charset="0"/>
              </a:rPr>
              <a:t>-</a:t>
            </a:r>
          </a:p>
        </p:txBody>
      </p:sp>
      <p:sp>
        <p:nvSpPr>
          <p:cNvPr id="221" name="Tekstboks 220"/>
          <p:cNvSpPr txBox="1"/>
          <p:nvPr/>
        </p:nvSpPr>
        <p:spPr>
          <a:xfrm>
            <a:off x="7038322" y="5554330"/>
            <a:ext cx="474810" cy="307777"/>
          </a:xfrm>
          <a:prstGeom prst="rect">
            <a:avLst/>
          </a:prstGeom>
          <a:noFill/>
        </p:spPr>
        <p:txBody>
          <a:bodyPr wrap="none" rtlCol="0">
            <a:spAutoFit/>
          </a:bodyPr>
          <a:lstStyle/>
          <a:p>
            <a:r>
              <a:rPr lang="da-DK" sz="1400" b="1" dirty="0">
                <a:latin typeface="Arial" panose="020B0604020202020204" pitchFamily="34" charset="0"/>
                <a:cs typeface="Arial" panose="020B0604020202020204" pitchFamily="34" charset="0"/>
              </a:rPr>
              <a:t>HS</a:t>
            </a:r>
            <a:r>
              <a:rPr lang="da-DK" sz="1400" b="1" baseline="50000" dirty="0">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300232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7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3"/>
                                        </p:tgtEl>
                                        <p:attrNameLst>
                                          <p:attrName>style.visibility</p:attrName>
                                        </p:attrNameLst>
                                      </p:cBhvr>
                                      <p:to>
                                        <p:strVal val="visible"/>
                                      </p:to>
                                    </p:set>
                                  </p:childTnLst>
                                </p:cTn>
                              </p:par>
                            </p:childTnLst>
                          </p:cTn>
                        </p:par>
                        <p:par>
                          <p:cTn id="11" fill="hold">
                            <p:stCondLst>
                              <p:cond delay="0"/>
                            </p:stCondLst>
                            <p:childTnLst>
                              <p:par>
                                <p:cTn id="12" presetID="22" presetClass="entr" presetSubtype="4"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0"/>
                                        <p:tgtEl>
                                          <p:spTgt spid="6"/>
                                        </p:tgtEl>
                                      </p:cBhvr>
                                    </p:animEffect>
                                  </p:childTnLst>
                                </p:cTn>
                              </p:par>
                              <p:par>
                                <p:cTn id="15" presetID="22" presetClass="entr" presetSubtype="4" fill="hold" nodeType="with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down)">
                                      <p:cBhvr>
                                        <p:cTn id="17" dur="5000"/>
                                        <p:tgtEl>
                                          <p:spTgt spid="22"/>
                                        </p:tgtEl>
                                      </p:cBhvr>
                                    </p:animEffect>
                                  </p:childTnLst>
                                </p:cTn>
                              </p:par>
                            </p:childTnLst>
                          </p:cTn>
                        </p:par>
                        <p:par>
                          <p:cTn id="18" fill="hold">
                            <p:stCondLst>
                              <p:cond delay="5000"/>
                            </p:stCondLst>
                            <p:childTnLst>
                              <p:par>
                                <p:cTn id="19" presetID="1" presetClass="entr" presetSubtype="0" fill="hold" nodeType="afterEffect">
                                  <p:stCondLst>
                                    <p:cond delay="0"/>
                                  </p:stCondLst>
                                  <p:childTnLst>
                                    <p:set>
                                      <p:cBhvr>
                                        <p:cTn id="20" dur="1" fill="hold">
                                          <p:stCondLst>
                                            <p:cond delay="0"/>
                                          </p:stCondLst>
                                        </p:cTn>
                                        <p:tgtEl>
                                          <p:spTgt spid="290"/>
                                        </p:tgtEl>
                                        <p:attrNameLst>
                                          <p:attrName>style.visibility</p:attrName>
                                        </p:attrNameLst>
                                      </p:cBhvr>
                                      <p:to>
                                        <p:strVal val="visible"/>
                                      </p:to>
                                    </p:set>
                                  </p:childTnLst>
                                </p:cTn>
                              </p:par>
                            </p:childTnLst>
                          </p:cTn>
                        </p:par>
                        <p:par>
                          <p:cTn id="21" fill="hold">
                            <p:stCondLst>
                              <p:cond delay="5000"/>
                            </p:stCondLst>
                            <p:childTnLst>
                              <p:par>
                                <p:cTn id="22" presetID="1" presetClass="entr" presetSubtype="0" fill="hold" nodeType="afterEffect">
                                  <p:stCondLst>
                                    <p:cond delay="0"/>
                                  </p:stCondLst>
                                  <p:childTnLst>
                                    <p:set>
                                      <p:cBhvr>
                                        <p:cTn id="23" dur="1" fill="hold">
                                          <p:stCondLst>
                                            <p:cond delay="0"/>
                                          </p:stCondLst>
                                        </p:cTn>
                                        <p:tgtEl>
                                          <p:spTgt spid="295"/>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0" presetClass="path" presetSubtype="0" repeatCount="indefinite" accel="50000" decel="50000" fill="hold" grpId="0" nodeType="clickEffect">
                                  <p:stCondLst>
                                    <p:cond delay="0"/>
                                  </p:stCondLst>
                                  <p:childTnLst>
                                    <p:animMotion origin="layout" path="M 0.02812 -0.08471 C 0.02465 -0.08309 0.02118 -0.08425 0.01771 -0.08263 C 0.0158 -0.07522 0.01667 -0.07059 0.01146 -0.06596 C 0.00868 -0.06041 0.00937 -0.05346 0.00833 -0.04721 C 0.00798 -0.04513 0.00712 -0.04305 0.00677 -0.04096 C 0.0066 -0.03958 0.00642 -0.03819 0.00625 -0.0368 C 0.0059 -0.03425 0.00573 -0.03147 0.00364 -0.03055 C 0.00226 -0.02985 -0.00052 -0.02916 -0.00052 -0.02916 C 0.00017 -0.01018 -5.55556E-7 -0.0199 -5.55556E-7 5.92593E-6 " pathEditMode="relative" ptsTypes="ffffffffA">
                                      <p:cBhvr>
                                        <p:cTn id="27" dur="5000" fill="hold"/>
                                        <p:tgtEl>
                                          <p:spTgt spid="128"/>
                                        </p:tgtEl>
                                        <p:attrNameLst>
                                          <p:attrName>ppt_x</p:attrName>
                                          <p:attrName>ppt_y</p:attrName>
                                        </p:attrNameLst>
                                      </p:cBhvr>
                                    </p:animMotion>
                                  </p:childTnLst>
                                </p:cTn>
                              </p:par>
                              <p:par>
                                <p:cTn id="28" presetID="1" presetClass="entr" presetSubtype="0" fill="hold" nodeType="withEffect">
                                  <p:stCondLst>
                                    <p:cond delay="0"/>
                                  </p:stCondLst>
                                  <p:childTnLst>
                                    <p:set>
                                      <p:cBhvr>
                                        <p:cTn id="29" dur="1" fill="hold">
                                          <p:stCondLst>
                                            <p:cond delay="0"/>
                                          </p:stCondLst>
                                        </p:cTn>
                                        <p:tgtEl>
                                          <p:spTgt spid="266"/>
                                        </p:tgtEl>
                                        <p:attrNameLst>
                                          <p:attrName>style.visibility</p:attrName>
                                        </p:attrNameLst>
                                      </p:cBhvr>
                                      <p:to>
                                        <p:strVal val="visible"/>
                                      </p:to>
                                    </p:set>
                                  </p:childTnLst>
                                </p:cTn>
                              </p:par>
                              <p:par>
                                <p:cTn id="30" presetID="1" presetClass="exit" presetSubtype="0" fill="hold" nodeType="withEffect">
                                  <p:stCondLst>
                                    <p:cond delay="0"/>
                                  </p:stCondLst>
                                  <p:childTnLst>
                                    <p:set>
                                      <p:cBhvr>
                                        <p:cTn id="31" dur="1" fill="hold">
                                          <p:stCondLst>
                                            <p:cond delay="0"/>
                                          </p:stCondLst>
                                        </p:cTn>
                                        <p:tgtEl>
                                          <p:spTgt spid="15"/>
                                        </p:tgtEl>
                                        <p:attrNameLst>
                                          <p:attrName>style.visibility</p:attrName>
                                        </p:attrNameLst>
                                      </p:cBhvr>
                                      <p:to>
                                        <p:strVal val="hidden"/>
                                      </p:to>
                                    </p:set>
                                  </p:childTnLst>
                                </p:cTn>
                              </p:par>
                              <p:par>
                                <p:cTn id="32" presetID="22" presetClass="entr" presetSubtype="1" repeatCount="indefinite" fill="hold" grpId="0" nodeType="withEffect">
                                  <p:stCondLst>
                                    <p:cond delay="0"/>
                                  </p:stCondLst>
                                  <p:endCondLst>
                                    <p:cond evt="onNext" delay="0">
                                      <p:tgtEl>
                                        <p:sldTgt/>
                                      </p:tgtEl>
                                    </p:cond>
                                  </p:endCondLst>
                                  <p:childTnLst>
                                    <p:set>
                                      <p:cBhvr>
                                        <p:cTn id="33" dur="1" fill="hold">
                                          <p:stCondLst>
                                            <p:cond delay="0"/>
                                          </p:stCondLst>
                                        </p:cTn>
                                        <p:tgtEl>
                                          <p:spTgt spid="24"/>
                                        </p:tgtEl>
                                        <p:attrNameLst>
                                          <p:attrName>style.visibility</p:attrName>
                                        </p:attrNameLst>
                                      </p:cBhvr>
                                      <p:to>
                                        <p:strVal val="visible"/>
                                      </p:to>
                                    </p:set>
                                    <p:animEffect transition="in" filter="wipe(up)">
                                      <p:cBhvr>
                                        <p:cTn id="34" dur="2000"/>
                                        <p:tgtEl>
                                          <p:spTgt spid="24"/>
                                        </p:tgtEl>
                                      </p:cBhvr>
                                    </p:animEffect>
                                  </p:childTnLst>
                                </p:cTn>
                              </p:par>
                              <p:par>
                                <p:cTn id="35" presetID="22" presetClass="entr" presetSubtype="8" repeatCount="indefinite" fill="remove" grpId="0" nodeType="withEffect">
                                  <p:stCondLst>
                                    <p:cond delay="0"/>
                                  </p:stCondLst>
                                  <p:childTnLst>
                                    <p:set>
                                      <p:cBhvr>
                                        <p:cTn id="36" dur="1" fill="hold">
                                          <p:stCondLst>
                                            <p:cond delay="0"/>
                                          </p:stCondLst>
                                        </p:cTn>
                                        <p:tgtEl>
                                          <p:spTgt spid="204"/>
                                        </p:tgtEl>
                                        <p:attrNameLst>
                                          <p:attrName>style.visibility</p:attrName>
                                        </p:attrNameLst>
                                      </p:cBhvr>
                                      <p:to>
                                        <p:strVal val="visible"/>
                                      </p:to>
                                    </p:set>
                                    <p:animEffect transition="in" filter="wipe(left)">
                                      <p:cBhvr>
                                        <p:cTn id="37" dur="3000"/>
                                        <p:tgtEl>
                                          <p:spTgt spid="204"/>
                                        </p:tgtEl>
                                      </p:cBhvr>
                                    </p:animEffect>
                                  </p:childTnLst>
                                </p:cTn>
                              </p:par>
                              <p:par>
                                <p:cTn id="38" presetID="22" presetClass="entr" presetSubtype="8" repeatCount="indefinite" fill="remove" grpId="0" nodeType="withEffect">
                                  <p:stCondLst>
                                    <p:cond delay="0"/>
                                  </p:stCondLst>
                                  <p:childTnLst>
                                    <p:set>
                                      <p:cBhvr>
                                        <p:cTn id="39" dur="1" fill="hold">
                                          <p:stCondLst>
                                            <p:cond delay="0"/>
                                          </p:stCondLst>
                                        </p:cTn>
                                        <p:tgtEl>
                                          <p:spTgt spid="205"/>
                                        </p:tgtEl>
                                        <p:attrNameLst>
                                          <p:attrName>style.visibility</p:attrName>
                                        </p:attrNameLst>
                                      </p:cBhvr>
                                      <p:to>
                                        <p:strVal val="visible"/>
                                      </p:to>
                                    </p:set>
                                    <p:animEffect transition="in" filter="wipe(left)">
                                      <p:cBhvr>
                                        <p:cTn id="40" dur="2000"/>
                                        <p:tgtEl>
                                          <p:spTgt spid="205"/>
                                        </p:tgtEl>
                                      </p:cBhvr>
                                    </p:animEffect>
                                  </p:childTnLst>
                                </p:cTn>
                              </p:par>
                              <p:par>
                                <p:cTn id="41" presetID="0" presetClass="path" presetSubtype="0" repeatCount="indefinite" accel="50000" decel="50000" fill="hold" grpId="0" nodeType="withEffect">
                                  <p:stCondLst>
                                    <p:cond delay="0"/>
                                  </p:stCondLst>
                                  <p:childTnLst>
                                    <p:animMotion origin="layout" path="M 0.06562 -0.14027 C 0.05903 -0.13657 0.0533 -0.1324 0.04844 -0.12499 C 0.04583 -0.12106 0.04496 -0.11597 0.04166 -0.11319 C 0.04097 -0.10161 0.04201 -0.1037 0.03385 -0.10277 C 0.03246 -0.09999 0.03125 -0.0993 0.02916 -0.09791 C 0.02882 -0.09791 0.02274 -0.09953 0.02135 -0.09791 C 0.02083 -0.09722 0.02118 -0.09583 0.02083 -0.09513 C 0.01962 -0.09259 0.01423 -0.09305 0.01354 -0.09305 C 0.01128 -0.08379 0.01354 -0.07661 0.01198 -0.06597 C 0.01146 -0.0618 0.00781 -0.05486 0.00781 -0.05486 C 0.00659 -0.04652 0.00816 -0.05509 0.00625 -0.0493 C 0.00573 -0.04791 0.00521 -0.04513 0.00521 -0.04513 C 0.00469 -0.03495 0.00712 -0.02615 0.00208 -0.01944 C 0.00052 -0.01296 2.5E-6 -0.00671 2.5E-6 7.77778E-6 " pathEditMode="relative" ptsTypes="fffffffffffffA">
                                      <p:cBhvr>
                                        <p:cTn id="42" dur="5000" fill="hold"/>
                                        <p:tgtEl>
                                          <p:spTgt spid="127"/>
                                        </p:tgtEl>
                                        <p:attrNameLst>
                                          <p:attrName>ppt_x</p:attrName>
                                          <p:attrName>ppt_y</p:attrName>
                                        </p:attrNameLst>
                                      </p:cBhvr>
                                    </p:animMotion>
                                  </p:childTnLst>
                                </p:cTn>
                              </p:par>
                              <p:par>
                                <p:cTn id="43" presetID="0" presetClass="path" presetSubtype="0" repeatCount="indefinite" accel="50000" decel="50000" fill="hold" grpId="0" nodeType="withEffect">
                                  <p:stCondLst>
                                    <p:cond delay="0"/>
                                  </p:stCondLst>
                                  <p:childTnLst>
                                    <p:animMotion origin="layout" path="M 0.05156 -0.14862 C 0.04531 -0.14746 0.04409 -0.14352 0.03958 -0.13959 C 0.03663 -0.13172 0.04132 -0.12825 0.04427 -0.12223 C 0.04687 -0.11714 0.04913 -0.11135 0.05052 -0.10556 C 0.04965 -0.09769 0.04635 -0.09584 0.04323 -0.08959 C 0.04184 -0.08172 0.03836 -0.08311 0.03541 -0.07709 C 0.0342 -0.07477 0.03298 -0.07246 0.03177 -0.07014 C 0.03055 -0.0632 0.03038 -0.05579 0.02708 -0.05001 C 0.02638 -0.04723 0.02361 -0.04445 0.02135 -0.04376 C 0.01909 -0.03936 0.02204 -0.03496 0.01875 -0.03056 C 0.01805 -0.02755 0.01701 -0.02616 0.01562 -0.02362 C 0.01493 -0.02223 0.01493 -0.02014 0.01406 -0.01876 C 0.01319 -0.01714 0.01093 -0.01459 0.01093 -0.01459 C 0.01024 -0.01204 0.00902 -0.01089 0.00833 -0.00834 C 0.00798 0.00046 0.00972 0.0037 0.0052 0.00763 C 0.00503 0.00833 0.00468 0.00972 0.00468 0.00972 L -0.00105 -0.00695 L -8.67362E-19 -6.2963E-6 " pathEditMode="relative" ptsTypes="fffffffffffffffAAA">
                                      <p:cBhvr>
                                        <p:cTn id="44" dur="5000" fill="hold"/>
                                        <p:tgtEl>
                                          <p:spTgt spid="8"/>
                                        </p:tgtEl>
                                        <p:attrNameLst>
                                          <p:attrName>ppt_x</p:attrName>
                                          <p:attrName>ppt_y</p:attrName>
                                        </p:attrNameLst>
                                      </p:cBhvr>
                                    </p:animMotion>
                                  </p:childTnLst>
                                </p:cTn>
                              </p:par>
                              <p:par>
                                <p:cTn id="45" presetID="0" presetClass="path" presetSubtype="0" repeatCount="indefinite" accel="50000" decel="50000" fill="hold" grpId="0" nodeType="withEffect">
                                  <p:stCondLst>
                                    <p:cond delay="0"/>
                                  </p:stCondLst>
                                  <p:childTnLst>
                                    <p:animMotion origin="layout" path="M 0.03645 -0.12222 C 0.03333 -0.1206 0.03333 -0.11852 0.03073 -0.11597 C 0.02812 -0.11019 0.02517 -0.10486 0.02239 -0.09931 C 0.02204 -0.08866 0.02274 -0.08681 0.01927 -0.07917 C 0.01892 -0.07639 0.01736 -0.07153 0.01875 -0.06875 C 0.01996 -0.06667 0.02204 -0.06574 0.02343 -0.06389 C 0.02482 -0.05833 0.01944 -0.05532 0.01666 -0.05278 C 0.01441 -0.05069 0.01354 -0.04838 0.01145 -0.04653 C 0.00989 -0.04329 0.00972 -0.03981 0.00885 -0.03611 C 0.00798 -0.03241 0.00642 -0.02894 0.00573 -0.025 C 0.00486 -0.02083 0.00538 -0.02315 0.00416 -0.01806 C 0.00382 -0.01644 0.00208 -0.01389 0.00208 -0.01389 C 0.00156 -0.00741 0.00086 -0.00301 2.5E-6 0.00347 C -0.00018 0.00463 2.5E-6 0.00116 2.5E-6 3.7037E-6 " pathEditMode="relative" ptsTypes="fffffffffffffA">
                                      <p:cBhvr>
                                        <p:cTn id="46" dur="5000" fill="hold"/>
                                        <p:tgtEl>
                                          <p:spTgt spid="129"/>
                                        </p:tgtEl>
                                        <p:attrNameLst>
                                          <p:attrName>ppt_x</p:attrName>
                                          <p:attrName>ppt_y</p:attrName>
                                        </p:attrNameLst>
                                      </p:cBhvr>
                                    </p:animMotion>
                                  </p:childTnLst>
                                </p:cTn>
                              </p:par>
                              <p:par>
                                <p:cTn id="47" presetID="0" presetClass="path" presetSubtype="0" repeatCount="indefinite" accel="50000" decel="50000" fill="hold" grpId="0" nodeType="withEffect">
                                  <p:stCondLst>
                                    <p:cond delay="0"/>
                                  </p:stCondLst>
                                  <p:childTnLst>
                                    <p:animMotion origin="layout" path="M -0.0151 -0.24537 C -0.01232 -0.24167 -0.01302 -0.23704 -0.01094 -0.23287 C -0.01059 -0.21783 -0.00989 -0.20278 -0.00937 -0.18774 C -0.00903 -0.1801 -0.01041 -0.18149 -0.00729 -0.1801 C -0.00833 -0.17176 -0.00937 -0.16343 -0.01094 -0.1551 C -0.01128 -0.14746 -0.01128 -0.13936 -0.01302 -0.13218 C -0.01337 -0.11274 -0.01528 -0.08797 -0.0125 -0.06899 C -0.01215 -0.04653 -0.0158 -0.03936 -0.01041 -0.02524 C -0.00955 -0.01088 -0.00989 -0.0176 -0.00416 -0.00718 C 0.00174 0.00324 -0.00642 -0.01112 -0.00104 -0.00232 C -0.00069 -0.00162 -1.11111E-6 -0.00024 -1.11111E-6 -0.00024 " pathEditMode="relative" ptsTypes="ffffffffffA">
                                      <p:cBhvr>
                                        <p:cTn id="48" dur="5000" fill="hold"/>
                                        <p:tgtEl>
                                          <p:spTgt spid="132"/>
                                        </p:tgtEl>
                                        <p:attrNameLst>
                                          <p:attrName>ppt_x</p:attrName>
                                          <p:attrName>ppt_y</p:attrName>
                                        </p:attrNameLst>
                                      </p:cBhvr>
                                    </p:animMotion>
                                  </p:childTnLst>
                                </p:cTn>
                              </p:par>
                              <p:par>
                                <p:cTn id="49" presetID="0" presetClass="path" presetSubtype="0" repeatCount="indefinite" accel="50000" decel="50000" fill="hold" grpId="0" nodeType="withEffect">
                                  <p:stCondLst>
                                    <p:cond delay="0"/>
                                  </p:stCondLst>
                                  <p:childTnLst>
                                    <p:animMotion origin="layout" path="M -0.01458 -0.23194 C -0.01632 -0.22291 -0.01302 -0.20694 -0.00781 -0.19999 C -0.00556 -0.19096 -0.00712 -0.1817 -0.00937 -0.17291 C -0.0099 -0.16272 -0.01111 -0.153 -0.01198 -0.14305 C -0.0125 -0.13772 -0.01285 -0.1324 -0.01719 -0.13055 C -0.02101 -0.12638 -0.02257 -0.12198 -0.02448 -0.11596 C -0.02292 -0.09582 -0.025 -0.1067 -0.01823 -0.09652 C -0.01649 -0.09374 -0.01354 -0.08749 -0.01354 -0.08749 C -0.0125 -0.08217 -0.01389 -0.07731 -0.0151 -0.07221 C -0.01615 -0.06782 -0.01632 -0.06342 -0.01719 -0.05902 C -0.01875 -0.05161 -0.02135 -0.04513 -0.02448 -0.03888 C -0.02465 -0.03448 -0.02465 -0.03008 -0.025 -0.02569 C -0.025 -0.02453 -0.02604 -0.02314 -0.02552 -0.02221 C -0.025 -0.02129 -0.02378 -0.02175 -0.02292 -0.02152 C -0.02066 -0.01272 -0.01719 -0.01064 -0.01042 -0.00971 C -0.00729 -0.00856 -0.00538 -0.00856 -0.00312 -0.00555 C -0.00243 -0.00277 -0.00087 -0.00231 -4.16667E-6 5.92593E-6 " pathEditMode="relative" ptsTypes="ffffffffffffffffA">
                                      <p:cBhvr>
                                        <p:cTn id="50" dur="5000" fill="hold"/>
                                        <p:tgtEl>
                                          <p:spTgt spid="138"/>
                                        </p:tgtEl>
                                        <p:attrNameLst>
                                          <p:attrName>ppt_x</p:attrName>
                                          <p:attrName>ppt_y</p:attrName>
                                        </p:attrNameLst>
                                      </p:cBhvr>
                                    </p:animMotion>
                                  </p:childTnLst>
                                </p:cTn>
                              </p:par>
                              <p:par>
                                <p:cTn id="51" presetID="0" presetClass="path" presetSubtype="0" repeatCount="indefinite" accel="50000" decel="50000" fill="hold" grpId="0" nodeType="withEffect">
                                  <p:stCondLst>
                                    <p:cond delay="0"/>
                                  </p:stCondLst>
                                  <p:childTnLst>
                                    <p:animMotion origin="layout" path="M -0.01666 -0.2375 C -0.01614 -0.2294 -0.01753 -0.21713 -0.01145 -0.2118 C -0.01093 -0.20995 -0.00989 -0.2081 -0.00937 -0.20625 C -0.00833 -0.20231 -0.0085 -0.19815 -0.00729 -0.19444 C -0.00486 -0.1875 -0.00086 -0.18171 0.00261 -0.17569 C 0.00417 -0.16944 0.00521 -0.16574 0.00573 -0.15903 C 0.00591 -0.14861 0.00591 -0.13819 0.00625 -0.12778 C 0.00643 -0.12315 0.00764 -0.11875 0.00886 -0.11458 C 0.0092 -0.11319 0.0099 -0.11041 0.0099 -0.11041 C 0.01025 -0.09444 0.01077 -0.09004 0.0099 -0.07569 C 0.00973 -0.07245 0.00782 -0.06666 0.00782 -0.06666 C 0.00695 -0.04815 0.00747 -0.02986 0.00313 -0.0125 C 0.00243 -0.00648 -2.77778E-7 -0.00509 -2.77778E-7 7.40741E-7 " pathEditMode="relative" ptsTypes="ffffffffffffA">
                                      <p:cBhvr>
                                        <p:cTn id="52" dur="5000" fill="hold"/>
                                        <p:tgtEl>
                                          <p:spTgt spid="134"/>
                                        </p:tgtEl>
                                        <p:attrNameLst>
                                          <p:attrName>ppt_x</p:attrName>
                                          <p:attrName>ppt_y</p:attrName>
                                        </p:attrNameLst>
                                      </p:cBhvr>
                                    </p:animMotion>
                                  </p:childTnLst>
                                </p:cTn>
                              </p:par>
                              <p:par>
                                <p:cTn id="53" presetID="0" presetClass="path" presetSubtype="0" repeatCount="indefinite" accel="50000" decel="50000" fill="hold" grpId="0" nodeType="withEffect">
                                  <p:stCondLst>
                                    <p:cond delay="0"/>
                                  </p:stCondLst>
                                  <p:childTnLst>
                                    <p:animMotion origin="layout" path="M 0.03715 -0.29838 C 0.03802 -0.28241 0.0401 -0.26574 0.03454 -0.25116 C 0.0335 -0.24444 0.03263 -0.23773 0.03194 -0.23102 C 0.03211 -0.21088 0.03177 -0.19074 0.03246 -0.1706 C 0.03246 -0.16875 0.03368 -0.17708 0.03402 -0.17546 C 0.03489 -0.17037 0.0335 -0.16389 0.03246 -0.15879 C 0.03159 -0.14467 0.02691 -0.13217 0.02465 -0.11852 C 0.02378 -0.10509 0.02291 -0.09166 0.0184 -0.07963 C 0.01684 -0.06875 0.01545 -0.04606 0.02048 -0.03588 C 0.01961 -0.02916 0.01597 -0.02315 0.01423 -0.01643 C 0.01388 -0.01481 0.01406 -0.01204 0.01267 -0.01088 C 0.01093 -0.00926 0.0085 -0.00995 0.00642 -0.00949 C 0.0026 -0.00602 0.00503 0.00093 0.00069 0.00093 " pathEditMode="relative" ptsTypes="ffffffffffffA">
                                      <p:cBhvr>
                                        <p:cTn id="54" dur="5000" fill="hold"/>
                                        <p:tgtEl>
                                          <p:spTgt spid="135"/>
                                        </p:tgtEl>
                                        <p:attrNameLst>
                                          <p:attrName>ppt_x</p:attrName>
                                          <p:attrName>ppt_y</p:attrName>
                                        </p:attrNameLst>
                                      </p:cBhvr>
                                    </p:animMotion>
                                  </p:childTnLst>
                                </p:cTn>
                              </p:par>
                              <p:par>
                                <p:cTn id="55" presetID="0" presetClass="path" presetSubtype="0" repeatCount="indefinite" accel="50000" decel="50000" fill="hold" grpId="0" nodeType="withEffect">
                                  <p:stCondLst>
                                    <p:cond delay="0"/>
                                  </p:stCondLst>
                                  <p:childTnLst>
                                    <p:animMotion origin="layout" path="M -0.02552 -0.28055 C -0.02465 -0.26551 -0.02136 -0.26528 -0.01302 -0.25417 C -0.01389 -0.20671 -0.01198 -0.21204 -0.01511 -0.1875 C -0.01441 -0.16389 -0.01372 -0.14028 -0.01563 -0.11667 C -0.01511 -0.10254 -0.01476 -0.09977 -0.01719 -0.0868 C -0.01788 -0.07338 -0.01893 -0.06227 -0.01615 -0.04792 C -0.01545 -0.04398 -0.01233 -0.04143 -0.01042 -0.03819 C -0.00868 -0.03542 -0.00781 -0.02986 -0.00573 -0.02778 C -0.00486 -0.02685 -0.00365 -0.02662 -0.00261 -0.02569 C -0.0007 -0.01829 -0.00313 -0.0287 -0.00156 -0.00903 C -0.00122 -0.00579 2.22222E-6 -0.00347 2.22222E-6 -1.48148E-6 " pathEditMode="relative" rAng="0" ptsTypes="ffffffffffA">
                                      <p:cBhvr>
                                        <p:cTn id="56" dur="5000" fill="hold"/>
                                        <p:tgtEl>
                                          <p:spTgt spid="130"/>
                                        </p:tgtEl>
                                        <p:attrNameLst>
                                          <p:attrName>ppt_x</p:attrName>
                                          <p:attrName>ppt_y</p:attrName>
                                        </p:attrNameLst>
                                      </p:cBhvr>
                                      <p:rCtr x="1267" y="14028"/>
                                    </p:animMotion>
                                  </p:childTnLst>
                                </p:cTn>
                              </p:par>
                              <p:par>
                                <p:cTn id="57" presetID="0" presetClass="path" presetSubtype="0" repeatCount="indefinite" accel="50000" decel="50000" fill="hold" grpId="0" nodeType="withEffect">
                                  <p:stCondLst>
                                    <p:cond delay="0"/>
                                  </p:stCondLst>
                                  <p:childTnLst>
                                    <p:animMotion origin="layout" path="M -0.02847 -0.325 C -0.0283 -0.31828 -0.0283 -0.31134 -0.02778 -0.30463 C -0.0276 -0.30278 -0.02639 -0.29907 -0.02639 -0.29907 C -0.02552 -0.27129 -0.03281 -0.25416 -0.01875 -0.24166 C -0.01545 -0.23518 -0.0184 -0.24236 -0.01875 -0.22778 C -0.0191 -0.21481 -0.0151 -0.175 -0.02083 -0.15185 C -0.02014 -0.14629 -0.01979 -0.14074 -0.01875 -0.13518 C -0.01823 -0.13194 -0.01319 -0.1287 -0.01319 -0.1287 C -0.00972 -0.12153 -0.00955 -0.11921 -0.00833 -0.11111 C -0.00851 -0.09352 -0.00989 -0.06875 -0.00833 -0.04907 C -0.00798 -0.04398 -0.00364 -0.03842 -0.00208 -0.03333 C -0.00173 -0.02199 -3.33333E-6 -0.01111 -3.33333E-6 1.48148E-6 " pathEditMode="relative" ptsTypes="fffffffffffA">
                                      <p:cBhvr>
                                        <p:cTn id="58" dur="5000" fill="hold"/>
                                        <p:tgtEl>
                                          <p:spTgt spid="131"/>
                                        </p:tgtEl>
                                        <p:attrNameLst>
                                          <p:attrName>ppt_x</p:attrName>
                                          <p:attrName>ppt_y</p:attrName>
                                        </p:attrNameLst>
                                      </p:cBhvr>
                                    </p:animMotion>
                                  </p:childTnLst>
                                </p:cTn>
                              </p:par>
                              <p:par>
                                <p:cTn id="59" presetID="0" presetClass="path" presetSubtype="0" repeatCount="indefinite" accel="50000" decel="50000" fill="hold" nodeType="withEffect">
                                  <p:stCondLst>
                                    <p:cond delay="0"/>
                                  </p:stCondLst>
                                  <p:childTnLst>
                                    <p:animMotion origin="layout" path="M -0.19514 -0.35093 C -0.19098 -0.34977 -0.18698 -0.34954 -0.18334 -0.3463 C -0.18021 -0.33982 -0.18212 -0.34468 -0.18056 -0.33056 C -0.18039 -0.32824 -0.17865 -0.32685 -0.17778 -0.325 C -0.17431 -0.31806 -0.17136 -0.31829 -0.16528 -0.31667 C -0.16459 -0.3125 -0.16424 -0.30995 -0.16251 -0.30648 C -0.16077 -0.29259 -0.16251 -0.28866 -0.15209 -0.28519 C -0.14983 -0.27454 -0.14862 -0.26343 -0.14653 -0.25278 C -0.14636 -0.24653 -0.14619 -0.24051 -0.14584 -0.23426 C -0.14567 -0.23079 -0.14376 -0.22407 -0.14376 -0.22407 C -0.14341 -0.21736 -0.14445 -0.20995 -0.14237 -0.2037 C -0.1415 -0.20093 -0.13681 -0.19907 -0.13681 -0.19907 C -0.13594 -0.18773 -0.13421 -0.17847 -0.13264 -0.16759 C -0.13247 -0.16551 -0.13282 -0.14907 -0.13056 -0.14444 C -0.12778 -0.13889 -0.11667 -0.13889 -0.11251 -0.13796 C -0.1099 -0.13634 -0.10747 -0.13542 -0.10487 -0.13426 C -0.1033 -0.13125 -0.10209 -0.12778 -0.1007 -0.125 C -0.09966 -0.12292 -0.09844 -0.1213 -0.09723 -0.11944 C -0.09636 -0.11806 -0.09514 -0.11713 -0.09445 -0.11574 C -0.08855 -0.10463 -0.09567 -0.11458 -0.09028 -0.10741 C -0.08733 -0.09583 -0.09115 -0.11412 -0.09167 -0.10278 C -0.09185 -0.09792 -0.0908 -0.09282 -0.09028 -0.08796 C -0.08942 -0.0794 -0.08473 -0.07222 -0.08195 -0.06482 C -0.07987 -0.05949 -0.08004 -0.05347 -0.07848 -0.04815 C -0.07761 -0.04491 -0.07639 -0.04537 -0.07501 -0.04259 C -0.07171 -0.03634 -0.0731 -0.03565 -0.06876 -0.03056 C -0.0632 -0.02361 -0.05521 -0.02107 -0.04862 -0.01667 C -0.04775 -0.01759 -0.04705 -0.01968 -0.04584 -0.01944 C -0.04376 -0.01921 -0.04219 -0.0169 -0.04028 -0.01574 C -0.03855 -0.01458 -0.03646 -0.01458 -0.03473 -0.01389 C -0.03386 -0.01296 -0.03264 -0.01227 -0.03195 -0.01111 C -0.03091 -0.00949 -0.03073 -0.00602 -0.02917 -0.00556 C -0.02414 -0.00394 -0.02049 -0.00046 -0.01528 0.00093 C -0.01407 3.7037E-7 -0.01268 -0.00046 -0.01181 -0.00185 C -0.00869 -0.00741 -0.01442 -0.00741 -0.00764 -0.00556 C -0.00382 -0.00046 -8.61111E-6 -0.00463 -8.61111E-6 3.7037E-7 " pathEditMode="relative" ptsTypes="fffffffffffffffffffffffffffffffffffA">
                                      <p:cBhvr>
                                        <p:cTn id="60" dur="5000" fill="hold"/>
                                        <p:tgtEl>
                                          <p:spTgt spid="133">
                                            <p:txEl>
                                              <p:pRg st="0" end="0"/>
                                            </p:txEl>
                                          </p:spTgt>
                                        </p:tgtEl>
                                        <p:attrNameLst>
                                          <p:attrName>ppt_x</p:attrName>
                                          <p:attrName>ppt_y</p:attrName>
                                        </p:attrNameLst>
                                      </p:cBhvr>
                                    </p:animMotion>
                                  </p:childTnLst>
                                </p:cTn>
                              </p:par>
                              <p:par>
                                <p:cTn id="61" presetID="0" presetClass="path" presetSubtype="0" repeatCount="indefinite" accel="50000" decel="50000" fill="hold" grpId="0" nodeType="withEffect">
                                  <p:stCondLst>
                                    <p:cond delay="0"/>
                                  </p:stCondLst>
                                  <p:childTnLst>
                                    <p:animMotion origin="layout" path="M -0.17778 -0.36944 C -0.16858 -0.35879 -0.16372 -0.3537 -0.15278 -0.35 C -0.14219 -0.32893 -0.15434 -0.32338 -0.16111 -0.31203 C -0.16268 -0.29977 -0.16441 -0.28773 -0.16736 -0.27592 C -0.16893 -0.26134 -0.16632 -0.24606 -0.1625 -0.2324 C -0.1599 -0.22291 -0.15955 -0.2118 -0.15764 -0.20185 C -0.15625 -0.19444 -0.15261 -0.19444 -0.15 -0.18981 C -0.14757 -0.18541 -0.1467 -0.18032 -0.14584 -0.175 C -0.1467 -0.16273 -0.14618 -0.1662 -0.15139 -0.15926 C -0.15347 -0.15069 -0.1507 -0.13611 -0.14584 -0.12963 C -0.14462 -0.125 -0.14445 -0.12014 -0.14306 -0.11574 C -0.14115 -0.10949 -0.13768 -0.10486 -0.13542 -0.09907 C -0.13299 -0.08333 -0.13854 -0.08171 -0.14375 -0.07129 C -0.14358 -0.06296 -0.1434 -0.05463 -0.14306 -0.04629 C -0.14254 -0.03564 -0.13681 -0.0287 -0.13403 -0.01944 C -0.13299 -0.00902 -0.13472 -0.00486 -0.12917 1.11111E-6 C -0.12604 0.00625 -0.11858 0.00926 -0.1132 0.01111 C -0.10886 0.01505 -0.10347 0.01227 -0.09861 0.01111 C -0.09375 0.01505 -0.08889 0.01945 -0.08403 0.02315 C -0.07952 0.02639 -0.07431 0.02662 -0.06945 0.02871 C -0.06337 0.01528 -0.06945 0.02593 -0.04514 0.02315 C -0.04427 0.02315 -0.04393 0.02153 -0.04306 0.0213 C -0.0382 0.02014 -0.03334 0.02014 -0.02847 0.01945 C -0.02431 0.01875 -0.02413 0.01852 -0.02014 0.01667 C -0.01945 0.01644 -0.01806 0.01574 -0.01806 0.01574 C -0.0165 0.00973 -0.01493 0.00949 -0.01042 0.00834 C -0.0092 0.00672 -0.00868 0.00371 -0.00695 0.00278 C 0.00087 -0.00092 -0.00191 0.0051 -1.38889E-6 1.11111E-6 " pathEditMode="relative" ptsTypes="fffffffffffffffffffffffffffA">
                                      <p:cBhvr>
                                        <p:cTn id="62" dur="5000" fill="hold"/>
                                        <p:tgtEl>
                                          <p:spTgt spid="139"/>
                                        </p:tgtEl>
                                        <p:attrNameLst>
                                          <p:attrName>ppt_x</p:attrName>
                                          <p:attrName>ppt_y</p:attrName>
                                        </p:attrNameLst>
                                      </p:cBhvr>
                                    </p:animMotion>
                                  </p:childTnLst>
                                </p:cTn>
                              </p:par>
                              <p:par>
                                <p:cTn id="63" presetID="0" presetClass="path" presetSubtype="0" repeatCount="indefinite" accel="50000" decel="50000" fill="hold" grpId="0" nodeType="withEffect">
                                  <p:stCondLst>
                                    <p:cond delay="0"/>
                                  </p:stCondLst>
                                  <p:childTnLst>
                                    <p:animMotion origin="layout" path="M -0.10139 -0.36319 C -0.10261 -0.35833 -0.10625 -0.35833 -0.10972 -0.35671 C -0.11111 -0.35602 -0.11389 -0.35486 -0.11389 -0.35486 C -0.11615 -0.34884 -0.1191 -0.34398 -0.12361 -0.34097 C -0.1257 -0.33958 -0.12986 -0.33634 -0.12986 -0.33634 C -0.13195 -0.32801 -0.13993 -0.32592 -0.14306 -0.31782 C -0.1434 -0.30555 -0.1415 -0.27639 -0.15 -0.26505 C -0.15052 -0.25347 -0.15452 -0.22847 -0.14792 -0.21967 C -0.14844 -0.2169 -0.14879 -0.21412 -0.14931 -0.21134 C -0.14983 -0.20833 -0.1507 -0.20208 -0.1507 -0.20208 C -0.15104 -0.18426 -0.15139 -0.16829 -0.15347 -0.15116 C -0.15434 -0.13125 -0.15365 -0.13634 -0.16042 -0.1243 C -0.15677 -0.10995 -0.16528 -0.08403 -0.15 -0.07986 C -0.14601 -0.07268 -0.14688 -0.05833 -0.13959 -0.05486 C -0.13906 -0.05463 -0.12934 -0.05301 -0.12917 -0.05301 C -0.12483 -0.05116 -0.12066 -0.05069 -0.11597 -0.05023 C -0.11302 -0.04768 -0.11163 -0.04722 -0.10834 -0.04838 C -0.10365 -0.04421 -0.09879 -0.04305 -0.09445 -0.03912 C -0.09306 -0.0338 -0.0915 -0.03356 -0.0882 -0.03079 C -0.0849 -0.0243 -0.08872 -0.03264 -0.08611 -0.02338 C -0.08472 -0.01852 -0.08125 -0.01759 -0.07847 -0.01505 C -0.07431 -0.00393 -0.07639 -0.00347 -0.06597 -0.00208 C -0.05538 -0.00231 -0.04462 -0.00162 -0.03403 -0.00301 C -0.03299 -0.00324 -0.03368 -0.00648 -0.03264 -0.00671 C -0.03143 -0.00694 -0.0309 -0.00463 -0.02986 -0.00393 C -0.02587 -0.00116 -0.02031 0.00208 -0.01597 0.00347 C -0.01424 0.00486 -0.01233 0.0081 -0.01042 0.00718 C -0.00886 0.00648 -0.00799 0.0037 -0.00625 0.00347 C -0.00434 0.00324 -0.00261 0.00278 -0.0007 0.00255 C -0.00052 0.00162 1.94444E-6 -0.00023 1.94444E-6 -0.00023 " pathEditMode="relative" ptsTypes="fffffffffffffffffffffffffffffA">
                                      <p:cBhvr>
                                        <p:cTn id="64" dur="5000" fill="hold"/>
                                        <p:tgtEl>
                                          <p:spTgt spid="137"/>
                                        </p:tgtEl>
                                        <p:attrNameLst>
                                          <p:attrName>ppt_x</p:attrName>
                                          <p:attrName>ppt_y</p:attrName>
                                        </p:attrNameLst>
                                      </p:cBhvr>
                                    </p:animMotion>
                                  </p:childTnLst>
                                </p:cTn>
                              </p:par>
                              <p:par>
                                <p:cTn id="65" presetID="0" presetClass="path" presetSubtype="0" repeatCount="indefinite" accel="50000" decel="50000" fill="hold" grpId="0" nodeType="withEffect">
                                  <p:stCondLst>
                                    <p:cond delay="0"/>
                                  </p:stCondLst>
                                  <p:childTnLst>
                                    <p:animMotion origin="layout" path="M -0.26736 -0.41736 C -0.2684 -0.36967 -0.2658 -0.39676 -0.27014 -0.37916 C -0.26979 -0.3618 -0.27031 -0.34444 -0.26875 -0.32731 C -0.2684 -0.32291 -0.26702 -0.32176 -0.26597 -0.31805 C -0.26406 -0.31134 -0.26302 -0.30463 -0.26181 -0.29768 C -0.2625 -0.26481 -0.26042 -0.26342 -0.27083 -0.24213 C -0.2724 -0.23217 -0.27622 -0.22662 -0.27969 -0.21805 C -0.28229 -0.21134 -0.28472 -0.20416 -0.28733 -0.19745 C -0.29184 -0.18518 -0.29149 -0.17824 -0.2941 -0.16597 C -0.29549 -0.15926 -0.29827 -0.15208 -0.30035 -0.1456 C -0.30174 -0.14051 -0.30695 -0.11689 -0.31059 -0.11296 C -0.31198 -0.11134 -0.31389 -0.11064 -0.31528 -0.10926 C -0.31875 -0.10254 -0.32413 -0.08865 -0.3257 -0.08055 C -0.3257 -0.07963 -0.32708 -0.06759 -0.3257 -0.06481 C -0.32465 -0.06273 -0.31493 -0.06226 -0.31406 -0.06203 C -0.30799 -0.05926 -0.30104 -0.06041 -0.29479 -0.05926 C -0.28802 -0.05625 -0.28247 -0.05694 -0.27483 -0.05648 C -0.27014 -0.05 -0.26563 -0.05023 -0.2592 -0.04722 C -0.25556 -0.0456 -0.25226 -0.04213 -0.24879 -0.04074 C -0.24445 -0.03912 -0.23958 -0.03912 -0.23524 -0.03703 C -0.21389 -0.03865 -0.19271 -0.04074 -0.17136 -0.03889 C -0.16823 -0.03773 -0.16181 -0.03611 -0.16181 -0.03588 C -0.15556 -0.03032 -0.1559 -0.02824 -0.1474 -0.02685 C -0.14115 -0.02268 -0.14392 -0.02384 -0.13924 -0.02222 C -0.1342 -0.01782 -0.13004 -0.01666 -0.12413 -0.01574 C -0.11858 -0.01319 -0.11458 -0.01412 -0.10903 -0.01574 C -0.10886 -0.01851 -0.11042 -0.02338 -0.10833 -0.02407 C -0.09427 -0.02963 -0.08681 -0.01898 -0.07552 -0.01389 C -0.0717 -0.00879 -0.06667 -0.00879 -0.06181 -0.01111 C -0.05833 -0.00879 -0.05087 -0.0074 -0.05087 -0.00717 C -0.04844 -0.00578 -0.04653 -0.00393 -0.04392 -0.00277 C -0.03038 -0.0037 -0.02795 -0.00555 -0.01372 -0.00463 C -0.01024 -0.00301 -0.00642 -0.00301 -0.00278 -0.00185 C -0.00052 0.00047 -0.00156 -3.7037E-6 1.38889E-6 -3.7037E-6 " pathEditMode="relative" rAng="0" ptsTypes="fffffffffffffffffffffffffffffffffA">
                                      <p:cBhvr>
                                        <p:cTn id="66" dur="5000" fill="hold"/>
                                        <p:tgtEl>
                                          <p:spTgt spid="144"/>
                                        </p:tgtEl>
                                        <p:attrNameLst>
                                          <p:attrName>ppt_x</p:attrName>
                                          <p:attrName>ppt_y</p:attrName>
                                        </p:attrNameLst>
                                      </p:cBhvr>
                                      <p:rCtr x="10382" y="20880"/>
                                    </p:animMotion>
                                  </p:childTnLst>
                                </p:cTn>
                              </p:par>
                              <p:par>
                                <p:cTn id="67" presetID="0" presetClass="path" presetSubtype="0" repeatCount="indefinite" accel="50000" decel="50000" fill="hold" grpId="0" nodeType="withEffect">
                                  <p:stCondLst>
                                    <p:cond delay="0"/>
                                  </p:stCondLst>
                                  <p:childTnLst>
                                    <p:animMotion origin="layout" path="M -0.47153 -0.34352 C -0.46789 -0.34305 -0.46337 -0.34467 -0.46042 -0.34166 C -0.45973 -0.34097 -0.45973 -0.33958 -0.45903 -0.33889 C -0.45782 -0.33796 -0.45487 -0.33703 -0.45487 -0.33703 C -0.45244 -0.33472 -0.45001 -0.3324 -0.44862 -0.3287 C -0.44758 -0.32615 -0.44827 -0.32523 -0.44653 -0.32315 C -0.4448 -0.32106 -0.44254 -0.31967 -0.44098 -0.31759 C -0.44028 -0.31666 -0.43959 -0.31574 -0.4389 -0.31481 C -0.43525 -0.30277 -0.42813 -0.29745 -0.41876 -0.29537 C -0.41528 -0.29236 -0.41337 -0.29166 -0.40903 -0.29074 C -0.40244 -0.28402 -0.41008 -0.29259 -0.40417 -0.28333 C -0.40087 -0.27801 -0.39653 -0.27639 -0.39167 -0.275 C -0.39098 -0.27453 -0.38751 -0.27245 -0.38681 -0.27129 C -0.38508 -0.26852 -0.38508 -0.26551 -0.38265 -0.26296 C -0.38039 -0.26041 -0.37796 -0.25949 -0.3757 -0.25648 C -0.37483 -0.25277 -0.37292 -0.25277 -0.37084 -0.25 C -0.36702 -0.2375 -0.36442 -0.22453 -0.3632 -0.21111 C -0.36303 -0.20301 -0.36355 -0.1949 -0.36251 -0.18703 C -0.36233 -0.18565 -0.3606 -0.18611 -0.35973 -0.18518 C -0.35851 -0.18379 -0.3573 -0.18217 -0.35626 -0.18055 C -0.35157 -0.17338 -0.35018 -0.16435 -0.34445 -0.15833 C -0.34324 -0.15509 -0.34185 -0.15254 -0.34098 -0.14907 C -0.34167 -0.1324 -0.34167 -0.13426 -0.34376 -0.12315 C -0.34358 -0.1081 -0.3474 -0.0912 -0.34237 -0.07777 C -0.34081 -0.07384 -0.33751 -0.07152 -0.33473 -0.06944 C -0.33247 -0.06782 -0.32778 -0.06481 -0.32778 -0.06481 C -0.32362 -0.05648 -0.31685 -0.05115 -0.30973 -0.04907 C -0.30695 -0.04838 -0.3014 -0.04722 -0.3014 -0.04722 C -0.29046 -0.05463 -0.27657 -0.04861 -0.26459 -0.04722 C -0.26025 -0.04537 -0.25956 -0.0449 -0.25695 -0.03981 C -0.25539 -0.03148 -0.25296 -0.03148 -0.24653 -0.03055 C -0.24358 -0.02777 -0.23855 -0.02916 -0.23473 -0.0287 C -0.22674 -0.02152 -0.22084 -0.02291 -0.21042 -0.02222 C -0.20313 -0.01898 -0.20417 -0.0169 -0.2007 -0.02592 C -0.1948 -0.02338 -0.19028 -0.01898 -0.18473 -0.01574 C -0.18247 -0.01435 -0.17622 -0.01412 -0.17501 -0.01389 C -0.16893 -0.00972 -0.16424 -0.00301 -0.15765 -3.7037E-6 C -0.1323 -0.00347 -0.1073 -0.00324 -0.08195 -0.00092 C -0.06581 -0.00139 -0.05747 0.00185 -0.04515 -0.0037 C -0.0382 -0.01296 -0.04515 -0.00949 -0.02709 -0.00833 C -0.02223 -0.00625 -0.01685 -0.00555 -0.01181 -0.0037 C -0.00712 -0.00185 -0.00521 -3.7037E-6 -7.77778E-6 -3.7037E-6 " pathEditMode="relative" ptsTypes="fffffffffffffffffffffffffffffffffffffffffA">
                                      <p:cBhvr>
                                        <p:cTn id="68" dur="5000" fill="hold"/>
                                        <p:tgtEl>
                                          <p:spTgt spid="141"/>
                                        </p:tgtEl>
                                        <p:attrNameLst>
                                          <p:attrName>ppt_x</p:attrName>
                                          <p:attrName>ppt_y</p:attrName>
                                        </p:attrNameLst>
                                      </p:cBhvr>
                                    </p:animMotion>
                                  </p:childTnLst>
                                </p:cTn>
                              </p:par>
                              <p:par>
                                <p:cTn id="69" presetID="0" presetClass="path" presetSubtype="0" repeatCount="indefinite" accel="50000" decel="50000" fill="hold" grpId="0" nodeType="withEffect">
                                  <p:stCondLst>
                                    <p:cond delay="0"/>
                                  </p:stCondLst>
                                  <p:childTnLst>
                                    <p:animMotion origin="layout" path="M -0.4007 -0.44259 C -0.40191 -0.42824 -0.4033 -0.41921 -0.40486 -0.40648 C -0.40417 -0.37754 -0.40695 -0.38333 -0.4 -0.36944 C -0.40122 -0.35856 -0.40261 -0.34792 -0.40417 -0.33704 C -0.40348 -0.30185 -0.40591 -0.31042 -0.39931 -0.29259 C -0.39914 -0.29074 -0.39896 -0.28889 -0.39861 -0.28704 C -0.39827 -0.28449 -0.39723 -0.27963 -0.39723 -0.27963 C -0.39653 -0.26458 -0.39792 -0.25995 -0.3882 -0.25463 C -0.39098 -0.23981 -0.39775 -0.22754 -0.40348 -0.21481 C -0.40643 -0.20833 -0.40643 -0.19954 -0.40903 -0.19259 C -0.4099 -0.18704 -0.41111 -0.18148 -0.41181 -0.17592 C -0.41268 -0.15949 -0.41302 -0.16389 -0.41111 -0.14537 C -0.41077 -0.14213 -0.40764 -0.13704 -0.40764 -0.13704 C -0.40573 -0.12245 -0.40695 -0.1206 -0.39584 -0.11759 C -0.39445 -0.11643 -0.39306 -0.11504 -0.39167 -0.11389 C -0.39098 -0.11342 -0.39132 -0.11204 -0.39098 -0.11111 C -0.38854 -0.10532 -0.38924 -0.10648 -0.38611 -0.1037 C -0.38021 -0.0919 -0.37153 -0.08634 -0.36111 -0.08426 C -0.34236 -0.08472 -0.32639 -0.08611 -0.30834 -0.08426 C -0.30469 -0.08379 -0.30278 -0.0787 -0.29931 -0.07778 C -0.29688 -0.07708 -0.29427 -0.07708 -0.29167 -0.07685 C -0.28785 -0.07523 -0.28386 -0.07685 -0.27986 -0.07778 C -0.27414 -0.07754 -0.26823 -0.07778 -0.2625 -0.07685 C -0.26059 -0.07662 -0.25938 -0.07384 -0.25764 -0.07315 C -0.2533 -0.07153 -0.24879 -0.06991 -0.24445 -0.06852 C -0.2415 -0.06574 -0.24098 -0.06829 -0.2375 -0.06944 C -0.23316 -0.06852 -0.22865 -0.06759 -0.22431 -0.06667 C -0.21598 -0.06111 -0.20625 -0.05926 -0.19723 -0.05833 C -0.19028 -0.05532 -0.18993 -0.05555 -0.18125 -0.05463 C -0.17865 -0.05231 -0.17223 -0.05092 -0.17223 -0.05092 C -0.16007 -0.04282 -0.14914 -0.04236 -0.13542 -0.04167 C -0.13073 -0.04004 -0.12657 -0.03704 -0.12153 -0.03611 C -0.11476 -0.03495 -0.10365 -0.03449 -0.09792 -0.03426 C -0.0941 -0.03588 -0.09202 -0.0331 -0.0882 -0.03241 C -0.07882 -0.03055 -0.06997 -0.0294 -0.06042 -0.0287 C -0.05712 -0.02754 -0.05608 -0.0243 -0.05278 -0.02315 C -0.04827 -0.02176 -0.04341 -0.02153 -0.03889 -0.02037 C -0.03125 -0.01389 -0.03125 -0.01389 -0.02084 -0.01296 C -0.01598 -0.01088 -0.01129 -0.01065 -0.00625 -0.00926 C -0.00469 -0.00764 -2.77778E-7 -0.00278 -2.77778E-7 -7.40741E-7 " pathEditMode="relative" ptsTypes="fffffffffffffffffffffffffffffffffffffffA">
                                      <p:cBhvr>
                                        <p:cTn id="70" dur="5000" fill="hold"/>
                                        <p:tgtEl>
                                          <p:spTgt spid="142"/>
                                        </p:tgtEl>
                                        <p:attrNameLst>
                                          <p:attrName>ppt_x</p:attrName>
                                          <p:attrName>ppt_y</p:attrName>
                                        </p:attrNameLst>
                                      </p:cBhvr>
                                    </p:animMotion>
                                  </p:childTnLst>
                                </p:cTn>
                              </p:par>
                              <p:par>
                                <p:cTn id="71" presetID="0" presetClass="path" presetSubtype="0" repeatCount="indefinite" accel="50000" decel="50000" fill="hold" grpId="0" nodeType="withEffect">
                                  <p:stCondLst>
                                    <p:cond delay="0"/>
                                  </p:stCondLst>
                                  <p:childTnLst>
                                    <p:animMotion origin="layout" path="M -0.38854 -0.40092 C -0.38715 -0.39977 -0.38507 -0.3993 -0.38437 -0.39722 C -0.38177 -0.38935 -0.38368 -0.37014 -0.38576 -0.36203 C -0.38663 -0.35856 -0.38854 -0.35625 -0.38923 -0.35278 C -0.38975 -0.35023 -0.39062 -0.34537 -0.39062 -0.34537 C -0.3908 -0.3331 -0.39097 -0.3206 -0.39132 -0.30833 C -0.39149 -0.30162 -0.39462 -0.28241 -0.38854 -0.27963 C -0.38732 -0.27199 -0.3875 -0.26412 -0.38646 -0.25648 C -0.38559 -0.25 -0.38246 -0.24491 -0.38159 -0.23796 C -0.38177 -0.225 -0.38142 -0.21203 -0.38229 -0.19907 C -0.38246 -0.19653 -0.38541 -0.18935 -0.38576 -0.18611 C -0.3868 -0.16921 -0.38385 -0.15 -0.38784 -0.13426 C -0.38837 -0.12569 -0.38854 -0.1169 -0.38923 -0.10833 C -0.39027 -0.09699 -0.39791 -0.0912 -0.40243 -0.08241 C -0.40399 -0.0743 -0.40555 -0.06643 -0.40659 -0.05833 C -0.40642 -0.05717 -0.40659 -0.05555 -0.4059 -0.05463 C -0.40468 -0.05301 -0.3901 -0.05092 -0.38923 -0.05092 C -0.38854 -0.05 -0.38767 -0.0493 -0.38715 -0.04815 C -0.3868 -0.04722 -0.38715 -0.04583 -0.38646 -0.04537 C -0.38402 -0.04352 -0.3809 -0.04352 -0.37812 -0.04259 C -0.37552 -0.04166 -0.37048 -0.03981 -0.37048 -0.03981 C -0.3651 -0.04051 -0.36059 -0.0419 -0.35521 -0.04259 C -0.33784 -0.0412 -0.32239 -0.03866 -0.30451 -0.03796 C -0.28993 -0.04444 -0.27725 -0.03217 -0.26493 -0.02407 C -0.2625 -0.01921 -0.25989 -0.01852 -0.2559 -0.01666 C -0.23559 -0.01759 -0.23923 -0.02106 -0.22187 -0.01852 C -0.20816 -0.0125 -0.20156 -0.01134 -0.18576 -0.01018 C -0.17795 -0.00671 -0.17343 -0.00625 -0.16423 -0.00555 C -0.15538 -0.00254 -0.14809 -0.00231 -0.13854 -0.00185 C -0.12847 0.00139 -0.12048 0.00787 -0.11007 0.00926 C -0.10712 0.00857 -0.10416 0.00764 -0.10104 0.00741 C -0.09514 0.00695 -0.08958 0.01204 -0.08368 0.01297 C -0.08073 0.01343 -0.0776 0.01366 -0.07465 0.01389 C -0.07135 0.01528 -0.07239 0.01528 -0.06771 0.01389 C -0.06632 0.01343 -0.06354 0.01204 -0.06354 0.01204 C -0.06076 0.0007 -0.04444 0.01065 -0.03576 0.00926 C -0.03229 0.00463 -0.03524 0.00093 -0.0309 -0.00092 C -0.02274 -0.00069 -0.01475 -2.22222E-6 -0.00659 -2.22222E-6 C -0.00451 -2.22222E-6 -0.00034 -0.00092 -0.00034 -0.00092 " pathEditMode="relative" ptsTypes="ffffffffffffffffffffffffffffffffffffffA">
                                      <p:cBhvr>
                                        <p:cTn id="72" dur="5000" fill="hold"/>
                                        <p:tgtEl>
                                          <p:spTgt spid="136"/>
                                        </p:tgtEl>
                                        <p:attrNameLst>
                                          <p:attrName>ppt_x</p:attrName>
                                          <p:attrName>ppt_y</p:attrName>
                                        </p:attrNameLst>
                                      </p:cBhvr>
                                    </p:animMotion>
                                  </p:childTnLst>
                                </p:cTn>
                              </p:par>
                              <p:par>
                                <p:cTn id="73" presetID="0" presetClass="path" presetSubtype="0" repeatCount="indefinite" accel="50000" decel="50000" fill="hold" grpId="0" nodeType="withEffect">
                                  <p:stCondLst>
                                    <p:cond delay="0"/>
                                  </p:stCondLst>
                                  <p:childTnLst>
                                    <p:animMotion origin="layout" path="M -0.45555 -0.41852 C -0.45243 -0.40139 -0.45625 -0.38055 -0.45069 -0.36389 C -0.44496 -0.34653 -0.43542 -0.34074 -0.43125 -0.32222 C -0.43073 -0.31412 -0.43055 -0.30648 -0.42778 -0.29907 C -0.42621 -0.3 -0.4243 -0.30046 -0.42292 -0.30185 C -0.4217 -0.30301 -0.42135 -0.30764 -0.42014 -0.30648 C -0.41875 -0.30532 -0.42048 -0.30208 -0.42083 -0.3 C -0.42153 -0.29676 -0.42396 -0.28935 -0.425 -0.28611 C -0.42708 -0.26967 -0.42621 -0.27963 -0.42292 -0.24629 C -0.42153 -0.23194 -0.41979 -0.21713 -0.41805 -0.20278 C -0.41771 -0.19977 -0.41719 -0.19375 -0.41458 -0.19259 C -0.41267 -0.19167 -0.41042 -0.1919 -0.40833 -0.19167 C -0.40625 -0.19236 -0.40417 -0.19398 -0.40208 -0.19352 C -0.40121 -0.19329 -0.40156 -0.19097 -0.40139 -0.18981 C -0.40069 -0.18611 -0.4 -0.18241 -0.3993 -0.1787 C -0.3967 -0.16643 -0.39514 -0.1662 -0.3875 -0.16018 C -0.38246 -0.15116 -0.38073 -0.14236 -0.37708 -0.13241 C -0.37656 -0.12778 -0.3776 -0.12245 -0.37569 -0.11852 C -0.37448 -0.1162 -0.37187 -0.1162 -0.37014 -0.11481 C -0.36632 -0.1118 -0.35851 -0.10301 -0.35694 -0.09907 C -0.35538 -0.09491 -0.35278 -0.08704 -0.35 -0.08333 C -0.34618 -0.07824 -0.3401 -0.0794 -0.33542 -0.07778 C -0.33333 -0.07708 -0.32917 -0.075 -0.32917 -0.075 C -0.32604 -0.07176 -0.32326 -0.06574 -0.32014 -0.06296 C -0.31476 -0.05787 -0.30295 -0.05185 -0.29653 -0.04907 C -0.29583 -0.04815 -0.29531 -0.04699 -0.29444 -0.04629 C -0.29323 -0.04537 -0.29028 -0.04444 -0.29028 -0.04444 C -0.28038 -0.04606 -0.27101 -0.05069 -0.26111 -0.05278 C -0.2533 -0.05463 -0.24531 -0.05486 -0.2375 -0.05741 C -0.23038 -0.05717 -0.22309 -0.05717 -0.21597 -0.05648 C -0.21042 -0.05602 -0.20694 -0.05092 -0.20278 -0.04722 C -0.20017 -0.04491 -0.19462 -0.04467 -0.19167 -0.04352 C -0.18125 -0.03912 -0.17135 -0.03565 -0.16042 -0.03426 C -0.15712 -0.0331 -0.15069 -0.02963 -0.15069 -0.02963 C -0.13507 -0.03657 -0.15694 -0.02708 -0.10694 -0.03148 C -0.10608 -0.03148 -0.10625 -0.03356 -0.10555 -0.03426 C -0.10364 -0.03611 -0.10156 -0.03704 -0.0993 -0.03796 C -0.09514 -0.0375 -0.09028 -0.03912 -0.0868 -0.03611 C -0.08524 -0.03472 -0.08507 -0.03125 -0.08333 -0.03055 C -0.07604 -0.02731 -0.0566 -0.02616 -0.05069 -0.02592 C -0.04774 -0.0243 -0.04496 -0.02268 -0.04236 -0.02037 C -0.03993 -0.01551 -0.03837 -0.01481 -0.03403 -0.01389 C -0.03003 -0.01134 -0.02847 -0.01296 -0.0243 -0.01481 C -0.02118 -0.01227 -0.01892 -0.00903 -0.01597 -0.00648 C -0.01285 -0.00023 -0.00521 -4.07407E-6 -3.88889E-6 -4.07407E-6 " pathEditMode="relative" ptsTypes="ffffffffffffffffffffffffffffffffffffffffffffA">
                                      <p:cBhvr>
                                        <p:cTn id="74" dur="5000" fill="hold"/>
                                        <p:tgtEl>
                                          <p:spTgt spid="143"/>
                                        </p:tgtEl>
                                        <p:attrNameLst>
                                          <p:attrName>ppt_x</p:attrName>
                                          <p:attrName>ppt_y</p:attrName>
                                        </p:attrNameLst>
                                      </p:cBhvr>
                                    </p:animMotion>
                                  </p:childTnLst>
                                </p:cTn>
                              </p:par>
                              <p:par>
                                <p:cTn id="75" presetID="0" presetClass="path" presetSubtype="0" repeatCount="indefinite" accel="50000" decel="50000" fill="hold" grpId="0" nodeType="withEffect">
                                  <p:stCondLst>
                                    <p:cond delay="0"/>
                                  </p:stCondLst>
                                  <p:childTnLst>
                                    <p:animMotion origin="layout" path="M -0.37917 -0.36736 C -0.3783 -0.3632 -0.37674 -0.36366 -0.375 -0.36088 C -0.37379 -0.35903 -0.3717 -0.35533 -0.3717 -0.35509 C -0.37101 -0.35139 -0.37014 -0.34722 -0.36945 -0.34329 C -0.3691 -0.34144 -0.36945 -0.33843 -0.36841 -0.33773 C -0.36771 -0.3375 -0.36702 -0.33704 -0.36632 -0.33681 C -0.36511 -0.33542 -0.36424 -0.33357 -0.36302 -0.3331 C -0.36198 -0.33241 -0.35972 -0.33125 -0.35972 -0.33079 C -0.35851 -0.31991 -0.35764 -0.30533 -0.35157 -0.29861 C -0.34827 -0.28681 -0.35122 -0.27338 -0.34896 -0.26134 C -0.34844 -0.24815 -0.3467 -0.23634 -0.34236 -0.225 C -0.34132 -0.21736 -0.34167 -0.20949 -0.34028 -0.20185 C -0.33976 -0.18935 -0.33802 -0.18079 -0.33594 -0.16921 C -0.33559 -0.15833 -0.33733 -0.13982 -0.33368 -0.13009 C -0.33247 -0.12708 -0.33073 -0.12431 -0.32934 -0.12083 C -0.3283 -0.11181 -0.32726 -0.10162 -0.3257 -0.09306 C -0.32448 -0.08079 -0.31945 -0.075 -0.31476 -0.0669 C -0.31407 -0.06296 -0.3099 -0.05926 -0.30782 -0.05671 C -0.30591 -0.0544 -0.30452 -0.0507 -0.30226 -0.04931 C -0.29913 -0.04676 -0.29497 -0.04769 -0.2915 -0.04653 C -0.2757 -0.04074 -0.27396 -0.04236 -0.25087 -0.04167 C -0.23802 -0.0375 -0.22483 -0.03195 -0.21181 -0.03056 C -0.20677 -0.02616 -0.20174 -0.02292 -0.1967 -0.01852 C -0.19219 -0.01458 -0.19028 -0.01134 -0.18472 -0.01019 C -0.17657 -0.01065 -0.16945 -0.01366 -0.16146 -0.01574 C -0.15903 -0.01644 -0.15643 -0.01667 -0.154 -0.01759 C -0.15209 -0.01829 -0.14844 -0.01945 -0.14844 -0.01921 C -0.14323 -0.01921 -0.13802 -0.01921 -0.13282 -0.01852 C -0.12552 -0.01759 -0.11806 -0.01204 -0.11059 -0.01019 C -0.09913 -0.01134 -0.08785 -0.01296 -0.07639 -0.01389 C -0.07118 -0.0132 -0.06597 -0.0132 -0.06077 -0.01204 C -0.05782 -0.01134 -0.05521 -0.00509 -0.05209 -0.00371 C -0.04879 -0.00208 -0.04132 -0.00208 -0.03959 -0.00185 C -0.03264 1.48148E-6 -0.02622 0.00046 -0.0191 0.00092 C -0.0125 0.00486 -0.00643 -0.00185 2.77778E-6 -0.00185 " pathEditMode="relative" rAng="0" ptsTypes="ffffffffffffffffffffffffffffffffffA">
                                      <p:cBhvr>
                                        <p:cTn id="76" dur="5000" fill="hold"/>
                                        <p:tgtEl>
                                          <p:spTgt spid="140"/>
                                        </p:tgtEl>
                                        <p:attrNameLst>
                                          <p:attrName>ppt_x</p:attrName>
                                          <p:attrName>ppt_y</p:attrName>
                                        </p:attrNameLst>
                                      </p:cBhvr>
                                      <p:rCtr x="18958" y="18611"/>
                                    </p:animMotion>
                                  </p:childTnLst>
                                </p:cTn>
                              </p:par>
                              <p:par>
                                <p:cTn id="77" presetID="0" presetClass="path" presetSubtype="0" repeatCount="indefinite" accel="50000" decel="50000" fill="hold" grpId="0" nodeType="withEffect">
                                  <p:stCondLst>
                                    <p:cond delay="0"/>
                                  </p:stCondLst>
                                  <p:childTnLst>
                                    <p:animMotion origin="layout" path="M -0.34167 -0.02916 C -0.34288 -0.02939 -0.24462 0.00116 -0.24531 -4.44444E-6 C -0.24636 -0.00162 -0.18438 -0.003 -0.18438 -0.00277 C -0.14341 -0.00532 -0.14375 -0.00625 -0.11216 -0.01111 C -0.09167 -0.00995 -0.07969 0.00556 -0.06094 0.00417 C -0.04115 0.00024 -0.01181 -0.01134 2.5E-6 -0.02013 C 0.0118 -0.02893 0.00903 -0.03425 0.00937 -0.04884 C 0.00972 -0.06944 0.01614 -0.0956 0.00208 -0.1081 C -0.00104 -0.12037 -0.00018 -0.13564 0.00798 -0.14351 C 0.00885 -0.14675 0.0092 -0.14976 0.01007 -0.153 C 0.01041 -0.17476 0.01198 -0.19513 0.01267 -0.21666 C 0.01319 -0.23263 0.01163 -0.24884 0.02066 -0.26088 C 0.02517 -0.27731 0.02187 -0.29074 0.02135 -0.31111 C 0.021 -0.32291 0.02309 -0.328 0.01666 -0.3324 " pathEditMode="relative" rAng="0" ptsTypes="fffafaffffffff">
                                      <p:cBhvr>
                                        <p:cTn id="78" dur="5000" fill="hold"/>
                                        <p:tgtEl>
                                          <p:spTgt spid="181"/>
                                        </p:tgtEl>
                                        <p:attrNameLst>
                                          <p:attrName>ppt_x</p:attrName>
                                          <p:attrName>ppt_y</p:attrName>
                                        </p:attrNameLst>
                                      </p:cBhvr>
                                      <p:rCtr x="18281" y="-13426"/>
                                    </p:animMotion>
                                  </p:childTnLst>
                                </p:cTn>
                              </p:par>
                              <p:par>
                                <p:cTn id="79" presetID="0" presetClass="path" presetSubtype="0" repeatCount="indefinite" accel="50000" decel="50000" fill="hold" grpId="0" nodeType="withEffect">
                                  <p:stCondLst>
                                    <p:cond delay="0"/>
                                  </p:stCondLst>
                                  <p:childTnLst>
                                    <p:animMotion origin="layout" path="M -0.37622 0.02638 C -0.37587 0.02152 -0.31441 0.03588 -0.31164 0.03333 C -0.30921 0.02847 -0.2198 0.02939 -0.21893 0.02569 C -0.21858 0.01504 -0.18889 0.02662 -0.18351 0.01944 C -0.18212 0.01388 -0.11372 0.03564 -0.11111 0.03055 C -0.10955 0.02777 0.01979 -0.06551 0.02239 -0.06667 C 0.02326 -0.07223 0.02274 -0.07408 0.02604 -0.07709 C 0.02916 -0.08334 0.03437 -0.08612 0.03906 -0.09028 C 0.04045 -0.09306 0.04253 -0.09445 0.04427 -0.09792 C 0.04375 -0.10301 0.0427 -0.10487 0.04479 -0.10903 C 0.04548 -0.11389 0.04826 -0.11899 0.05 -0.12362 C 0.05052 -0.12848 0.05104 -0.13334 0.05156 -0.1382 C 0.05173 -0.13982 0.05312 -0.14075 0.05364 -0.14237 C 0.05399 -0.14352 0.05434 -0.14468 0.05468 -0.14584 C 0.0552 -0.147 0.0559 -0.14815 0.05625 -0.14931 C 0.05677 -0.1507 0.05729 -0.15348 0.05729 -0.15325 C 0.05833 -0.16366 0.06041 -0.17338 0.0625 -0.18334 C 0.06336 -0.18774 0.06302 -0.19237 0.06614 -0.19514 C 0.06718 -0.19908 0.06805 -0.20139 0.0651 -0.20417 C 0.06389 -0.20649 0.06475 -0.20625 0.06354 -0.20625 " pathEditMode="relative" rAng="0" ptsTypes="ffffffffffffffffffff">
                                      <p:cBhvr>
                                        <p:cTn id="80" dur="5000" fill="hold"/>
                                        <p:tgtEl>
                                          <p:spTgt spid="182"/>
                                        </p:tgtEl>
                                        <p:attrNameLst>
                                          <p:attrName>ppt_x</p:attrName>
                                          <p:attrName>ppt_y</p:attrName>
                                        </p:attrNameLst>
                                      </p:cBhvr>
                                      <p:rCtr x="22205" y="-11181"/>
                                    </p:animMotion>
                                  </p:childTnLst>
                                </p:cTn>
                              </p:par>
                              <p:par>
                                <p:cTn id="81" presetID="0" presetClass="path" presetSubtype="0" repeatCount="indefinite" accel="50000" decel="50000" fill="hold" grpId="0" nodeType="withEffect">
                                  <p:stCondLst>
                                    <p:cond delay="0"/>
                                  </p:stCondLst>
                                  <p:childTnLst>
                                    <p:animMotion origin="layout" path="M -0.47656 0.0051 C -0.4776 0.00093 -0.34722 -0.03192 -0.34427 -0.03447 C -0.2651 -0.03725 -0.34583 0.01296 -0.28837 0.01666 C -0.25885 0.0199 -0.19288 -0.01781 -0.16736 -0.0148 C -0.14184 -0.0118 -0.15156 0.02152 -0.13559 0.03425 C -0.11614 0.04188 -0.0868 0.06248 -0.0717 0.06155 C -0.05659 0.06063 -0.05208 0.03471 -0.04496 0.02916 C -0.03784 0.02361 -0.03663 0.03147 -0.02934 0.02846 C -0.02222 0.02546 -0.00885 0.01481 -0.0026 0.01088 C 0.00035 0.0088 0.00591 0.00695 0.00851 0.0044 C 0.01163 -0.00161 0.01372 0.00718 0.01598 0.00186 C 0.01823 -0.00347 0.02032 -0.02151 0.0217 -0.02776 C 0.02257 -0.03123 0.02292 -0.03239 0.02448 -0.0354 C 0.025 -0.03678 0.02657 -0.03956 0.02657 -0.03933 C 0.02657 -0.04396 0.02657 -0.04835 0.03004 -0.04997 C 0.03177 -0.05391 0.03212 -0.05738 0.03212 -0.06177 " pathEditMode="relative" rAng="0" ptsTypes="ffaafaaaffafffff">
                                      <p:cBhvr>
                                        <p:cTn id="82" dur="5000" fill="hold"/>
                                        <p:tgtEl>
                                          <p:spTgt spid="190"/>
                                        </p:tgtEl>
                                        <p:attrNameLst>
                                          <p:attrName>ppt_x</p:attrName>
                                          <p:attrName>ppt_y</p:attrName>
                                        </p:attrNameLst>
                                      </p:cBhvr>
                                      <p:rCtr x="25382" y="-486"/>
                                    </p:animMotion>
                                  </p:childTnLst>
                                </p:cTn>
                              </p:par>
                              <p:par>
                                <p:cTn id="83" presetID="0" presetClass="path" presetSubtype="0" repeatCount="indefinite" accel="50000" decel="50000" fill="hold" grpId="0" nodeType="withEffect">
                                  <p:stCondLst>
                                    <p:cond delay="0"/>
                                  </p:stCondLst>
                                  <p:childTnLst>
                                    <p:animMotion origin="layout" path="M -0.50572 0.01874 C -0.50746 0.01527 -0.36319 0.04651 -0.36406 0.04188 C -0.36336 0.03471 -0.3335 0.0206 -0.32864 0.0162 C -0.32725 0.01365 -0.25937 0.04651 -0.25729 0.04512 C -0.2559 0.04211 -0.09739 0.05715 -0.09513 0.05507 C -0.08975 0.0553 -0.06336 0.0671 -0.05729 0.06432 C -0.03506 0.0479 -0.04878 0.07913 -0.03055 0.05923 C -0.01232 0.03934 0.0382 -0.0354 0.05261 -0.05483 C 0.05365 -0.05576 0.05469 -0.05668 0.05573 -0.05761 C 0.05625 -0.05807 0.0573 -0.059 0.0573 -0.05877 C 0.05782 -0.06224 0.05782 -0.06339 0.0599 -0.06524 C 0.06146 -0.06825 0.06216 -0.07149 0.06303 -0.07496 C 0.06389 -0.07866 0.06615 -0.08144 0.06719 -0.08537 C 0.06754 -0.08699 0.06928 -0.08746 0.07032 -0.08884 C 0.0698 -0.09394 0.0698 -0.09208 0.0698 -0.0944 " pathEditMode="relative" rAng="0" ptsTypes="ffffffaffffffff">
                                      <p:cBhvr>
                                        <p:cTn id="84" dur="5000" fill="hold"/>
                                        <p:tgtEl>
                                          <p:spTgt spid="193"/>
                                        </p:tgtEl>
                                        <p:attrNameLst>
                                          <p:attrName>ppt_x</p:attrName>
                                          <p:attrName>ppt_y</p:attrName>
                                        </p:attrNameLst>
                                      </p:cBhvr>
                                      <p:rCtr x="28715" y="-2638"/>
                                    </p:animMotion>
                                  </p:childTnLst>
                                </p:cTn>
                              </p:par>
                              <p:par>
                                <p:cTn id="85" presetID="0" presetClass="path" presetSubtype="0" repeatCount="indefinite" accel="50000" decel="50000" fill="hold" grpId="0" nodeType="withEffect">
                                  <p:stCondLst>
                                    <p:cond delay="0"/>
                                  </p:stCondLst>
                                  <p:childTnLst>
                                    <p:animMotion origin="layout" path="M -0.49532 0.01203 C -0.49462 0.00532 -0.41285 0.01736 -0.40782 0.01574 C -0.40434 0.00903 -0.24462 0.01342 -0.23907 0.01296 C -0.23525 0.0118 -0.17275 0.01643 -0.16893 0.01481 C -0.16771 0.01134 -0.06198 0.01481 -0.06129 0.01111 C -0.06094 0.00926 -0.00573 0.02477 -0.00573 0.025 C 0.00486 0.01852 0.0625 0.01041 0.07343 0.00555 C 0.07708 0.00069 0.09323 -0.01088 0.09496 -0.01759 C 0.09548 -0.01945 0.10243 -0.04121 0.10329 -0.04167 C 0.10729 -0.04375 0.09635 -0.06991 0.09982 -0.07315 C 0.1 -0.07685 0.09635 -0.08611 0.10052 -0.08797 C 0.10364 -0.09213 0.09965 -0.09699 0.10104 -0.10278 C 0.1 -0.11204 0.09982 -0.11621 0.10729 -0.11736 C 0.11024 -0.12014 0.10902 -0.12454 0.11093 -0.12847 C 0.11163 -0.13195 0.11215 -0.13218 0.11458 -0.13334 C 0.11632 -0.13681 0.11927 -0.1375 0.12135 -0.14028 C 0.12274 -0.14445 0.12395 -0.15047 0.12604 -0.15417 C 0.12638 -0.15556 0.1276 -0.16551 0.12812 -0.16597 C 0.13003 -0.16759 0.14027 -0.16806 0.14114 -0.16806 C 0.14236 -0.17269 0.14583 -0.17222 0.14895 -0.17292 C 0.15104 -0.17384 0.15 -0.17361 0.15208 -0.17361 " pathEditMode="relative" rAng="0" ptsTypes="fffffffffffffffffffff">
                                      <p:cBhvr>
                                        <p:cTn id="86" dur="5000" fill="hold"/>
                                        <p:tgtEl>
                                          <p:spTgt spid="184"/>
                                        </p:tgtEl>
                                        <p:attrNameLst>
                                          <p:attrName>ppt_x</p:attrName>
                                          <p:attrName>ppt_y</p:attrName>
                                        </p:attrNameLst>
                                      </p:cBhvr>
                                      <p:rCtr x="32361" y="-8657"/>
                                    </p:animMotion>
                                  </p:childTnLst>
                                </p:cTn>
                              </p:par>
                              <p:par>
                                <p:cTn id="87" presetID="0" presetClass="path" presetSubtype="0" repeatCount="indefinite" accel="50000" decel="50000" fill="hold" grpId="0" nodeType="withEffect">
                                  <p:stCondLst>
                                    <p:cond delay="0"/>
                                  </p:stCondLst>
                                  <p:childTnLst>
                                    <p:animMotion origin="layout" path="M -0.59514 -0.01064 C -0.59444 -0.01759 -0.5118 0.00857 -0.50972 0.00324 C -0.50885 0.0007 -0.45712 0.0213 -0.45625 0.01806 C -0.45573 0.01621 -0.39531 -0.01088 -0.39375 -0.01157 C -0.39028 -0.01134 -0.2993 -0.00139 -0.29583 -0.00046 C -0.29462 -0.00023 -0.18871 0.00926 -0.1875 0.00973 C -0.18368 0.01135 -0.10451 0.04908 -0.1 0.04954 C -0.09896 0.05 -0.01753 0.01713 -0.01667 0.01806 C -0.01614 0.01852 0.02031 -0.00902 0.02083 -0.00879 C 0.02222 -0.0081 0.04531 -0.01389 0.04531 -0.01365 C 0.04879 -0.01852 0.05347 -0.02014 0.05833 -0.02083 C 0.06077 -0.02407 0.05955 -0.02801 0.0625 -0.03055 C 0.06372 -0.03287 0.06424 -0.03472 0.06458 -0.0375 C 0.06476 -0.03889 0.06476 -0.04027 0.06511 -0.04166 C 0.06528 -0.04236 0.06615 -0.04375 0.06615 -0.04352 " pathEditMode="relative" rAng="0" ptsTypes="fffffffffffffff">
                                      <p:cBhvr>
                                        <p:cTn id="88" dur="5000" fill="hold"/>
                                        <p:tgtEl>
                                          <p:spTgt spid="192"/>
                                        </p:tgtEl>
                                        <p:attrNameLst>
                                          <p:attrName>ppt_x</p:attrName>
                                          <p:attrName>ppt_y</p:attrName>
                                        </p:attrNameLst>
                                      </p:cBhvr>
                                      <p:rCtr x="33056" y="1366"/>
                                    </p:animMotion>
                                  </p:childTnLst>
                                </p:cTn>
                              </p:par>
                              <p:par>
                                <p:cTn id="89" presetID="0" presetClass="path" presetSubtype="0" repeatCount="indefinite" accel="50000" decel="50000" fill="hold" grpId="0" nodeType="withEffect">
                                  <p:stCondLst>
                                    <p:cond delay="0"/>
                                  </p:stCondLst>
                                  <p:childTnLst>
                                    <p:animMotion origin="layout" path="M -0.58628 -0.08449 C -0.58541 -0.09791 -0.52534 -0.08564 -0.51892 -0.09004 C -0.51666 -0.09143 -0.38142 -0.04629 -0.37934 -0.04838 C -0.37829 -0.0493 -0.28073 -0.00602 -0.28073 -0.00578 C -0.2802 -0.0081 -0.18836 -0.02916 -0.18836 -0.02893 C -0.18819 -0.03078 -0.05868 0.00371 -0.05781 0.00255 C -0.05468 -0.00162 -0.01493 -0.025 -0.01059 -0.02523 C -0.00503 -0.02662 0.03924 -0.01134 0.04497 -0.01227 C 0.04636 -0.01296 0.06042 -0.01689 0.06164 -0.01782 C 0.06441 -0.01944 0.14948 0.00278 0.14844 -0.00115 C 0.1474 -0.00509 0.07014 -0.03472 0.05573 -0.04166 C 0.05764 -0.04213 0.06146 -0.04375 0.06146 -0.04352 C 0.06389 -0.04606 0.06598 -0.04907 0.06875 -0.05069 C 0.07049 -0.05162 0.07396 -0.05277 0.07396 -0.05254 C 0.07518 -0.0574 0.07674 -0.05949 0.08021 -0.06111 C 0.0823 -0.06666 0.08073 -0.06157 0.08177 -0.07152 C 0.08212 -0.07477 0.08785 -0.08727 0.08959 -0.08958 C 0.09046 -0.09282 0.09063 -0.09352 0.09323 -0.09444 C 0.09688 -0.09768 0.09896 -0.09953 0.10052 -0.10555 C 0.09983 -0.11157 0.09931 -0.11389 0.10105 -0.12083 C 0.10139 -0.12199 0.10556 -0.12639 0.10625 -0.12777 C 0.10677 -0.13055 0.10712 -0.13981 0.1099 -0.14097 C 0.11198 -0.14189 0.11094 -0.1412 0.11302 -0.14305 C 0.11459 -0.1493 0.11511 -0.15162 0.11511 -0.15833 " pathEditMode="relative" rAng="0" ptsTypes="fffffffffaffffffffffffff">
                                      <p:cBhvr>
                                        <p:cTn id="90" dur="5000" fill="hold"/>
                                        <p:tgtEl>
                                          <p:spTgt spid="194"/>
                                        </p:tgtEl>
                                        <p:attrNameLst>
                                          <p:attrName>ppt_x</p:attrName>
                                          <p:attrName>ppt_y</p:attrName>
                                        </p:attrNameLst>
                                      </p:cBhvr>
                                      <p:rCtr x="36788" y="718"/>
                                    </p:animMotion>
                                  </p:childTnLst>
                                </p:cTn>
                              </p:par>
                              <p:par>
                                <p:cTn id="91" presetID="0" presetClass="path" presetSubtype="0" repeatCount="indefinite" accel="50000" decel="50000" fill="hold" grpId="0" nodeType="withEffect">
                                  <p:stCondLst>
                                    <p:cond delay="0"/>
                                  </p:stCondLst>
                                  <p:childTnLst>
                                    <p:animMotion origin="layout" path="M -0.7493 -0.05301 C -0.75208 -0.05579 -0.5526 -0.02917 -0.55347 -0.03357 C -0.55382 -0.03496 -0.32569 -0.01713 -0.32569 -0.0169 C -0.32413 -0.02014 -0.26389 -0.0132 -0.2625 -0.01597 C -0.21041 -0.01458 -0.2026 -0.00972 -0.16041 -0.00857 C -0.125 -0.00671 -0.07586 -0.00417 -0.05 -0.00486 C -0.04913 -0.00949 -0.0085 -0.01158 -0.00486 -0.0132 C -0.00225 -0.02014 0.01684 -0.05139 0.02032 -0.05764 C 0.02118 -0.06111 0.02327 -0.06227 0.02552 -0.0632 C 0.02865 -0.06945 0.02379 -0.05903 0.02709 -0.0757 C 0.02761 -0.07871 0.03125 -0.07963 0.0323 -0.08264 C 0.03282 -0.08426 0.03368 -0.09028 0.03542 -0.09097 C 0.03646 -0.09144 0.03855 -0.09236 0.03855 -0.09213 C 0.03976 -0.09491 0.04132 -0.10255 0.04323 -0.10417 C 0.0441 -0.10486 0.04636 -0.10556 0.04636 -0.10533 C 0.04792 -0.1088 0.04723 -0.11458 0.05 -0.11458 " pathEditMode="relative" rAng="0" ptsTypes="ffffafffffffffff">
                                      <p:cBhvr>
                                        <p:cTn id="92" dur="5000" fill="hold"/>
                                        <p:tgtEl>
                                          <p:spTgt spid="201"/>
                                        </p:tgtEl>
                                        <p:attrNameLst>
                                          <p:attrName>ppt_x</p:attrName>
                                          <p:attrName>ppt_y</p:attrName>
                                        </p:attrNameLst>
                                      </p:cBhvr>
                                      <p:rCtr x="39826" y="-648"/>
                                    </p:animMotion>
                                  </p:childTnLst>
                                </p:cTn>
                              </p:par>
                              <p:par>
                                <p:cTn id="93" presetID="0" presetClass="path" presetSubtype="0" repeatCount="indefinite" accel="50000" decel="50000" fill="hold" grpId="0" nodeType="withEffect">
                                  <p:stCondLst>
                                    <p:cond delay="0"/>
                                  </p:stCondLst>
                                  <p:childTnLst>
                                    <p:animMotion origin="layout" path="M -0.66388 -0.01944 C -0.66371 -0.02037 -0.54704 -0.00023 -0.54652 -0.00092 C -0.54566 -0.00185 -0.46319 0.01644 -0.46319 0.01667 C -0.45868 0.01736 -0.37691 0.01528 -0.37291 0.01759 C -0.36892 0.01991 -0.31475 0.01042 -0.31041 0.01111 C -0.30677 0.01273 -0.25538 0.01968 -0.25138 0.02037 C -0.24895 0.02269 -0.18958 0.04884 -0.1868 0.05 C -0.18472 0.04931 -0.04635 0.05023 -0.04444 0.04908 C -0.04392 0.04884 0.0007 0.0463 0.03334 0.03333 C 0.06112 0.01111 0.06094 0.00787 0.0625 0.00764 C 0.06563 0.00347 0.06823 -0.0088 0.06928 -0.01458 C 0.06823 -0.02245 0.06858 -0.03009 0.07188 -0.0368 C 0.07205 -0.03796 0.07292 -0.04537 0.07448 -0.04653 C 0.07639 -0.04815 0.07848 -0.04699 0.08021 -0.0493 C 0.08195 -0.05162 0.08282 -0.0537 0.0849 -0.05555 C 0.08629 -0.05833 0.08855 -0.06505 0.08855 -0.06805 " pathEditMode="relative" rAng="0" ptsTypes="ffffffffffffffff">
                                      <p:cBhvr>
                                        <p:cTn id="94" dur="5000" fill="hold"/>
                                        <p:tgtEl>
                                          <p:spTgt spid="191"/>
                                        </p:tgtEl>
                                        <p:attrNameLst>
                                          <p:attrName>ppt_x</p:attrName>
                                          <p:attrName>ppt_y</p:attrName>
                                        </p:attrNameLst>
                                      </p:cBhvr>
                                      <p:rCtr x="37622" y="1042"/>
                                    </p:animMotion>
                                  </p:childTnLst>
                                </p:cTn>
                              </p:par>
                              <p:par>
                                <p:cTn id="95" presetID="0" presetClass="path" presetSubtype="0" repeatCount="indefinite" accel="50000" decel="50000" fill="hold" grpId="0" nodeType="withEffect">
                                  <p:stCondLst>
                                    <p:cond delay="0"/>
                                  </p:stCondLst>
                                  <p:childTnLst>
                                    <p:animMotion origin="layout" path="M -0.67466 -0.04653 C -0.67414 -0.04861 -0.38785 -0.01782 -0.36771 -0.02523 C -0.36355 -0.02824 -0.0625 0.01852 -0.05799 0.01644 C -0.05382 0.01458 -0.00191 0.01412 0.00243 0.01366 C 0.02777 0.00556 0.08177 0.01296 0.09757 0.00532 C 0.11597 0.00046 0.11093 -0.00856 0.11284 -0.01597 C 0.11684 -0.01806 0.10486 -0.03681 0.10885 -0.03889 C 0.11527 -0.04699 0.11823 -0.05602 0.12274 -0.06574 C 0.12395 -0.09005 0.11805 -0.08935 0.12534 -0.08935 " pathEditMode="relative" rAng="0" ptsTypes="ffffaffff">
                                      <p:cBhvr>
                                        <p:cTn id="96" dur="5000" fill="hold"/>
                                        <p:tgtEl>
                                          <p:spTgt spid="203"/>
                                        </p:tgtEl>
                                        <p:attrNameLst>
                                          <p:attrName>ppt_x</p:attrName>
                                          <p:attrName>ppt_y</p:attrName>
                                        </p:attrNameLst>
                                      </p:cBhvr>
                                      <p:rCtr x="40000" y="1065"/>
                                    </p:animMotion>
                                  </p:childTnLst>
                                </p:cTn>
                              </p:par>
                              <p:par>
                                <p:cTn id="97" presetID="0" presetClass="path" presetSubtype="0" repeatCount="indefinite" accel="50000" decel="50000" fill="hold" grpId="0" nodeType="withEffect">
                                  <p:stCondLst>
                                    <p:cond delay="0"/>
                                  </p:stCondLst>
                                  <p:childTnLst>
                                    <p:animMotion origin="layout" path="M -0.23438 -0.0051 C -0.19167 -0.00209 -0.18229 -0.01111 -0.13959 -0.00787 C -0.11233 -0.00139 -0.09045 0.03009 -0.07084 0.0331 C -0.06927 0.03588 -0.02361 0.01018 -0.02188 0.01018 C -0.02118 0.01018 0.03229 0.00949 0.03177 0.00879 C 0.03576 0.00092 0.05902 0.02152 0.06146 0.02152 C 0.07083 0.01736 0.07621 0.01921 0.08854 0.01875 C 0.09461 0.01319 0.09896 0.00671 0.10625 0.00416 C 0.10902 0.00185 0.10989 0.00046 0.11198 -0.00278 C 0.11284 -0.00417 0.11302 -0.00625 0.11406 -0.00764 C 0.1151 -0.00903 0.11684 -0.00903 0.11823 -0.00973 C 0.12378 -0.01713 0.12257 -0.02037 0.125 -0.02986 C 0.12586 -0.03334 0.12777 -0.03658 0.12864 -0.04028 C 0.13021 -0.04699 0.13055 -0.05417 0.13177 -0.06111 C 0.13246 -0.07269 0.13177 -0.0676 0.13333 -0.07639 C 0.13368 -0.07824 0.13402 -0.0801 0.13437 -0.08195 C 0.13455 -0.08287 0.13489 -0.08473 0.13489 -0.08449 C 0.13541 -0.09838 0.13646 -0.11204 0.13646 -0.1257 " pathEditMode="relative" rAng="0" ptsTypes="faffffffffffffffff">
                                      <p:cBhvr>
                                        <p:cTn id="98" dur="5000" fill="hold"/>
                                        <p:tgtEl>
                                          <p:spTgt spid="174"/>
                                        </p:tgtEl>
                                        <p:attrNameLst>
                                          <p:attrName>ppt_x</p:attrName>
                                          <p:attrName>ppt_y</p:attrName>
                                        </p:attrNameLst>
                                      </p:cBhvr>
                                      <p:rCtr x="18542" y="-3981"/>
                                    </p:animMotion>
                                  </p:childTnLst>
                                </p:cTn>
                              </p:par>
                              <p:par>
                                <p:cTn id="99" presetID="0" presetClass="path" presetSubtype="0" repeatCount="indefinite" accel="50000" decel="50000" fill="hold" grpId="0" nodeType="withEffect">
                                  <p:stCondLst>
                                    <p:cond delay="0"/>
                                  </p:stCondLst>
                                  <p:childTnLst>
                                    <p:animMotion origin="layout" path="M -0.22848 -0.01297 C -0.22362 -0.01505 -0.17171 -0.02639 -0.16493 -0.02199 C -0.16198 -0.02014 -0.10521 -0.01019 -0.10243 -0.00811 C -0.10139 -0.00741 -0.05504 -0.0125 -0.05504 -0.01227 C -0.03698 -0.01412 -0.00278 0.00046 0.00694 -0.00116 C 0.01007 -0.00255 0.04149 -0.00047 0.04496 -0.00116 C 0.04635 -0.00301 0.0717 -0.01019 0.07187 -0.01042 C 0.07517 -0.01343 0.07899 -0.01436 0.08229 -0.01736 C 0.08628 -0.02084 0.08784 -0.02963 0.09322 -0.03056 C 0.09566 -0.03102 0.09809 -0.03102 0.10052 -0.03125 C 0.10121 -0.03565 0.10104 -0.04213 0.10364 -0.04445 C 0.10399 -0.04352 0.10399 -0.04144 0.10468 -0.04167 C 0.10677 -0.04213 0.10694 -0.05417 0.10729 -0.05695 C 0.10798 -0.06204 0.10885 -0.06598 0.11093 -0.07014 C 0.11232 -0.07292 0.11475 -0.07524 0.11562 -0.07848 C 0.11632 -0.08125 0.11666 -0.08403 0.11718 -0.08681 C 0.11753 -0.0882 0.11822 -0.09098 0.11822 -0.09074 C 0.11822 -0.09283 0.12118 -0.11343 0.11666 -0.11736 C 0.11649 -0.11829 0.11632 -0.11922 0.11614 -0.12014 C 0.11597 -0.12246 0.11597 -0.12477 0.11562 -0.12709 C 0.1151 -0.13033 0.11406 -0.13218 0.11406 -0.13542 " pathEditMode="relative" rAng="0" ptsTypes="fffffffffffffffffffff">
                                      <p:cBhvr>
                                        <p:cTn id="100" dur="5000" fill="hold"/>
                                        <p:tgtEl>
                                          <p:spTgt spid="178"/>
                                        </p:tgtEl>
                                        <p:attrNameLst>
                                          <p:attrName>ppt_x</p:attrName>
                                          <p:attrName>ppt_y</p:attrName>
                                        </p:attrNameLst>
                                      </p:cBhvr>
                                      <p:rCtr x="17483" y="-5463"/>
                                    </p:animMotion>
                                  </p:childTnLst>
                                </p:cTn>
                              </p:par>
                              <p:par>
                                <p:cTn id="101" presetID="0" presetClass="path" presetSubtype="0" repeatCount="indefinite" accel="50000" decel="50000" fill="hold" grpId="0" nodeType="withEffect">
                                  <p:stCondLst>
                                    <p:cond delay="0"/>
                                  </p:stCondLst>
                                  <p:childTnLst>
                                    <p:animMotion origin="layout" path="M -0.1842 -0.01737 C -0.18402 -0.02107 -0.13802 -0.00672 -0.13732 -0.01042 C -0.10625 -0.01042 -0.11041 -0.00926 -0.0868 -0.01042 C -0.06597 -0.01112 -0.02986 -0.01343 -0.0118 -0.01528 C -0.00555 -0.0176 0.01459 -0.02107 0.02136 -0.02153 C 0.03073 -0.02362 0.0382 -0.02061 0.04688 -0.01875 C 0.05608 -0.01274 0.05955 -0.01644 0.07448 -0.01598 C 0.08039 -0.01528 0.08334 -0.01412 0.08855 -0.01181 C 0.09098 -0.0095 0.0941 -0.00672 0.09688 -0.00556 C 0.10122 -0.00116 0.10591 -0.00186 0.11146 -0.00139 C 0.11459 -0.00047 0.11702 0.00023 0.12032 0.00069 C 0.12691 -0.00024 0.13108 -0.00348 0.13646 -0.00834 C 0.13889 -0.01042 0.14098 -0.01528 0.14375 -0.01667 C 0.14671 -0.01829 0.15 -0.0176 0.15313 -0.01806 C 0.1599 -0.01991 0.16667 -0.02292 0.17292 -0.02709 C 0.17657 -0.03334 0.17987 -0.04144 0.1849 -0.04584 C 0.18907 -0.0544 0.19653 -0.05857 0.2 -0.06806 C 0.20191 -0.07338 0.20469 -0.07963 0.20886 -0.08264 C 0.21494 -0.08704 0.22153 -0.08774 0.22657 -0.09445 C 0.2283 -0.10325 0.22969 -0.11227 0.23178 -0.12084 C 0.2323 -0.12292 0.23542 -0.125 0.23646 -0.12709 C 0.23716 -0.12848 0.2382 -0.12963 0.23855 -0.13125 C 0.23889 -0.13264 0.23959 -0.13542 0.23959 -0.13519 C 0.24046 -0.14514 0.24601 -0.14954 0.25105 -0.15625 C 0.25365 -0.15973 0.25348 -0.16274 0.25625 -0.16528 C 0.2566 -0.17014 0.25695 -0.17269 0.25782 -0.17709 C 0.25764 -0.18056 0.25764 -0.18403 0.2573 -0.1875 C 0.25712 -0.18936 0.25573 -0.19028 0.25573 -0.19237 " pathEditMode="relative" rAng="0" ptsTypes="ffafffffffffffffffffffffffff">
                                      <p:cBhvr>
                                        <p:cTn id="102" dur="5000" fill="hold"/>
                                        <p:tgtEl>
                                          <p:spTgt spid="177"/>
                                        </p:tgtEl>
                                        <p:attrNameLst>
                                          <p:attrName>ppt_x</p:attrName>
                                          <p:attrName>ppt_y</p:attrName>
                                        </p:attrNameLst>
                                      </p:cBhvr>
                                      <p:rCtr x="22101" y="-7847"/>
                                    </p:animMotion>
                                  </p:childTnLst>
                                </p:cTn>
                              </p:par>
                              <p:par>
                                <p:cTn id="103" presetID="0" presetClass="path" presetSubtype="0" repeatCount="indefinite" accel="50000" decel="50000" fill="hold" grpId="0" nodeType="withEffect">
                                  <p:stCondLst>
                                    <p:cond delay="0"/>
                                  </p:stCondLst>
                                  <p:childTnLst>
                                    <p:animMotion origin="layout" path="M -0.16041 0.03472 C -0.11944 0.05463 -0.10642 0.0294 -0.07552 0.0162 C -0.05625 0.01736 -0.04913 0.01898 -0.03264 0.0213 C -0.03003 0.02245 -0.0276 0.02384 -0.025 0.02477 C -0.02257 0.02569 -0.01979 0.02523 -0.01736 0.02639 C -0.01597 0.02708 -0.01493 0.02893 -0.01354 0.02963 C 0.00035 0.03611 0.0007 0.03588 0.01181 0.03819 C 0.02518 0.03681 0.03768 0.0331 0.05104 0.03148 C 0.05278 0.03079 0.05452 0.03056 0.05608 0.02963 C 0.05747 0.02893 0.05851 0.02685 0.0599 0.02639 C 0.06441 0.02477 0.07379 0.02292 0.07379 0.02315 C 0.10122 0.025 0.11059 0.02616 0.1408 0.02477 C 0.14653 0.01343 0.16302 0.01528 0.17257 0.01296 C 0.17813 0.00926 0.18334 0.0081 0.18889 0.0044 C 0.18854 0.00162 0.18837 -0.00116 0.18768 -0.00394 C 0.18715 -0.00625 0.18438 -0.00857 0.18524 -0.01065 C 0.18629 -0.01319 0.18941 -0.01181 0.19149 -0.0125 C 0.20399 -0.02315 0.19896 -0.04421 0.18646 -0.04954 C 0.18212 -0.05347 0.18038 -0.05648 0.17882 -0.06319 C 0.17761 -0.11806 0.17882 -0.11204 0.17118 -0.14884 C 0.17396 -0.1662 0.17622 -0.18125 0.18386 -0.1963 C 0.18559 -0.19954 0.18646 -0.20394 0.18889 -0.20625 C 0.19045 -0.20787 0.19653 -0.21019 0.19913 -0.21134 C 0.20886 -0.20949 0.20504 -0.20972 0.21042 -0.20972 " pathEditMode="relative" rAng="0" ptsTypes="fffffffffffffffffffffffA">
                                      <p:cBhvr>
                                        <p:cTn id="104" dur="5000" fill="hold"/>
                                        <p:tgtEl>
                                          <p:spTgt spid="179"/>
                                        </p:tgtEl>
                                        <p:attrNameLst>
                                          <p:attrName>ppt_x</p:attrName>
                                          <p:attrName>ppt_y</p:attrName>
                                        </p:attrNameLst>
                                      </p:cBhvr>
                                      <p:rCtr x="18542" y="-11319"/>
                                    </p:animMotion>
                                  </p:childTnLst>
                                </p:cTn>
                              </p:par>
                              <p:par>
                                <p:cTn id="105" presetID="0" presetClass="path" presetSubtype="0" repeatCount="indefinite" accel="50000" decel="50000" fill="hold" grpId="0" nodeType="withEffect">
                                  <p:stCondLst>
                                    <p:cond delay="0"/>
                                  </p:stCondLst>
                                  <p:childTnLst>
                                    <p:animMotion origin="layout" path="M -0.13559 0.00948 C -0.11111 0.00994 -0.05938 -0.00185 -0.02552 0.01457 C 0.00017 0.01272 -0.00573 0.01226 0.01128 0.00786 C 0.01406 -0.0037 0.01007 0.00763 0.02378 -0.00069 C 0.02517 -0.00162 0.02517 -0.00462 0.02639 -0.00578 C 0.03177 -0.01133 0.03993 -0.00833 0.0467 -0.00902 C 0.06458 -0.02359 0.09462 -0.02151 0.11371 -0.02266 C 0.11389 -0.02266 0.12187 -0.02521 0.12257 -0.0259 C 0.13351 -0.03793 0.11996 -0.02729 0.12899 -0.03955 C 0.13038 -0.0414 0.14809 -0.05088 0.14913 -0.05134 C 0.16042 -0.06614 0.15538 -0.06129 0.16302 -0.06799 C 0.16615 -0.0784 0.17014 -0.09043 0.1783 -0.09505 C 0.18038 -0.09621 0.18246 -0.09759 0.18455 -0.09852 C 0.18698 -0.09968 0.19219 -0.10176 0.19219 -0.10176 C 0.1934 -0.10291 0.19496 -0.10361 0.19601 -0.10523 C 0.19792 -0.10823 0.20104 -0.1154 0.20104 -0.1154 C 0.20156 -0.12326 0.20312 -0.13783 0.20608 -0.1457 C 0.21111 -0.15888 0.21996 -0.1605 0.22899 -0.16582 C 0.23125 -0.16721 0.23316 -0.16952 0.23524 -0.17091 C 0.23646 -0.17183 0.23785 -0.17206 0.23906 -0.17276 C 0.24792 -0.18918 0.23785 -0.21068 0.24167 -0.22988 C 0.24288 -0.23543 0.24583 -0.2463 0.24913 -0.25023 C 0.25278 -0.25462 0.25764 -0.25694 0.26059 -0.26203 C 0.26545 -0.27058 0.26285 -0.26665 0.26823 -0.27382 C 0.27205 -0.28955 0.2724 -0.30319 0.27448 -0.31938 C 0.27604 -0.33117 0.28212 -0.34806 0.28212 -0.35823 " pathEditMode="relative" ptsTypes="fffffffffffffffffffffffffA">
                                      <p:cBhvr>
                                        <p:cTn id="106" dur="5000" fill="hold"/>
                                        <p:tgtEl>
                                          <p:spTgt spid="176"/>
                                        </p:tgtEl>
                                        <p:attrNameLst>
                                          <p:attrName>ppt_x</p:attrName>
                                          <p:attrName>ppt_y</p:attrName>
                                        </p:attrNameLst>
                                      </p:cBhvr>
                                    </p:animMotion>
                                  </p:childTnLst>
                                </p:cTn>
                              </p:par>
                              <p:par>
                                <p:cTn id="107" presetID="0" presetClass="path" presetSubtype="0" repeatCount="indefinite" accel="50000" decel="50000" fill="hold" grpId="0" nodeType="withEffect">
                                  <p:stCondLst>
                                    <p:cond delay="0"/>
                                  </p:stCondLst>
                                  <p:childTnLst>
                                    <p:animMotion origin="layout" path="M -0.05104 -0.01988 C -0.03629 -0.01942 -0.02153 -0.01942 -0.00677 -0.01827 C -0.00278 -0.01803 0.00468 -0.01318 0.00468 -0.01318 C 0.00729 -0.01087 0.00972 -0.00878 0.01232 -0.00647 C 0.01684 -0.00254 0.01458 0.00347 0.01996 0.00717 C 0.02725 0.01226 0.0401 0.01111 0.04774 0.01203 C 0.06805 0.01457 0.0868 0.02059 0.10729 0.02221 C 0.12396 0.0192 0.15781 0.01712 0.15781 0.01712 C 0.16406 0.01319 0.16666 0.0044 0.1743 0.0037 C 0.18489 0.00278 0.19531 0.00255 0.2059 0.00209 C 0.21962 -0.0104 0.22986 -0.00231 0.25034 -0.00138 C 0.33507 -0.00323 0.30295 -0.00161 0.34271 -0.00809 C 0.34305 -0.01873 0.34236 -0.0296 0.34392 -0.04024 C 0.34409 -0.04209 0.3467 -0.0407 0.34774 -0.04186 C 0.34896 -0.04301 0.34965 -0.04509 0.35034 -0.04694 C 0.35364 -0.05481 0.35538 -0.06359 0.35659 -0.07215 C 0.3559 -0.09019 0.35451 -0.10407 0.35277 -0.12118 C 0.35486 -0.12927 0.36041 -0.13136 0.36423 -0.13783 C 0.37222 -0.15148 0.3743 -0.17321 0.38437 -0.18339 C 0.38437 -0.18385 0.37847 -0.22641 0.38194 -0.23566 C 0.38316 -0.23889 0.396 -0.23751 0.39843 -0.23751 " pathEditMode="relative" ptsTypes="ffffffffffffffffffffA">
                                      <p:cBhvr>
                                        <p:cTn id="108" dur="5000" fill="hold"/>
                                        <p:tgtEl>
                                          <p:spTgt spid="173"/>
                                        </p:tgtEl>
                                        <p:attrNameLst>
                                          <p:attrName>ppt_x</p:attrName>
                                          <p:attrName>ppt_y</p:attrName>
                                        </p:attrNameLst>
                                      </p:cBhvr>
                                    </p:animMotion>
                                  </p:childTnLst>
                                </p:cTn>
                              </p:par>
                              <p:par>
                                <p:cTn id="109" presetID="0" presetClass="path" presetSubtype="0" repeatCount="indefinite" accel="50000" decel="50000" fill="hold" grpId="0" nodeType="withEffect">
                                  <p:stCondLst>
                                    <p:cond delay="0"/>
                                  </p:stCondLst>
                                  <p:childTnLst>
                                    <p:animMotion origin="layout" path="M -0.03976 0.0044 C -0.00816 0.0037 0.02379 0.00555 0.05521 0.00116 C 0.06441 2.22222E-6 0.07535 -0.00417 0.08438 -0.00556 C 0.09549 -0.00972 0.08351 -0.00394 0.09827 -0.01922 C 0.11094 -0.03218 0.12917 -0.03172 0.14375 -0.03264 C 0.15764 -0.03218 0.1717 -0.03195 0.18559 -0.03102 C 0.19184 -0.03056 0.1974 -0.02454 0.2033 -0.02246 C 0.2158 -0.01783 0.22865 -0.01435 0.24132 -0.01065 C 0.25903 -0.01181 0.27674 -0.01227 0.29445 -0.01412 C 0.30243 -0.01505 0.31042 -0.01968 0.31858 -0.02084 C 0.32518 -0.02384 0.32205 -0.03472 0.32986 -0.03611 C 0.34167 -0.0382 0.36528 -0.04121 0.36528 -0.04097 C 0.37066 -0.04653 0.37066 -0.04908 0.37413 -0.05625 C 0.3757 -0.06621 0.37674 -0.07709 0.37934 -0.08658 C 0.38125 -0.09306 0.38334 -0.09838 0.38438 -0.10533 C 0.38629 -0.11736 0.3875 -0.12894 0.39323 -0.13866 C 0.39358 -0.14028 0.39427 -0.1419 0.39445 -0.14375 C 0.39497 -0.14884 0.39479 -0.15394 0.39566 -0.15903 C 0.39722 -0.16806 0.40261 -0.17176 0.40712 -0.17755 C 0.41129 -0.1831 0.41354 -0.18982 0.41858 -0.19445 C 0.42118 -0.20324 0.42274 -0.2125 0.42483 -0.22153 C 0.42413 -0.23125 0.42379 -0.24908 0.41979 -0.25857 C 0.41198 -0.27755 0.41667 -0.26158 0.41337 -0.27384 C 0.41528 -0.30232 0.41979 -0.33125 0.41979 -0.35996 " pathEditMode="relative" rAng="0" ptsTypes="fffffffffffffffffffffffA">
                                      <p:cBhvr>
                                        <p:cTn id="110" dur="5000" fill="hold"/>
                                        <p:tgtEl>
                                          <p:spTgt spid="175"/>
                                        </p:tgtEl>
                                        <p:attrNameLst>
                                          <p:attrName>ppt_x</p:attrName>
                                          <p:attrName>ppt_y</p:attrName>
                                        </p:attrNameLst>
                                      </p:cBhvr>
                                      <p:rCtr x="23229" y="-18171"/>
                                    </p:animMotion>
                                  </p:childTnLst>
                                </p:cTn>
                              </p:par>
                              <p:par>
                                <p:cTn id="111" presetID="0" presetClass="path" presetSubtype="0" repeatCount="indefinite" accel="50000" decel="50000" fill="hold" grpId="0" nodeType="withEffect">
                                  <p:stCondLst>
                                    <p:cond delay="0"/>
                                  </p:stCondLst>
                                  <p:childTnLst>
                                    <p:animMotion origin="layout" path="M -0.80122 -0.1117 C -0.7941 -0.09875 -0.80122 -0.10892 -0.78594 -0.0999 C -0.77899 -0.09597 -0.77257 -0.09088 -0.7658 -0.08626 C -0.76406 -0.0851 -0.76076 -0.08302 -0.76076 -0.08302 C -0.75156 -0.06498 -0.73993 -0.05689 -0.72517 -0.04764 C -0.70972 -0.02613 -0.68316 -0.02844 -0.66319 -0.02729 C -0.65434 -0.02359 -0.64618 -0.02335 -0.63663 -0.0222 C -0.62743 -0.01827 -0.61788 -0.01618 -0.60885 -0.01202 C -0.59826 -0.00693 -0.58889 0.0007 -0.57847 0.00648 C -0.57014 -0.00023 -0.56285 -0.00231 -0.55313 -0.00532 C -0.48663 -0.0037 -0.50174 -0.01087 -0.4658 0.00648 C -0.43385 0.00139 -0.46858 0.0007 -0.40885 0.00301 C -0.39948 0.00509 -0.39045 0.00694 -0.3809 0.0081 C -0.3691 0.01319 -0.35538 0.01249 -0.34306 0.01642 C -0.32396 0.00833 -0.30677 0.01411 -0.2849 0.0148 C -0.275 0.02452 -0.26389 0.02382 -0.25191 0.02498 C -0.24306 0.02868 -0.22882 0.02429 -0.22014 0.02336 C -0.19323 0.02406 -0.16493 0.01596 -0.13924 0.02845 C -0.11597 0.0229 -0.1 0.02637 -0.07344 0.02845 C -0.06441 0.03169 -0.0559 0.03608 -0.0467 0.03839 C -0.03351 0.03724 -0.0217 0.03562 -0.00885 0.03331 C -0.00729 0.02776 -0.00625 0.02221 -0.00504 0.01642 C -0.00469 0.0148 -0.00486 0.01249 -0.00382 0.01157 C -0.00191 0.00995 0.00053 0.01041 0.00261 0.00972 C 0.00227 0.0081 0.00192 0.00625 0.0014 0.00463 C 0.00105 0.00301 5E-6 -0.00023 5E-6 -0.00023 " pathEditMode="relative" ptsTypes="fffffffffffffffffffffffffA">
                                      <p:cBhvr>
                                        <p:cTn id="112" dur="5000" fill="hold"/>
                                        <p:tgtEl>
                                          <p:spTgt spid="171"/>
                                        </p:tgtEl>
                                        <p:attrNameLst>
                                          <p:attrName>ppt_x</p:attrName>
                                          <p:attrName>ppt_y</p:attrName>
                                        </p:attrNameLst>
                                      </p:cBhvr>
                                    </p:animMotion>
                                  </p:childTnLst>
                                </p:cTn>
                              </p:par>
                              <p:par>
                                <p:cTn id="113" presetID="0" presetClass="path" presetSubtype="0" repeatCount="indefinite" accel="50000" decel="50000" fill="hold" grpId="0" nodeType="withEffect">
                                  <p:stCondLst>
                                    <p:cond delay="0"/>
                                  </p:stCondLst>
                                  <p:childTnLst>
                                    <p:animMotion origin="layout" path="M -0.75955 -0.06405 C -0.70087 -0.06267 -0.64219 -0.06452 -0.58351 -0.06243 C -0.5717 -0.06035 -0.5599 -0.05781 -0.54809 -0.05573 C -0.53854 -0.0511 -0.53056 -0.05688 -0.52153 -0.06082 C -0.50538 -0.06798 -0.48906 -0.07192 -0.47205 -0.07423 C -0.46667 -0.07377 -0.46094 -0.07446 -0.45573 -0.07261 C -0.45278 -0.07145 -0.45104 -0.06637 -0.44809 -0.06567 C -0.43906 -0.06336 -0.43056 -0.05966 -0.42153 -0.05735 C -0.39809 -0.02613 -0.3974 -0.03954 -0.34688 -0.03376 C -0.32188 -0.02358 -0.33577 -0.02959 -0.30504 -0.01526 C -0.29462 -0.0104 -0.29861 -0.00971 -0.28611 -0.0067 C -0.27795 -0.00462 -0.27413 -0.00161 -0.26458 0.00325 C -0.26337 0.00394 -0.26077 0.0051 -0.26077 0.0051 C -0.25486 0.0044 -0.24879 0.00486 -0.24323 0.00325 C -0.23542 0.00116 -0.22778 -0.00716 -0.22031 -0.01017 C -0.21615 -0.01179 -0.21198 -0.01225 -0.20764 -0.01341 C -0.19705 -0.01294 -0.18646 -0.01364 -0.17587 -0.01179 C -0.17222 -0.01109 -0.1632 -0.00346 -0.15955 -0.00161 C -0.14931 0.00371 -0.14167 0.0051 -0.1316 0.00833 C -0.12952 0.00718 -0.12726 0.00671 -0.12535 0.0051 C -0.12413 0.00394 -0.12431 6.19796E-6 -0.12274 6.19796E-6 C -0.08177 -0.00161 -0.04097 6.19796E-6 2.22222E-6 6.19796E-6 " pathEditMode="relative" ptsTypes="fffffffffffffffffffffA">
                                      <p:cBhvr>
                                        <p:cTn id="114" dur="5000" fill="hold"/>
                                        <p:tgtEl>
                                          <p:spTgt spid="172"/>
                                        </p:tgtEl>
                                        <p:attrNameLst>
                                          <p:attrName>ppt_x</p:attrName>
                                          <p:attrName>ppt_y</p:attrName>
                                        </p:attrNameLst>
                                      </p:cBhvr>
                                    </p:animMotion>
                                  </p:childTnLst>
                                </p:cTn>
                              </p:par>
                              <p:par>
                                <p:cTn id="115" presetID="0" presetClass="path" presetSubtype="0" repeatCount="indefinite" accel="50000" decel="50000" fill="hold" nodeType="withEffect">
                                  <p:stCondLst>
                                    <p:cond delay="0"/>
                                  </p:stCondLst>
                                  <p:childTnLst>
                                    <p:animMotion origin="layout" path="M -0.70746 -0.04232 C -0.69288 -0.05204 -0.67864 -0.06707 -0.66319 -0.07424 C -0.64913 -0.08071 -0.64461 -0.0791 -0.6302 -0.08095 C -0.60104 -0.08465 -0.57222 -0.0865 -0.54288 -0.08765 C -0.52118 -0.09898 -0.49635 -0.11332 -0.47326 -0.11818 C -0.46197 -0.11749 -0.45052 -0.11795 -0.43923 -0.11633 C -0.43507 -0.11587 -0.43177 -0.11101 -0.42777 -0.10962 C -0.41284 -0.10477 -0.40746 -0.10592 -0.38975 -0.10453 C -0.38125 -0.10292 -0.37291 -0.10107 -0.36441 -0.09968 C -0.36232 -0.09898 -0.35781 -0.09737 -0.35555 -0.09621 C -0.35138 -0.09413 -0.34288 -0.0895 -0.34288 -0.0895 C -0.32777 -0.06846 -0.29791 -0.06453 -0.27708 -0.06244 C -0.26805 -0.06013 -0.25954 -0.05597 -0.25052 -0.05412 C -0.24461 -0.05134 -0.24045 -0.05019 -0.23402 -0.04903 C -0.20989 -0.03724 -0.20763 -0.04024 -0.17204 -0.03885 C -0.16493 -0.034 -0.15694 -0.03354 -0.1493 -0.03053 C -0.13194 -0.02382 -0.12673 -0.02058 -0.10885 -0.01873 C -0.09878 -0.01619 -0.08871 -0.0111 -0.07847 -0.01018 C -0.0684 -0.00925 -0.05816 -0.00902 -0.04809 -0.00856 C -0.04444 -0.0074 -0.03281 -0.00023 -0.03159 -1.40611E-6 C -0.021 0.00092 -0.01059 -1.40611E-6 -2.5E-6 -1.40611E-6 " pathEditMode="relative" ptsTypes="ffffffffffffffffffffA">
                                      <p:cBhvr>
                                        <p:cTn id="116" dur="5000" fill="hold"/>
                                        <p:tgtEl>
                                          <p:spTgt spid="169">
                                            <p:txEl>
                                              <p:pRg st="0" end="0"/>
                                            </p:txEl>
                                          </p:spTgt>
                                        </p:tgtEl>
                                        <p:attrNameLst>
                                          <p:attrName>ppt_x</p:attrName>
                                          <p:attrName>ppt_y</p:attrName>
                                        </p:attrNameLst>
                                      </p:cBhvr>
                                    </p:animMotion>
                                  </p:childTnLst>
                                </p:cTn>
                              </p:par>
                              <p:par>
                                <p:cTn id="117" presetID="0" presetClass="path" presetSubtype="0" repeatCount="indefinite" accel="50000" decel="50000" fill="hold" grpId="0" nodeType="withEffect">
                                  <p:stCondLst>
                                    <p:cond delay="0"/>
                                  </p:stCondLst>
                                  <p:childTnLst>
                                    <p:animMotion origin="layout" path="M -0.70382 0.05227 C -0.66372 0.06938 -0.62674 0.06314 -0.58229 0.06406 C -0.56962 0.06637 -0.56007 0.07239 -0.54931 0.08094 C -0.49323 0.07909 -0.43698 0.07979 -0.3809 0.07748 C -0.36945 0.07701 -0.3559 0.06938 -0.34427 0.06753 C -0.33559 0.06337 -0.32691 0.06221 -0.31771 0.06082 C -0.30868 0.0488 -0.29896 0.04857 -0.28611 0.04718 C -0.27934 0.04302 -0.27031 0.03909 -0.2632 0.037 C -0.25729 0.03538 -0.24549 0.03377 -0.24549 0.03377 C -0.22101 0.01688 -0.25087 0.03608 -0.17726 0.02868 C -0.1757 0.02845 -0.17587 0.02475 -0.17465 0.02359 C -0.17066 0.02012 -0.15417 0.01041 -0.14931 0.00856 C -0.12899 0.00069 -0.0908 0.00393 -0.07847 0.00347 C -0.05677 -0.00462 -0.0217 -2.11841E-6 4.16667E-6 -2.11841E-6 " pathEditMode="relative" ptsTypes="fffffffffffffA">
                                      <p:cBhvr>
                                        <p:cTn id="118" dur="5000" fill="hold"/>
                                        <p:tgtEl>
                                          <p:spTgt spid="168"/>
                                        </p:tgtEl>
                                        <p:attrNameLst>
                                          <p:attrName>ppt_x</p:attrName>
                                          <p:attrName>ppt_y</p:attrName>
                                        </p:attrNameLst>
                                      </p:cBhvr>
                                    </p:animMotion>
                                  </p:childTnLst>
                                </p:cTn>
                              </p:par>
                              <p:par>
                                <p:cTn id="119" presetID="0" presetClass="path" presetSubtype="0" repeatCount="indefinite" accel="50000" decel="50000" fill="hold" grpId="0" nodeType="withEffect">
                                  <p:stCondLst>
                                    <p:cond delay="0"/>
                                  </p:stCondLst>
                                  <p:childTnLst>
                                    <p:animMotion origin="layout" path="M -0.63681 0.00185 C -0.60816 0.00116 -0.579 0.00648 -0.5507 -2.39593E-6 C -0.54619 -0.00116 -0.55053 -0.01249 -0.54948 -0.0185 C -0.54862 -0.02405 -0.54619 -0.02382 -0.54306 -0.02521 C -0.50244 -0.02197 -0.51702 -0.02012 -0.45695 -0.02174 C -0.45226 -0.0259 -0.44705 -0.02775 -0.44185 -0.0303 C -0.42796 -0.02775 -0.41372 -0.02451 -0.4 -0.02012 C -0.3941 -0.02058 -0.38803 -0.02012 -0.3823 -0.02174 C -0.37657 -0.02336 -0.37275 -0.03307 -0.3658 -0.03353 C -0.34341 -0.03515 -0.32119 -0.03469 -0.29879 -0.03538 C -0.29271 -0.03747 -0.28941 -0.04278 -0.28351 -0.04533 C -0.26771 -0.04232 -0.25487 -0.02914 -0.23924 -0.02521 C -0.22761 -0.01457 -0.2099 -0.01549 -0.19619 -0.01341 C -0.18473 -0.00994 -0.17761 -0.00809 -0.1658 -0.00671 C -0.15903 -0.00463 -0.15348 -0.00139 -0.14688 0.00185 C -0.13646 -0.00324 -0.12778 0.00439 -0.11771 0.00509 C -0.10296 0.00601 -0.0882 0.00624 -0.07344 0.00694 C -0.06632 0.00971 -0.05851 0.01064 -0.05191 0.01526 C -0.04792 0.01804 -0.03924 0.02197 -0.03924 0.02197 C -0.03612 0.00902 -0.02778 0.01295 -0.01771 0.01203 C -0.01441 0.0111 -0.01007 0.01179 -0.00764 0.00856 C -0.00452 0.00439 -0.00782 -2.39593E-6 2.5E-6 -2.39593E-6 " pathEditMode="relative" ptsTypes="fffffffffffffffffffffA">
                                      <p:cBhvr>
                                        <p:cTn id="120" dur="5000" fill="hold"/>
                                        <p:tgtEl>
                                          <p:spTgt spid="166"/>
                                        </p:tgtEl>
                                        <p:attrNameLst>
                                          <p:attrName>ppt_x</p:attrName>
                                          <p:attrName>ppt_y</p:attrName>
                                        </p:attrNameLst>
                                      </p:cBhvr>
                                    </p:animMotion>
                                  </p:childTnLst>
                                </p:cTn>
                              </p:par>
                              <p:par>
                                <p:cTn id="121" presetID="0" presetClass="path" presetSubtype="0" repeatCount="indefinite" accel="50000" decel="50000" fill="hold" grpId="0" nodeType="withEffect">
                                  <p:stCondLst>
                                    <p:cond delay="0"/>
                                  </p:stCondLst>
                                  <p:childTnLst>
                                    <p:animMotion origin="layout" path="M -0.61128 -0.02358 C -0.60746 -0.02312 -0.60347 -0.02358 -0.6 -0.02197 C -0.59861 -0.02127 -0.59843 -0.01826 -0.59739 -0.01688 C -0.59409 -0.01248 -0.58489 -0.00971 -0.58229 -0.00855 C -0.56163 0.0007 -0.54062 0.01041 -0.51892 0.01504 C -0.51406 0.02036 -0.50711 0.02868 -0.50121 0.03192 C -0.48507 0.04071 -0.46632 0.04533 -0.4493 0.05042 C -0.44236 0.0525 -0.43576 0.05505 -0.42899 0.05736 C -0.42691 0.05805 -0.42482 0.05828 -0.42274 0.05898 C -0.42014 0.0599 -0.4151 0.06222 -0.4151 0.06222 C -0.3842 0.06106 -0.35503 0.06013 -0.32396 0.05736 C -0.31875 0.0569 -0.31406 0.05273 -0.30885 0.05227 C -0.29618 0.05135 -0.2835 0.05112 -0.27083 0.05042 C -0.26614 0.03816 -0.25399 0.02938 -0.24427 0.02521 C -0.24392 0.02359 -0.24409 0.02105 -0.24305 0.02013 C -0.23784 0.01527 -0.22048 0.01087 -0.2151 0.00995 C -0.20659 -0.00138 -0.20625 0.00139 -0.19114 7.44681E-6 C -0.16146 -0.00716 -0.21024 0.00417 -0.12656 -0.00508 C -0.12291 -0.00555 -0.11996 -0.00925 -0.11649 -0.01017 C -0.10173 -0.00971 -0.0868 -0.00948 -0.07205 -0.00855 C -0.06458 -0.00809 -0.05798 -0.00023 -0.05052 7.44681E-6 C -0.03368 0.00047 -0.01684 7.44681E-6 -3.88889E-6 7.44681E-6 " pathEditMode="relative" ptsTypes="fffffffffffffffffffffA">
                                      <p:cBhvr>
                                        <p:cTn id="122" dur="5000" fill="hold"/>
                                        <p:tgtEl>
                                          <p:spTgt spid="170"/>
                                        </p:tgtEl>
                                        <p:attrNameLst>
                                          <p:attrName>ppt_x</p:attrName>
                                          <p:attrName>ppt_y</p:attrName>
                                        </p:attrNameLst>
                                      </p:cBhvr>
                                    </p:animMotion>
                                  </p:childTnLst>
                                </p:cTn>
                              </p:par>
                              <p:par>
                                <p:cTn id="123" presetID="0" presetClass="path" presetSubtype="0" repeatCount="indefinite" accel="50000" decel="50000" fill="hold" grpId="0" nodeType="withEffect">
                                  <p:stCondLst>
                                    <p:cond delay="0"/>
                                  </p:stCondLst>
                                  <p:childTnLst>
                                    <p:animMotion origin="layout" path="M -0.55295 -0.01503 C -0.54167 -0.01133 -0.52969 -0.01526 -0.51875 -0.00994 C -0.51424 -0.00439 -0.50677 0.00439 -0.50104 0.00671 C -0.49184 0.01896 -0.48194 0.03862 -0.46927 0.04394 C -0.4651 0.04764 -0.4618 0.04903 -0.45677 0.05065 C -0.45121 0.05019 -0.44566 0.05042 -0.44028 0.04903 C -0.43542 0.04787 -0.4309 0.04209 -0.425 0.04047 C -0.41215 0.04117 -0.38524 0.03932 -0.37083 0.04556 C -0.36337 0.05227 -0.35538 0.05134 -0.34653 0.05227 C -0.34496 0.05204 -0.33281 0.05134 -0.32882 0.04903 C -0.32274 0.04556 -0.31771 0.03608 -0.31233 0.03053 C -0.30799 0.02544 -0.30937 0.02775 -0.30347 0.02544 C -0.30087 0.02451 -0.29601 0.02197 -0.29601 0.02197 C -0.29114 0.01758 -0.28785 0.01665 -0.28194 0.01526 C -0.27847 0.00925 -0.27726 0.00416 -0.27187 0.00185 C -0.26788 -0.00347 -0.26649 -0.00902 -0.2618 -0.01341 C -0.25434 -0.02821 -0.25035 -0.02151 -0.23385 -0.02012 C -0.22812 -0.01896 -0.22309 -0.01711 -0.21753 -0.01503 C -0.21233 -0.01064 -0.21042 -0.00139 -0.20347 -6.10546E-7 C -0.18455 0.00393 -0.16337 0.0037 -0.14427 0.00509 C -0.13455 0.00948 -0.12569 0.01573 -0.11632 0.02035 C -0.10382 0.0118 -0.08941 0.01434 -0.07587 0.01365 C -0.06337 0.00763 -0.07621 0.01341 -0.04653 0.01018 C -0.03489 0.00902 -0.02326 0.00601 -0.01111 0.00509 C -0.00868 0.00393 -0.0059 0.00301 -0.00364 0.00185 C -0.00226 0.00116 0.00017 -6.10546E-7 0.00017 -6.10546E-7 " pathEditMode="relative" ptsTypes="fffffffffffffffffffffffffA">
                                      <p:cBhvr>
                                        <p:cTn id="124" dur="5000" fill="hold"/>
                                        <p:tgtEl>
                                          <p:spTgt spid="165"/>
                                        </p:tgtEl>
                                        <p:attrNameLst>
                                          <p:attrName>ppt_x</p:attrName>
                                          <p:attrName>ppt_y</p:attrName>
                                        </p:attrNameLst>
                                      </p:cBhvr>
                                    </p:animMotion>
                                  </p:childTnLst>
                                </p:cTn>
                              </p:par>
                              <p:par>
                                <p:cTn id="125" presetID="0" presetClass="path" presetSubtype="0" repeatCount="indefinite" accel="50000" decel="50000" fill="hold" grpId="0" nodeType="withEffect">
                                  <p:stCondLst>
                                    <p:cond delay="0"/>
                                  </p:stCondLst>
                                  <p:childTnLst>
                                    <p:animMotion origin="layout" path="M -0.52431 -0.03426 C -0.49254 -0.0331 -0.50521 -0.03496 -0.48959 -0.02963 C -0.48282 -0.02292 -0.47518 -0.02639 -0.46667 -0.02685 C -0.46337 -0.02824 -0.46042 -0.02986 -0.45695 -0.03056 C -0.45087 -0.03611 -0.44567 -0.03287 -0.43751 -0.03241 C -0.43247 -0.03102 -0.42726 -0.03056 -0.42223 -0.02963 C -0.39584 -0.01783 -0.41945 -0.02778 -0.34792 -0.02685 C -0.33698 -0.02454 -0.32657 -0.02222 -0.31598 -0.01759 C -0.29393 -0.01875 -0.27205 -0.02199 -0.25001 -0.02315 C -0.23455 -0.025 -0.23768 -0.025 -0.21459 -0.02408 C -0.18212 -0.0132 -0.22362 -0.0206 -0.13681 -0.01945 C -0.12622 -0.01736 -0.13021 -0.01875 -0.12431 -0.01667 C -0.10209 -0.02269 -0.08056 -0.00787 -0.05973 -0.00093 C -0.04966 0.00254 -0.03872 0.0037 -0.02848 0.00648 C -0.02292 0.00532 -0.01945 0.0044 -0.0132 0.0037 C -0.00747 0.00116 -0.00695 4.81481E-6 -5.27778E-6 4.81481E-6 " pathEditMode="relative" ptsTypes="fffffffffffffffA">
                                      <p:cBhvr>
                                        <p:cTn id="126" dur="5000" fill="hold"/>
                                        <p:tgtEl>
                                          <p:spTgt spid="167"/>
                                        </p:tgtEl>
                                        <p:attrNameLst>
                                          <p:attrName>ppt_x</p:attrName>
                                          <p:attrName>ppt_y</p:attrName>
                                        </p:attrNameLst>
                                      </p:cBhvr>
                                    </p:animMotion>
                                  </p:childTnLst>
                                </p:cTn>
                              </p:par>
                              <p:par>
                                <p:cTn id="127" presetID="0" presetClass="path" presetSubtype="0" repeatCount="indefinite" accel="50000" decel="50000" fill="hold" grpId="0" nodeType="withEffect">
                                  <p:stCondLst>
                                    <p:cond delay="0"/>
                                  </p:stCondLst>
                                  <p:childTnLst>
                                    <p:animMotion origin="layout" path="M -0.43403 -0.12222 C -0.43038 -0.12176 -0.41719 -0.12107 -0.41042 -0.11945 C -0.3974 -0.11621 -0.38507 -0.10972 -0.37222 -0.10556 C -0.36562 -0.09838 -0.35903 -0.09259 -0.35069 -0.08982 C -0.34983 -0.09051 -0.3474 -0.09051 -0.34792 -0.09167 C -0.34931 -0.09445 -0.3566 -0.09699 -0.35417 -0.09722 C -0.33889 -0.09908 -0.32361 -0.09653 -0.30833 -0.0963 C -0.30399 -0.09653 -0.29948 -0.09676 -0.29514 -0.09722 C -0.29392 -0.09746 -0.29219 -0.09676 -0.29167 -0.09815 C -0.29115 -0.09954 -0.29253 -0.10116 -0.29306 -0.10278 C -0.28958 -0.10371 -0.28785 -0.10602 -0.28472 -0.10741 C -0.28125 -0.11204 -0.27847 -0.11204 -0.27431 -0.11482 C -0.27135 -0.11412 -0.26823 -0.11389 -0.26528 -0.11296 C -0.2625 -0.11204 -0.25694 -0.10926 -0.25694 -0.10926 C -0.25087 -0.11019 -0.24965 -0.11088 -0.24306 -0.10926 C -0.2401 -0.10857 -0.23767 -0.10486 -0.2349 -0.10463 C -0.225 -0.10371 -0.21528 -0.10347 -0.20573 -0.10278 C -0.20139 -0.10093 -0.19913 -0.09908 -0.19444 -0.09815 C -0.1908 -0.09468 -0.18802 -0.09144 -0.18472 -0.08704 C -0.18368 -0.08565 -0.18247 -0.08148 -0.18125 -0.08056 C -0.16493 -0.06806 -0.14549 -0.06296 -0.12847 -0.05278 C -0.1125 -0.04329 -0.09913 -0.02662 -0.08472 -0.01389 C -0.0809 -0.01065 -0.07361 -0.01088 -0.06944 -0.01019 C -0.06562 -0.00949 -0.06285 -0.00741 -0.0592 -0.00648 C -0.05451 -0.00533 -0.05017 -0.00556 -0.04583 -0.00371 C -0.04375 -0.00394 -0.03351 -0.00579 -0.03056 -0.00371 C -0.02812 -0.00208 -0.02691 0.00208 -0.02431 0.0037 C -0.01788 0.00301 -0.01128 0.00301 -0.00486 0.00185 C 0.00972 -0.0007 -0.01684 -7.40741E-7 -1.66667E-6 -7.40741E-7 " pathEditMode="relative" ptsTypes="ffffffffffffffffffffffffffffA">
                                      <p:cBhvr>
                                        <p:cTn id="128" dur="5000" fill="hold"/>
                                        <p:tgtEl>
                                          <p:spTgt spid="163"/>
                                        </p:tgtEl>
                                        <p:attrNameLst>
                                          <p:attrName>ppt_x</p:attrName>
                                          <p:attrName>ppt_y</p:attrName>
                                        </p:attrNameLst>
                                      </p:cBhvr>
                                    </p:animMotion>
                                  </p:childTnLst>
                                </p:cTn>
                              </p:par>
                              <p:par>
                                <p:cTn id="129" presetID="0" presetClass="path" presetSubtype="0" repeatCount="indefinite" accel="50000" decel="50000" fill="hold" grpId="0" nodeType="withEffect">
                                  <p:stCondLst>
                                    <p:cond delay="0"/>
                                  </p:stCondLst>
                                  <p:childTnLst>
                                    <p:animMotion origin="layout" path="M -0.41249 -0.06019 C -0.4059 -0.05579 -0.39426 -0.04931 -0.3868 -0.04259 C -0.38541 -0.03681 -0.38211 -0.0331 -0.37847 -0.02963 C -0.3769 -0.02546 -0.37482 -0.02222 -0.37291 -0.01852 C -0.37447 -0.01829 -0.37673 -0.01921 -0.37777 -0.01759 C -0.37847 -0.01644 -0.37482 -0.00972 -0.3743 -0.00926 C -0.36874 -0.00394 -0.35451 0.00926 -0.34722 0.01111 C -0.3401 0.01736 -0.35329 0.00625 -0.34027 0.01481 C -0.33402 0.01898 -0.33194 0.03079 -0.32499 0.03519 C -0.32187 0.03727 -0.31857 0.03889 -0.31527 0.04074 C -0.31319 0.0419 -0.3118 0.04444 -0.30972 0.04537 C -0.30833 0.04606 -0.30555 0.04722 -0.30555 0.04722 C -0.29409 0.04606 -0.28055 0.04861 -0.27291 0.03519 C -0.26996 0.01898 -0.26215 0.02153 -0.25416 0.01389 C -0.25017 0.01019 -0.2493 0.00093 -0.24444 -0.00093 C -0.24288 -0.00162 -0.24114 -0.00162 -0.23958 -0.00185 C -0.23124 -0.00093 -0.23142 7.40741E-7 -0.22499 0.00278 C -0.2184 -0.00324 -0.21093 -0.00532 -0.20277 -0.00648 C -0.20034 -0.00718 -0.19826 -0.0088 -0.196 -0.00926 C -0.19166 -0.00995 -0.18333 -0.01111 -0.18333 -0.01111 C -0.16336 -0.01042 -0.14652 -0.00648 -0.12708 -0.00556 C -0.11944 -0.00301 -0.11128 -0.00231 -0.10347 -0.00093 C -0.09548 0.00255 -0.08767 0.00579 -0.07985 0.00926 C -0.07239 0.00833 -0.0644 0.00671 -0.05694 0.00463 C -0.05242 0.00324 -0.04774 -0.00093 -0.04235 -0.00278 C -0.04062 -0.00972 -0.03472 -0.0044 -0.03055 -0.0037 C -0.02048 -0.00208 -0.01006 7.40741E-7 6.94444E-6 7.40741E-7 " pathEditMode="relative" ptsTypes="ffffffffffffffffffffffffffA">
                                      <p:cBhvr>
                                        <p:cTn id="130" dur="5000" fill="hold"/>
                                        <p:tgtEl>
                                          <p:spTgt spid="161"/>
                                        </p:tgtEl>
                                        <p:attrNameLst>
                                          <p:attrName>ppt_x</p:attrName>
                                          <p:attrName>ppt_y</p:attrName>
                                        </p:attrNameLst>
                                      </p:cBhvr>
                                    </p:animMotion>
                                  </p:childTnLst>
                                </p:cTn>
                              </p:par>
                              <p:par>
                                <p:cTn id="131" presetID="0" presetClass="path" presetSubtype="0" repeatCount="indefinite" accel="50000" decel="50000" fill="hold" grpId="0" nodeType="withEffect">
                                  <p:stCondLst>
                                    <p:cond delay="0"/>
                                  </p:stCondLst>
                                  <p:childTnLst>
                                    <p:animMotion origin="layout" path="M -0.36806 -0.05185 C -0.36007 -0.05092 -0.35365 -0.04768 -0.34583 -0.04629 C -0.33802 -0.04815 -0.33021 -0.04884 -0.32292 -0.04352 C -0.31354 -0.0368 -0.31927 -0.04051 -0.31458 -0.03518 C -0.31042 -0.03055 -0.30451 -0.02778 -0.29931 -0.025 C -0.29271 -0.0162 -0.30122 -0.02662 -0.29514 -0.02129 C -0.29271 -0.01898 -0.29062 -0.01528 -0.28819 -0.01296 C -0.27882 -0.00463 -0.26927 -0.00278 -0.25833 -0.00185 C -0.23247 0.00672 -0.1901 0.00162 -0.17361 0.00185 C -0.16753 0.00301 -0.16146 0.00533 -0.15556 0.00741 C -0.14983 0.00926 -0.15191 0.0088 -0.14722 0.01111 C -0.14653 0.01135 -0.14514 0.01297 -0.14514 0.01204 C -0.14514 0.01088 -0.14653 0.01088 -0.14722 0.01019 C -0.13733 0.00926 -0.12726 0.00834 -0.11736 0.00741 C -0.11406 0.00718 -0.10764 0.00648 -0.10764 0.00648 C -0.0592 0.00926 -0.07292 0.00926 -0.01042 0.00834 C -0.00903 -0.00092 -0.01128 0.00695 -0.00278 0.00278 C -0.00208 0.00255 -0.0026 0.0007 -0.00208 1.11111E-6 C -0.00156 -0.00046 -0.00069 1.11111E-6 -3.05556E-6 1.11111E-6 " pathEditMode="relative" ptsTypes="ffffffffffffffffffA">
                                      <p:cBhvr>
                                        <p:cTn id="132" dur="5000" fill="hold"/>
                                        <p:tgtEl>
                                          <p:spTgt spid="157"/>
                                        </p:tgtEl>
                                        <p:attrNameLst>
                                          <p:attrName>ppt_x</p:attrName>
                                          <p:attrName>ppt_y</p:attrName>
                                        </p:attrNameLst>
                                      </p:cBhvr>
                                    </p:animMotion>
                                  </p:childTnLst>
                                </p:cTn>
                              </p:par>
                              <p:par>
                                <p:cTn id="133" presetID="0" presetClass="path" presetSubtype="0" repeatCount="indefinite" accel="50000" decel="50000" fill="hold" grpId="0" nodeType="withEffect">
                                  <p:stCondLst>
                                    <p:cond delay="0"/>
                                  </p:stCondLst>
                                  <p:childTnLst>
                                    <p:animMotion origin="layout" path="M -0.35694 0.00556 C -0.34496 0.00672 -0.3342 0.00695 -0.32291 0.01297 C -0.32048 0.0169 -0.3177 0.02153 -0.31389 0.02315 C -0.31145 0.01991 -0.31059 0.01528 -0.30764 0.01389 C -0.30382 0.01528 -0.3026 0.01945 -0.29861 0.0213 C -0.29635 0.02431 -0.29461 0.02454 -0.29166 0.02593 C -0.27118 0.02037 -0.27274 0.02014 -0.24583 0.01852 C -0.24479 0.01667 -0.24548 0.01227 -0.24375 0.01204 C -0.24149 0.01181 -0.23194 0.01389 -0.22777 0.01482 C -0.22378 0.01736 -0.2184 0.01621 -0.21389 0.01667 C -0.20989 0.00602 -0.21996 0.0088 -0.20208 0.01019 C -0.19045 0.01412 -0.18055 0.02477 -0.16875 0.02871 C -0.16458 0.03241 -0.16389 0.03149 -0.15833 0.03056 C -0.15208 0.02848 -0.14531 0.02431 -0.13889 0.02315 C -0.12534 0.02061 -0.11145 0.01968 -0.09791 0.01852 C -0.0802 0.01389 -0.06128 0.01899 -0.04305 0.0176 C -0.03541 0.01505 -0.02916 0.01528 -0.02083 0.01482 C -0.01909 0.01158 -0.01736 0.01111 -0.01527 0.00834 C -0.01389 0.00301 -0.01284 0.00579 -0.0118 -0.00092 C -0.00468 0.00047 -0.0085 -3.7037E-6 -4.72222E-6 -3.7037E-6 " pathEditMode="relative" ptsTypes="fffffffffffffffffffA">
                                      <p:cBhvr>
                                        <p:cTn id="134" dur="5000" fill="hold"/>
                                        <p:tgtEl>
                                          <p:spTgt spid="162"/>
                                        </p:tgtEl>
                                        <p:attrNameLst>
                                          <p:attrName>ppt_x</p:attrName>
                                          <p:attrName>ppt_y</p:attrName>
                                        </p:attrNameLst>
                                      </p:cBhvr>
                                    </p:animMotion>
                                  </p:childTnLst>
                                </p:cTn>
                              </p:par>
                              <p:par>
                                <p:cTn id="135" presetID="0" presetClass="path" presetSubtype="0" repeatCount="indefinite" accel="50000" decel="50000" fill="hold" grpId="0" nodeType="withEffect">
                                  <p:stCondLst>
                                    <p:cond delay="0"/>
                                  </p:stCondLst>
                                  <p:childTnLst>
                                    <p:animMotion origin="layout" path="M -0.27917 -0.00556 C -0.27431 -0.00347 -0.26945 -0.00116 -0.26459 0.00092 C -0.25868 0.00023 -0.25295 -0.0007 -0.24723 0.00185 C -0.2441 0.00602 -0.24601 0.00417 -0.24098 0.00648 C -0.23959 0.00717 -0.23681 0.00833 -0.23681 0.00833 C -0.23021 0.00393 -0.23872 0.01018 -0.22986 0.00092 C -0.22778 -0.00116 -0.22361 -0.00556 -0.22361 -0.00556 C -0.22257 -0.01134 -0.22275 -0.01412 -0.21945 -0.01852 C -0.21424 -0.01783 -0.21094 -0.01783 -0.20625 -0.01574 C -0.19775 -0.01597 -0.18907 -0.01551 -0.18056 -0.01667 C -0.17865 -0.0169 -0.17743 -0.01968 -0.1757 -0.02037 C -0.16354 -0.01991 -0.15573 -0.02014 -0.14514 -0.01667 C -0.12466 -0.01783 -0.11129 -0.01806 -0.08889 -0.01759 C -0.08698 -0.00972 -0.08247 -0.0132 -0.07639 -0.01389 C -0.06997 -0.01829 -0.07448 -0.02546 -0.06945 -0.02778 C -0.06632 -0.0206 -0.06493 -0.01227 -0.05834 -0.01019 C -0.05434 -0.00671 -0.05243 -0.00718 -0.04723 -0.00648 C -0.0408 -0.00371 -0.05035 -0.00833 -0.04306 -0.00278 C -0.04045 -0.0007 -0.03698 -0.00162 -0.03403 -0.00093 C -0.03177 -0.00046 -0.02709 0.00092 -0.02709 0.00092 C -0.00226 1.11111E-6 -0.01129 1.11111E-6 2.77778E-7 1.11111E-6 " pathEditMode="relative" ptsTypes="ffffffffffffffffffffA">
                                      <p:cBhvr>
                                        <p:cTn id="136" dur="5000" fill="hold"/>
                                        <p:tgtEl>
                                          <p:spTgt spid="160"/>
                                        </p:tgtEl>
                                        <p:attrNameLst>
                                          <p:attrName>ppt_x</p:attrName>
                                          <p:attrName>ppt_y</p:attrName>
                                        </p:attrNameLst>
                                      </p:cBhvr>
                                    </p:animMotion>
                                  </p:childTnLst>
                                </p:cTn>
                              </p:par>
                              <p:par>
                                <p:cTn id="137" presetID="0" presetClass="path" presetSubtype="0" repeatCount="indefinite" accel="50000" decel="50000" fill="hold" grpId="0" nodeType="withEffect">
                                  <p:stCondLst>
                                    <p:cond delay="0"/>
                                  </p:stCondLst>
                                  <p:childTnLst>
                                    <p:animMotion origin="layout" path="M -0.29236 -0.02615 C -0.28333 -0.02708 -0.28524 -0.02708 -0.27917 -0.02986 C -0.27708 -0.02962 -0.275 -0.02939 -0.27292 -0.02893 C -0.27066 -0.02847 -0.26597 -0.02708 -0.26597 -0.02708 C -0.25017 -0.02824 -0.23455 -0.03078 -0.21875 -0.03171 C -0.21597 -0.03541 -0.2125 -0.03819 -0.21042 -0.04282 C -0.20781 -0.04837 -0.20764 -0.05624 -0.20486 -0.06134 C -0.20243 -0.06574 -0.19844 -0.06828 -0.19514 -0.07152 C -0.19184 -0.08032 -0.1849 -0.07569 -0.17778 -0.07523 C -0.17292 -0.07083 -0.1776 -0.0743 -0.16667 -0.0743 C -0.16476 -0.0743 -0.16302 -0.07291 -0.16111 -0.07245 C -0.15139 -0.07314 -0.1474 -0.07337 -0.13889 -0.0706 C -0.13802 -0.07083 -0.13698 -0.07106 -0.13611 -0.07152 C -0.1349 -0.07199 -0.13385 -0.07291 -0.13264 -0.07337 C -0.13073 -0.07407 -0.12708 -0.07523 -0.12708 -0.07523 C -0.12309 -0.07893 -0.11875 -0.07986 -0.11597 -0.08541 C -0.10625 -0.08402 -0.10608 -0.07962 -0.09931 -0.07245 C -0.09809 -0.07106 -0.09635 -0.07083 -0.09514 -0.06967 C -0.08976 -0.06458 -0.08524 -0.05856 -0.07917 -0.05486 C -0.07708 -0.05347 -0.075 -0.05254 -0.07292 -0.05115 C -0.06771 -0.04768 -0.05764 -0.04004 -0.05764 -0.04004 C -0.05347 -0.03356 -0.04826 -0.02268 -0.04236 -0.01874 C -0.03906 -0.01643 -0.0349 -0.0162 -0.03125 -0.01504 C -0.02344 -0.0081 -0.01337 -0.00486 -0.00417 -0.003 C -0.00347 -0.00231 -0.00278 -0.00162 -0.00208 -0.00115 C -0.00139 -0.0007 1.66667E-6 -0.00023 1.66667E-6 -0.00023 " pathEditMode="relative" ptsTypes="fffffffffffffffffffffffffA">
                                      <p:cBhvr>
                                        <p:cTn id="138" dur="5000" fill="hold"/>
                                        <p:tgtEl>
                                          <p:spTgt spid="164"/>
                                        </p:tgtEl>
                                        <p:attrNameLst>
                                          <p:attrName>ppt_x</p:attrName>
                                          <p:attrName>ppt_y</p:attrName>
                                        </p:attrNameLst>
                                      </p:cBhvr>
                                    </p:animMotion>
                                  </p:childTnLst>
                                </p:cTn>
                              </p:par>
                              <p:par>
                                <p:cTn id="139" presetID="0" presetClass="path" presetSubtype="0" repeatCount="indefinite" accel="50000" decel="50000" fill="hold" grpId="0" nodeType="withEffect">
                                  <p:stCondLst>
                                    <p:cond delay="0"/>
                                  </p:stCondLst>
                                  <p:childTnLst>
                                    <p:animMotion origin="layout" path="M -0.24306 0.01968 C -0.24028 0.02153 -0.23733 0.02292 -0.23438 0.02454 C -0.23195 0.02593 -0.22952 0.02893 -0.22709 0.03079 C -0.22605 0.03264 -0.22552 0.03241 -0.22379 0.03264 C -0.22066 0.03426 -0.21615 0.03565 -0.21268 0.03611 C -0.20955 0.03773 -0.20625 0.03819 -0.20296 0.03843 C -0.19914 0.03935 -0.19514 0.04051 -0.19132 0.04074 C -0.18473 0.04259 -0.19115 0.0412 -0.17969 0.0419 C -0.1783 0.0419 -0.1757 0.04305 -0.1757 0.04305 C -0.17188 0.04282 -0.16823 0.0419 -0.16441 0.0412 C -0.15834 0.03843 -0.15174 0.03819 -0.14532 0.03773 C -0.14063 0.0368 -0.13646 0.03472 -0.13177 0.0338 C -0.12431 0.03241 -0.11771 0.03264 -0.1099 0.03241 C -0.10191 0.03055 -0.09393 0.02893 -0.08577 0.02778 C -0.07639 0.02801 -0.06997 0.02847 -0.06094 0.02778 C -0.05174 0.02523 -0.0415 0.02292 -0.03212 0.02199 C -0.03091 0.02083 -0.02986 0.01782 -0.0283 0.01736 C -0.02344 0.01574 -0.01893 0.01505 -0.01424 0.01389 C -0.01181 0.01227 -0.01598 0.00995 -0.01441 0.00949 C -0.01355 0.00926 -0.01268 0.00972 -0.01181 0.00995 C -0.00938 0.00926 -0.01007 0.00833 -0.00747 0.0081 C -0.00643 0.00694 -0.00452 0.00625 -0.00313 0.00579 C -0.00261 0.00393 -0.00209 0.00324 -0.00087 0.00231 C -0.00052 0.00046 -0.00087 0.00116 4.16667E-6 2.96296E-6 " pathEditMode="relative" ptsTypes="fffffffffffffffffffffffA">
                                      <p:cBhvr>
                                        <p:cTn id="140" dur="5000" fill="hold"/>
                                        <p:tgtEl>
                                          <p:spTgt spid="159"/>
                                        </p:tgtEl>
                                        <p:attrNameLst>
                                          <p:attrName>ppt_x</p:attrName>
                                          <p:attrName>ppt_y</p:attrName>
                                        </p:attrNameLst>
                                      </p:cBhvr>
                                    </p:animMotion>
                                  </p:childTnLst>
                                </p:cTn>
                              </p:par>
                              <p:par>
                                <p:cTn id="141" presetID="0" presetClass="path" presetSubtype="0" repeatCount="indefinite" accel="50000" decel="50000" fill="hold" grpId="0" nodeType="withEffect">
                                  <p:stCondLst>
                                    <p:cond delay="0"/>
                                  </p:stCondLst>
                                  <p:childTnLst>
                                    <p:animMotion origin="layout" path="M -0.1618 0.00324 C -0.14444 0.00347 -0.14201 0.00394 -0.12743 0.01042 C -0.11614 0.00972 -0.10694 0.01852 -0.09618 0.01968 C -0.09427 0.02245 -0.09149 0.02593 -0.08854 0.02662 C -0.08593 0.02847 -0.08645 0.0287 -0.08263 0.02894 C -0.08038 0.02894 -0.07795 0.0294 -0.07569 0.0287 C -0.07465 0.02847 -0.07291 0.02639 -0.07291 0.02639 C -0.07083 0.02245 -0.07291 0.01713 -0.06874 0.0162 C -0.06857 0.01574 -0.0684 0.01551 -0.06822 0.01505 C -0.06805 0.01412 -0.06822 0.01319 -0.06788 0.0125 C -0.06683 0.00949 -0.06267 0.00648 -0.06076 0.00231 C -0.05954 -0.00046 -0.0585 -0.00579 -0.05659 -0.00764 C -0.05555 -0.00972 -0.05138 -0.01042 -0.05138 -0.01042 C -0.03819 -0.00949 -0.03923 -0.01065 -0.0309 -0.00579 C -0.02708 0.00023 -0.0217 0.00116 -0.01683 0.00509 C -0.01267 0.00486 -0.00885 0.00394 -0.00486 0.00278 C -0.00468 0.00139 -0.0052 -0.00069 -0.00433 -0.00116 C 0.00018 -0.00347 6.66667E-6 -0.00231 6.66667E-6 0 " pathEditMode="relative" ptsTypes="fffffffffffffffffA">
                                      <p:cBhvr>
                                        <p:cTn id="142" dur="5000" fill="hold"/>
                                        <p:tgtEl>
                                          <p:spTgt spid="158"/>
                                        </p:tgtEl>
                                        <p:attrNameLst>
                                          <p:attrName>ppt_x</p:attrName>
                                          <p:attrName>ppt_y</p:attrName>
                                        </p:attrNameLst>
                                      </p:cBhvr>
                                    </p:animMotion>
                                  </p:childTnLst>
                                </p:cTn>
                              </p:par>
                              <p:par>
                                <p:cTn id="143" presetID="0" presetClass="path" presetSubtype="0" repeatCount="indefinite" accel="50000" decel="50000" fill="hold" grpId="0" nodeType="withEffect">
                                  <p:stCondLst>
                                    <p:cond delay="0"/>
                                  </p:stCondLst>
                                  <p:childTnLst>
                                    <p:animMotion origin="layout" path="M -0.14861 0.00972 C -0.14392 0.01226 -0.1401 0.01226 -0.13489 0.01272 C -0.13281 0.01342 -0.13073 0.01411 -0.12864 0.01458 C -0.1243 0.01689 -0.11909 0.01157 -0.11475 0.01041 C -0.10625 0.00833 -0.09774 0.00671 -0.08906 0.00624 C -0.0868 0.00555 -0.08663 0.00555 -0.08559 0.003 C -0.08298 0.0037 -0.08107 0.00416 -0.07864 0.00532 C -0.07604 0.00833 -0.07378 0.01134 -0.07135 0.01458 C -0.06406 0.01365 -0.05677 0.01365 -0.04948 0.01319 C -0.04774 0.01296 -0.04566 0.01203 -0.04392 0.01388 C -0.04357 0.01434 -0.04514 0.01504 -0.04479 0.01504 C -0.0434 0.01527 -0.04184 0.01481 -0.04045 0.01458 C -0.03559 0.01249 -0.03055 0.01157 -0.02552 0.01087 C -0.02274 0.00972 -0.02309 0.01041 -0.02343 0.00578 C -0.02014 -0.00047 -0.00955 0.00092 -0.00486 0.00069 C -0.0033 -0.00047 -0.00087 0.00184 1.38889E-6 -7.03704E-6 " pathEditMode="relative" ptsTypes="fffffffffffffffA">
                                      <p:cBhvr>
                                        <p:cTn id="144" dur="5000" fill="hold"/>
                                        <p:tgtEl>
                                          <p:spTgt spid="156"/>
                                        </p:tgtEl>
                                        <p:attrNameLst>
                                          <p:attrName>ppt_x</p:attrName>
                                          <p:attrName>ppt_y</p:attrName>
                                        </p:attrNameLst>
                                      </p:cBhvr>
                                    </p:animMotion>
                                  </p:childTnLst>
                                </p:cTn>
                              </p:par>
                              <p:par>
                                <p:cTn id="145" presetID="0" presetClass="path" presetSubtype="0" repeatCount="indefinite" accel="50000" decel="50000" fill="hold" grpId="0" nodeType="withEffect">
                                  <p:stCondLst>
                                    <p:cond delay="0"/>
                                  </p:stCondLst>
                                  <p:childTnLst>
                                    <p:animMotion origin="layout" path="M -0.10347 0.00116 C -0.10121 0.0007 -0.09913 -0.00023 -0.09705 -0.00069 C -0.09462 -0.00486 -0.09843 -0.01134 -0.09357 -0.01227 C -0.0901 -0.01203 -0.08802 -0.01111 -0.08437 -0.01088 C -0.07777 -0.00995 -0.071 -0.00902 -0.06441 -0.0074 C -0.0618 -0.00671 -0.0585 -0.00486 -0.05573 -0.00463 C -0.04948 -0.00439 -0.04305 -0.00439 -0.0368 -0.00416 C -0.0342 -0.00324 -0.03212 -0.00185 -0.02951 -0.00115 C -0.02639 0.00139 -0.03038 0.00047 -0.02291 0.0007 C -0.01614 0.00139 -0.01093 0.00139 -0.00486 0.00463 C -0.0026 0.00348 -0.00121 0.00209 0.00122 0.00162 C 0.00209 -3.33333E-6 0.00139 0.0007 0.00052 -0.00046 " pathEditMode="relative" ptsTypes="fffffffffffA">
                                      <p:cBhvr>
                                        <p:cTn id="146" dur="5000" fill="hold"/>
                                        <p:tgtEl>
                                          <p:spTgt spid="155"/>
                                        </p:tgtEl>
                                        <p:attrNameLst>
                                          <p:attrName>ppt_x</p:attrName>
                                          <p:attrName>ppt_y</p:attrName>
                                        </p:attrNameLst>
                                      </p:cBhvr>
                                    </p:animMotion>
                                  </p:childTnLst>
                                </p:cTn>
                              </p:par>
                              <p:par>
                                <p:cTn id="147" presetID="0" presetClass="path" presetSubtype="0" repeatCount="indefinite" accel="50000" decel="50000" fill="hold" grpId="0" nodeType="withEffect">
                                  <p:stCondLst>
                                    <p:cond delay="0"/>
                                  </p:stCondLst>
                                  <p:childTnLst>
                                    <p:animMotion origin="layout" path="M -0.38489 0.0125 C -0.3783 0.00903 -0.3717 0.0095 -0.36423 0.00903 C -0.36059 0.00625 -0.35642 0.00417 -0.35278 0.00116 C -0.35087 -0.00046 -0.34982 -0.00254 -0.34757 -0.00347 C -0.33785 -0.00717 -0.3191 -0.00509 -0.31371 -0.00532 C -0.30521 -0.01319 -0.29722 -0.02175 -0.28906 -0.02986 C -0.2868 -0.03194 -0.28368 -0.03078 -0.28107 -0.03101 C -0.27309 -0.03194 -0.2717 -0.03194 -0.26215 -0.0324 C -0.25625 -0.03194 -0.25139 -0.03078 -0.24583 -0.03171 C -0.23298 -0.04143 -0.21927 -0.0456 -0.20538 -0.04884 C -0.19583 -0.04837 -0.18975 -0.04675 -0.18107 -0.0456 C -0.16285 -0.04791 -0.14514 -0.05833 -0.12743 -0.06481 C -0.11979 -0.06388 -0.11857 -0.06504 -0.11319 -0.06134 C -0.10937 -0.05879 -0.09982 -0.0493 -0.09566 -0.04884 C -0.08941 -0.04814 -0.08333 -0.04791 -0.07708 -0.04768 C -0.07517 -0.04606 -0.07326 -0.04351 -0.07135 -0.04305 C -0.06719 -0.03865 -0.06475 -0.03587 -0.06215 -0.02916 C -0.06198 -0.028 -0.06215 -0.02662 -0.0618 -0.02592 C -0.06059 -0.02291 -0.05 -0.01898 -0.04809 -0.01851 C -0.046 -0.01805 -0.04184 -0.01736 -0.04184 -0.01712 C -0.04028 -0.01643 -0.03715 -0.01458 -0.03715 -0.01435 C -0.03628 -0.0118 -0.03524 -0.00949 -0.03437 -0.00671 C -0.03437 -0.00648 -0.03385 -0.00254 -0.0335 -0.00208 C -0.03212 0.00024 -0.03003 0.00139 -0.02864 0.00371 C -0.02743 0.00602 -0.0276 0.00811 -0.02569 0.00903 C -0.01094 0.00857 -0.01076 0.01019 -0.00191 0.00579 C -0.00104 0.00394 -1.94444E-6 -0.00023 -1.94444E-6 -4.81481E-6 " pathEditMode="relative" rAng="0" ptsTypes="ffffffffffffffffffffffffffA">
                                      <p:cBhvr>
                                        <p:cTn id="148" dur="5000" fill="hold"/>
                                        <p:tgtEl>
                                          <p:spTgt spid="212"/>
                                        </p:tgtEl>
                                        <p:attrNameLst>
                                          <p:attrName>ppt_x</p:attrName>
                                          <p:attrName>ppt_y</p:attrName>
                                        </p:attrNameLst>
                                      </p:cBhvr>
                                      <p:rCtr x="19236" y="-3889"/>
                                    </p:animMotion>
                                  </p:childTnLst>
                                </p:cTn>
                              </p:par>
                              <p:par>
                                <p:cTn id="149" presetID="0" presetClass="path" presetSubtype="0" repeatCount="indefinite" accel="50000" decel="50000" fill="hold" grpId="0" nodeType="withEffect">
                                  <p:stCondLst>
                                    <p:cond delay="0"/>
                                  </p:stCondLst>
                                  <p:childTnLst>
                                    <p:animMotion origin="layout" path="M -0.28021 -0.13125 C -0.27431 -0.13102 -0.26841 -0.13102 -0.2625 -0.13055 C -0.25938 -0.13032 -0.25695 -0.12685 -0.25417 -0.12639 C -0.24653 -0.125 -0.23889 -0.1243 -0.23125 -0.12292 C -0.22622 -0.11852 -0.22257 -0.1125 -0.21719 -0.10833 C -0.21615 -0.10602 -0.21528 -0.10393 -0.21459 -0.10139 C -0.21441 -0.09606 -0.21459 -0.09074 -0.21407 -0.08542 C -0.21389 -0.0831 -0.21198 -0.07917 -0.21198 -0.07893 C -0.21164 -0.07454 -0.21094 -0.06366 -0.20782 -0.06042 C -0.20521 -0.05764 -0.20226 -0.05579 -0.19948 -0.05347 C -0.19671 -0.05116 -0.19462 -0.04606 -0.19167 -0.04375 C -0.18785 -0.04097 -0.18143 -0.04028 -0.17709 -0.03958 C -0.17605 -0.03866 -0.175 -0.03773 -0.17396 -0.0368 C -0.17344 -0.03634 -0.1724 -0.03542 -0.1724 -0.03518 C -0.16771 -0.02592 -0.15643 -0.02847 -0.14896 -0.02639 C -0.13802 -0.02338 -0.12691 -0.01852 -0.11667 -0.01319 C -0.11285 -0.01111 -0.10938 -0.01018 -0.10677 -0.00555 C -0.10313 0.0007 -0.10243 0.00996 -0.10105 0.01736 C -0.09775 0.01621 -0.09601 0.01482 -0.09219 0.01389 C -0.08698 0.00926 -0.08056 0.01019 -0.07448 0.00972 C -0.0566 0.00857 -0.03872 0.0081 -0.02084 0.00764 C -0.01407 0.00718 -0.01111 0.00787 -0.00573 0.00556 C -0.00452 0.0007 3.88889E-6 0.00486 3.88889E-6 -1.48148E-6 " pathEditMode="relative" rAng="0" ptsTypes="ffffffffffffffffffffffA">
                                      <p:cBhvr>
                                        <p:cTn id="150" dur="5000" fill="hold"/>
                                        <p:tgtEl>
                                          <p:spTgt spid="213"/>
                                        </p:tgtEl>
                                        <p:attrNameLst>
                                          <p:attrName>ppt_x</p:attrName>
                                          <p:attrName>ppt_y</p:attrName>
                                        </p:attrNameLst>
                                      </p:cBhvr>
                                      <p:rCtr x="14010" y="7431"/>
                                    </p:animMotion>
                                  </p:childTnLst>
                                </p:cTn>
                              </p:par>
                              <p:par>
                                <p:cTn id="151" presetID="0" presetClass="path" presetSubtype="0" repeatCount="indefinite" accel="50000" decel="50000" fill="hold" grpId="0" nodeType="withEffect">
                                  <p:stCondLst>
                                    <p:cond delay="0"/>
                                  </p:stCondLst>
                                  <p:childTnLst>
                                    <p:animMotion origin="layout" path="M -0.3177 0.11181 C -0.31111 0.1088 -0.30642 0.10648 -0.30104 0.09931 C -0.29861 0.09607 -0.29618 0.09282 -0.29375 0.08958 C -0.29236 0.08773 -0.28958 0.08403 -0.28958 0.08426 C -0.28854 0.08009 -0.28975 0.08357 -0.28697 0.07986 C -0.28454 0.07662 -0.28593 0.07431 -0.28281 0.07222 C -0.27656 0.06273 -0.27673 0.05347 -0.27447 0.04167 C -0.2743 0.03958 -0.2743 0.03565 -0.27343 0.03333 C -0.27013 0.02454 -0.25868 0.02176 -0.25208 0.02083 C -0.2493 0.02107 -0.24652 0.0206 -0.24375 0.02153 C -0.24288 0.02176 -0.2427 0.02338 -0.24218 0.02431 C -0.24114 0.02569 -0.2401 0.02708 -0.23906 0.02847 C -0.23697 0.03125 -0.23507 0.03287 -0.23229 0.03403 C -0.22031 0.05 -0.19826 0.03773 -0.18125 0.03819 C -0.17204 0.03958 -0.16319 0.04051 -0.15468 0.04514 C -0.15191 0.04884 -0.14861 0.04977 -0.14479 0.05069 C -0.1401 0.04954 -0.13697 0.04722 -0.13229 0.04653 C -0.11163 0.03426 -0.08055 0.03796 -0.05937 0.0375 C -0.05364 0.03495 -0.05694 0.03333 -0.0552 0.02569 C -0.05468 0.02338 -0.05052 0.02222 -0.05052 0.02245 C -0.03975 0.00787 -0.01562 0.0081 -0.00156 0.00625 C 0.00608 0.00764 0.00469 0.00648 0.01042 0.00972 C 0.01268 0.01088 0.01459 0.01273 0.01407 0.01319 C 0.0132 0.01366 0.01233 0.01227 0.01146 0.01181 C 0.01007 0.01134 0.00868 0.01088 0.0073 0.01042 C 0.0066 0.01019 0.00521 0.00972 0.00521 0.00995 C 0.004 0.00162 -4.16667E-6 0.00694 -4.16667E-6 -3.7037E-7 " pathEditMode="relative" rAng="0" ptsTypes="ffffffffffffffffffffffffffA">
                                      <p:cBhvr>
                                        <p:cTn id="152" dur="5000" fill="hold"/>
                                        <p:tgtEl>
                                          <p:spTgt spid="214"/>
                                        </p:tgtEl>
                                        <p:attrNameLst>
                                          <p:attrName>ppt_x</p:attrName>
                                          <p:attrName>ppt_y</p:attrName>
                                        </p:attrNameLst>
                                      </p:cBhvr>
                                      <p:rCtr x="16615" y="-5602"/>
                                    </p:animMotion>
                                  </p:childTnLst>
                                </p:cTn>
                              </p:par>
                              <p:par>
                                <p:cTn id="153" presetID="0" presetClass="path" presetSubtype="0" repeatCount="indefinite" accel="50000" decel="50000" fill="hold" grpId="0" nodeType="withEffect">
                                  <p:stCondLst>
                                    <p:cond delay="0"/>
                                  </p:stCondLst>
                                  <p:childTnLst>
                                    <p:animMotion origin="layout" path="M -0.12656 -0.01806 C -0.12222 -0.01667 -0.12066 -0.01551 -0.11719 -0.01389 C -0.11493 -0.01297 -0.1125 -0.0132 -0.11042 -0.01181 C -0.10816 -0.01042 -0.10747 -0.00764 -0.10573 -0.00556 C -0.10243 -0.00162 -0.09774 0.00023 -0.09375 0.00278 C -0.09167 0.00671 -0.08576 0.00787 -0.08229 0.00903 C -0.06424 -0.00047 -0.04288 0.00092 -0.02448 0.00903 C -0.02014 0.00764 -0.02049 0.00625 -0.01719 0.00416 C -0.01319 0.00185 -0.01129 0.00254 -0.00625 0.00208 C -0.00365 -0.00139 -0.00538 2.22222E-6 5.55556E-7 2.22222E-6 " pathEditMode="relative" rAng="0" ptsTypes="fffffffffA">
                                      <p:cBhvr>
                                        <p:cTn id="154" dur="5000" fill="hold"/>
                                        <p:tgtEl>
                                          <p:spTgt spid="215"/>
                                        </p:tgtEl>
                                        <p:attrNameLst>
                                          <p:attrName>ppt_x</p:attrName>
                                          <p:attrName>ppt_y</p:attrName>
                                        </p:attrNameLst>
                                      </p:cBhvr>
                                      <p:rCtr x="6319" y="1343"/>
                                    </p:animMotion>
                                  </p:childTnLst>
                                </p:cTn>
                              </p:par>
                              <p:par>
                                <p:cTn id="155" presetID="0" presetClass="path" presetSubtype="0" repeatCount="indefinite" accel="50000" decel="50000" fill="hold" grpId="0" nodeType="withEffect">
                                  <p:stCondLst>
                                    <p:cond delay="0"/>
                                  </p:stCondLst>
                                  <p:childTnLst>
                                    <p:animMotion origin="layout" path="M -0.08854 0.01435 C -0.08177 0.01204 -0.08542 0.01297 -0.0776 0.01181 C -0.07274 0.00996 -0.07066 0.00857 -0.0651 0.00787 C -0.06319 0.00371 -0.06406 -2.96296E-6 -0.06111 -0.00301 C -0.06007 -0.00764 -0.06007 -0.0125 -0.05764 -0.01574 C -0.05573 -0.01805 -0.05365 -0.02037 -0.05156 -0.02291 C -0.05087 -0.02361 -0.04965 -0.02523 -0.04965 -0.025 C -0.04705 -0.03287 -0.04861 -0.04352 -0.04566 -0.05046 C -0.04497 -0.05231 -0.04236 -0.05324 -0.04115 -0.0544 C -0.03802 -0.06227 -0.03733 -0.07083 -0.03108 -0.07315 C -0.02778 -0.07199 -0.03004 -0.0706 -0.0276 -0.06782 C -0.02708 -0.0669 -0.02622 -0.0669 -0.02552 -0.0662 C -0.025 -0.06574 -0.02448 -0.06458 -0.02413 -0.06389 C -0.02344 -0.06088 -0.02344 -0.05555 -0.02153 -0.05347 C -0.01875 -0.05069 -0.01389 -0.04953 -0.01059 -0.04884 C -0.00729 -0.04537 -0.00642 -0.04514 -0.00504 -0.03865 C -0.00504 -0.03727 -0.00521 -0.02523 -0.00365 -0.02199 C 0.00156 -0.01203 -0.00191 -0.02176 0.00052 -0.01412 C 0.00121 -0.00856 0.00174 -0.00509 5.55556E-7 -2.96296E-6 " pathEditMode="relative" rAng="0" ptsTypes="ffffffffffffffffffA">
                                      <p:cBhvr>
                                        <p:cTn id="156" dur="5000" fill="hold"/>
                                        <p:tgtEl>
                                          <p:spTgt spid="216"/>
                                        </p:tgtEl>
                                        <p:attrNameLst>
                                          <p:attrName>ppt_x</p:attrName>
                                          <p:attrName>ppt_y</p:attrName>
                                        </p:attrNameLst>
                                      </p:cBhvr>
                                      <p:rCtr x="4514" y="-4375"/>
                                    </p:animMotion>
                                  </p:childTnLst>
                                </p:cTn>
                              </p:par>
                              <p:par>
                                <p:cTn id="157" presetID="0" presetClass="path" presetSubtype="0" repeatCount="indefinite" accel="50000" decel="50000" fill="hold" grpId="0" nodeType="withEffect">
                                  <p:stCondLst>
                                    <p:cond delay="0"/>
                                  </p:stCondLst>
                                  <p:childTnLst>
                                    <p:animMotion origin="layout" path="M -0.42135 -0.02037 C -0.41719 -0.01968 -0.41233 -0.01875 -0.40833 -0.02037 C -0.40608 -0.0213 -0.40503 -0.02477 -0.40312 -0.02662 C -0.40104 -0.03519 -0.39479 -0.03449 -0.38906 -0.03496 C -0.38281 -0.04051 -0.38281 -0.03866 -0.3724 -0.04051 C -0.37361 -0.04676 -0.36667 -0.05324 -0.3625 -0.05509 C -0.3566 -0.06296 -0.35174 -0.06343 -0.34323 -0.06412 C -0.33681 -0.0669 -0.34687 -0.06204 -0.34062 -0.0669 C -0.33906 -0.06806 -0.33698 -0.06829 -0.33542 -0.06968 C -0.33455 -0.07037 -0.33368 -0.07107 -0.33281 -0.07176 C -0.32969 -0.08009 -0.33385 -0.07014 -0.33021 -0.07593 C -0.32604 -0.08264 -0.32674 -0.08102 -0.31979 -0.08287 C -0.31788 -0.08472 -0.31649 -0.08496 -0.31406 -0.08565 C -0.29601 -0.08519 -0.28524 -0.08426 -0.26771 -0.08565 C -0.26545 -0.08727 -0.26302 -0.08796 -0.26146 -0.09051 C -0.2599 -0.09306 -0.25955 -0.09584 -0.25729 -0.09746 C -0.2533 -0.10046 -0.24896 -0.10046 -0.24479 -0.10232 C -0.2309 -0.10162 -0.23437 -0.10417 -0.22865 -0.09398 C -0.22778 -0.09074 -0.22865 -0.09236 -0.22604 -0.09121 C -0.225 -0.09074 -0.22292 -0.08982 -0.22292 -0.08959 C -0.22257 -0.08912 -0.22205 -0.08843 -0.22187 -0.08773 C -0.22153 -0.08658 -0.22222 -0.08426 -0.22135 -0.08426 C -0.20799 -0.08287 -0.19462 -0.0838 -0.18125 -0.08357 C -0.17604 -0.08264 -0.17222 -0.07847 -0.16719 -0.07732 C -0.15903 -0.07523 -0.14965 -0.07454 -0.14271 -0.06829 C -0.14167 -0.06389 -0.13594 -0.0588 -0.13333 -0.05648 C -0.13142 -0.05486 -0.13021 -0.05232 -0.12812 -0.05093 C -0.1224 -0.04676 -0.1184 -0.04398 -0.11458 -0.03704 C -0.11319 -0.03171 -0.11319 -0.02778 -0.11042 -0.02315 C -0.10955 -0.01991 -0.10868 -0.01435 -0.10677 -0.01204 C -0.10469 -0.00972 -0.10226 -0.00787 -0.1 -0.00579 C -0.09913 -0.00509 -0.0974 -0.00371 -0.0974 -0.00347 C -0.0941 0.00185 -0.09219 0.00648 -0.0901 0.01296 C -0.08941 0.01504 -0.08958 0.01805 -0.08854 0.01991 C -0.08715 0.02291 -0.08455 0.0243 -0.08229 0.02546 C -0.07812 0.03449 -0.08385 0.02245 -0.07812 0.0331 C -0.07361 0.04166 -0.07604 0.03912 -0.06615 0.04004 C -0.05434 0.03958 -0.04931 0.03889 -0.03906 0.03796 C -0.03611 0.03403 -0.03212 0.03403 -0.02812 0.0331 C -0.02378 0.02963 -0.02621 0.03194 -0.02135 0.02546 C -0.01823 0.02129 -0.01215 0.01852 -0.00781 0.01713 C -0.0066 0.01597 -0.00434 0.0169 -0.00365 0.01504 C -2.77778E-7 0.00463 -0.0059 0.00787 -0.00156 0.00602 C -0.00069 0.00416 -2.77778E-7 -0.00023 -2.77778E-7 1.85185E-6 " pathEditMode="relative" rAng="0" ptsTypes="fffffffffffffffffffffffffffffffffffffffffffA">
                                      <p:cBhvr>
                                        <p:cTn id="158" dur="5000" fill="hold"/>
                                        <p:tgtEl>
                                          <p:spTgt spid="217"/>
                                        </p:tgtEl>
                                        <p:attrNameLst>
                                          <p:attrName>ppt_x</p:attrName>
                                          <p:attrName>ppt_y</p:attrName>
                                        </p:attrNameLst>
                                      </p:cBhvr>
                                      <p:rCtr x="21059" y="-1088"/>
                                    </p:animMotion>
                                  </p:childTnLst>
                                </p:cTn>
                              </p:par>
                              <p:par>
                                <p:cTn id="159" presetID="0" presetClass="path" presetSubtype="0" repeatCount="indefinite" accel="50000" decel="50000" fill="hold" grpId="0" nodeType="withEffect">
                                  <p:stCondLst>
                                    <p:cond delay="0"/>
                                  </p:stCondLst>
                                  <p:childTnLst>
                                    <p:animMotion origin="layout" path="M -0.47812 -0.06389 C -0.46979 -0.06111 -0.46163 -0.05856 -0.45312 -0.05694 C -0.45 -0.05416 -0.44687 -0.05278 -0.44375 -0.05 C -0.43489 -0.03241 -0.41597 -0.03403 -0.40208 -0.02778 C -0.39705 -0.02268 -0.39496 -0.01551 -0.39062 -0.00972 C -0.38698 -0.00486 -0.36805 0.00023 -0.3625 0.00139 C -0.31875 0.0007 -0.275 0.00232 -0.23125 -0.00139 C -0.21059 -0.00301 -0.1908 -0.00995 -0.16979 -0.01111 C -0.16198 -0.00995 -0.15538 -0.00764 -0.14791 -0.00555 C -0.13576 -0.00602 -0.12361 -0.00578 -0.11146 -0.00694 C -0.10885 -0.00717 -0.10677 -0.01065 -0.10416 -0.01111 C -0.10069 -0.0118 -0.09722 -0.01203 -0.09375 -0.0125 C -0.07656 -0.02014 -0.08802 -0.01782 -0.05729 -0.01944 C -0.04861 -0.02222 -0.03993 -0.01967 -0.03125 -0.01805 C -0.02899 -0.01597 -0.02743 -0.0125 -0.025 -0.01111 C -0.01996 -0.0081 -0.0085 -0.00648 -0.00312 -0.00555 C 0.00052 -0.00231 -2.77778E-6 -0.0044 -2.77778E-6 -2.22222E-6 " pathEditMode="relative" rAng="0" ptsTypes="ffffffffffffffffA">
                                      <p:cBhvr>
                                        <p:cTn id="160" dur="5000" fill="hold"/>
                                        <p:tgtEl>
                                          <p:spTgt spid="218"/>
                                        </p:tgtEl>
                                        <p:attrNameLst>
                                          <p:attrName>ppt_x</p:attrName>
                                          <p:attrName>ppt_y</p:attrName>
                                        </p:attrNameLst>
                                      </p:cBhvr>
                                      <p:rCtr x="23924" y="3310"/>
                                    </p:animMotion>
                                  </p:childTnLst>
                                </p:cTn>
                              </p:par>
                              <p:par>
                                <p:cTn id="161" presetID="0" presetClass="path" presetSubtype="0" repeatCount="indefinite" accel="50000" decel="50000" fill="hold" grpId="0" nodeType="withEffect">
                                  <p:stCondLst>
                                    <p:cond delay="0"/>
                                  </p:stCondLst>
                                  <p:childTnLst>
                                    <p:animMotion origin="layout" path="M -0.79792 -0.04167 C -0.78281 -0.04097 -0.76163 -0.04306 -0.74583 -0.03611 C -0.72153 -0.04144 -0.70486 -0.0382 -0.67604 -0.0375 C -0.6691 -0.03056 -0.66545 -0.02732 -0.65729 -0.02361 C -0.65799 -0.0287 -0.65851 -0.0338 -0.65938 -0.03889 C -0.6599 -0.0419 -0.66476 -0.04699 -0.6625 -0.04722 C -0.65417 -0.04815 -0.64583 -0.0463 -0.6375 -0.04583 C -0.62917 -0.04213 -0.62118 -0.04144 -0.6125 -0.04028 C -0.6125 -0.04005 -0.61736 -0.04398 -0.61979 -0.04583 C -0.60469 -0.05926 -0.56771 -0.06366 -0.55625 -0.06667 C -0.55278 -0.06759 -0.54583 -0.06945 -0.54583 -0.06921 C -0.54271 -0.07153 -0.53906 -0.07222 -0.53646 -0.075 C -0.53542 -0.07616 -0.53524 -0.07801 -0.53438 -0.07917 C -0.53038 -0.08449 -0.52431 -0.08982 -0.51875 -0.09167 C -0.51632 -0.09236 -0.51389 -0.09236 -0.51146 -0.09306 C -0.50903 -0.09375 -0.5066 -0.09491 -0.50417 -0.09583 C -0.50208 -0.09676 -0.49792 -0.09861 -0.49792 -0.09838 C -0.49514 -0.10972 -0.49601 -0.11042 -0.48646 -0.1125 C -0.47708 -0.11806 -0.46597 -0.1257 -0.45625 -0.13056 C -0.44774 -0.13472 -0.43438 -0.13403 -0.42604 -0.13472 C -0.40521 -0.1338 -0.38924 -0.13218 -0.36875 -0.13472 C -0.36493 -0.13519 -0.35677 -0.1412 -0.35417 -0.14306 C -0.35122 -0.14491 -0.34479 -0.14722 -0.34479 -0.14699 C -0.33194 -0.14676 -0.3191 -0.14699 -0.30625 -0.14583 C -0.30017 -0.14537 -0.28611 -0.13218 -0.27917 -0.12917 C -0.27552 -0.12199 -0.2724 -0.12338 -0.26563 -0.12222 C -0.25868 -0.11921 -0.26615 -0.12199 -0.25313 -0.11945 C -0.24896 -0.11852 -0.24566 -0.11574 -0.24167 -0.11389 C -0.23906 -0.11134 -0.23733 -0.10741 -0.23438 -0.10556 C -0.22292 -0.09838 -0.21059 -0.0956 -0.2 -0.08611 C -0.19392 -0.08079 -0.18542 -0.08426 -0.17813 -0.08333 C -0.17587 -0.08148 -0.17309 -0.08102 -0.17083 -0.07917 C -0.16979 -0.07824 -0.16962 -0.07616 -0.16875 -0.075 C -0.16754 -0.07338 -0.16615 -0.07199 -0.16458 -0.07083 C -0.14913 -0.05903 -0.13351 -0.04977 -0.11563 -0.04583 C -0.11337 -0.04283 -0.11042 -0.04074 -0.10833 -0.0375 C -0.10729 -0.03588 -0.10747 -0.0331 -0.10625 -0.03195 C -0.0974 -0.02292 -0.08403 -0.02824 -0.07292 -0.02778 C -0.05382 -0.01921 -0.03576 -0.01158 -0.01563 -0.00972 C -0.01146 -0.00833 -0.00729 -0.00695 -0.00313 -0.00556 C -0.00208 -0.00509 -0.00069 -0.00533 5.55556E-7 -0.00417 C 0.00069 -0.00301 5.55556E-7 -0.00139 5.55556E-7 1.11111E-6 " pathEditMode="relative" rAng="0" ptsTypes="fffffffffffffffffffffffffffffffffffffffffA">
                                      <p:cBhvr>
                                        <p:cTn id="162" dur="5000" fill="hold"/>
                                        <p:tgtEl>
                                          <p:spTgt spid="219"/>
                                        </p:tgtEl>
                                        <p:attrNameLst>
                                          <p:attrName>ppt_x</p:attrName>
                                          <p:attrName>ppt_y</p:attrName>
                                        </p:attrNameLst>
                                      </p:cBhvr>
                                      <p:rCtr x="39931" y="-3194"/>
                                    </p:animMotion>
                                  </p:childTnLst>
                                </p:cTn>
                              </p:par>
                              <p:par>
                                <p:cTn id="163" presetID="0" presetClass="path" presetSubtype="0" repeatCount="indefinite" accel="50000" decel="50000" fill="hold" grpId="0" nodeType="withEffect">
                                  <p:stCondLst>
                                    <p:cond delay="0"/>
                                  </p:stCondLst>
                                  <p:childTnLst>
                                    <p:animMotion origin="layout" path="M -0.65105 -0.03009 C -0.63889 -0.02939 -0.62153 -0.03101 -0.60868 -0.02592 C -0.58872 -0.02986 -0.57518 -0.02754 -0.55174 -0.02708 C -0.54601 -0.02199 -0.54306 -0.01967 -0.53629 -0.01713 C -0.53698 -0.0206 -0.53733 -0.0243 -0.53803 -0.028 C -0.53855 -0.03009 -0.54254 -0.03379 -0.54063 -0.03402 C -0.53386 -0.03472 -0.52709 -0.03333 -0.52014 -0.03287 C -0.51337 -0.03032 -0.50695 -0.02986 -0.49983 -0.02893 C -0.49983 -0.0287 -0.50382 -0.03171 -0.50573 -0.03287 C -0.49341 -0.04259 -0.4632 -0.04583 -0.454 -0.04791 C -0.45105 -0.04861 -0.44549 -0.05 -0.44549 -0.04976 C -0.44289 -0.05138 -0.43993 -0.05185 -0.43768 -0.05393 C -0.43698 -0.05463 -0.43681 -0.05601 -0.43612 -0.05694 C -0.43282 -0.06064 -0.42778 -0.06458 -0.42327 -0.06574 C -0.42136 -0.06643 -0.41928 -0.06643 -0.41737 -0.06689 C -0.41546 -0.06736 -0.41337 -0.06805 -0.41146 -0.06875 C -0.40973 -0.06944 -0.40625 -0.07083 -0.40625 -0.0706 C -0.404 -0.0787 -0.40469 -0.07916 -0.39688 -0.08078 C -0.38924 -0.08472 -0.38021 -0.09027 -0.37223 -0.09375 C -0.36528 -0.09675 -0.35452 -0.09629 -0.34757 -0.09675 C -0.33073 -0.09606 -0.31754 -0.0949 -0.30087 -0.09675 C -0.29775 -0.09699 -0.29115 -0.10138 -0.28907 -0.10277 C -0.28664 -0.10393 -0.28143 -0.10555 -0.28143 -0.10532 C -0.27084 -0.10532 -0.26042 -0.10555 -0.24983 -0.10463 C -0.24497 -0.10439 -0.23351 -0.0949 -0.22778 -0.09282 C -0.22483 -0.0875 -0.22223 -0.08865 -0.21667 -0.08773 C -0.21112 -0.08564 -0.21719 -0.0875 -0.2066 -0.08564 C -0.20313 -0.08518 -0.20053 -0.0831 -0.19723 -0.08171 C -0.19514 -0.07986 -0.19358 -0.07708 -0.19115 -0.07569 C -0.18195 -0.0706 -0.17188 -0.06875 -0.1632 -0.0618 C -0.15816 -0.0581 -0.15122 -0.06041 -0.14532 -0.05995 C -0.14341 -0.05856 -0.14115 -0.0581 -0.13941 -0.05694 C -0.13855 -0.05625 -0.13837 -0.05463 -0.13768 -0.05393 C -0.13664 -0.05277 -0.13559 -0.05162 -0.13421 -0.05092 C -0.12171 -0.04236 -0.10886 -0.03588 -0.09428 -0.03287 C -0.09254 -0.03078 -0.09011 -0.02939 -0.08837 -0.02708 C -0.0875 -0.02592 -0.08768 -0.02384 -0.08664 -0.02291 C -0.07952 -0.01643 -0.06858 -0.02037 -0.05955 -0.02013 C -0.04393 -0.01388 -0.02917 -0.00833 -0.01268 -0.00717 C -0.00938 -0.00601 -0.00591 -0.00509 -0.00243 -0.00416 C -0.00174 -0.0037 -0.00053 -0.00393 4.44444E-6 -0.003 C 0.00069 -0.00231 4.44444E-6 -0.00115 4.44444E-6 -4.44444E-6 " pathEditMode="relative" rAng="0" ptsTypes="fffffffffffffffffffffffffffffffffffffffffA">
                                      <p:cBhvr>
                                        <p:cTn id="164" dur="5000" fill="hold"/>
                                        <p:tgtEl>
                                          <p:spTgt spid="220"/>
                                        </p:tgtEl>
                                        <p:attrNameLst>
                                          <p:attrName>ppt_x</p:attrName>
                                          <p:attrName>ppt_y</p:attrName>
                                        </p:attrNameLst>
                                      </p:cBhvr>
                                      <p:rCtr x="32587" y="-2269"/>
                                    </p:animMotion>
                                  </p:childTnLst>
                                </p:cTn>
                              </p:par>
                              <p:par>
                                <p:cTn id="165" presetID="0" presetClass="path" presetSubtype="0" repeatCount="indefinite" accel="50000" decel="50000" fill="hold" grpId="0" nodeType="withEffect">
                                  <p:stCondLst>
                                    <p:cond delay="0"/>
                                  </p:stCondLst>
                                  <p:childTnLst>
                                    <p:animMotion origin="layout" path="M -0.68646 -0.04167 C -0.67361 -0.04097 -0.65538 -0.04306 -0.64167 -0.03611 C -0.62083 -0.04144 -0.60642 -0.0382 -0.5816 -0.0375 C -0.57569 -0.03056 -0.57257 -0.02732 -0.56563 -0.02361 C -0.56615 -0.02871 -0.56667 -0.0338 -0.56736 -0.03889 C -0.56771 -0.0419 -0.57205 -0.04699 -0.56997 -0.04722 C -0.56285 -0.04815 -0.55573 -0.0463 -0.54844 -0.04584 C -0.54132 -0.04213 -0.53455 -0.04144 -0.52708 -0.04028 C -0.52708 -0.04005 -0.53125 -0.04398 -0.53333 -0.04584 C -0.52031 -0.05926 -0.48854 -0.06366 -0.47865 -0.06667 C -0.47569 -0.0676 -0.46962 -0.06945 -0.46962 -0.06922 C -0.46701 -0.07153 -0.46389 -0.07222 -0.46163 -0.075 C -0.46076 -0.07616 -0.46059 -0.07801 -0.45972 -0.07917 C -0.45642 -0.08449 -0.45104 -0.08982 -0.44635 -0.09167 C -0.44427 -0.09236 -0.44219 -0.09236 -0.4401 -0.09306 C -0.43802 -0.09375 -0.43594 -0.09491 -0.43385 -0.09584 C -0.43194 -0.09676 -0.42847 -0.09861 -0.42847 -0.09838 C -0.42604 -0.10972 -0.42674 -0.11042 -0.41858 -0.1125 C -0.41042 -0.11806 -0.40087 -0.1257 -0.39253 -0.13056 C -0.38524 -0.13472 -0.37378 -0.13403 -0.36649 -0.13472 C -0.34861 -0.1338 -0.3349 -0.13218 -0.31736 -0.13472 C -0.31406 -0.13519 -0.30694 -0.14121 -0.30469 -0.14306 C -0.30226 -0.14491 -0.2967 -0.14722 -0.2967 -0.14699 C -0.28559 -0.14676 -0.27448 -0.14699 -0.26354 -0.14584 C -0.25833 -0.14537 -0.24618 -0.13218 -0.24028 -0.12917 C -0.23698 -0.12199 -0.23438 -0.12338 -0.22847 -0.12222 C -0.22257 -0.11922 -0.22899 -0.12199 -0.21771 -0.11945 C -0.21424 -0.11852 -0.21128 -0.11574 -0.20799 -0.11389 C -0.20573 -0.11135 -0.20417 -0.10741 -0.20174 -0.10556 C -0.19184 -0.09838 -0.18125 -0.0956 -0.17205 -0.08611 C -0.16684 -0.08079 -0.15955 -0.08426 -0.1533 -0.08334 C -0.15139 -0.08148 -0.14896 -0.08102 -0.14705 -0.07917 C -0.14601 -0.07824 -0.14601 -0.07616 -0.14514 -0.075 C -0.1441 -0.07338 -0.14288 -0.07199 -0.14167 -0.07084 C -0.1283 -0.05903 -0.11493 -0.04977 -0.09948 -0.04584 C -0.09757 -0.04283 -0.09497 -0.04074 -0.09323 -0.0375 C -0.09236 -0.03588 -0.09253 -0.0331 -0.09149 -0.03195 C -0.08385 -0.02292 -0.07222 -0.02824 -0.06267 -0.02778 C -0.04635 -0.01922 -0.03073 -0.01158 -0.01337 -0.00972 C -0.0099 -0.00834 -0.00625 -0.00695 -0.0026 -0.00556 C -0.00174 -0.0051 -0.00052 -0.00533 2.77778E-7 -0.00417 C 0.00069 -0.00301 2.77778E-7 -0.00139 2.77778E-7 2.59259E-6 " pathEditMode="relative" rAng="0" ptsTypes="fffffffffffffffffffffffffffffffffffffffffA">
                                      <p:cBhvr>
                                        <p:cTn id="166" dur="5000" fill="hold"/>
                                        <p:tgtEl>
                                          <p:spTgt spid="221"/>
                                        </p:tgtEl>
                                        <p:attrNameLst>
                                          <p:attrName>ppt_x</p:attrName>
                                          <p:attrName>ppt_y</p:attrName>
                                        </p:attrNameLst>
                                      </p:cBhvr>
                                      <p:rCtr x="34358" y="-3194"/>
                                    </p:animMotion>
                                  </p:childTnLst>
                                </p:cTn>
                              </p:par>
                            </p:childTnLst>
                          </p:cTn>
                        </p:par>
                        <p:par>
                          <p:cTn id="167" fill="hold">
                            <p:stCondLst>
                              <p:cond delay="5000"/>
                            </p:stCondLst>
                            <p:childTnLst>
                              <p:par>
                                <p:cTn id="168" presetID="1" presetClass="entr" presetSubtype="0" fill="hold" grpId="0" nodeType="afterEffect">
                                  <p:stCondLst>
                                    <p:cond delay="0"/>
                                  </p:stCondLst>
                                  <p:childTnLst>
                                    <p:set>
                                      <p:cBhvr>
                                        <p:cTn id="169" dur="1" fill="hold">
                                          <p:stCondLst>
                                            <p:cond delay="0"/>
                                          </p:stCondLst>
                                        </p:cTn>
                                        <p:tgtEl>
                                          <p:spTgt spid="147"/>
                                        </p:tgtEl>
                                        <p:attrNameLst>
                                          <p:attrName>style.visibility</p:attrName>
                                        </p:attrNameLst>
                                      </p:cBhvr>
                                      <p:to>
                                        <p:strVal val="visible"/>
                                      </p:to>
                                    </p:set>
                                  </p:childTnLst>
                                </p:cTn>
                              </p:par>
                              <p:par>
                                <p:cTn id="170" presetID="1" presetClass="entr" presetSubtype="0" fill="hold" nodeType="withEffect">
                                  <p:stCondLst>
                                    <p:cond delay="0"/>
                                  </p:stCondLst>
                                  <p:childTnLst>
                                    <p:set>
                                      <p:cBhvr>
                                        <p:cTn id="171" dur="1" fill="hold">
                                          <p:stCondLst>
                                            <p:cond delay="0"/>
                                          </p:stCondLst>
                                        </p:cTn>
                                        <p:tgtEl>
                                          <p:spTgt spid="3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p:bldP spid="156" grpId="0"/>
      <p:bldP spid="157" grpId="0"/>
      <p:bldP spid="158" grpId="0"/>
      <p:bldP spid="159" grpId="0"/>
      <p:bldP spid="160" grpId="0"/>
      <p:bldP spid="161" grpId="0"/>
      <p:bldP spid="162" grpId="0"/>
      <p:bldP spid="163" grpId="0"/>
      <p:bldP spid="164" grpId="0"/>
      <p:bldP spid="165" grpId="0"/>
      <p:bldP spid="166" grpId="0"/>
      <p:bldP spid="167" grpId="0"/>
      <p:bldP spid="168" grpId="0"/>
      <p:bldP spid="170" grpId="0"/>
      <p:bldP spid="171" grpId="0"/>
      <p:bldP spid="172" grpId="0"/>
      <p:bldP spid="173" grpId="0"/>
      <p:bldP spid="174" grpId="0"/>
      <p:bldP spid="175" grpId="0"/>
      <p:bldP spid="176" grpId="0"/>
      <p:bldP spid="177" grpId="0"/>
      <p:bldP spid="178" grpId="0"/>
      <p:bldP spid="179" grpId="0"/>
      <p:bldP spid="181" grpId="0"/>
      <p:bldP spid="182" grpId="0"/>
      <p:bldP spid="184" grpId="0"/>
      <p:bldP spid="190" grpId="0"/>
      <p:bldP spid="191" grpId="0"/>
      <p:bldP spid="192" grpId="0"/>
      <p:bldP spid="193" grpId="0"/>
      <p:bldP spid="194" grpId="0"/>
      <p:bldP spid="201" grpId="0"/>
      <p:bldP spid="203" grpId="0"/>
      <p:bldP spid="8" grpId="0"/>
      <p:bldP spid="127" grpId="0"/>
      <p:bldP spid="128" grpId="0"/>
      <p:bldP spid="129" grpId="0"/>
      <p:bldP spid="130" grpId="0"/>
      <p:bldP spid="131" grpId="0"/>
      <p:bldP spid="132" grpId="0"/>
      <p:bldP spid="134" grpId="0"/>
      <p:bldP spid="135" grpId="0"/>
      <p:bldP spid="136" grpId="0"/>
      <p:bldP spid="137" grpId="0"/>
      <p:bldP spid="138" grpId="0"/>
      <p:bldP spid="139" grpId="0"/>
      <p:bldP spid="140" grpId="0"/>
      <p:bldP spid="141" grpId="0"/>
      <p:bldP spid="142" grpId="0"/>
      <p:bldP spid="143" grpId="0"/>
      <p:bldP spid="144" grpId="0"/>
      <p:bldP spid="147" grpId="0" animBg="1"/>
      <p:bldP spid="24" grpId="0" animBg="1"/>
      <p:bldP spid="204" grpId="0" animBg="1"/>
      <p:bldP spid="205" grpId="0" animBg="1"/>
      <p:bldP spid="212" grpId="0"/>
      <p:bldP spid="213" grpId="0"/>
      <p:bldP spid="214" grpId="0"/>
      <p:bldP spid="215" grpId="0"/>
      <p:bldP spid="216" grpId="0"/>
      <p:bldP spid="217" grpId="0"/>
      <p:bldP spid="218" grpId="0"/>
      <p:bldP spid="219" grpId="0"/>
      <p:bldP spid="220" grpId="0"/>
      <p:bldP spid="221"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altLang="da-DK" dirty="0">
                <a:cs typeface="Arial" panose="020B0604020202020204" pitchFamily="34" charset="0"/>
              </a:rPr>
              <a:t>Hvornår bliver svovlbrinte korrosiv?</a:t>
            </a:r>
            <a:endParaRPr lang="da-DK" dirty="0">
              <a:cs typeface="Arial" panose="020B0604020202020204" pitchFamily="34" charset="0"/>
            </a:endParaRPr>
          </a:p>
        </p:txBody>
      </p:sp>
      <p:sp>
        <p:nvSpPr>
          <p:cNvPr id="7" name="Pladsholder til sidefod 6"/>
          <p:cNvSpPr>
            <a:spLocks noGrp="1"/>
          </p:cNvSpPr>
          <p:nvPr>
            <p:ph type="ftr" sz="quarter" idx="3"/>
          </p:nvPr>
        </p:nvSpPr>
        <p:spPr>
          <a:xfrm>
            <a:off x="602885" y="6400065"/>
            <a:ext cx="5483917"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4" name="Pladsholder til diasnummer 3"/>
          <p:cNvSpPr>
            <a:spLocks noGrp="1"/>
          </p:cNvSpPr>
          <p:nvPr>
            <p:ph type="sldNum" sz="quarter" idx="4"/>
          </p:nvPr>
        </p:nvSpPr>
        <p:spPr/>
        <p:txBody>
          <a:bodyPr/>
          <a:lstStyle/>
          <a:p>
            <a:fld id="{B176D8CF-CB63-3F46-849E-14D1C99437C2}" type="slidenum">
              <a:rPr lang="fr-FR" smtClean="0">
                <a:cs typeface="Arial" panose="020B0604020202020204" pitchFamily="34" charset="0"/>
              </a:rPr>
              <a:pPr/>
              <a:t>37</a:t>
            </a:fld>
            <a:endParaRPr lang="fr-FR" dirty="0">
              <a:cs typeface="Arial" panose="020B0604020202020204" pitchFamily="34" charset="0"/>
            </a:endParaRPr>
          </a:p>
        </p:txBody>
      </p:sp>
      <p:sp>
        <p:nvSpPr>
          <p:cNvPr id="133" name="Tekstboks 132"/>
          <p:cNvSpPr txBox="1"/>
          <p:nvPr/>
        </p:nvSpPr>
        <p:spPr>
          <a:xfrm>
            <a:off x="1801941" y="1801455"/>
            <a:ext cx="544870"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134" name="Tekstboks 133"/>
          <p:cNvSpPr txBox="1"/>
          <p:nvPr/>
        </p:nvSpPr>
        <p:spPr>
          <a:xfrm>
            <a:off x="1092250" y="2691282"/>
            <a:ext cx="478016" cy="400110"/>
          </a:xfrm>
          <a:prstGeom prst="rect">
            <a:avLst/>
          </a:prstGeom>
          <a:noFill/>
        </p:spPr>
        <p:txBody>
          <a:bodyPr wrap="non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183" name="Tekstboks 182"/>
          <p:cNvSpPr txBox="1"/>
          <p:nvPr/>
        </p:nvSpPr>
        <p:spPr>
          <a:xfrm>
            <a:off x="850227" y="3513700"/>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185" name="Tekstboks 184"/>
          <p:cNvSpPr txBox="1"/>
          <p:nvPr/>
        </p:nvSpPr>
        <p:spPr>
          <a:xfrm>
            <a:off x="2603441" y="5443151"/>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188" name="Tekstboks 187"/>
          <p:cNvSpPr txBox="1"/>
          <p:nvPr/>
        </p:nvSpPr>
        <p:spPr>
          <a:xfrm>
            <a:off x="1519416" y="2401620"/>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187" name="Tekstboks 186"/>
          <p:cNvSpPr txBox="1"/>
          <p:nvPr/>
        </p:nvSpPr>
        <p:spPr>
          <a:xfrm>
            <a:off x="1650717" y="4498871"/>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139" name="Tekstboks 138"/>
          <p:cNvSpPr txBox="1"/>
          <p:nvPr/>
        </p:nvSpPr>
        <p:spPr>
          <a:xfrm>
            <a:off x="1628846" y="5411099"/>
            <a:ext cx="515354"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148" name="Tekstboks 147"/>
          <p:cNvSpPr txBox="1"/>
          <p:nvPr/>
        </p:nvSpPr>
        <p:spPr>
          <a:xfrm>
            <a:off x="1905192" y="3595197"/>
            <a:ext cx="478016" cy="400110"/>
          </a:xfrm>
          <a:prstGeom prst="rect">
            <a:avLst/>
          </a:prstGeom>
          <a:noFill/>
        </p:spPr>
        <p:txBody>
          <a:bodyPr wrap="non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04" name="Tekstboks 203"/>
          <p:cNvSpPr txBox="1"/>
          <p:nvPr/>
        </p:nvSpPr>
        <p:spPr>
          <a:xfrm>
            <a:off x="958089" y="4194759"/>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05" name="Tekstboks 204"/>
          <p:cNvSpPr txBox="1"/>
          <p:nvPr/>
        </p:nvSpPr>
        <p:spPr>
          <a:xfrm>
            <a:off x="2900830" y="5055063"/>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06" name="Tekstboks 205"/>
          <p:cNvSpPr txBox="1"/>
          <p:nvPr/>
        </p:nvSpPr>
        <p:spPr>
          <a:xfrm>
            <a:off x="1904533" y="2954130"/>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07" name="Tekstboks 206"/>
          <p:cNvSpPr txBox="1"/>
          <p:nvPr/>
        </p:nvSpPr>
        <p:spPr>
          <a:xfrm>
            <a:off x="3710486" y="5508265"/>
            <a:ext cx="636713"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08" name="Tekstboks 207"/>
          <p:cNvSpPr txBox="1"/>
          <p:nvPr/>
        </p:nvSpPr>
        <p:spPr>
          <a:xfrm>
            <a:off x="2312085" y="2757795"/>
            <a:ext cx="544870"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09" name="Tekstboks 208"/>
          <p:cNvSpPr txBox="1"/>
          <p:nvPr/>
        </p:nvSpPr>
        <p:spPr>
          <a:xfrm>
            <a:off x="1235569" y="4698926"/>
            <a:ext cx="478016" cy="400110"/>
          </a:xfrm>
          <a:prstGeom prst="rect">
            <a:avLst/>
          </a:prstGeom>
          <a:noFill/>
        </p:spPr>
        <p:txBody>
          <a:bodyPr wrap="non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11" name="Tekstboks 210"/>
          <p:cNvSpPr txBox="1"/>
          <p:nvPr/>
        </p:nvSpPr>
        <p:spPr>
          <a:xfrm>
            <a:off x="3455478" y="5797440"/>
            <a:ext cx="515354"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61" name="Tekstboks 260"/>
          <p:cNvSpPr txBox="1"/>
          <p:nvPr/>
        </p:nvSpPr>
        <p:spPr>
          <a:xfrm>
            <a:off x="2205677" y="4250837"/>
            <a:ext cx="478016" cy="400110"/>
          </a:xfrm>
          <a:prstGeom prst="rect">
            <a:avLst/>
          </a:prstGeom>
          <a:noFill/>
        </p:spPr>
        <p:txBody>
          <a:bodyPr wrap="non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62" name="Tekstboks 261"/>
          <p:cNvSpPr txBox="1"/>
          <p:nvPr/>
        </p:nvSpPr>
        <p:spPr>
          <a:xfrm>
            <a:off x="4021387" y="5012926"/>
            <a:ext cx="515354"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grpSp>
        <p:nvGrpSpPr>
          <p:cNvPr id="27" name="Gruppe 26"/>
          <p:cNvGrpSpPr/>
          <p:nvPr/>
        </p:nvGrpSpPr>
        <p:grpSpPr>
          <a:xfrm>
            <a:off x="853242" y="2078466"/>
            <a:ext cx="4113623" cy="4230019"/>
            <a:chOff x="-792541" y="2193623"/>
            <a:chExt cx="3757670" cy="4230019"/>
          </a:xfrm>
        </p:grpSpPr>
        <p:sp>
          <p:nvSpPr>
            <p:cNvPr id="263" name="Tekstboks 262"/>
            <p:cNvSpPr txBox="1"/>
            <p:nvPr/>
          </p:nvSpPr>
          <p:spPr>
            <a:xfrm>
              <a:off x="255323" y="2193623"/>
              <a:ext cx="544870"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64" name="Tekstboks 263"/>
            <p:cNvSpPr txBox="1"/>
            <p:nvPr/>
          </p:nvSpPr>
          <p:spPr>
            <a:xfrm>
              <a:off x="-419287" y="3194615"/>
              <a:ext cx="436653" cy="400110"/>
            </a:xfrm>
            <a:prstGeom prst="rect">
              <a:avLst/>
            </a:prstGeom>
            <a:noFill/>
          </p:spPr>
          <p:txBody>
            <a:bodyPr wrap="non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65" name="Tekstboks 264"/>
            <p:cNvSpPr txBox="1"/>
            <p:nvPr/>
          </p:nvSpPr>
          <p:spPr>
            <a:xfrm>
              <a:off x="214823" y="3501948"/>
              <a:ext cx="581618"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66" name="Tekstboks 265"/>
            <p:cNvSpPr txBox="1"/>
            <p:nvPr/>
          </p:nvSpPr>
          <p:spPr>
            <a:xfrm>
              <a:off x="301037" y="5304306"/>
              <a:ext cx="581618"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67" name="Tekstboks 266"/>
            <p:cNvSpPr txBox="1"/>
            <p:nvPr/>
          </p:nvSpPr>
          <p:spPr>
            <a:xfrm>
              <a:off x="-447453" y="2284914"/>
              <a:ext cx="581618"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68" name="Tekstboks 267"/>
            <p:cNvSpPr txBox="1"/>
            <p:nvPr/>
          </p:nvSpPr>
          <p:spPr>
            <a:xfrm>
              <a:off x="-792541" y="3331801"/>
              <a:ext cx="436653" cy="400110"/>
            </a:xfrm>
            <a:prstGeom prst="rect">
              <a:avLst/>
            </a:prstGeom>
            <a:noFill/>
          </p:spPr>
          <p:txBody>
            <a:bodyPr wrap="non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69" name="Tekstboks 268"/>
            <p:cNvSpPr txBox="1"/>
            <p:nvPr/>
          </p:nvSpPr>
          <p:spPr>
            <a:xfrm>
              <a:off x="-419287" y="3994684"/>
              <a:ext cx="581618"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70" name="Tekstboks 269"/>
            <p:cNvSpPr txBox="1"/>
            <p:nvPr/>
          </p:nvSpPr>
          <p:spPr>
            <a:xfrm>
              <a:off x="407126" y="4914570"/>
              <a:ext cx="581618"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71" name="Tekstboks 270"/>
            <p:cNvSpPr txBox="1"/>
            <p:nvPr/>
          </p:nvSpPr>
          <p:spPr>
            <a:xfrm>
              <a:off x="377137" y="2603119"/>
              <a:ext cx="581618"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72" name="Tekstboks 271"/>
            <p:cNvSpPr txBox="1"/>
            <p:nvPr/>
          </p:nvSpPr>
          <p:spPr>
            <a:xfrm>
              <a:off x="168383" y="5770043"/>
              <a:ext cx="581618"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73" name="Tekstboks 272"/>
            <p:cNvSpPr txBox="1"/>
            <p:nvPr/>
          </p:nvSpPr>
          <p:spPr>
            <a:xfrm>
              <a:off x="-42797" y="2819549"/>
              <a:ext cx="544870"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74" name="Tekstboks 273"/>
            <p:cNvSpPr txBox="1"/>
            <p:nvPr/>
          </p:nvSpPr>
          <p:spPr>
            <a:xfrm>
              <a:off x="1384163" y="5582175"/>
              <a:ext cx="515354"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75" name="Tekstboks 274"/>
            <p:cNvSpPr txBox="1"/>
            <p:nvPr/>
          </p:nvSpPr>
          <p:spPr>
            <a:xfrm>
              <a:off x="134165" y="4142663"/>
              <a:ext cx="436653" cy="400110"/>
            </a:xfrm>
            <a:prstGeom prst="rect">
              <a:avLst/>
            </a:prstGeom>
            <a:noFill/>
          </p:spPr>
          <p:txBody>
            <a:bodyPr wrap="non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76" name="Tekstboks 275"/>
            <p:cNvSpPr txBox="1"/>
            <p:nvPr/>
          </p:nvSpPr>
          <p:spPr>
            <a:xfrm>
              <a:off x="776380" y="5305416"/>
              <a:ext cx="515354"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77" name="Tekstboks 276"/>
            <p:cNvSpPr txBox="1"/>
            <p:nvPr/>
          </p:nvSpPr>
          <p:spPr>
            <a:xfrm>
              <a:off x="2383511" y="5159125"/>
              <a:ext cx="581618"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78" name="Tekstboks 277"/>
            <p:cNvSpPr txBox="1"/>
            <p:nvPr/>
          </p:nvSpPr>
          <p:spPr>
            <a:xfrm>
              <a:off x="-103709" y="5071158"/>
              <a:ext cx="515354"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79" name="Tekstboks 278"/>
            <p:cNvSpPr txBox="1"/>
            <p:nvPr/>
          </p:nvSpPr>
          <p:spPr>
            <a:xfrm>
              <a:off x="1700660" y="5265855"/>
              <a:ext cx="581618"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80" name="Tekstboks 279"/>
            <p:cNvSpPr txBox="1"/>
            <p:nvPr/>
          </p:nvSpPr>
          <p:spPr>
            <a:xfrm>
              <a:off x="566797" y="5979790"/>
              <a:ext cx="515354"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sp>
          <p:nvSpPr>
            <p:cNvPr id="281" name="Tekstboks 280"/>
            <p:cNvSpPr txBox="1"/>
            <p:nvPr/>
          </p:nvSpPr>
          <p:spPr>
            <a:xfrm>
              <a:off x="1007657" y="6023532"/>
              <a:ext cx="581618" cy="400110"/>
            </a:xfrm>
            <a:prstGeom prst="rect">
              <a:avLst/>
            </a:prstGeom>
            <a:noFill/>
          </p:spPr>
          <p:txBody>
            <a:bodyPr wrap="none" rtlCol="0">
              <a:spAutoFit/>
            </a:bodyPr>
            <a:lstStyle/>
            <a:p>
              <a:r>
                <a:rPr lang="da-DK" sz="2000" b="1" dirty="0">
                  <a:latin typeface="Arial" panose="020B0604020202020204" pitchFamily="34" charset="0"/>
                  <a:cs typeface="Arial" panose="020B0604020202020204" pitchFamily="34" charset="0"/>
                </a:rPr>
                <a:t>H</a:t>
              </a:r>
              <a:r>
                <a:rPr lang="da-DK" sz="2000" b="1" baseline="-25000" dirty="0">
                  <a:latin typeface="Arial" panose="020B0604020202020204" pitchFamily="34" charset="0"/>
                  <a:cs typeface="Arial" panose="020B0604020202020204" pitchFamily="34" charset="0"/>
                </a:rPr>
                <a:t>2</a:t>
              </a:r>
              <a:r>
                <a:rPr lang="da-DK" sz="2000" b="1" dirty="0">
                  <a:latin typeface="Arial" panose="020B0604020202020204" pitchFamily="34" charset="0"/>
                  <a:cs typeface="Arial" panose="020B0604020202020204" pitchFamily="34" charset="0"/>
                </a:rPr>
                <a:t>S</a:t>
              </a:r>
            </a:p>
          </p:txBody>
        </p:sp>
        <p:sp>
          <p:nvSpPr>
            <p:cNvPr id="282" name="Tekstboks 281"/>
            <p:cNvSpPr txBox="1"/>
            <p:nvPr/>
          </p:nvSpPr>
          <p:spPr>
            <a:xfrm>
              <a:off x="2301075" y="5504361"/>
              <a:ext cx="629231" cy="400110"/>
            </a:xfrm>
            <a:prstGeom prst="rect">
              <a:avLst/>
            </a:prstGeom>
            <a:noFill/>
          </p:spPr>
          <p:txBody>
            <a:bodyPr wrap="square" rtlCol="0">
              <a:spAutoFit/>
            </a:bodyPr>
            <a:lstStyle/>
            <a:p>
              <a:r>
                <a:rPr lang="da-DK" sz="2000" b="1" dirty="0">
                  <a:solidFill>
                    <a:srgbClr val="0070C0"/>
                  </a:solidFill>
                  <a:latin typeface="Arial" panose="020B0604020202020204" pitchFamily="34" charset="0"/>
                  <a:cs typeface="Arial" panose="020B0604020202020204" pitchFamily="34" charset="0"/>
                </a:rPr>
                <a:t>O</a:t>
              </a:r>
              <a:r>
                <a:rPr lang="da-DK" sz="2000" b="1" baseline="-25000" dirty="0">
                  <a:solidFill>
                    <a:srgbClr val="0070C0"/>
                  </a:solidFill>
                  <a:latin typeface="Arial" panose="020B0604020202020204" pitchFamily="34" charset="0"/>
                  <a:cs typeface="Arial" panose="020B0604020202020204" pitchFamily="34" charset="0"/>
                </a:rPr>
                <a:t>2</a:t>
              </a:r>
            </a:p>
          </p:txBody>
        </p:sp>
      </p:grpSp>
      <p:sp>
        <p:nvSpPr>
          <p:cNvPr id="30" name="Kombinationstegning 29"/>
          <p:cNvSpPr/>
          <p:nvPr/>
        </p:nvSpPr>
        <p:spPr>
          <a:xfrm>
            <a:off x="2685154" y="1534789"/>
            <a:ext cx="2547067" cy="3503016"/>
          </a:xfrm>
          <a:custGeom>
            <a:avLst/>
            <a:gdLst>
              <a:gd name="connsiteX0" fmla="*/ 74645 w 2543577"/>
              <a:gd name="connsiteY0" fmla="*/ 0 h 3519443"/>
              <a:gd name="connsiteX1" fmla="*/ 54174 w 2543577"/>
              <a:gd name="connsiteY1" fmla="*/ 81887 h 3519443"/>
              <a:gd name="connsiteX2" fmla="*/ 40526 w 2543577"/>
              <a:gd name="connsiteY2" fmla="*/ 102358 h 3519443"/>
              <a:gd name="connsiteX3" fmla="*/ 47350 w 2543577"/>
              <a:gd name="connsiteY3" fmla="*/ 518615 h 3519443"/>
              <a:gd name="connsiteX4" fmla="*/ 33702 w 2543577"/>
              <a:gd name="connsiteY4" fmla="*/ 791570 h 3519443"/>
              <a:gd name="connsiteX5" fmla="*/ 26878 w 2543577"/>
              <a:gd name="connsiteY5" fmla="*/ 812042 h 3519443"/>
              <a:gd name="connsiteX6" fmla="*/ 26878 w 2543577"/>
              <a:gd name="connsiteY6" fmla="*/ 1098645 h 3519443"/>
              <a:gd name="connsiteX7" fmla="*/ 40526 w 2543577"/>
              <a:gd name="connsiteY7" fmla="*/ 1119117 h 3519443"/>
              <a:gd name="connsiteX8" fmla="*/ 40526 w 2543577"/>
              <a:gd name="connsiteY8" fmla="*/ 2026693 h 3519443"/>
              <a:gd name="connsiteX9" fmla="*/ 33702 w 2543577"/>
              <a:gd name="connsiteY9" fmla="*/ 2053988 h 3519443"/>
              <a:gd name="connsiteX10" fmla="*/ 40526 w 2543577"/>
              <a:gd name="connsiteY10" fmla="*/ 2395182 h 3519443"/>
              <a:gd name="connsiteX11" fmla="*/ 33702 w 2543577"/>
              <a:gd name="connsiteY11" fmla="*/ 2538484 h 3519443"/>
              <a:gd name="connsiteX12" fmla="*/ 26878 w 2543577"/>
              <a:gd name="connsiteY12" fmla="*/ 2893326 h 3519443"/>
              <a:gd name="connsiteX13" fmla="*/ 33702 w 2543577"/>
              <a:gd name="connsiteY13" fmla="*/ 3002508 h 3519443"/>
              <a:gd name="connsiteX14" fmla="*/ 20054 w 2543577"/>
              <a:gd name="connsiteY14" fmla="*/ 3186752 h 3519443"/>
              <a:gd name="connsiteX15" fmla="*/ 13230 w 2543577"/>
              <a:gd name="connsiteY15" fmla="*/ 3254991 h 3519443"/>
              <a:gd name="connsiteX16" fmla="*/ 6406 w 2543577"/>
              <a:gd name="connsiteY16" fmla="*/ 3289111 h 3519443"/>
              <a:gd name="connsiteX17" fmla="*/ 13230 w 2543577"/>
              <a:gd name="connsiteY17" fmla="*/ 3384645 h 3519443"/>
              <a:gd name="connsiteX18" fmla="*/ 136060 w 2543577"/>
              <a:gd name="connsiteY18" fmla="*/ 3391469 h 3519443"/>
              <a:gd name="connsiteX19" fmla="*/ 163356 w 2543577"/>
              <a:gd name="connsiteY19" fmla="*/ 3398293 h 3519443"/>
              <a:gd name="connsiteX20" fmla="*/ 518197 w 2543577"/>
              <a:gd name="connsiteY20" fmla="*/ 3411940 h 3519443"/>
              <a:gd name="connsiteX21" fmla="*/ 750209 w 2543577"/>
              <a:gd name="connsiteY21" fmla="*/ 3432412 h 3519443"/>
              <a:gd name="connsiteX22" fmla="*/ 886687 w 2543577"/>
              <a:gd name="connsiteY22" fmla="*/ 3425588 h 3519443"/>
              <a:gd name="connsiteX23" fmla="*/ 907159 w 2543577"/>
              <a:gd name="connsiteY23" fmla="*/ 3418764 h 3519443"/>
              <a:gd name="connsiteX24" fmla="*/ 1111875 w 2543577"/>
              <a:gd name="connsiteY24" fmla="*/ 3418764 h 3519443"/>
              <a:gd name="connsiteX25" fmla="*/ 1173290 w 2543577"/>
              <a:gd name="connsiteY25" fmla="*/ 3446060 h 3519443"/>
              <a:gd name="connsiteX26" fmla="*/ 1214233 w 2543577"/>
              <a:gd name="connsiteY26" fmla="*/ 3459708 h 3519443"/>
              <a:gd name="connsiteX27" fmla="*/ 1282472 w 2543577"/>
              <a:gd name="connsiteY27" fmla="*/ 3452884 h 3519443"/>
              <a:gd name="connsiteX28" fmla="*/ 1309768 w 2543577"/>
              <a:gd name="connsiteY28" fmla="*/ 3446060 h 3519443"/>
              <a:gd name="connsiteX29" fmla="*/ 1603195 w 2543577"/>
              <a:gd name="connsiteY29" fmla="*/ 3439236 h 3519443"/>
              <a:gd name="connsiteX30" fmla="*/ 1814735 w 2543577"/>
              <a:gd name="connsiteY30" fmla="*/ 3446060 h 3519443"/>
              <a:gd name="connsiteX31" fmla="*/ 1842030 w 2543577"/>
              <a:gd name="connsiteY31" fmla="*/ 3452884 h 3519443"/>
              <a:gd name="connsiteX32" fmla="*/ 1903445 w 2543577"/>
              <a:gd name="connsiteY32" fmla="*/ 3466531 h 3519443"/>
              <a:gd name="connsiteX33" fmla="*/ 1923917 w 2543577"/>
              <a:gd name="connsiteY33" fmla="*/ 3473355 h 3519443"/>
              <a:gd name="connsiteX34" fmla="*/ 2183224 w 2543577"/>
              <a:gd name="connsiteY34" fmla="*/ 3480179 h 3519443"/>
              <a:gd name="connsiteX35" fmla="*/ 2401589 w 2543577"/>
              <a:gd name="connsiteY35" fmla="*/ 3487003 h 3519443"/>
              <a:gd name="connsiteX36" fmla="*/ 2531242 w 2543577"/>
              <a:gd name="connsiteY36" fmla="*/ 3493827 h 3519443"/>
              <a:gd name="connsiteX37" fmla="*/ 2524418 w 2543577"/>
              <a:gd name="connsiteY37" fmla="*/ 3411940 h 3519443"/>
              <a:gd name="connsiteX38" fmla="*/ 2435708 w 2543577"/>
              <a:gd name="connsiteY38" fmla="*/ 3405117 h 3519443"/>
              <a:gd name="connsiteX39" fmla="*/ 2237815 w 2543577"/>
              <a:gd name="connsiteY39" fmla="*/ 3391469 h 3519443"/>
              <a:gd name="connsiteX40" fmla="*/ 2108162 w 2543577"/>
              <a:gd name="connsiteY40" fmla="*/ 3391469 h 3519443"/>
              <a:gd name="connsiteX41" fmla="*/ 2101338 w 2543577"/>
              <a:gd name="connsiteY41" fmla="*/ 3411940 h 3519443"/>
              <a:gd name="connsiteX42" fmla="*/ 1944389 w 2543577"/>
              <a:gd name="connsiteY42" fmla="*/ 3398293 h 3519443"/>
              <a:gd name="connsiteX43" fmla="*/ 1917093 w 2543577"/>
              <a:gd name="connsiteY43" fmla="*/ 3391469 h 3519443"/>
              <a:gd name="connsiteX44" fmla="*/ 1882974 w 2543577"/>
              <a:gd name="connsiteY44" fmla="*/ 3384645 h 3519443"/>
              <a:gd name="connsiteX45" fmla="*/ 1862502 w 2543577"/>
              <a:gd name="connsiteY45" fmla="*/ 3377821 h 3519443"/>
              <a:gd name="connsiteX46" fmla="*/ 1726024 w 2543577"/>
              <a:gd name="connsiteY46" fmla="*/ 3370997 h 3519443"/>
              <a:gd name="connsiteX47" fmla="*/ 1480365 w 2543577"/>
              <a:gd name="connsiteY47" fmla="*/ 3357349 h 3519443"/>
              <a:gd name="connsiteX48" fmla="*/ 1439421 w 2543577"/>
              <a:gd name="connsiteY48" fmla="*/ 3350526 h 3519443"/>
              <a:gd name="connsiteX49" fmla="*/ 1077756 w 2543577"/>
              <a:gd name="connsiteY49" fmla="*/ 3343702 h 3519443"/>
              <a:gd name="connsiteX50" fmla="*/ 886687 w 2543577"/>
              <a:gd name="connsiteY50" fmla="*/ 3323230 h 3519443"/>
              <a:gd name="connsiteX51" fmla="*/ 852568 w 2543577"/>
              <a:gd name="connsiteY51" fmla="*/ 3316406 h 3519443"/>
              <a:gd name="connsiteX52" fmla="*/ 825272 w 2543577"/>
              <a:gd name="connsiteY52" fmla="*/ 3309582 h 3519443"/>
              <a:gd name="connsiteX53" fmla="*/ 750209 w 2543577"/>
              <a:gd name="connsiteY53" fmla="*/ 3295934 h 3519443"/>
              <a:gd name="connsiteX54" fmla="*/ 388544 w 2543577"/>
              <a:gd name="connsiteY54" fmla="*/ 3295934 h 3519443"/>
              <a:gd name="connsiteX55" fmla="*/ 279362 w 2543577"/>
              <a:gd name="connsiteY55" fmla="*/ 3282287 h 3519443"/>
              <a:gd name="connsiteX56" fmla="*/ 258890 w 2543577"/>
              <a:gd name="connsiteY56" fmla="*/ 3268639 h 3519443"/>
              <a:gd name="connsiteX57" fmla="*/ 224771 w 2543577"/>
              <a:gd name="connsiteY57" fmla="*/ 3261815 h 3519443"/>
              <a:gd name="connsiteX58" fmla="*/ 204299 w 2543577"/>
              <a:gd name="connsiteY58" fmla="*/ 3254991 h 3519443"/>
              <a:gd name="connsiteX59" fmla="*/ 115589 w 2543577"/>
              <a:gd name="connsiteY59" fmla="*/ 3248167 h 3519443"/>
              <a:gd name="connsiteX60" fmla="*/ 122412 w 2543577"/>
              <a:gd name="connsiteY60" fmla="*/ 3166281 h 3519443"/>
              <a:gd name="connsiteX61" fmla="*/ 129236 w 2543577"/>
              <a:gd name="connsiteY61" fmla="*/ 3104866 h 3519443"/>
              <a:gd name="connsiteX62" fmla="*/ 136060 w 2543577"/>
              <a:gd name="connsiteY62" fmla="*/ 2763672 h 3519443"/>
              <a:gd name="connsiteX63" fmla="*/ 129236 w 2543577"/>
              <a:gd name="connsiteY63" fmla="*/ 2251881 h 3519443"/>
              <a:gd name="connsiteX64" fmla="*/ 129236 w 2543577"/>
              <a:gd name="connsiteY64" fmla="*/ 2135875 h 3519443"/>
              <a:gd name="connsiteX65" fmla="*/ 142884 w 2543577"/>
              <a:gd name="connsiteY65" fmla="*/ 2094931 h 3519443"/>
              <a:gd name="connsiteX66" fmla="*/ 136060 w 2543577"/>
              <a:gd name="connsiteY66" fmla="*/ 1282890 h 3519443"/>
              <a:gd name="connsiteX67" fmla="*/ 129236 w 2543577"/>
              <a:gd name="connsiteY67" fmla="*/ 1255594 h 3519443"/>
              <a:gd name="connsiteX68" fmla="*/ 142884 w 2543577"/>
              <a:gd name="connsiteY68" fmla="*/ 1009934 h 3519443"/>
              <a:gd name="connsiteX69" fmla="*/ 136060 w 2543577"/>
              <a:gd name="connsiteY69" fmla="*/ 395785 h 3519443"/>
              <a:gd name="connsiteX70" fmla="*/ 129236 w 2543577"/>
              <a:gd name="connsiteY70" fmla="*/ 361666 h 3519443"/>
              <a:gd name="connsiteX71" fmla="*/ 122412 w 2543577"/>
              <a:gd name="connsiteY71" fmla="*/ 177421 h 3519443"/>
              <a:gd name="connsiteX72" fmla="*/ 108765 w 2543577"/>
              <a:gd name="connsiteY72" fmla="*/ 68239 h 3519443"/>
              <a:gd name="connsiteX73" fmla="*/ 74645 w 2543577"/>
              <a:gd name="connsiteY73" fmla="*/ 0 h 3519443"/>
              <a:gd name="connsiteX0" fmla="*/ 74645 w 2543577"/>
              <a:gd name="connsiteY0" fmla="*/ 0 h 3519443"/>
              <a:gd name="connsiteX1" fmla="*/ 54174 w 2543577"/>
              <a:gd name="connsiteY1" fmla="*/ 81887 h 3519443"/>
              <a:gd name="connsiteX2" fmla="*/ 40526 w 2543577"/>
              <a:gd name="connsiteY2" fmla="*/ 102358 h 3519443"/>
              <a:gd name="connsiteX3" fmla="*/ 47350 w 2543577"/>
              <a:gd name="connsiteY3" fmla="*/ 518615 h 3519443"/>
              <a:gd name="connsiteX4" fmla="*/ 33702 w 2543577"/>
              <a:gd name="connsiteY4" fmla="*/ 791570 h 3519443"/>
              <a:gd name="connsiteX5" fmla="*/ 26878 w 2543577"/>
              <a:gd name="connsiteY5" fmla="*/ 812042 h 3519443"/>
              <a:gd name="connsiteX6" fmla="*/ 26878 w 2543577"/>
              <a:gd name="connsiteY6" fmla="*/ 1098645 h 3519443"/>
              <a:gd name="connsiteX7" fmla="*/ 40526 w 2543577"/>
              <a:gd name="connsiteY7" fmla="*/ 1119117 h 3519443"/>
              <a:gd name="connsiteX8" fmla="*/ 31001 w 2543577"/>
              <a:gd name="connsiteY8" fmla="*/ 1790949 h 3519443"/>
              <a:gd name="connsiteX9" fmla="*/ 33702 w 2543577"/>
              <a:gd name="connsiteY9" fmla="*/ 2053988 h 3519443"/>
              <a:gd name="connsiteX10" fmla="*/ 40526 w 2543577"/>
              <a:gd name="connsiteY10" fmla="*/ 2395182 h 3519443"/>
              <a:gd name="connsiteX11" fmla="*/ 33702 w 2543577"/>
              <a:gd name="connsiteY11" fmla="*/ 2538484 h 3519443"/>
              <a:gd name="connsiteX12" fmla="*/ 26878 w 2543577"/>
              <a:gd name="connsiteY12" fmla="*/ 2893326 h 3519443"/>
              <a:gd name="connsiteX13" fmla="*/ 33702 w 2543577"/>
              <a:gd name="connsiteY13" fmla="*/ 3002508 h 3519443"/>
              <a:gd name="connsiteX14" fmla="*/ 20054 w 2543577"/>
              <a:gd name="connsiteY14" fmla="*/ 3186752 h 3519443"/>
              <a:gd name="connsiteX15" fmla="*/ 13230 w 2543577"/>
              <a:gd name="connsiteY15" fmla="*/ 3254991 h 3519443"/>
              <a:gd name="connsiteX16" fmla="*/ 6406 w 2543577"/>
              <a:gd name="connsiteY16" fmla="*/ 3289111 h 3519443"/>
              <a:gd name="connsiteX17" fmla="*/ 13230 w 2543577"/>
              <a:gd name="connsiteY17" fmla="*/ 3384645 h 3519443"/>
              <a:gd name="connsiteX18" fmla="*/ 136060 w 2543577"/>
              <a:gd name="connsiteY18" fmla="*/ 3391469 h 3519443"/>
              <a:gd name="connsiteX19" fmla="*/ 163356 w 2543577"/>
              <a:gd name="connsiteY19" fmla="*/ 3398293 h 3519443"/>
              <a:gd name="connsiteX20" fmla="*/ 518197 w 2543577"/>
              <a:gd name="connsiteY20" fmla="*/ 3411940 h 3519443"/>
              <a:gd name="connsiteX21" fmla="*/ 750209 w 2543577"/>
              <a:gd name="connsiteY21" fmla="*/ 3432412 h 3519443"/>
              <a:gd name="connsiteX22" fmla="*/ 886687 w 2543577"/>
              <a:gd name="connsiteY22" fmla="*/ 3425588 h 3519443"/>
              <a:gd name="connsiteX23" fmla="*/ 907159 w 2543577"/>
              <a:gd name="connsiteY23" fmla="*/ 3418764 h 3519443"/>
              <a:gd name="connsiteX24" fmla="*/ 1111875 w 2543577"/>
              <a:gd name="connsiteY24" fmla="*/ 3418764 h 3519443"/>
              <a:gd name="connsiteX25" fmla="*/ 1173290 w 2543577"/>
              <a:gd name="connsiteY25" fmla="*/ 3446060 h 3519443"/>
              <a:gd name="connsiteX26" fmla="*/ 1214233 w 2543577"/>
              <a:gd name="connsiteY26" fmla="*/ 3459708 h 3519443"/>
              <a:gd name="connsiteX27" fmla="*/ 1282472 w 2543577"/>
              <a:gd name="connsiteY27" fmla="*/ 3452884 h 3519443"/>
              <a:gd name="connsiteX28" fmla="*/ 1309768 w 2543577"/>
              <a:gd name="connsiteY28" fmla="*/ 3446060 h 3519443"/>
              <a:gd name="connsiteX29" fmla="*/ 1603195 w 2543577"/>
              <a:gd name="connsiteY29" fmla="*/ 3439236 h 3519443"/>
              <a:gd name="connsiteX30" fmla="*/ 1814735 w 2543577"/>
              <a:gd name="connsiteY30" fmla="*/ 3446060 h 3519443"/>
              <a:gd name="connsiteX31" fmla="*/ 1842030 w 2543577"/>
              <a:gd name="connsiteY31" fmla="*/ 3452884 h 3519443"/>
              <a:gd name="connsiteX32" fmla="*/ 1903445 w 2543577"/>
              <a:gd name="connsiteY32" fmla="*/ 3466531 h 3519443"/>
              <a:gd name="connsiteX33" fmla="*/ 1923917 w 2543577"/>
              <a:gd name="connsiteY33" fmla="*/ 3473355 h 3519443"/>
              <a:gd name="connsiteX34" fmla="*/ 2183224 w 2543577"/>
              <a:gd name="connsiteY34" fmla="*/ 3480179 h 3519443"/>
              <a:gd name="connsiteX35" fmla="*/ 2401589 w 2543577"/>
              <a:gd name="connsiteY35" fmla="*/ 3487003 h 3519443"/>
              <a:gd name="connsiteX36" fmla="*/ 2531242 w 2543577"/>
              <a:gd name="connsiteY36" fmla="*/ 3493827 h 3519443"/>
              <a:gd name="connsiteX37" fmla="*/ 2524418 w 2543577"/>
              <a:gd name="connsiteY37" fmla="*/ 3411940 h 3519443"/>
              <a:gd name="connsiteX38" fmla="*/ 2435708 w 2543577"/>
              <a:gd name="connsiteY38" fmla="*/ 3405117 h 3519443"/>
              <a:gd name="connsiteX39" fmla="*/ 2237815 w 2543577"/>
              <a:gd name="connsiteY39" fmla="*/ 3391469 h 3519443"/>
              <a:gd name="connsiteX40" fmla="*/ 2108162 w 2543577"/>
              <a:gd name="connsiteY40" fmla="*/ 3391469 h 3519443"/>
              <a:gd name="connsiteX41" fmla="*/ 2101338 w 2543577"/>
              <a:gd name="connsiteY41" fmla="*/ 3411940 h 3519443"/>
              <a:gd name="connsiteX42" fmla="*/ 1944389 w 2543577"/>
              <a:gd name="connsiteY42" fmla="*/ 3398293 h 3519443"/>
              <a:gd name="connsiteX43" fmla="*/ 1917093 w 2543577"/>
              <a:gd name="connsiteY43" fmla="*/ 3391469 h 3519443"/>
              <a:gd name="connsiteX44" fmla="*/ 1882974 w 2543577"/>
              <a:gd name="connsiteY44" fmla="*/ 3384645 h 3519443"/>
              <a:gd name="connsiteX45" fmla="*/ 1862502 w 2543577"/>
              <a:gd name="connsiteY45" fmla="*/ 3377821 h 3519443"/>
              <a:gd name="connsiteX46" fmla="*/ 1726024 w 2543577"/>
              <a:gd name="connsiteY46" fmla="*/ 3370997 h 3519443"/>
              <a:gd name="connsiteX47" fmla="*/ 1480365 w 2543577"/>
              <a:gd name="connsiteY47" fmla="*/ 3357349 h 3519443"/>
              <a:gd name="connsiteX48" fmla="*/ 1439421 w 2543577"/>
              <a:gd name="connsiteY48" fmla="*/ 3350526 h 3519443"/>
              <a:gd name="connsiteX49" fmla="*/ 1077756 w 2543577"/>
              <a:gd name="connsiteY49" fmla="*/ 3343702 h 3519443"/>
              <a:gd name="connsiteX50" fmla="*/ 886687 w 2543577"/>
              <a:gd name="connsiteY50" fmla="*/ 3323230 h 3519443"/>
              <a:gd name="connsiteX51" fmla="*/ 852568 w 2543577"/>
              <a:gd name="connsiteY51" fmla="*/ 3316406 h 3519443"/>
              <a:gd name="connsiteX52" fmla="*/ 825272 w 2543577"/>
              <a:gd name="connsiteY52" fmla="*/ 3309582 h 3519443"/>
              <a:gd name="connsiteX53" fmla="*/ 750209 w 2543577"/>
              <a:gd name="connsiteY53" fmla="*/ 3295934 h 3519443"/>
              <a:gd name="connsiteX54" fmla="*/ 388544 w 2543577"/>
              <a:gd name="connsiteY54" fmla="*/ 3295934 h 3519443"/>
              <a:gd name="connsiteX55" fmla="*/ 279362 w 2543577"/>
              <a:gd name="connsiteY55" fmla="*/ 3282287 h 3519443"/>
              <a:gd name="connsiteX56" fmla="*/ 258890 w 2543577"/>
              <a:gd name="connsiteY56" fmla="*/ 3268639 h 3519443"/>
              <a:gd name="connsiteX57" fmla="*/ 224771 w 2543577"/>
              <a:gd name="connsiteY57" fmla="*/ 3261815 h 3519443"/>
              <a:gd name="connsiteX58" fmla="*/ 204299 w 2543577"/>
              <a:gd name="connsiteY58" fmla="*/ 3254991 h 3519443"/>
              <a:gd name="connsiteX59" fmla="*/ 115589 w 2543577"/>
              <a:gd name="connsiteY59" fmla="*/ 3248167 h 3519443"/>
              <a:gd name="connsiteX60" fmla="*/ 122412 w 2543577"/>
              <a:gd name="connsiteY60" fmla="*/ 3166281 h 3519443"/>
              <a:gd name="connsiteX61" fmla="*/ 129236 w 2543577"/>
              <a:gd name="connsiteY61" fmla="*/ 3104866 h 3519443"/>
              <a:gd name="connsiteX62" fmla="*/ 136060 w 2543577"/>
              <a:gd name="connsiteY62" fmla="*/ 2763672 h 3519443"/>
              <a:gd name="connsiteX63" fmla="*/ 129236 w 2543577"/>
              <a:gd name="connsiteY63" fmla="*/ 2251881 h 3519443"/>
              <a:gd name="connsiteX64" fmla="*/ 129236 w 2543577"/>
              <a:gd name="connsiteY64" fmla="*/ 2135875 h 3519443"/>
              <a:gd name="connsiteX65" fmla="*/ 142884 w 2543577"/>
              <a:gd name="connsiteY65" fmla="*/ 2094931 h 3519443"/>
              <a:gd name="connsiteX66" fmla="*/ 136060 w 2543577"/>
              <a:gd name="connsiteY66" fmla="*/ 1282890 h 3519443"/>
              <a:gd name="connsiteX67" fmla="*/ 129236 w 2543577"/>
              <a:gd name="connsiteY67" fmla="*/ 1255594 h 3519443"/>
              <a:gd name="connsiteX68" fmla="*/ 142884 w 2543577"/>
              <a:gd name="connsiteY68" fmla="*/ 1009934 h 3519443"/>
              <a:gd name="connsiteX69" fmla="*/ 136060 w 2543577"/>
              <a:gd name="connsiteY69" fmla="*/ 395785 h 3519443"/>
              <a:gd name="connsiteX70" fmla="*/ 129236 w 2543577"/>
              <a:gd name="connsiteY70" fmla="*/ 361666 h 3519443"/>
              <a:gd name="connsiteX71" fmla="*/ 122412 w 2543577"/>
              <a:gd name="connsiteY71" fmla="*/ 177421 h 3519443"/>
              <a:gd name="connsiteX72" fmla="*/ 108765 w 2543577"/>
              <a:gd name="connsiteY72" fmla="*/ 68239 h 3519443"/>
              <a:gd name="connsiteX73" fmla="*/ 74645 w 2543577"/>
              <a:gd name="connsiteY73" fmla="*/ 0 h 3519443"/>
              <a:gd name="connsiteX0" fmla="*/ 74645 w 2543577"/>
              <a:gd name="connsiteY0" fmla="*/ 0 h 3519443"/>
              <a:gd name="connsiteX1" fmla="*/ 30361 w 2543577"/>
              <a:gd name="connsiteY1" fmla="*/ 15212 h 3519443"/>
              <a:gd name="connsiteX2" fmla="*/ 40526 w 2543577"/>
              <a:gd name="connsiteY2" fmla="*/ 102358 h 3519443"/>
              <a:gd name="connsiteX3" fmla="*/ 47350 w 2543577"/>
              <a:gd name="connsiteY3" fmla="*/ 518615 h 3519443"/>
              <a:gd name="connsiteX4" fmla="*/ 33702 w 2543577"/>
              <a:gd name="connsiteY4" fmla="*/ 791570 h 3519443"/>
              <a:gd name="connsiteX5" fmla="*/ 26878 w 2543577"/>
              <a:gd name="connsiteY5" fmla="*/ 812042 h 3519443"/>
              <a:gd name="connsiteX6" fmla="*/ 26878 w 2543577"/>
              <a:gd name="connsiteY6" fmla="*/ 1098645 h 3519443"/>
              <a:gd name="connsiteX7" fmla="*/ 40526 w 2543577"/>
              <a:gd name="connsiteY7" fmla="*/ 1119117 h 3519443"/>
              <a:gd name="connsiteX8" fmla="*/ 31001 w 2543577"/>
              <a:gd name="connsiteY8" fmla="*/ 1790949 h 3519443"/>
              <a:gd name="connsiteX9" fmla="*/ 33702 w 2543577"/>
              <a:gd name="connsiteY9" fmla="*/ 2053988 h 3519443"/>
              <a:gd name="connsiteX10" fmla="*/ 40526 w 2543577"/>
              <a:gd name="connsiteY10" fmla="*/ 2395182 h 3519443"/>
              <a:gd name="connsiteX11" fmla="*/ 33702 w 2543577"/>
              <a:gd name="connsiteY11" fmla="*/ 2538484 h 3519443"/>
              <a:gd name="connsiteX12" fmla="*/ 26878 w 2543577"/>
              <a:gd name="connsiteY12" fmla="*/ 2893326 h 3519443"/>
              <a:gd name="connsiteX13" fmla="*/ 33702 w 2543577"/>
              <a:gd name="connsiteY13" fmla="*/ 3002508 h 3519443"/>
              <a:gd name="connsiteX14" fmla="*/ 20054 w 2543577"/>
              <a:gd name="connsiteY14" fmla="*/ 3186752 h 3519443"/>
              <a:gd name="connsiteX15" fmla="*/ 13230 w 2543577"/>
              <a:gd name="connsiteY15" fmla="*/ 3254991 h 3519443"/>
              <a:gd name="connsiteX16" fmla="*/ 6406 w 2543577"/>
              <a:gd name="connsiteY16" fmla="*/ 3289111 h 3519443"/>
              <a:gd name="connsiteX17" fmla="*/ 13230 w 2543577"/>
              <a:gd name="connsiteY17" fmla="*/ 3384645 h 3519443"/>
              <a:gd name="connsiteX18" fmla="*/ 136060 w 2543577"/>
              <a:gd name="connsiteY18" fmla="*/ 3391469 h 3519443"/>
              <a:gd name="connsiteX19" fmla="*/ 163356 w 2543577"/>
              <a:gd name="connsiteY19" fmla="*/ 3398293 h 3519443"/>
              <a:gd name="connsiteX20" fmla="*/ 518197 w 2543577"/>
              <a:gd name="connsiteY20" fmla="*/ 3411940 h 3519443"/>
              <a:gd name="connsiteX21" fmla="*/ 750209 w 2543577"/>
              <a:gd name="connsiteY21" fmla="*/ 3432412 h 3519443"/>
              <a:gd name="connsiteX22" fmla="*/ 886687 w 2543577"/>
              <a:gd name="connsiteY22" fmla="*/ 3425588 h 3519443"/>
              <a:gd name="connsiteX23" fmla="*/ 907159 w 2543577"/>
              <a:gd name="connsiteY23" fmla="*/ 3418764 h 3519443"/>
              <a:gd name="connsiteX24" fmla="*/ 1111875 w 2543577"/>
              <a:gd name="connsiteY24" fmla="*/ 3418764 h 3519443"/>
              <a:gd name="connsiteX25" fmla="*/ 1173290 w 2543577"/>
              <a:gd name="connsiteY25" fmla="*/ 3446060 h 3519443"/>
              <a:gd name="connsiteX26" fmla="*/ 1214233 w 2543577"/>
              <a:gd name="connsiteY26" fmla="*/ 3459708 h 3519443"/>
              <a:gd name="connsiteX27" fmla="*/ 1282472 w 2543577"/>
              <a:gd name="connsiteY27" fmla="*/ 3452884 h 3519443"/>
              <a:gd name="connsiteX28" fmla="*/ 1309768 w 2543577"/>
              <a:gd name="connsiteY28" fmla="*/ 3446060 h 3519443"/>
              <a:gd name="connsiteX29" fmla="*/ 1603195 w 2543577"/>
              <a:gd name="connsiteY29" fmla="*/ 3439236 h 3519443"/>
              <a:gd name="connsiteX30" fmla="*/ 1814735 w 2543577"/>
              <a:gd name="connsiteY30" fmla="*/ 3446060 h 3519443"/>
              <a:gd name="connsiteX31" fmla="*/ 1842030 w 2543577"/>
              <a:gd name="connsiteY31" fmla="*/ 3452884 h 3519443"/>
              <a:gd name="connsiteX32" fmla="*/ 1903445 w 2543577"/>
              <a:gd name="connsiteY32" fmla="*/ 3466531 h 3519443"/>
              <a:gd name="connsiteX33" fmla="*/ 1923917 w 2543577"/>
              <a:gd name="connsiteY33" fmla="*/ 3473355 h 3519443"/>
              <a:gd name="connsiteX34" fmla="*/ 2183224 w 2543577"/>
              <a:gd name="connsiteY34" fmla="*/ 3480179 h 3519443"/>
              <a:gd name="connsiteX35" fmla="*/ 2401589 w 2543577"/>
              <a:gd name="connsiteY35" fmla="*/ 3487003 h 3519443"/>
              <a:gd name="connsiteX36" fmla="*/ 2531242 w 2543577"/>
              <a:gd name="connsiteY36" fmla="*/ 3493827 h 3519443"/>
              <a:gd name="connsiteX37" fmla="*/ 2524418 w 2543577"/>
              <a:gd name="connsiteY37" fmla="*/ 3411940 h 3519443"/>
              <a:gd name="connsiteX38" fmla="*/ 2435708 w 2543577"/>
              <a:gd name="connsiteY38" fmla="*/ 3405117 h 3519443"/>
              <a:gd name="connsiteX39" fmla="*/ 2237815 w 2543577"/>
              <a:gd name="connsiteY39" fmla="*/ 3391469 h 3519443"/>
              <a:gd name="connsiteX40" fmla="*/ 2108162 w 2543577"/>
              <a:gd name="connsiteY40" fmla="*/ 3391469 h 3519443"/>
              <a:gd name="connsiteX41" fmla="*/ 2101338 w 2543577"/>
              <a:gd name="connsiteY41" fmla="*/ 3411940 h 3519443"/>
              <a:gd name="connsiteX42" fmla="*/ 1944389 w 2543577"/>
              <a:gd name="connsiteY42" fmla="*/ 3398293 h 3519443"/>
              <a:gd name="connsiteX43" fmla="*/ 1917093 w 2543577"/>
              <a:gd name="connsiteY43" fmla="*/ 3391469 h 3519443"/>
              <a:gd name="connsiteX44" fmla="*/ 1882974 w 2543577"/>
              <a:gd name="connsiteY44" fmla="*/ 3384645 h 3519443"/>
              <a:gd name="connsiteX45" fmla="*/ 1862502 w 2543577"/>
              <a:gd name="connsiteY45" fmla="*/ 3377821 h 3519443"/>
              <a:gd name="connsiteX46" fmla="*/ 1726024 w 2543577"/>
              <a:gd name="connsiteY46" fmla="*/ 3370997 h 3519443"/>
              <a:gd name="connsiteX47" fmla="*/ 1480365 w 2543577"/>
              <a:gd name="connsiteY47" fmla="*/ 3357349 h 3519443"/>
              <a:gd name="connsiteX48" fmla="*/ 1439421 w 2543577"/>
              <a:gd name="connsiteY48" fmla="*/ 3350526 h 3519443"/>
              <a:gd name="connsiteX49" fmla="*/ 1077756 w 2543577"/>
              <a:gd name="connsiteY49" fmla="*/ 3343702 h 3519443"/>
              <a:gd name="connsiteX50" fmla="*/ 886687 w 2543577"/>
              <a:gd name="connsiteY50" fmla="*/ 3323230 h 3519443"/>
              <a:gd name="connsiteX51" fmla="*/ 852568 w 2543577"/>
              <a:gd name="connsiteY51" fmla="*/ 3316406 h 3519443"/>
              <a:gd name="connsiteX52" fmla="*/ 825272 w 2543577"/>
              <a:gd name="connsiteY52" fmla="*/ 3309582 h 3519443"/>
              <a:gd name="connsiteX53" fmla="*/ 750209 w 2543577"/>
              <a:gd name="connsiteY53" fmla="*/ 3295934 h 3519443"/>
              <a:gd name="connsiteX54" fmla="*/ 388544 w 2543577"/>
              <a:gd name="connsiteY54" fmla="*/ 3295934 h 3519443"/>
              <a:gd name="connsiteX55" fmla="*/ 279362 w 2543577"/>
              <a:gd name="connsiteY55" fmla="*/ 3282287 h 3519443"/>
              <a:gd name="connsiteX56" fmla="*/ 258890 w 2543577"/>
              <a:gd name="connsiteY56" fmla="*/ 3268639 h 3519443"/>
              <a:gd name="connsiteX57" fmla="*/ 224771 w 2543577"/>
              <a:gd name="connsiteY57" fmla="*/ 3261815 h 3519443"/>
              <a:gd name="connsiteX58" fmla="*/ 204299 w 2543577"/>
              <a:gd name="connsiteY58" fmla="*/ 3254991 h 3519443"/>
              <a:gd name="connsiteX59" fmla="*/ 115589 w 2543577"/>
              <a:gd name="connsiteY59" fmla="*/ 3248167 h 3519443"/>
              <a:gd name="connsiteX60" fmla="*/ 122412 w 2543577"/>
              <a:gd name="connsiteY60" fmla="*/ 3166281 h 3519443"/>
              <a:gd name="connsiteX61" fmla="*/ 129236 w 2543577"/>
              <a:gd name="connsiteY61" fmla="*/ 3104866 h 3519443"/>
              <a:gd name="connsiteX62" fmla="*/ 136060 w 2543577"/>
              <a:gd name="connsiteY62" fmla="*/ 2763672 h 3519443"/>
              <a:gd name="connsiteX63" fmla="*/ 129236 w 2543577"/>
              <a:gd name="connsiteY63" fmla="*/ 2251881 h 3519443"/>
              <a:gd name="connsiteX64" fmla="*/ 129236 w 2543577"/>
              <a:gd name="connsiteY64" fmla="*/ 2135875 h 3519443"/>
              <a:gd name="connsiteX65" fmla="*/ 142884 w 2543577"/>
              <a:gd name="connsiteY65" fmla="*/ 2094931 h 3519443"/>
              <a:gd name="connsiteX66" fmla="*/ 136060 w 2543577"/>
              <a:gd name="connsiteY66" fmla="*/ 1282890 h 3519443"/>
              <a:gd name="connsiteX67" fmla="*/ 129236 w 2543577"/>
              <a:gd name="connsiteY67" fmla="*/ 1255594 h 3519443"/>
              <a:gd name="connsiteX68" fmla="*/ 142884 w 2543577"/>
              <a:gd name="connsiteY68" fmla="*/ 1009934 h 3519443"/>
              <a:gd name="connsiteX69" fmla="*/ 136060 w 2543577"/>
              <a:gd name="connsiteY69" fmla="*/ 395785 h 3519443"/>
              <a:gd name="connsiteX70" fmla="*/ 129236 w 2543577"/>
              <a:gd name="connsiteY70" fmla="*/ 361666 h 3519443"/>
              <a:gd name="connsiteX71" fmla="*/ 122412 w 2543577"/>
              <a:gd name="connsiteY71" fmla="*/ 177421 h 3519443"/>
              <a:gd name="connsiteX72" fmla="*/ 108765 w 2543577"/>
              <a:gd name="connsiteY72" fmla="*/ 68239 h 3519443"/>
              <a:gd name="connsiteX73" fmla="*/ 74645 w 2543577"/>
              <a:gd name="connsiteY73" fmla="*/ 0 h 3519443"/>
              <a:gd name="connsiteX0" fmla="*/ 74645 w 2543577"/>
              <a:gd name="connsiteY0" fmla="*/ 0 h 3519443"/>
              <a:gd name="connsiteX1" fmla="*/ 30361 w 2543577"/>
              <a:gd name="connsiteY1" fmla="*/ 15212 h 3519443"/>
              <a:gd name="connsiteX2" fmla="*/ 40526 w 2543577"/>
              <a:gd name="connsiteY2" fmla="*/ 102358 h 3519443"/>
              <a:gd name="connsiteX3" fmla="*/ 33062 w 2543577"/>
              <a:gd name="connsiteY3" fmla="*/ 513853 h 3519443"/>
              <a:gd name="connsiteX4" fmla="*/ 33702 w 2543577"/>
              <a:gd name="connsiteY4" fmla="*/ 791570 h 3519443"/>
              <a:gd name="connsiteX5" fmla="*/ 26878 w 2543577"/>
              <a:gd name="connsiteY5" fmla="*/ 812042 h 3519443"/>
              <a:gd name="connsiteX6" fmla="*/ 26878 w 2543577"/>
              <a:gd name="connsiteY6" fmla="*/ 1098645 h 3519443"/>
              <a:gd name="connsiteX7" fmla="*/ 40526 w 2543577"/>
              <a:gd name="connsiteY7" fmla="*/ 1119117 h 3519443"/>
              <a:gd name="connsiteX8" fmla="*/ 31001 w 2543577"/>
              <a:gd name="connsiteY8" fmla="*/ 1790949 h 3519443"/>
              <a:gd name="connsiteX9" fmla="*/ 33702 w 2543577"/>
              <a:gd name="connsiteY9" fmla="*/ 2053988 h 3519443"/>
              <a:gd name="connsiteX10" fmla="*/ 40526 w 2543577"/>
              <a:gd name="connsiteY10" fmla="*/ 2395182 h 3519443"/>
              <a:gd name="connsiteX11" fmla="*/ 33702 w 2543577"/>
              <a:gd name="connsiteY11" fmla="*/ 2538484 h 3519443"/>
              <a:gd name="connsiteX12" fmla="*/ 26878 w 2543577"/>
              <a:gd name="connsiteY12" fmla="*/ 2893326 h 3519443"/>
              <a:gd name="connsiteX13" fmla="*/ 33702 w 2543577"/>
              <a:gd name="connsiteY13" fmla="*/ 3002508 h 3519443"/>
              <a:gd name="connsiteX14" fmla="*/ 20054 w 2543577"/>
              <a:gd name="connsiteY14" fmla="*/ 3186752 h 3519443"/>
              <a:gd name="connsiteX15" fmla="*/ 13230 w 2543577"/>
              <a:gd name="connsiteY15" fmla="*/ 3254991 h 3519443"/>
              <a:gd name="connsiteX16" fmla="*/ 6406 w 2543577"/>
              <a:gd name="connsiteY16" fmla="*/ 3289111 h 3519443"/>
              <a:gd name="connsiteX17" fmla="*/ 13230 w 2543577"/>
              <a:gd name="connsiteY17" fmla="*/ 3384645 h 3519443"/>
              <a:gd name="connsiteX18" fmla="*/ 136060 w 2543577"/>
              <a:gd name="connsiteY18" fmla="*/ 3391469 h 3519443"/>
              <a:gd name="connsiteX19" fmla="*/ 163356 w 2543577"/>
              <a:gd name="connsiteY19" fmla="*/ 3398293 h 3519443"/>
              <a:gd name="connsiteX20" fmla="*/ 518197 w 2543577"/>
              <a:gd name="connsiteY20" fmla="*/ 3411940 h 3519443"/>
              <a:gd name="connsiteX21" fmla="*/ 750209 w 2543577"/>
              <a:gd name="connsiteY21" fmla="*/ 3432412 h 3519443"/>
              <a:gd name="connsiteX22" fmla="*/ 886687 w 2543577"/>
              <a:gd name="connsiteY22" fmla="*/ 3425588 h 3519443"/>
              <a:gd name="connsiteX23" fmla="*/ 907159 w 2543577"/>
              <a:gd name="connsiteY23" fmla="*/ 3418764 h 3519443"/>
              <a:gd name="connsiteX24" fmla="*/ 1111875 w 2543577"/>
              <a:gd name="connsiteY24" fmla="*/ 3418764 h 3519443"/>
              <a:gd name="connsiteX25" fmla="*/ 1173290 w 2543577"/>
              <a:gd name="connsiteY25" fmla="*/ 3446060 h 3519443"/>
              <a:gd name="connsiteX26" fmla="*/ 1214233 w 2543577"/>
              <a:gd name="connsiteY26" fmla="*/ 3459708 h 3519443"/>
              <a:gd name="connsiteX27" fmla="*/ 1282472 w 2543577"/>
              <a:gd name="connsiteY27" fmla="*/ 3452884 h 3519443"/>
              <a:gd name="connsiteX28" fmla="*/ 1309768 w 2543577"/>
              <a:gd name="connsiteY28" fmla="*/ 3446060 h 3519443"/>
              <a:gd name="connsiteX29" fmla="*/ 1603195 w 2543577"/>
              <a:gd name="connsiteY29" fmla="*/ 3439236 h 3519443"/>
              <a:gd name="connsiteX30" fmla="*/ 1814735 w 2543577"/>
              <a:gd name="connsiteY30" fmla="*/ 3446060 h 3519443"/>
              <a:gd name="connsiteX31" fmla="*/ 1842030 w 2543577"/>
              <a:gd name="connsiteY31" fmla="*/ 3452884 h 3519443"/>
              <a:gd name="connsiteX32" fmla="*/ 1903445 w 2543577"/>
              <a:gd name="connsiteY32" fmla="*/ 3466531 h 3519443"/>
              <a:gd name="connsiteX33" fmla="*/ 1923917 w 2543577"/>
              <a:gd name="connsiteY33" fmla="*/ 3473355 h 3519443"/>
              <a:gd name="connsiteX34" fmla="*/ 2183224 w 2543577"/>
              <a:gd name="connsiteY34" fmla="*/ 3480179 h 3519443"/>
              <a:gd name="connsiteX35" fmla="*/ 2401589 w 2543577"/>
              <a:gd name="connsiteY35" fmla="*/ 3487003 h 3519443"/>
              <a:gd name="connsiteX36" fmla="*/ 2531242 w 2543577"/>
              <a:gd name="connsiteY36" fmla="*/ 3493827 h 3519443"/>
              <a:gd name="connsiteX37" fmla="*/ 2524418 w 2543577"/>
              <a:gd name="connsiteY37" fmla="*/ 3411940 h 3519443"/>
              <a:gd name="connsiteX38" fmla="*/ 2435708 w 2543577"/>
              <a:gd name="connsiteY38" fmla="*/ 3405117 h 3519443"/>
              <a:gd name="connsiteX39" fmla="*/ 2237815 w 2543577"/>
              <a:gd name="connsiteY39" fmla="*/ 3391469 h 3519443"/>
              <a:gd name="connsiteX40" fmla="*/ 2108162 w 2543577"/>
              <a:gd name="connsiteY40" fmla="*/ 3391469 h 3519443"/>
              <a:gd name="connsiteX41" fmla="*/ 2101338 w 2543577"/>
              <a:gd name="connsiteY41" fmla="*/ 3411940 h 3519443"/>
              <a:gd name="connsiteX42" fmla="*/ 1944389 w 2543577"/>
              <a:gd name="connsiteY42" fmla="*/ 3398293 h 3519443"/>
              <a:gd name="connsiteX43" fmla="*/ 1917093 w 2543577"/>
              <a:gd name="connsiteY43" fmla="*/ 3391469 h 3519443"/>
              <a:gd name="connsiteX44" fmla="*/ 1882974 w 2543577"/>
              <a:gd name="connsiteY44" fmla="*/ 3384645 h 3519443"/>
              <a:gd name="connsiteX45" fmla="*/ 1862502 w 2543577"/>
              <a:gd name="connsiteY45" fmla="*/ 3377821 h 3519443"/>
              <a:gd name="connsiteX46" fmla="*/ 1726024 w 2543577"/>
              <a:gd name="connsiteY46" fmla="*/ 3370997 h 3519443"/>
              <a:gd name="connsiteX47" fmla="*/ 1480365 w 2543577"/>
              <a:gd name="connsiteY47" fmla="*/ 3357349 h 3519443"/>
              <a:gd name="connsiteX48" fmla="*/ 1439421 w 2543577"/>
              <a:gd name="connsiteY48" fmla="*/ 3350526 h 3519443"/>
              <a:gd name="connsiteX49" fmla="*/ 1077756 w 2543577"/>
              <a:gd name="connsiteY49" fmla="*/ 3343702 h 3519443"/>
              <a:gd name="connsiteX50" fmla="*/ 886687 w 2543577"/>
              <a:gd name="connsiteY50" fmla="*/ 3323230 h 3519443"/>
              <a:gd name="connsiteX51" fmla="*/ 852568 w 2543577"/>
              <a:gd name="connsiteY51" fmla="*/ 3316406 h 3519443"/>
              <a:gd name="connsiteX52" fmla="*/ 825272 w 2543577"/>
              <a:gd name="connsiteY52" fmla="*/ 3309582 h 3519443"/>
              <a:gd name="connsiteX53" fmla="*/ 750209 w 2543577"/>
              <a:gd name="connsiteY53" fmla="*/ 3295934 h 3519443"/>
              <a:gd name="connsiteX54" fmla="*/ 388544 w 2543577"/>
              <a:gd name="connsiteY54" fmla="*/ 3295934 h 3519443"/>
              <a:gd name="connsiteX55" fmla="*/ 279362 w 2543577"/>
              <a:gd name="connsiteY55" fmla="*/ 3282287 h 3519443"/>
              <a:gd name="connsiteX56" fmla="*/ 258890 w 2543577"/>
              <a:gd name="connsiteY56" fmla="*/ 3268639 h 3519443"/>
              <a:gd name="connsiteX57" fmla="*/ 224771 w 2543577"/>
              <a:gd name="connsiteY57" fmla="*/ 3261815 h 3519443"/>
              <a:gd name="connsiteX58" fmla="*/ 204299 w 2543577"/>
              <a:gd name="connsiteY58" fmla="*/ 3254991 h 3519443"/>
              <a:gd name="connsiteX59" fmla="*/ 115589 w 2543577"/>
              <a:gd name="connsiteY59" fmla="*/ 3248167 h 3519443"/>
              <a:gd name="connsiteX60" fmla="*/ 122412 w 2543577"/>
              <a:gd name="connsiteY60" fmla="*/ 3166281 h 3519443"/>
              <a:gd name="connsiteX61" fmla="*/ 129236 w 2543577"/>
              <a:gd name="connsiteY61" fmla="*/ 3104866 h 3519443"/>
              <a:gd name="connsiteX62" fmla="*/ 136060 w 2543577"/>
              <a:gd name="connsiteY62" fmla="*/ 2763672 h 3519443"/>
              <a:gd name="connsiteX63" fmla="*/ 129236 w 2543577"/>
              <a:gd name="connsiteY63" fmla="*/ 2251881 h 3519443"/>
              <a:gd name="connsiteX64" fmla="*/ 129236 w 2543577"/>
              <a:gd name="connsiteY64" fmla="*/ 2135875 h 3519443"/>
              <a:gd name="connsiteX65" fmla="*/ 142884 w 2543577"/>
              <a:gd name="connsiteY65" fmla="*/ 2094931 h 3519443"/>
              <a:gd name="connsiteX66" fmla="*/ 136060 w 2543577"/>
              <a:gd name="connsiteY66" fmla="*/ 1282890 h 3519443"/>
              <a:gd name="connsiteX67" fmla="*/ 129236 w 2543577"/>
              <a:gd name="connsiteY67" fmla="*/ 1255594 h 3519443"/>
              <a:gd name="connsiteX68" fmla="*/ 142884 w 2543577"/>
              <a:gd name="connsiteY68" fmla="*/ 1009934 h 3519443"/>
              <a:gd name="connsiteX69" fmla="*/ 136060 w 2543577"/>
              <a:gd name="connsiteY69" fmla="*/ 395785 h 3519443"/>
              <a:gd name="connsiteX70" fmla="*/ 129236 w 2543577"/>
              <a:gd name="connsiteY70" fmla="*/ 361666 h 3519443"/>
              <a:gd name="connsiteX71" fmla="*/ 122412 w 2543577"/>
              <a:gd name="connsiteY71" fmla="*/ 177421 h 3519443"/>
              <a:gd name="connsiteX72" fmla="*/ 108765 w 2543577"/>
              <a:gd name="connsiteY72" fmla="*/ 68239 h 3519443"/>
              <a:gd name="connsiteX73" fmla="*/ 74645 w 2543577"/>
              <a:gd name="connsiteY73" fmla="*/ 0 h 3519443"/>
              <a:gd name="connsiteX0" fmla="*/ 74645 w 2543577"/>
              <a:gd name="connsiteY0" fmla="*/ 0 h 3519443"/>
              <a:gd name="connsiteX1" fmla="*/ 30361 w 2543577"/>
              <a:gd name="connsiteY1" fmla="*/ 15212 h 3519443"/>
              <a:gd name="connsiteX2" fmla="*/ 40526 w 2543577"/>
              <a:gd name="connsiteY2" fmla="*/ 102358 h 3519443"/>
              <a:gd name="connsiteX3" fmla="*/ 49731 w 2543577"/>
              <a:gd name="connsiteY3" fmla="*/ 516234 h 3519443"/>
              <a:gd name="connsiteX4" fmla="*/ 33702 w 2543577"/>
              <a:gd name="connsiteY4" fmla="*/ 791570 h 3519443"/>
              <a:gd name="connsiteX5" fmla="*/ 26878 w 2543577"/>
              <a:gd name="connsiteY5" fmla="*/ 812042 h 3519443"/>
              <a:gd name="connsiteX6" fmla="*/ 26878 w 2543577"/>
              <a:gd name="connsiteY6" fmla="*/ 1098645 h 3519443"/>
              <a:gd name="connsiteX7" fmla="*/ 40526 w 2543577"/>
              <a:gd name="connsiteY7" fmla="*/ 1119117 h 3519443"/>
              <a:gd name="connsiteX8" fmla="*/ 31001 w 2543577"/>
              <a:gd name="connsiteY8" fmla="*/ 1790949 h 3519443"/>
              <a:gd name="connsiteX9" fmla="*/ 33702 w 2543577"/>
              <a:gd name="connsiteY9" fmla="*/ 2053988 h 3519443"/>
              <a:gd name="connsiteX10" fmla="*/ 40526 w 2543577"/>
              <a:gd name="connsiteY10" fmla="*/ 2395182 h 3519443"/>
              <a:gd name="connsiteX11" fmla="*/ 33702 w 2543577"/>
              <a:gd name="connsiteY11" fmla="*/ 2538484 h 3519443"/>
              <a:gd name="connsiteX12" fmla="*/ 26878 w 2543577"/>
              <a:gd name="connsiteY12" fmla="*/ 2893326 h 3519443"/>
              <a:gd name="connsiteX13" fmla="*/ 33702 w 2543577"/>
              <a:gd name="connsiteY13" fmla="*/ 3002508 h 3519443"/>
              <a:gd name="connsiteX14" fmla="*/ 20054 w 2543577"/>
              <a:gd name="connsiteY14" fmla="*/ 3186752 h 3519443"/>
              <a:gd name="connsiteX15" fmla="*/ 13230 w 2543577"/>
              <a:gd name="connsiteY15" fmla="*/ 3254991 h 3519443"/>
              <a:gd name="connsiteX16" fmla="*/ 6406 w 2543577"/>
              <a:gd name="connsiteY16" fmla="*/ 3289111 h 3519443"/>
              <a:gd name="connsiteX17" fmla="*/ 13230 w 2543577"/>
              <a:gd name="connsiteY17" fmla="*/ 3384645 h 3519443"/>
              <a:gd name="connsiteX18" fmla="*/ 136060 w 2543577"/>
              <a:gd name="connsiteY18" fmla="*/ 3391469 h 3519443"/>
              <a:gd name="connsiteX19" fmla="*/ 163356 w 2543577"/>
              <a:gd name="connsiteY19" fmla="*/ 3398293 h 3519443"/>
              <a:gd name="connsiteX20" fmla="*/ 518197 w 2543577"/>
              <a:gd name="connsiteY20" fmla="*/ 3411940 h 3519443"/>
              <a:gd name="connsiteX21" fmla="*/ 750209 w 2543577"/>
              <a:gd name="connsiteY21" fmla="*/ 3432412 h 3519443"/>
              <a:gd name="connsiteX22" fmla="*/ 886687 w 2543577"/>
              <a:gd name="connsiteY22" fmla="*/ 3425588 h 3519443"/>
              <a:gd name="connsiteX23" fmla="*/ 907159 w 2543577"/>
              <a:gd name="connsiteY23" fmla="*/ 3418764 h 3519443"/>
              <a:gd name="connsiteX24" fmla="*/ 1111875 w 2543577"/>
              <a:gd name="connsiteY24" fmla="*/ 3418764 h 3519443"/>
              <a:gd name="connsiteX25" fmla="*/ 1173290 w 2543577"/>
              <a:gd name="connsiteY25" fmla="*/ 3446060 h 3519443"/>
              <a:gd name="connsiteX26" fmla="*/ 1214233 w 2543577"/>
              <a:gd name="connsiteY26" fmla="*/ 3459708 h 3519443"/>
              <a:gd name="connsiteX27" fmla="*/ 1282472 w 2543577"/>
              <a:gd name="connsiteY27" fmla="*/ 3452884 h 3519443"/>
              <a:gd name="connsiteX28" fmla="*/ 1309768 w 2543577"/>
              <a:gd name="connsiteY28" fmla="*/ 3446060 h 3519443"/>
              <a:gd name="connsiteX29" fmla="*/ 1603195 w 2543577"/>
              <a:gd name="connsiteY29" fmla="*/ 3439236 h 3519443"/>
              <a:gd name="connsiteX30" fmla="*/ 1814735 w 2543577"/>
              <a:gd name="connsiteY30" fmla="*/ 3446060 h 3519443"/>
              <a:gd name="connsiteX31" fmla="*/ 1842030 w 2543577"/>
              <a:gd name="connsiteY31" fmla="*/ 3452884 h 3519443"/>
              <a:gd name="connsiteX32" fmla="*/ 1903445 w 2543577"/>
              <a:gd name="connsiteY32" fmla="*/ 3466531 h 3519443"/>
              <a:gd name="connsiteX33" fmla="*/ 1923917 w 2543577"/>
              <a:gd name="connsiteY33" fmla="*/ 3473355 h 3519443"/>
              <a:gd name="connsiteX34" fmla="*/ 2183224 w 2543577"/>
              <a:gd name="connsiteY34" fmla="*/ 3480179 h 3519443"/>
              <a:gd name="connsiteX35" fmla="*/ 2401589 w 2543577"/>
              <a:gd name="connsiteY35" fmla="*/ 3487003 h 3519443"/>
              <a:gd name="connsiteX36" fmla="*/ 2531242 w 2543577"/>
              <a:gd name="connsiteY36" fmla="*/ 3493827 h 3519443"/>
              <a:gd name="connsiteX37" fmla="*/ 2524418 w 2543577"/>
              <a:gd name="connsiteY37" fmla="*/ 3411940 h 3519443"/>
              <a:gd name="connsiteX38" fmla="*/ 2435708 w 2543577"/>
              <a:gd name="connsiteY38" fmla="*/ 3405117 h 3519443"/>
              <a:gd name="connsiteX39" fmla="*/ 2237815 w 2543577"/>
              <a:gd name="connsiteY39" fmla="*/ 3391469 h 3519443"/>
              <a:gd name="connsiteX40" fmla="*/ 2108162 w 2543577"/>
              <a:gd name="connsiteY40" fmla="*/ 3391469 h 3519443"/>
              <a:gd name="connsiteX41" fmla="*/ 2101338 w 2543577"/>
              <a:gd name="connsiteY41" fmla="*/ 3411940 h 3519443"/>
              <a:gd name="connsiteX42" fmla="*/ 1944389 w 2543577"/>
              <a:gd name="connsiteY42" fmla="*/ 3398293 h 3519443"/>
              <a:gd name="connsiteX43" fmla="*/ 1917093 w 2543577"/>
              <a:gd name="connsiteY43" fmla="*/ 3391469 h 3519443"/>
              <a:gd name="connsiteX44" fmla="*/ 1882974 w 2543577"/>
              <a:gd name="connsiteY44" fmla="*/ 3384645 h 3519443"/>
              <a:gd name="connsiteX45" fmla="*/ 1862502 w 2543577"/>
              <a:gd name="connsiteY45" fmla="*/ 3377821 h 3519443"/>
              <a:gd name="connsiteX46" fmla="*/ 1726024 w 2543577"/>
              <a:gd name="connsiteY46" fmla="*/ 3370997 h 3519443"/>
              <a:gd name="connsiteX47" fmla="*/ 1480365 w 2543577"/>
              <a:gd name="connsiteY47" fmla="*/ 3357349 h 3519443"/>
              <a:gd name="connsiteX48" fmla="*/ 1439421 w 2543577"/>
              <a:gd name="connsiteY48" fmla="*/ 3350526 h 3519443"/>
              <a:gd name="connsiteX49" fmla="*/ 1077756 w 2543577"/>
              <a:gd name="connsiteY49" fmla="*/ 3343702 h 3519443"/>
              <a:gd name="connsiteX50" fmla="*/ 886687 w 2543577"/>
              <a:gd name="connsiteY50" fmla="*/ 3323230 h 3519443"/>
              <a:gd name="connsiteX51" fmla="*/ 852568 w 2543577"/>
              <a:gd name="connsiteY51" fmla="*/ 3316406 h 3519443"/>
              <a:gd name="connsiteX52" fmla="*/ 825272 w 2543577"/>
              <a:gd name="connsiteY52" fmla="*/ 3309582 h 3519443"/>
              <a:gd name="connsiteX53" fmla="*/ 750209 w 2543577"/>
              <a:gd name="connsiteY53" fmla="*/ 3295934 h 3519443"/>
              <a:gd name="connsiteX54" fmla="*/ 388544 w 2543577"/>
              <a:gd name="connsiteY54" fmla="*/ 3295934 h 3519443"/>
              <a:gd name="connsiteX55" fmla="*/ 279362 w 2543577"/>
              <a:gd name="connsiteY55" fmla="*/ 3282287 h 3519443"/>
              <a:gd name="connsiteX56" fmla="*/ 258890 w 2543577"/>
              <a:gd name="connsiteY56" fmla="*/ 3268639 h 3519443"/>
              <a:gd name="connsiteX57" fmla="*/ 224771 w 2543577"/>
              <a:gd name="connsiteY57" fmla="*/ 3261815 h 3519443"/>
              <a:gd name="connsiteX58" fmla="*/ 204299 w 2543577"/>
              <a:gd name="connsiteY58" fmla="*/ 3254991 h 3519443"/>
              <a:gd name="connsiteX59" fmla="*/ 115589 w 2543577"/>
              <a:gd name="connsiteY59" fmla="*/ 3248167 h 3519443"/>
              <a:gd name="connsiteX60" fmla="*/ 122412 w 2543577"/>
              <a:gd name="connsiteY60" fmla="*/ 3166281 h 3519443"/>
              <a:gd name="connsiteX61" fmla="*/ 129236 w 2543577"/>
              <a:gd name="connsiteY61" fmla="*/ 3104866 h 3519443"/>
              <a:gd name="connsiteX62" fmla="*/ 136060 w 2543577"/>
              <a:gd name="connsiteY62" fmla="*/ 2763672 h 3519443"/>
              <a:gd name="connsiteX63" fmla="*/ 129236 w 2543577"/>
              <a:gd name="connsiteY63" fmla="*/ 2251881 h 3519443"/>
              <a:gd name="connsiteX64" fmla="*/ 129236 w 2543577"/>
              <a:gd name="connsiteY64" fmla="*/ 2135875 h 3519443"/>
              <a:gd name="connsiteX65" fmla="*/ 142884 w 2543577"/>
              <a:gd name="connsiteY65" fmla="*/ 2094931 h 3519443"/>
              <a:gd name="connsiteX66" fmla="*/ 136060 w 2543577"/>
              <a:gd name="connsiteY66" fmla="*/ 1282890 h 3519443"/>
              <a:gd name="connsiteX67" fmla="*/ 129236 w 2543577"/>
              <a:gd name="connsiteY67" fmla="*/ 1255594 h 3519443"/>
              <a:gd name="connsiteX68" fmla="*/ 142884 w 2543577"/>
              <a:gd name="connsiteY68" fmla="*/ 1009934 h 3519443"/>
              <a:gd name="connsiteX69" fmla="*/ 136060 w 2543577"/>
              <a:gd name="connsiteY69" fmla="*/ 395785 h 3519443"/>
              <a:gd name="connsiteX70" fmla="*/ 129236 w 2543577"/>
              <a:gd name="connsiteY70" fmla="*/ 361666 h 3519443"/>
              <a:gd name="connsiteX71" fmla="*/ 122412 w 2543577"/>
              <a:gd name="connsiteY71" fmla="*/ 177421 h 3519443"/>
              <a:gd name="connsiteX72" fmla="*/ 108765 w 2543577"/>
              <a:gd name="connsiteY72" fmla="*/ 68239 h 3519443"/>
              <a:gd name="connsiteX73" fmla="*/ 74645 w 2543577"/>
              <a:gd name="connsiteY73" fmla="*/ 0 h 3519443"/>
              <a:gd name="connsiteX0" fmla="*/ 74645 w 2543577"/>
              <a:gd name="connsiteY0" fmla="*/ 0 h 3519443"/>
              <a:gd name="connsiteX1" fmla="*/ 30361 w 2543577"/>
              <a:gd name="connsiteY1" fmla="*/ 15212 h 3519443"/>
              <a:gd name="connsiteX2" fmla="*/ 40526 w 2543577"/>
              <a:gd name="connsiteY2" fmla="*/ 102358 h 3519443"/>
              <a:gd name="connsiteX3" fmla="*/ 49731 w 2543577"/>
              <a:gd name="connsiteY3" fmla="*/ 516234 h 3519443"/>
              <a:gd name="connsiteX4" fmla="*/ 33702 w 2543577"/>
              <a:gd name="connsiteY4" fmla="*/ 791570 h 3519443"/>
              <a:gd name="connsiteX5" fmla="*/ 26878 w 2543577"/>
              <a:gd name="connsiteY5" fmla="*/ 812042 h 3519443"/>
              <a:gd name="connsiteX6" fmla="*/ 15327 w 2543577"/>
              <a:gd name="connsiteY6" fmla="*/ 937218 h 3519443"/>
              <a:gd name="connsiteX7" fmla="*/ 26878 w 2543577"/>
              <a:gd name="connsiteY7" fmla="*/ 1098645 h 3519443"/>
              <a:gd name="connsiteX8" fmla="*/ 40526 w 2543577"/>
              <a:gd name="connsiteY8" fmla="*/ 1119117 h 3519443"/>
              <a:gd name="connsiteX9" fmla="*/ 31001 w 2543577"/>
              <a:gd name="connsiteY9" fmla="*/ 1790949 h 3519443"/>
              <a:gd name="connsiteX10" fmla="*/ 33702 w 2543577"/>
              <a:gd name="connsiteY10" fmla="*/ 2053988 h 3519443"/>
              <a:gd name="connsiteX11" fmla="*/ 40526 w 2543577"/>
              <a:gd name="connsiteY11" fmla="*/ 2395182 h 3519443"/>
              <a:gd name="connsiteX12" fmla="*/ 33702 w 2543577"/>
              <a:gd name="connsiteY12" fmla="*/ 2538484 h 3519443"/>
              <a:gd name="connsiteX13" fmla="*/ 26878 w 2543577"/>
              <a:gd name="connsiteY13" fmla="*/ 2893326 h 3519443"/>
              <a:gd name="connsiteX14" fmla="*/ 33702 w 2543577"/>
              <a:gd name="connsiteY14" fmla="*/ 3002508 h 3519443"/>
              <a:gd name="connsiteX15" fmla="*/ 20054 w 2543577"/>
              <a:gd name="connsiteY15" fmla="*/ 3186752 h 3519443"/>
              <a:gd name="connsiteX16" fmla="*/ 13230 w 2543577"/>
              <a:gd name="connsiteY16" fmla="*/ 3254991 h 3519443"/>
              <a:gd name="connsiteX17" fmla="*/ 6406 w 2543577"/>
              <a:gd name="connsiteY17" fmla="*/ 3289111 h 3519443"/>
              <a:gd name="connsiteX18" fmla="*/ 13230 w 2543577"/>
              <a:gd name="connsiteY18" fmla="*/ 3384645 h 3519443"/>
              <a:gd name="connsiteX19" fmla="*/ 136060 w 2543577"/>
              <a:gd name="connsiteY19" fmla="*/ 3391469 h 3519443"/>
              <a:gd name="connsiteX20" fmla="*/ 163356 w 2543577"/>
              <a:gd name="connsiteY20" fmla="*/ 3398293 h 3519443"/>
              <a:gd name="connsiteX21" fmla="*/ 518197 w 2543577"/>
              <a:gd name="connsiteY21" fmla="*/ 3411940 h 3519443"/>
              <a:gd name="connsiteX22" fmla="*/ 750209 w 2543577"/>
              <a:gd name="connsiteY22" fmla="*/ 3432412 h 3519443"/>
              <a:gd name="connsiteX23" fmla="*/ 886687 w 2543577"/>
              <a:gd name="connsiteY23" fmla="*/ 3425588 h 3519443"/>
              <a:gd name="connsiteX24" fmla="*/ 907159 w 2543577"/>
              <a:gd name="connsiteY24" fmla="*/ 3418764 h 3519443"/>
              <a:gd name="connsiteX25" fmla="*/ 1111875 w 2543577"/>
              <a:gd name="connsiteY25" fmla="*/ 3418764 h 3519443"/>
              <a:gd name="connsiteX26" fmla="*/ 1173290 w 2543577"/>
              <a:gd name="connsiteY26" fmla="*/ 3446060 h 3519443"/>
              <a:gd name="connsiteX27" fmla="*/ 1214233 w 2543577"/>
              <a:gd name="connsiteY27" fmla="*/ 3459708 h 3519443"/>
              <a:gd name="connsiteX28" fmla="*/ 1282472 w 2543577"/>
              <a:gd name="connsiteY28" fmla="*/ 3452884 h 3519443"/>
              <a:gd name="connsiteX29" fmla="*/ 1309768 w 2543577"/>
              <a:gd name="connsiteY29" fmla="*/ 3446060 h 3519443"/>
              <a:gd name="connsiteX30" fmla="*/ 1603195 w 2543577"/>
              <a:gd name="connsiteY30" fmla="*/ 3439236 h 3519443"/>
              <a:gd name="connsiteX31" fmla="*/ 1814735 w 2543577"/>
              <a:gd name="connsiteY31" fmla="*/ 3446060 h 3519443"/>
              <a:gd name="connsiteX32" fmla="*/ 1842030 w 2543577"/>
              <a:gd name="connsiteY32" fmla="*/ 3452884 h 3519443"/>
              <a:gd name="connsiteX33" fmla="*/ 1903445 w 2543577"/>
              <a:gd name="connsiteY33" fmla="*/ 3466531 h 3519443"/>
              <a:gd name="connsiteX34" fmla="*/ 1923917 w 2543577"/>
              <a:gd name="connsiteY34" fmla="*/ 3473355 h 3519443"/>
              <a:gd name="connsiteX35" fmla="*/ 2183224 w 2543577"/>
              <a:gd name="connsiteY35" fmla="*/ 3480179 h 3519443"/>
              <a:gd name="connsiteX36" fmla="*/ 2401589 w 2543577"/>
              <a:gd name="connsiteY36" fmla="*/ 3487003 h 3519443"/>
              <a:gd name="connsiteX37" fmla="*/ 2531242 w 2543577"/>
              <a:gd name="connsiteY37" fmla="*/ 3493827 h 3519443"/>
              <a:gd name="connsiteX38" fmla="*/ 2524418 w 2543577"/>
              <a:gd name="connsiteY38" fmla="*/ 3411940 h 3519443"/>
              <a:gd name="connsiteX39" fmla="*/ 2435708 w 2543577"/>
              <a:gd name="connsiteY39" fmla="*/ 3405117 h 3519443"/>
              <a:gd name="connsiteX40" fmla="*/ 2237815 w 2543577"/>
              <a:gd name="connsiteY40" fmla="*/ 3391469 h 3519443"/>
              <a:gd name="connsiteX41" fmla="*/ 2108162 w 2543577"/>
              <a:gd name="connsiteY41" fmla="*/ 3391469 h 3519443"/>
              <a:gd name="connsiteX42" fmla="*/ 2101338 w 2543577"/>
              <a:gd name="connsiteY42" fmla="*/ 3411940 h 3519443"/>
              <a:gd name="connsiteX43" fmla="*/ 1944389 w 2543577"/>
              <a:gd name="connsiteY43" fmla="*/ 3398293 h 3519443"/>
              <a:gd name="connsiteX44" fmla="*/ 1917093 w 2543577"/>
              <a:gd name="connsiteY44" fmla="*/ 3391469 h 3519443"/>
              <a:gd name="connsiteX45" fmla="*/ 1882974 w 2543577"/>
              <a:gd name="connsiteY45" fmla="*/ 3384645 h 3519443"/>
              <a:gd name="connsiteX46" fmla="*/ 1862502 w 2543577"/>
              <a:gd name="connsiteY46" fmla="*/ 3377821 h 3519443"/>
              <a:gd name="connsiteX47" fmla="*/ 1726024 w 2543577"/>
              <a:gd name="connsiteY47" fmla="*/ 3370997 h 3519443"/>
              <a:gd name="connsiteX48" fmla="*/ 1480365 w 2543577"/>
              <a:gd name="connsiteY48" fmla="*/ 3357349 h 3519443"/>
              <a:gd name="connsiteX49" fmla="*/ 1439421 w 2543577"/>
              <a:gd name="connsiteY49" fmla="*/ 3350526 h 3519443"/>
              <a:gd name="connsiteX50" fmla="*/ 1077756 w 2543577"/>
              <a:gd name="connsiteY50" fmla="*/ 3343702 h 3519443"/>
              <a:gd name="connsiteX51" fmla="*/ 886687 w 2543577"/>
              <a:gd name="connsiteY51" fmla="*/ 3323230 h 3519443"/>
              <a:gd name="connsiteX52" fmla="*/ 852568 w 2543577"/>
              <a:gd name="connsiteY52" fmla="*/ 3316406 h 3519443"/>
              <a:gd name="connsiteX53" fmla="*/ 825272 w 2543577"/>
              <a:gd name="connsiteY53" fmla="*/ 3309582 h 3519443"/>
              <a:gd name="connsiteX54" fmla="*/ 750209 w 2543577"/>
              <a:gd name="connsiteY54" fmla="*/ 3295934 h 3519443"/>
              <a:gd name="connsiteX55" fmla="*/ 388544 w 2543577"/>
              <a:gd name="connsiteY55" fmla="*/ 3295934 h 3519443"/>
              <a:gd name="connsiteX56" fmla="*/ 279362 w 2543577"/>
              <a:gd name="connsiteY56" fmla="*/ 3282287 h 3519443"/>
              <a:gd name="connsiteX57" fmla="*/ 258890 w 2543577"/>
              <a:gd name="connsiteY57" fmla="*/ 3268639 h 3519443"/>
              <a:gd name="connsiteX58" fmla="*/ 224771 w 2543577"/>
              <a:gd name="connsiteY58" fmla="*/ 3261815 h 3519443"/>
              <a:gd name="connsiteX59" fmla="*/ 204299 w 2543577"/>
              <a:gd name="connsiteY59" fmla="*/ 3254991 h 3519443"/>
              <a:gd name="connsiteX60" fmla="*/ 115589 w 2543577"/>
              <a:gd name="connsiteY60" fmla="*/ 3248167 h 3519443"/>
              <a:gd name="connsiteX61" fmla="*/ 122412 w 2543577"/>
              <a:gd name="connsiteY61" fmla="*/ 3166281 h 3519443"/>
              <a:gd name="connsiteX62" fmla="*/ 129236 w 2543577"/>
              <a:gd name="connsiteY62" fmla="*/ 3104866 h 3519443"/>
              <a:gd name="connsiteX63" fmla="*/ 136060 w 2543577"/>
              <a:gd name="connsiteY63" fmla="*/ 2763672 h 3519443"/>
              <a:gd name="connsiteX64" fmla="*/ 129236 w 2543577"/>
              <a:gd name="connsiteY64" fmla="*/ 2251881 h 3519443"/>
              <a:gd name="connsiteX65" fmla="*/ 129236 w 2543577"/>
              <a:gd name="connsiteY65" fmla="*/ 2135875 h 3519443"/>
              <a:gd name="connsiteX66" fmla="*/ 142884 w 2543577"/>
              <a:gd name="connsiteY66" fmla="*/ 2094931 h 3519443"/>
              <a:gd name="connsiteX67" fmla="*/ 136060 w 2543577"/>
              <a:gd name="connsiteY67" fmla="*/ 1282890 h 3519443"/>
              <a:gd name="connsiteX68" fmla="*/ 129236 w 2543577"/>
              <a:gd name="connsiteY68" fmla="*/ 1255594 h 3519443"/>
              <a:gd name="connsiteX69" fmla="*/ 142884 w 2543577"/>
              <a:gd name="connsiteY69" fmla="*/ 1009934 h 3519443"/>
              <a:gd name="connsiteX70" fmla="*/ 136060 w 2543577"/>
              <a:gd name="connsiteY70" fmla="*/ 395785 h 3519443"/>
              <a:gd name="connsiteX71" fmla="*/ 129236 w 2543577"/>
              <a:gd name="connsiteY71" fmla="*/ 361666 h 3519443"/>
              <a:gd name="connsiteX72" fmla="*/ 122412 w 2543577"/>
              <a:gd name="connsiteY72" fmla="*/ 177421 h 3519443"/>
              <a:gd name="connsiteX73" fmla="*/ 108765 w 2543577"/>
              <a:gd name="connsiteY73" fmla="*/ 68239 h 3519443"/>
              <a:gd name="connsiteX74" fmla="*/ 74645 w 2543577"/>
              <a:gd name="connsiteY74" fmla="*/ 0 h 3519443"/>
              <a:gd name="connsiteX0" fmla="*/ 74645 w 2543577"/>
              <a:gd name="connsiteY0" fmla="*/ 0 h 3519443"/>
              <a:gd name="connsiteX1" fmla="*/ 30361 w 2543577"/>
              <a:gd name="connsiteY1" fmla="*/ 15212 h 3519443"/>
              <a:gd name="connsiteX2" fmla="*/ 40526 w 2543577"/>
              <a:gd name="connsiteY2" fmla="*/ 102358 h 3519443"/>
              <a:gd name="connsiteX3" fmla="*/ 49731 w 2543577"/>
              <a:gd name="connsiteY3" fmla="*/ 516234 h 3519443"/>
              <a:gd name="connsiteX4" fmla="*/ 26558 w 2543577"/>
              <a:gd name="connsiteY4" fmla="*/ 641551 h 3519443"/>
              <a:gd name="connsiteX5" fmla="*/ 26878 w 2543577"/>
              <a:gd name="connsiteY5" fmla="*/ 812042 h 3519443"/>
              <a:gd name="connsiteX6" fmla="*/ 15327 w 2543577"/>
              <a:gd name="connsiteY6" fmla="*/ 937218 h 3519443"/>
              <a:gd name="connsiteX7" fmla="*/ 26878 w 2543577"/>
              <a:gd name="connsiteY7" fmla="*/ 1098645 h 3519443"/>
              <a:gd name="connsiteX8" fmla="*/ 40526 w 2543577"/>
              <a:gd name="connsiteY8" fmla="*/ 1119117 h 3519443"/>
              <a:gd name="connsiteX9" fmla="*/ 31001 w 2543577"/>
              <a:gd name="connsiteY9" fmla="*/ 1790949 h 3519443"/>
              <a:gd name="connsiteX10" fmla="*/ 33702 w 2543577"/>
              <a:gd name="connsiteY10" fmla="*/ 2053988 h 3519443"/>
              <a:gd name="connsiteX11" fmla="*/ 40526 w 2543577"/>
              <a:gd name="connsiteY11" fmla="*/ 2395182 h 3519443"/>
              <a:gd name="connsiteX12" fmla="*/ 33702 w 2543577"/>
              <a:gd name="connsiteY12" fmla="*/ 2538484 h 3519443"/>
              <a:gd name="connsiteX13" fmla="*/ 26878 w 2543577"/>
              <a:gd name="connsiteY13" fmla="*/ 2893326 h 3519443"/>
              <a:gd name="connsiteX14" fmla="*/ 33702 w 2543577"/>
              <a:gd name="connsiteY14" fmla="*/ 3002508 h 3519443"/>
              <a:gd name="connsiteX15" fmla="*/ 20054 w 2543577"/>
              <a:gd name="connsiteY15" fmla="*/ 3186752 h 3519443"/>
              <a:gd name="connsiteX16" fmla="*/ 13230 w 2543577"/>
              <a:gd name="connsiteY16" fmla="*/ 3254991 h 3519443"/>
              <a:gd name="connsiteX17" fmla="*/ 6406 w 2543577"/>
              <a:gd name="connsiteY17" fmla="*/ 3289111 h 3519443"/>
              <a:gd name="connsiteX18" fmla="*/ 13230 w 2543577"/>
              <a:gd name="connsiteY18" fmla="*/ 3384645 h 3519443"/>
              <a:gd name="connsiteX19" fmla="*/ 136060 w 2543577"/>
              <a:gd name="connsiteY19" fmla="*/ 3391469 h 3519443"/>
              <a:gd name="connsiteX20" fmla="*/ 163356 w 2543577"/>
              <a:gd name="connsiteY20" fmla="*/ 3398293 h 3519443"/>
              <a:gd name="connsiteX21" fmla="*/ 518197 w 2543577"/>
              <a:gd name="connsiteY21" fmla="*/ 3411940 h 3519443"/>
              <a:gd name="connsiteX22" fmla="*/ 750209 w 2543577"/>
              <a:gd name="connsiteY22" fmla="*/ 3432412 h 3519443"/>
              <a:gd name="connsiteX23" fmla="*/ 886687 w 2543577"/>
              <a:gd name="connsiteY23" fmla="*/ 3425588 h 3519443"/>
              <a:gd name="connsiteX24" fmla="*/ 907159 w 2543577"/>
              <a:gd name="connsiteY24" fmla="*/ 3418764 h 3519443"/>
              <a:gd name="connsiteX25" fmla="*/ 1111875 w 2543577"/>
              <a:gd name="connsiteY25" fmla="*/ 3418764 h 3519443"/>
              <a:gd name="connsiteX26" fmla="*/ 1173290 w 2543577"/>
              <a:gd name="connsiteY26" fmla="*/ 3446060 h 3519443"/>
              <a:gd name="connsiteX27" fmla="*/ 1214233 w 2543577"/>
              <a:gd name="connsiteY27" fmla="*/ 3459708 h 3519443"/>
              <a:gd name="connsiteX28" fmla="*/ 1282472 w 2543577"/>
              <a:gd name="connsiteY28" fmla="*/ 3452884 h 3519443"/>
              <a:gd name="connsiteX29" fmla="*/ 1309768 w 2543577"/>
              <a:gd name="connsiteY29" fmla="*/ 3446060 h 3519443"/>
              <a:gd name="connsiteX30" fmla="*/ 1603195 w 2543577"/>
              <a:gd name="connsiteY30" fmla="*/ 3439236 h 3519443"/>
              <a:gd name="connsiteX31" fmla="*/ 1814735 w 2543577"/>
              <a:gd name="connsiteY31" fmla="*/ 3446060 h 3519443"/>
              <a:gd name="connsiteX32" fmla="*/ 1842030 w 2543577"/>
              <a:gd name="connsiteY32" fmla="*/ 3452884 h 3519443"/>
              <a:gd name="connsiteX33" fmla="*/ 1903445 w 2543577"/>
              <a:gd name="connsiteY33" fmla="*/ 3466531 h 3519443"/>
              <a:gd name="connsiteX34" fmla="*/ 1923917 w 2543577"/>
              <a:gd name="connsiteY34" fmla="*/ 3473355 h 3519443"/>
              <a:gd name="connsiteX35" fmla="*/ 2183224 w 2543577"/>
              <a:gd name="connsiteY35" fmla="*/ 3480179 h 3519443"/>
              <a:gd name="connsiteX36" fmla="*/ 2401589 w 2543577"/>
              <a:gd name="connsiteY36" fmla="*/ 3487003 h 3519443"/>
              <a:gd name="connsiteX37" fmla="*/ 2531242 w 2543577"/>
              <a:gd name="connsiteY37" fmla="*/ 3493827 h 3519443"/>
              <a:gd name="connsiteX38" fmla="*/ 2524418 w 2543577"/>
              <a:gd name="connsiteY38" fmla="*/ 3411940 h 3519443"/>
              <a:gd name="connsiteX39" fmla="*/ 2435708 w 2543577"/>
              <a:gd name="connsiteY39" fmla="*/ 3405117 h 3519443"/>
              <a:gd name="connsiteX40" fmla="*/ 2237815 w 2543577"/>
              <a:gd name="connsiteY40" fmla="*/ 3391469 h 3519443"/>
              <a:gd name="connsiteX41" fmla="*/ 2108162 w 2543577"/>
              <a:gd name="connsiteY41" fmla="*/ 3391469 h 3519443"/>
              <a:gd name="connsiteX42" fmla="*/ 2101338 w 2543577"/>
              <a:gd name="connsiteY42" fmla="*/ 3411940 h 3519443"/>
              <a:gd name="connsiteX43" fmla="*/ 1944389 w 2543577"/>
              <a:gd name="connsiteY43" fmla="*/ 3398293 h 3519443"/>
              <a:gd name="connsiteX44" fmla="*/ 1917093 w 2543577"/>
              <a:gd name="connsiteY44" fmla="*/ 3391469 h 3519443"/>
              <a:gd name="connsiteX45" fmla="*/ 1882974 w 2543577"/>
              <a:gd name="connsiteY45" fmla="*/ 3384645 h 3519443"/>
              <a:gd name="connsiteX46" fmla="*/ 1862502 w 2543577"/>
              <a:gd name="connsiteY46" fmla="*/ 3377821 h 3519443"/>
              <a:gd name="connsiteX47" fmla="*/ 1726024 w 2543577"/>
              <a:gd name="connsiteY47" fmla="*/ 3370997 h 3519443"/>
              <a:gd name="connsiteX48" fmla="*/ 1480365 w 2543577"/>
              <a:gd name="connsiteY48" fmla="*/ 3357349 h 3519443"/>
              <a:gd name="connsiteX49" fmla="*/ 1439421 w 2543577"/>
              <a:gd name="connsiteY49" fmla="*/ 3350526 h 3519443"/>
              <a:gd name="connsiteX50" fmla="*/ 1077756 w 2543577"/>
              <a:gd name="connsiteY50" fmla="*/ 3343702 h 3519443"/>
              <a:gd name="connsiteX51" fmla="*/ 886687 w 2543577"/>
              <a:gd name="connsiteY51" fmla="*/ 3323230 h 3519443"/>
              <a:gd name="connsiteX52" fmla="*/ 852568 w 2543577"/>
              <a:gd name="connsiteY52" fmla="*/ 3316406 h 3519443"/>
              <a:gd name="connsiteX53" fmla="*/ 825272 w 2543577"/>
              <a:gd name="connsiteY53" fmla="*/ 3309582 h 3519443"/>
              <a:gd name="connsiteX54" fmla="*/ 750209 w 2543577"/>
              <a:gd name="connsiteY54" fmla="*/ 3295934 h 3519443"/>
              <a:gd name="connsiteX55" fmla="*/ 388544 w 2543577"/>
              <a:gd name="connsiteY55" fmla="*/ 3295934 h 3519443"/>
              <a:gd name="connsiteX56" fmla="*/ 279362 w 2543577"/>
              <a:gd name="connsiteY56" fmla="*/ 3282287 h 3519443"/>
              <a:gd name="connsiteX57" fmla="*/ 258890 w 2543577"/>
              <a:gd name="connsiteY57" fmla="*/ 3268639 h 3519443"/>
              <a:gd name="connsiteX58" fmla="*/ 224771 w 2543577"/>
              <a:gd name="connsiteY58" fmla="*/ 3261815 h 3519443"/>
              <a:gd name="connsiteX59" fmla="*/ 204299 w 2543577"/>
              <a:gd name="connsiteY59" fmla="*/ 3254991 h 3519443"/>
              <a:gd name="connsiteX60" fmla="*/ 115589 w 2543577"/>
              <a:gd name="connsiteY60" fmla="*/ 3248167 h 3519443"/>
              <a:gd name="connsiteX61" fmla="*/ 122412 w 2543577"/>
              <a:gd name="connsiteY61" fmla="*/ 3166281 h 3519443"/>
              <a:gd name="connsiteX62" fmla="*/ 129236 w 2543577"/>
              <a:gd name="connsiteY62" fmla="*/ 3104866 h 3519443"/>
              <a:gd name="connsiteX63" fmla="*/ 136060 w 2543577"/>
              <a:gd name="connsiteY63" fmla="*/ 2763672 h 3519443"/>
              <a:gd name="connsiteX64" fmla="*/ 129236 w 2543577"/>
              <a:gd name="connsiteY64" fmla="*/ 2251881 h 3519443"/>
              <a:gd name="connsiteX65" fmla="*/ 129236 w 2543577"/>
              <a:gd name="connsiteY65" fmla="*/ 2135875 h 3519443"/>
              <a:gd name="connsiteX66" fmla="*/ 142884 w 2543577"/>
              <a:gd name="connsiteY66" fmla="*/ 2094931 h 3519443"/>
              <a:gd name="connsiteX67" fmla="*/ 136060 w 2543577"/>
              <a:gd name="connsiteY67" fmla="*/ 1282890 h 3519443"/>
              <a:gd name="connsiteX68" fmla="*/ 129236 w 2543577"/>
              <a:gd name="connsiteY68" fmla="*/ 1255594 h 3519443"/>
              <a:gd name="connsiteX69" fmla="*/ 142884 w 2543577"/>
              <a:gd name="connsiteY69" fmla="*/ 1009934 h 3519443"/>
              <a:gd name="connsiteX70" fmla="*/ 136060 w 2543577"/>
              <a:gd name="connsiteY70" fmla="*/ 395785 h 3519443"/>
              <a:gd name="connsiteX71" fmla="*/ 129236 w 2543577"/>
              <a:gd name="connsiteY71" fmla="*/ 361666 h 3519443"/>
              <a:gd name="connsiteX72" fmla="*/ 122412 w 2543577"/>
              <a:gd name="connsiteY72" fmla="*/ 177421 h 3519443"/>
              <a:gd name="connsiteX73" fmla="*/ 108765 w 2543577"/>
              <a:gd name="connsiteY73" fmla="*/ 68239 h 3519443"/>
              <a:gd name="connsiteX74" fmla="*/ 74645 w 2543577"/>
              <a:gd name="connsiteY74" fmla="*/ 0 h 3519443"/>
              <a:gd name="connsiteX0" fmla="*/ 74645 w 2543577"/>
              <a:gd name="connsiteY0" fmla="*/ 0 h 3519443"/>
              <a:gd name="connsiteX1" fmla="*/ 30361 w 2543577"/>
              <a:gd name="connsiteY1" fmla="*/ 15212 h 3519443"/>
              <a:gd name="connsiteX2" fmla="*/ 40526 w 2543577"/>
              <a:gd name="connsiteY2" fmla="*/ 102358 h 3519443"/>
              <a:gd name="connsiteX3" fmla="*/ 24852 w 2543577"/>
              <a:gd name="connsiteY3" fmla="*/ 375243 h 3519443"/>
              <a:gd name="connsiteX4" fmla="*/ 49731 w 2543577"/>
              <a:gd name="connsiteY4" fmla="*/ 516234 h 3519443"/>
              <a:gd name="connsiteX5" fmla="*/ 26558 w 2543577"/>
              <a:gd name="connsiteY5" fmla="*/ 641551 h 3519443"/>
              <a:gd name="connsiteX6" fmla="*/ 26878 w 2543577"/>
              <a:gd name="connsiteY6" fmla="*/ 812042 h 3519443"/>
              <a:gd name="connsiteX7" fmla="*/ 15327 w 2543577"/>
              <a:gd name="connsiteY7" fmla="*/ 937218 h 3519443"/>
              <a:gd name="connsiteX8" fmla="*/ 26878 w 2543577"/>
              <a:gd name="connsiteY8" fmla="*/ 1098645 h 3519443"/>
              <a:gd name="connsiteX9" fmla="*/ 40526 w 2543577"/>
              <a:gd name="connsiteY9" fmla="*/ 1119117 h 3519443"/>
              <a:gd name="connsiteX10" fmla="*/ 31001 w 2543577"/>
              <a:gd name="connsiteY10" fmla="*/ 1790949 h 3519443"/>
              <a:gd name="connsiteX11" fmla="*/ 33702 w 2543577"/>
              <a:gd name="connsiteY11" fmla="*/ 2053988 h 3519443"/>
              <a:gd name="connsiteX12" fmla="*/ 40526 w 2543577"/>
              <a:gd name="connsiteY12" fmla="*/ 2395182 h 3519443"/>
              <a:gd name="connsiteX13" fmla="*/ 33702 w 2543577"/>
              <a:gd name="connsiteY13" fmla="*/ 2538484 h 3519443"/>
              <a:gd name="connsiteX14" fmla="*/ 26878 w 2543577"/>
              <a:gd name="connsiteY14" fmla="*/ 2893326 h 3519443"/>
              <a:gd name="connsiteX15" fmla="*/ 33702 w 2543577"/>
              <a:gd name="connsiteY15" fmla="*/ 3002508 h 3519443"/>
              <a:gd name="connsiteX16" fmla="*/ 20054 w 2543577"/>
              <a:gd name="connsiteY16" fmla="*/ 3186752 h 3519443"/>
              <a:gd name="connsiteX17" fmla="*/ 13230 w 2543577"/>
              <a:gd name="connsiteY17" fmla="*/ 3254991 h 3519443"/>
              <a:gd name="connsiteX18" fmla="*/ 6406 w 2543577"/>
              <a:gd name="connsiteY18" fmla="*/ 3289111 h 3519443"/>
              <a:gd name="connsiteX19" fmla="*/ 13230 w 2543577"/>
              <a:gd name="connsiteY19" fmla="*/ 3384645 h 3519443"/>
              <a:gd name="connsiteX20" fmla="*/ 136060 w 2543577"/>
              <a:gd name="connsiteY20" fmla="*/ 3391469 h 3519443"/>
              <a:gd name="connsiteX21" fmla="*/ 163356 w 2543577"/>
              <a:gd name="connsiteY21" fmla="*/ 3398293 h 3519443"/>
              <a:gd name="connsiteX22" fmla="*/ 518197 w 2543577"/>
              <a:gd name="connsiteY22" fmla="*/ 3411940 h 3519443"/>
              <a:gd name="connsiteX23" fmla="*/ 750209 w 2543577"/>
              <a:gd name="connsiteY23" fmla="*/ 3432412 h 3519443"/>
              <a:gd name="connsiteX24" fmla="*/ 886687 w 2543577"/>
              <a:gd name="connsiteY24" fmla="*/ 3425588 h 3519443"/>
              <a:gd name="connsiteX25" fmla="*/ 907159 w 2543577"/>
              <a:gd name="connsiteY25" fmla="*/ 3418764 h 3519443"/>
              <a:gd name="connsiteX26" fmla="*/ 1111875 w 2543577"/>
              <a:gd name="connsiteY26" fmla="*/ 3418764 h 3519443"/>
              <a:gd name="connsiteX27" fmla="*/ 1173290 w 2543577"/>
              <a:gd name="connsiteY27" fmla="*/ 3446060 h 3519443"/>
              <a:gd name="connsiteX28" fmla="*/ 1214233 w 2543577"/>
              <a:gd name="connsiteY28" fmla="*/ 3459708 h 3519443"/>
              <a:gd name="connsiteX29" fmla="*/ 1282472 w 2543577"/>
              <a:gd name="connsiteY29" fmla="*/ 3452884 h 3519443"/>
              <a:gd name="connsiteX30" fmla="*/ 1309768 w 2543577"/>
              <a:gd name="connsiteY30" fmla="*/ 3446060 h 3519443"/>
              <a:gd name="connsiteX31" fmla="*/ 1603195 w 2543577"/>
              <a:gd name="connsiteY31" fmla="*/ 3439236 h 3519443"/>
              <a:gd name="connsiteX32" fmla="*/ 1814735 w 2543577"/>
              <a:gd name="connsiteY32" fmla="*/ 3446060 h 3519443"/>
              <a:gd name="connsiteX33" fmla="*/ 1842030 w 2543577"/>
              <a:gd name="connsiteY33" fmla="*/ 3452884 h 3519443"/>
              <a:gd name="connsiteX34" fmla="*/ 1903445 w 2543577"/>
              <a:gd name="connsiteY34" fmla="*/ 3466531 h 3519443"/>
              <a:gd name="connsiteX35" fmla="*/ 1923917 w 2543577"/>
              <a:gd name="connsiteY35" fmla="*/ 3473355 h 3519443"/>
              <a:gd name="connsiteX36" fmla="*/ 2183224 w 2543577"/>
              <a:gd name="connsiteY36" fmla="*/ 3480179 h 3519443"/>
              <a:gd name="connsiteX37" fmla="*/ 2401589 w 2543577"/>
              <a:gd name="connsiteY37" fmla="*/ 3487003 h 3519443"/>
              <a:gd name="connsiteX38" fmla="*/ 2531242 w 2543577"/>
              <a:gd name="connsiteY38" fmla="*/ 3493827 h 3519443"/>
              <a:gd name="connsiteX39" fmla="*/ 2524418 w 2543577"/>
              <a:gd name="connsiteY39" fmla="*/ 3411940 h 3519443"/>
              <a:gd name="connsiteX40" fmla="*/ 2435708 w 2543577"/>
              <a:gd name="connsiteY40" fmla="*/ 3405117 h 3519443"/>
              <a:gd name="connsiteX41" fmla="*/ 2237815 w 2543577"/>
              <a:gd name="connsiteY41" fmla="*/ 3391469 h 3519443"/>
              <a:gd name="connsiteX42" fmla="*/ 2108162 w 2543577"/>
              <a:gd name="connsiteY42" fmla="*/ 3391469 h 3519443"/>
              <a:gd name="connsiteX43" fmla="*/ 2101338 w 2543577"/>
              <a:gd name="connsiteY43" fmla="*/ 3411940 h 3519443"/>
              <a:gd name="connsiteX44" fmla="*/ 1944389 w 2543577"/>
              <a:gd name="connsiteY44" fmla="*/ 3398293 h 3519443"/>
              <a:gd name="connsiteX45" fmla="*/ 1917093 w 2543577"/>
              <a:gd name="connsiteY45" fmla="*/ 3391469 h 3519443"/>
              <a:gd name="connsiteX46" fmla="*/ 1882974 w 2543577"/>
              <a:gd name="connsiteY46" fmla="*/ 3384645 h 3519443"/>
              <a:gd name="connsiteX47" fmla="*/ 1862502 w 2543577"/>
              <a:gd name="connsiteY47" fmla="*/ 3377821 h 3519443"/>
              <a:gd name="connsiteX48" fmla="*/ 1726024 w 2543577"/>
              <a:gd name="connsiteY48" fmla="*/ 3370997 h 3519443"/>
              <a:gd name="connsiteX49" fmla="*/ 1480365 w 2543577"/>
              <a:gd name="connsiteY49" fmla="*/ 3357349 h 3519443"/>
              <a:gd name="connsiteX50" fmla="*/ 1439421 w 2543577"/>
              <a:gd name="connsiteY50" fmla="*/ 3350526 h 3519443"/>
              <a:gd name="connsiteX51" fmla="*/ 1077756 w 2543577"/>
              <a:gd name="connsiteY51" fmla="*/ 3343702 h 3519443"/>
              <a:gd name="connsiteX52" fmla="*/ 886687 w 2543577"/>
              <a:gd name="connsiteY52" fmla="*/ 3323230 h 3519443"/>
              <a:gd name="connsiteX53" fmla="*/ 852568 w 2543577"/>
              <a:gd name="connsiteY53" fmla="*/ 3316406 h 3519443"/>
              <a:gd name="connsiteX54" fmla="*/ 825272 w 2543577"/>
              <a:gd name="connsiteY54" fmla="*/ 3309582 h 3519443"/>
              <a:gd name="connsiteX55" fmla="*/ 750209 w 2543577"/>
              <a:gd name="connsiteY55" fmla="*/ 3295934 h 3519443"/>
              <a:gd name="connsiteX56" fmla="*/ 388544 w 2543577"/>
              <a:gd name="connsiteY56" fmla="*/ 3295934 h 3519443"/>
              <a:gd name="connsiteX57" fmla="*/ 279362 w 2543577"/>
              <a:gd name="connsiteY57" fmla="*/ 3282287 h 3519443"/>
              <a:gd name="connsiteX58" fmla="*/ 258890 w 2543577"/>
              <a:gd name="connsiteY58" fmla="*/ 3268639 h 3519443"/>
              <a:gd name="connsiteX59" fmla="*/ 224771 w 2543577"/>
              <a:gd name="connsiteY59" fmla="*/ 3261815 h 3519443"/>
              <a:gd name="connsiteX60" fmla="*/ 204299 w 2543577"/>
              <a:gd name="connsiteY60" fmla="*/ 3254991 h 3519443"/>
              <a:gd name="connsiteX61" fmla="*/ 115589 w 2543577"/>
              <a:gd name="connsiteY61" fmla="*/ 3248167 h 3519443"/>
              <a:gd name="connsiteX62" fmla="*/ 122412 w 2543577"/>
              <a:gd name="connsiteY62" fmla="*/ 3166281 h 3519443"/>
              <a:gd name="connsiteX63" fmla="*/ 129236 w 2543577"/>
              <a:gd name="connsiteY63" fmla="*/ 3104866 h 3519443"/>
              <a:gd name="connsiteX64" fmla="*/ 136060 w 2543577"/>
              <a:gd name="connsiteY64" fmla="*/ 2763672 h 3519443"/>
              <a:gd name="connsiteX65" fmla="*/ 129236 w 2543577"/>
              <a:gd name="connsiteY65" fmla="*/ 2251881 h 3519443"/>
              <a:gd name="connsiteX66" fmla="*/ 129236 w 2543577"/>
              <a:gd name="connsiteY66" fmla="*/ 2135875 h 3519443"/>
              <a:gd name="connsiteX67" fmla="*/ 142884 w 2543577"/>
              <a:gd name="connsiteY67" fmla="*/ 2094931 h 3519443"/>
              <a:gd name="connsiteX68" fmla="*/ 136060 w 2543577"/>
              <a:gd name="connsiteY68" fmla="*/ 1282890 h 3519443"/>
              <a:gd name="connsiteX69" fmla="*/ 129236 w 2543577"/>
              <a:gd name="connsiteY69" fmla="*/ 1255594 h 3519443"/>
              <a:gd name="connsiteX70" fmla="*/ 142884 w 2543577"/>
              <a:gd name="connsiteY70" fmla="*/ 1009934 h 3519443"/>
              <a:gd name="connsiteX71" fmla="*/ 136060 w 2543577"/>
              <a:gd name="connsiteY71" fmla="*/ 395785 h 3519443"/>
              <a:gd name="connsiteX72" fmla="*/ 129236 w 2543577"/>
              <a:gd name="connsiteY72" fmla="*/ 361666 h 3519443"/>
              <a:gd name="connsiteX73" fmla="*/ 122412 w 2543577"/>
              <a:gd name="connsiteY73" fmla="*/ 177421 h 3519443"/>
              <a:gd name="connsiteX74" fmla="*/ 108765 w 2543577"/>
              <a:gd name="connsiteY74" fmla="*/ 68239 h 3519443"/>
              <a:gd name="connsiteX75" fmla="*/ 74645 w 2543577"/>
              <a:gd name="connsiteY75" fmla="*/ 0 h 3519443"/>
              <a:gd name="connsiteX0" fmla="*/ 74645 w 2543577"/>
              <a:gd name="connsiteY0" fmla="*/ 0 h 3519443"/>
              <a:gd name="connsiteX1" fmla="*/ 30361 w 2543577"/>
              <a:gd name="connsiteY1" fmla="*/ 15212 h 3519443"/>
              <a:gd name="connsiteX2" fmla="*/ 40526 w 2543577"/>
              <a:gd name="connsiteY2" fmla="*/ 102358 h 3519443"/>
              <a:gd name="connsiteX3" fmla="*/ 24852 w 2543577"/>
              <a:gd name="connsiteY3" fmla="*/ 375243 h 3519443"/>
              <a:gd name="connsiteX4" fmla="*/ 49731 w 2543577"/>
              <a:gd name="connsiteY4" fmla="*/ 516234 h 3519443"/>
              <a:gd name="connsiteX5" fmla="*/ 26558 w 2543577"/>
              <a:gd name="connsiteY5" fmla="*/ 641551 h 3519443"/>
              <a:gd name="connsiteX6" fmla="*/ 26878 w 2543577"/>
              <a:gd name="connsiteY6" fmla="*/ 812042 h 3519443"/>
              <a:gd name="connsiteX7" fmla="*/ 15327 w 2543577"/>
              <a:gd name="connsiteY7" fmla="*/ 937218 h 3519443"/>
              <a:gd name="connsiteX8" fmla="*/ 26878 w 2543577"/>
              <a:gd name="connsiteY8" fmla="*/ 1098645 h 3519443"/>
              <a:gd name="connsiteX9" fmla="*/ 38145 w 2543577"/>
              <a:gd name="connsiteY9" fmla="*/ 1354861 h 3519443"/>
              <a:gd name="connsiteX10" fmla="*/ 31001 w 2543577"/>
              <a:gd name="connsiteY10" fmla="*/ 1790949 h 3519443"/>
              <a:gd name="connsiteX11" fmla="*/ 33702 w 2543577"/>
              <a:gd name="connsiteY11" fmla="*/ 2053988 h 3519443"/>
              <a:gd name="connsiteX12" fmla="*/ 40526 w 2543577"/>
              <a:gd name="connsiteY12" fmla="*/ 2395182 h 3519443"/>
              <a:gd name="connsiteX13" fmla="*/ 33702 w 2543577"/>
              <a:gd name="connsiteY13" fmla="*/ 2538484 h 3519443"/>
              <a:gd name="connsiteX14" fmla="*/ 26878 w 2543577"/>
              <a:gd name="connsiteY14" fmla="*/ 2893326 h 3519443"/>
              <a:gd name="connsiteX15" fmla="*/ 33702 w 2543577"/>
              <a:gd name="connsiteY15" fmla="*/ 3002508 h 3519443"/>
              <a:gd name="connsiteX16" fmla="*/ 20054 w 2543577"/>
              <a:gd name="connsiteY16" fmla="*/ 3186752 h 3519443"/>
              <a:gd name="connsiteX17" fmla="*/ 13230 w 2543577"/>
              <a:gd name="connsiteY17" fmla="*/ 3254991 h 3519443"/>
              <a:gd name="connsiteX18" fmla="*/ 6406 w 2543577"/>
              <a:gd name="connsiteY18" fmla="*/ 3289111 h 3519443"/>
              <a:gd name="connsiteX19" fmla="*/ 13230 w 2543577"/>
              <a:gd name="connsiteY19" fmla="*/ 3384645 h 3519443"/>
              <a:gd name="connsiteX20" fmla="*/ 136060 w 2543577"/>
              <a:gd name="connsiteY20" fmla="*/ 3391469 h 3519443"/>
              <a:gd name="connsiteX21" fmla="*/ 163356 w 2543577"/>
              <a:gd name="connsiteY21" fmla="*/ 3398293 h 3519443"/>
              <a:gd name="connsiteX22" fmla="*/ 518197 w 2543577"/>
              <a:gd name="connsiteY22" fmla="*/ 3411940 h 3519443"/>
              <a:gd name="connsiteX23" fmla="*/ 750209 w 2543577"/>
              <a:gd name="connsiteY23" fmla="*/ 3432412 h 3519443"/>
              <a:gd name="connsiteX24" fmla="*/ 886687 w 2543577"/>
              <a:gd name="connsiteY24" fmla="*/ 3425588 h 3519443"/>
              <a:gd name="connsiteX25" fmla="*/ 907159 w 2543577"/>
              <a:gd name="connsiteY25" fmla="*/ 3418764 h 3519443"/>
              <a:gd name="connsiteX26" fmla="*/ 1111875 w 2543577"/>
              <a:gd name="connsiteY26" fmla="*/ 3418764 h 3519443"/>
              <a:gd name="connsiteX27" fmla="*/ 1173290 w 2543577"/>
              <a:gd name="connsiteY27" fmla="*/ 3446060 h 3519443"/>
              <a:gd name="connsiteX28" fmla="*/ 1214233 w 2543577"/>
              <a:gd name="connsiteY28" fmla="*/ 3459708 h 3519443"/>
              <a:gd name="connsiteX29" fmla="*/ 1282472 w 2543577"/>
              <a:gd name="connsiteY29" fmla="*/ 3452884 h 3519443"/>
              <a:gd name="connsiteX30" fmla="*/ 1309768 w 2543577"/>
              <a:gd name="connsiteY30" fmla="*/ 3446060 h 3519443"/>
              <a:gd name="connsiteX31" fmla="*/ 1603195 w 2543577"/>
              <a:gd name="connsiteY31" fmla="*/ 3439236 h 3519443"/>
              <a:gd name="connsiteX32" fmla="*/ 1814735 w 2543577"/>
              <a:gd name="connsiteY32" fmla="*/ 3446060 h 3519443"/>
              <a:gd name="connsiteX33" fmla="*/ 1842030 w 2543577"/>
              <a:gd name="connsiteY33" fmla="*/ 3452884 h 3519443"/>
              <a:gd name="connsiteX34" fmla="*/ 1903445 w 2543577"/>
              <a:gd name="connsiteY34" fmla="*/ 3466531 h 3519443"/>
              <a:gd name="connsiteX35" fmla="*/ 1923917 w 2543577"/>
              <a:gd name="connsiteY35" fmla="*/ 3473355 h 3519443"/>
              <a:gd name="connsiteX36" fmla="*/ 2183224 w 2543577"/>
              <a:gd name="connsiteY36" fmla="*/ 3480179 h 3519443"/>
              <a:gd name="connsiteX37" fmla="*/ 2401589 w 2543577"/>
              <a:gd name="connsiteY37" fmla="*/ 3487003 h 3519443"/>
              <a:gd name="connsiteX38" fmla="*/ 2531242 w 2543577"/>
              <a:gd name="connsiteY38" fmla="*/ 3493827 h 3519443"/>
              <a:gd name="connsiteX39" fmla="*/ 2524418 w 2543577"/>
              <a:gd name="connsiteY39" fmla="*/ 3411940 h 3519443"/>
              <a:gd name="connsiteX40" fmla="*/ 2435708 w 2543577"/>
              <a:gd name="connsiteY40" fmla="*/ 3405117 h 3519443"/>
              <a:gd name="connsiteX41" fmla="*/ 2237815 w 2543577"/>
              <a:gd name="connsiteY41" fmla="*/ 3391469 h 3519443"/>
              <a:gd name="connsiteX42" fmla="*/ 2108162 w 2543577"/>
              <a:gd name="connsiteY42" fmla="*/ 3391469 h 3519443"/>
              <a:gd name="connsiteX43" fmla="*/ 2101338 w 2543577"/>
              <a:gd name="connsiteY43" fmla="*/ 3411940 h 3519443"/>
              <a:gd name="connsiteX44" fmla="*/ 1944389 w 2543577"/>
              <a:gd name="connsiteY44" fmla="*/ 3398293 h 3519443"/>
              <a:gd name="connsiteX45" fmla="*/ 1917093 w 2543577"/>
              <a:gd name="connsiteY45" fmla="*/ 3391469 h 3519443"/>
              <a:gd name="connsiteX46" fmla="*/ 1882974 w 2543577"/>
              <a:gd name="connsiteY46" fmla="*/ 3384645 h 3519443"/>
              <a:gd name="connsiteX47" fmla="*/ 1862502 w 2543577"/>
              <a:gd name="connsiteY47" fmla="*/ 3377821 h 3519443"/>
              <a:gd name="connsiteX48" fmla="*/ 1726024 w 2543577"/>
              <a:gd name="connsiteY48" fmla="*/ 3370997 h 3519443"/>
              <a:gd name="connsiteX49" fmla="*/ 1480365 w 2543577"/>
              <a:gd name="connsiteY49" fmla="*/ 3357349 h 3519443"/>
              <a:gd name="connsiteX50" fmla="*/ 1439421 w 2543577"/>
              <a:gd name="connsiteY50" fmla="*/ 3350526 h 3519443"/>
              <a:gd name="connsiteX51" fmla="*/ 1077756 w 2543577"/>
              <a:gd name="connsiteY51" fmla="*/ 3343702 h 3519443"/>
              <a:gd name="connsiteX52" fmla="*/ 886687 w 2543577"/>
              <a:gd name="connsiteY52" fmla="*/ 3323230 h 3519443"/>
              <a:gd name="connsiteX53" fmla="*/ 852568 w 2543577"/>
              <a:gd name="connsiteY53" fmla="*/ 3316406 h 3519443"/>
              <a:gd name="connsiteX54" fmla="*/ 825272 w 2543577"/>
              <a:gd name="connsiteY54" fmla="*/ 3309582 h 3519443"/>
              <a:gd name="connsiteX55" fmla="*/ 750209 w 2543577"/>
              <a:gd name="connsiteY55" fmla="*/ 3295934 h 3519443"/>
              <a:gd name="connsiteX56" fmla="*/ 388544 w 2543577"/>
              <a:gd name="connsiteY56" fmla="*/ 3295934 h 3519443"/>
              <a:gd name="connsiteX57" fmla="*/ 279362 w 2543577"/>
              <a:gd name="connsiteY57" fmla="*/ 3282287 h 3519443"/>
              <a:gd name="connsiteX58" fmla="*/ 258890 w 2543577"/>
              <a:gd name="connsiteY58" fmla="*/ 3268639 h 3519443"/>
              <a:gd name="connsiteX59" fmla="*/ 224771 w 2543577"/>
              <a:gd name="connsiteY59" fmla="*/ 3261815 h 3519443"/>
              <a:gd name="connsiteX60" fmla="*/ 204299 w 2543577"/>
              <a:gd name="connsiteY60" fmla="*/ 3254991 h 3519443"/>
              <a:gd name="connsiteX61" fmla="*/ 115589 w 2543577"/>
              <a:gd name="connsiteY61" fmla="*/ 3248167 h 3519443"/>
              <a:gd name="connsiteX62" fmla="*/ 122412 w 2543577"/>
              <a:gd name="connsiteY62" fmla="*/ 3166281 h 3519443"/>
              <a:gd name="connsiteX63" fmla="*/ 129236 w 2543577"/>
              <a:gd name="connsiteY63" fmla="*/ 3104866 h 3519443"/>
              <a:gd name="connsiteX64" fmla="*/ 136060 w 2543577"/>
              <a:gd name="connsiteY64" fmla="*/ 2763672 h 3519443"/>
              <a:gd name="connsiteX65" fmla="*/ 129236 w 2543577"/>
              <a:gd name="connsiteY65" fmla="*/ 2251881 h 3519443"/>
              <a:gd name="connsiteX66" fmla="*/ 129236 w 2543577"/>
              <a:gd name="connsiteY66" fmla="*/ 2135875 h 3519443"/>
              <a:gd name="connsiteX67" fmla="*/ 142884 w 2543577"/>
              <a:gd name="connsiteY67" fmla="*/ 2094931 h 3519443"/>
              <a:gd name="connsiteX68" fmla="*/ 136060 w 2543577"/>
              <a:gd name="connsiteY68" fmla="*/ 1282890 h 3519443"/>
              <a:gd name="connsiteX69" fmla="*/ 129236 w 2543577"/>
              <a:gd name="connsiteY69" fmla="*/ 1255594 h 3519443"/>
              <a:gd name="connsiteX70" fmla="*/ 142884 w 2543577"/>
              <a:gd name="connsiteY70" fmla="*/ 1009934 h 3519443"/>
              <a:gd name="connsiteX71" fmla="*/ 136060 w 2543577"/>
              <a:gd name="connsiteY71" fmla="*/ 395785 h 3519443"/>
              <a:gd name="connsiteX72" fmla="*/ 129236 w 2543577"/>
              <a:gd name="connsiteY72" fmla="*/ 361666 h 3519443"/>
              <a:gd name="connsiteX73" fmla="*/ 122412 w 2543577"/>
              <a:gd name="connsiteY73" fmla="*/ 177421 h 3519443"/>
              <a:gd name="connsiteX74" fmla="*/ 108765 w 2543577"/>
              <a:gd name="connsiteY74" fmla="*/ 68239 h 3519443"/>
              <a:gd name="connsiteX75" fmla="*/ 74645 w 2543577"/>
              <a:gd name="connsiteY75" fmla="*/ 0 h 3519443"/>
              <a:gd name="connsiteX0" fmla="*/ 74645 w 2543577"/>
              <a:gd name="connsiteY0" fmla="*/ 0 h 3519443"/>
              <a:gd name="connsiteX1" fmla="*/ 30361 w 2543577"/>
              <a:gd name="connsiteY1" fmla="*/ 15212 h 3519443"/>
              <a:gd name="connsiteX2" fmla="*/ 40526 w 2543577"/>
              <a:gd name="connsiteY2" fmla="*/ 102358 h 3519443"/>
              <a:gd name="connsiteX3" fmla="*/ 24852 w 2543577"/>
              <a:gd name="connsiteY3" fmla="*/ 375243 h 3519443"/>
              <a:gd name="connsiteX4" fmla="*/ 49731 w 2543577"/>
              <a:gd name="connsiteY4" fmla="*/ 516234 h 3519443"/>
              <a:gd name="connsiteX5" fmla="*/ 26558 w 2543577"/>
              <a:gd name="connsiteY5" fmla="*/ 641551 h 3519443"/>
              <a:gd name="connsiteX6" fmla="*/ 26878 w 2543577"/>
              <a:gd name="connsiteY6" fmla="*/ 812042 h 3519443"/>
              <a:gd name="connsiteX7" fmla="*/ 15327 w 2543577"/>
              <a:gd name="connsiteY7" fmla="*/ 937218 h 3519443"/>
              <a:gd name="connsiteX8" fmla="*/ 26878 w 2543577"/>
              <a:gd name="connsiteY8" fmla="*/ 1098645 h 3519443"/>
              <a:gd name="connsiteX9" fmla="*/ 38145 w 2543577"/>
              <a:gd name="connsiteY9" fmla="*/ 1354861 h 3519443"/>
              <a:gd name="connsiteX10" fmla="*/ 31001 w 2543577"/>
              <a:gd name="connsiteY10" fmla="*/ 1790949 h 3519443"/>
              <a:gd name="connsiteX11" fmla="*/ 33702 w 2543577"/>
              <a:gd name="connsiteY11" fmla="*/ 2053988 h 3519443"/>
              <a:gd name="connsiteX12" fmla="*/ 21476 w 2543577"/>
              <a:gd name="connsiteY12" fmla="*/ 2328507 h 3519443"/>
              <a:gd name="connsiteX13" fmla="*/ 33702 w 2543577"/>
              <a:gd name="connsiteY13" fmla="*/ 2538484 h 3519443"/>
              <a:gd name="connsiteX14" fmla="*/ 26878 w 2543577"/>
              <a:gd name="connsiteY14" fmla="*/ 2893326 h 3519443"/>
              <a:gd name="connsiteX15" fmla="*/ 33702 w 2543577"/>
              <a:gd name="connsiteY15" fmla="*/ 3002508 h 3519443"/>
              <a:gd name="connsiteX16" fmla="*/ 20054 w 2543577"/>
              <a:gd name="connsiteY16" fmla="*/ 3186752 h 3519443"/>
              <a:gd name="connsiteX17" fmla="*/ 13230 w 2543577"/>
              <a:gd name="connsiteY17" fmla="*/ 3254991 h 3519443"/>
              <a:gd name="connsiteX18" fmla="*/ 6406 w 2543577"/>
              <a:gd name="connsiteY18" fmla="*/ 3289111 h 3519443"/>
              <a:gd name="connsiteX19" fmla="*/ 13230 w 2543577"/>
              <a:gd name="connsiteY19" fmla="*/ 3384645 h 3519443"/>
              <a:gd name="connsiteX20" fmla="*/ 136060 w 2543577"/>
              <a:gd name="connsiteY20" fmla="*/ 3391469 h 3519443"/>
              <a:gd name="connsiteX21" fmla="*/ 163356 w 2543577"/>
              <a:gd name="connsiteY21" fmla="*/ 3398293 h 3519443"/>
              <a:gd name="connsiteX22" fmla="*/ 518197 w 2543577"/>
              <a:gd name="connsiteY22" fmla="*/ 3411940 h 3519443"/>
              <a:gd name="connsiteX23" fmla="*/ 750209 w 2543577"/>
              <a:gd name="connsiteY23" fmla="*/ 3432412 h 3519443"/>
              <a:gd name="connsiteX24" fmla="*/ 886687 w 2543577"/>
              <a:gd name="connsiteY24" fmla="*/ 3425588 h 3519443"/>
              <a:gd name="connsiteX25" fmla="*/ 907159 w 2543577"/>
              <a:gd name="connsiteY25" fmla="*/ 3418764 h 3519443"/>
              <a:gd name="connsiteX26" fmla="*/ 1111875 w 2543577"/>
              <a:gd name="connsiteY26" fmla="*/ 3418764 h 3519443"/>
              <a:gd name="connsiteX27" fmla="*/ 1173290 w 2543577"/>
              <a:gd name="connsiteY27" fmla="*/ 3446060 h 3519443"/>
              <a:gd name="connsiteX28" fmla="*/ 1214233 w 2543577"/>
              <a:gd name="connsiteY28" fmla="*/ 3459708 h 3519443"/>
              <a:gd name="connsiteX29" fmla="*/ 1282472 w 2543577"/>
              <a:gd name="connsiteY29" fmla="*/ 3452884 h 3519443"/>
              <a:gd name="connsiteX30" fmla="*/ 1309768 w 2543577"/>
              <a:gd name="connsiteY30" fmla="*/ 3446060 h 3519443"/>
              <a:gd name="connsiteX31" fmla="*/ 1603195 w 2543577"/>
              <a:gd name="connsiteY31" fmla="*/ 3439236 h 3519443"/>
              <a:gd name="connsiteX32" fmla="*/ 1814735 w 2543577"/>
              <a:gd name="connsiteY32" fmla="*/ 3446060 h 3519443"/>
              <a:gd name="connsiteX33" fmla="*/ 1842030 w 2543577"/>
              <a:gd name="connsiteY33" fmla="*/ 3452884 h 3519443"/>
              <a:gd name="connsiteX34" fmla="*/ 1903445 w 2543577"/>
              <a:gd name="connsiteY34" fmla="*/ 3466531 h 3519443"/>
              <a:gd name="connsiteX35" fmla="*/ 1923917 w 2543577"/>
              <a:gd name="connsiteY35" fmla="*/ 3473355 h 3519443"/>
              <a:gd name="connsiteX36" fmla="*/ 2183224 w 2543577"/>
              <a:gd name="connsiteY36" fmla="*/ 3480179 h 3519443"/>
              <a:gd name="connsiteX37" fmla="*/ 2401589 w 2543577"/>
              <a:gd name="connsiteY37" fmla="*/ 3487003 h 3519443"/>
              <a:gd name="connsiteX38" fmla="*/ 2531242 w 2543577"/>
              <a:gd name="connsiteY38" fmla="*/ 3493827 h 3519443"/>
              <a:gd name="connsiteX39" fmla="*/ 2524418 w 2543577"/>
              <a:gd name="connsiteY39" fmla="*/ 3411940 h 3519443"/>
              <a:gd name="connsiteX40" fmla="*/ 2435708 w 2543577"/>
              <a:gd name="connsiteY40" fmla="*/ 3405117 h 3519443"/>
              <a:gd name="connsiteX41" fmla="*/ 2237815 w 2543577"/>
              <a:gd name="connsiteY41" fmla="*/ 3391469 h 3519443"/>
              <a:gd name="connsiteX42" fmla="*/ 2108162 w 2543577"/>
              <a:gd name="connsiteY42" fmla="*/ 3391469 h 3519443"/>
              <a:gd name="connsiteX43" fmla="*/ 2101338 w 2543577"/>
              <a:gd name="connsiteY43" fmla="*/ 3411940 h 3519443"/>
              <a:gd name="connsiteX44" fmla="*/ 1944389 w 2543577"/>
              <a:gd name="connsiteY44" fmla="*/ 3398293 h 3519443"/>
              <a:gd name="connsiteX45" fmla="*/ 1917093 w 2543577"/>
              <a:gd name="connsiteY45" fmla="*/ 3391469 h 3519443"/>
              <a:gd name="connsiteX46" fmla="*/ 1882974 w 2543577"/>
              <a:gd name="connsiteY46" fmla="*/ 3384645 h 3519443"/>
              <a:gd name="connsiteX47" fmla="*/ 1862502 w 2543577"/>
              <a:gd name="connsiteY47" fmla="*/ 3377821 h 3519443"/>
              <a:gd name="connsiteX48" fmla="*/ 1726024 w 2543577"/>
              <a:gd name="connsiteY48" fmla="*/ 3370997 h 3519443"/>
              <a:gd name="connsiteX49" fmla="*/ 1480365 w 2543577"/>
              <a:gd name="connsiteY49" fmla="*/ 3357349 h 3519443"/>
              <a:gd name="connsiteX50" fmla="*/ 1439421 w 2543577"/>
              <a:gd name="connsiteY50" fmla="*/ 3350526 h 3519443"/>
              <a:gd name="connsiteX51" fmla="*/ 1077756 w 2543577"/>
              <a:gd name="connsiteY51" fmla="*/ 3343702 h 3519443"/>
              <a:gd name="connsiteX52" fmla="*/ 886687 w 2543577"/>
              <a:gd name="connsiteY52" fmla="*/ 3323230 h 3519443"/>
              <a:gd name="connsiteX53" fmla="*/ 852568 w 2543577"/>
              <a:gd name="connsiteY53" fmla="*/ 3316406 h 3519443"/>
              <a:gd name="connsiteX54" fmla="*/ 825272 w 2543577"/>
              <a:gd name="connsiteY54" fmla="*/ 3309582 h 3519443"/>
              <a:gd name="connsiteX55" fmla="*/ 750209 w 2543577"/>
              <a:gd name="connsiteY55" fmla="*/ 3295934 h 3519443"/>
              <a:gd name="connsiteX56" fmla="*/ 388544 w 2543577"/>
              <a:gd name="connsiteY56" fmla="*/ 3295934 h 3519443"/>
              <a:gd name="connsiteX57" fmla="*/ 279362 w 2543577"/>
              <a:gd name="connsiteY57" fmla="*/ 3282287 h 3519443"/>
              <a:gd name="connsiteX58" fmla="*/ 258890 w 2543577"/>
              <a:gd name="connsiteY58" fmla="*/ 3268639 h 3519443"/>
              <a:gd name="connsiteX59" fmla="*/ 224771 w 2543577"/>
              <a:gd name="connsiteY59" fmla="*/ 3261815 h 3519443"/>
              <a:gd name="connsiteX60" fmla="*/ 204299 w 2543577"/>
              <a:gd name="connsiteY60" fmla="*/ 3254991 h 3519443"/>
              <a:gd name="connsiteX61" fmla="*/ 115589 w 2543577"/>
              <a:gd name="connsiteY61" fmla="*/ 3248167 h 3519443"/>
              <a:gd name="connsiteX62" fmla="*/ 122412 w 2543577"/>
              <a:gd name="connsiteY62" fmla="*/ 3166281 h 3519443"/>
              <a:gd name="connsiteX63" fmla="*/ 129236 w 2543577"/>
              <a:gd name="connsiteY63" fmla="*/ 3104866 h 3519443"/>
              <a:gd name="connsiteX64" fmla="*/ 136060 w 2543577"/>
              <a:gd name="connsiteY64" fmla="*/ 2763672 h 3519443"/>
              <a:gd name="connsiteX65" fmla="*/ 129236 w 2543577"/>
              <a:gd name="connsiteY65" fmla="*/ 2251881 h 3519443"/>
              <a:gd name="connsiteX66" fmla="*/ 129236 w 2543577"/>
              <a:gd name="connsiteY66" fmla="*/ 2135875 h 3519443"/>
              <a:gd name="connsiteX67" fmla="*/ 142884 w 2543577"/>
              <a:gd name="connsiteY67" fmla="*/ 2094931 h 3519443"/>
              <a:gd name="connsiteX68" fmla="*/ 136060 w 2543577"/>
              <a:gd name="connsiteY68" fmla="*/ 1282890 h 3519443"/>
              <a:gd name="connsiteX69" fmla="*/ 129236 w 2543577"/>
              <a:gd name="connsiteY69" fmla="*/ 1255594 h 3519443"/>
              <a:gd name="connsiteX70" fmla="*/ 142884 w 2543577"/>
              <a:gd name="connsiteY70" fmla="*/ 1009934 h 3519443"/>
              <a:gd name="connsiteX71" fmla="*/ 136060 w 2543577"/>
              <a:gd name="connsiteY71" fmla="*/ 395785 h 3519443"/>
              <a:gd name="connsiteX72" fmla="*/ 129236 w 2543577"/>
              <a:gd name="connsiteY72" fmla="*/ 361666 h 3519443"/>
              <a:gd name="connsiteX73" fmla="*/ 122412 w 2543577"/>
              <a:gd name="connsiteY73" fmla="*/ 177421 h 3519443"/>
              <a:gd name="connsiteX74" fmla="*/ 108765 w 2543577"/>
              <a:gd name="connsiteY74" fmla="*/ 68239 h 3519443"/>
              <a:gd name="connsiteX75" fmla="*/ 74645 w 2543577"/>
              <a:gd name="connsiteY75" fmla="*/ 0 h 3519443"/>
              <a:gd name="connsiteX0" fmla="*/ 74645 w 2543577"/>
              <a:gd name="connsiteY0" fmla="*/ 0 h 3519443"/>
              <a:gd name="connsiteX1" fmla="*/ 30361 w 2543577"/>
              <a:gd name="connsiteY1" fmla="*/ 15212 h 3519443"/>
              <a:gd name="connsiteX2" fmla="*/ 40526 w 2543577"/>
              <a:gd name="connsiteY2" fmla="*/ 102358 h 3519443"/>
              <a:gd name="connsiteX3" fmla="*/ 24852 w 2543577"/>
              <a:gd name="connsiteY3" fmla="*/ 375243 h 3519443"/>
              <a:gd name="connsiteX4" fmla="*/ 49731 w 2543577"/>
              <a:gd name="connsiteY4" fmla="*/ 516234 h 3519443"/>
              <a:gd name="connsiteX5" fmla="*/ 26558 w 2543577"/>
              <a:gd name="connsiteY5" fmla="*/ 641551 h 3519443"/>
              <a:gd name="connsiteX6" fmla="*/ 26878 w 2543577"/>
              <a:gd name="connsiteY6" fmla="*/ 812042 h 3519443"/>
              <a:gd name="connsiteX7" fmla="*/ 15327 w 2543577"/>
              <a:gd name="connsiteY7" fmla="*/ 937218 h 3519443"/>
              <a:gd name="connsiteX8" fmla="*/ 26878 w 2543577"/>
              <a:gd name="connsiteY8" fmla="*/ 1098645 h 3519443"/>
              <a:gd name="connsiteX9" fmla="*/ 38145 w 2543577"/>
              <a:gd name="connsiteY9" fmla="*/ 1354861 h 3519443"/>
              <a:gd name="connsiteX10" fmla="*/ 31001 w 2543577"/>
              <a:gd name="connsiteY10" fmla="*/ 1790949 h 3519443"/>
              <a:gd name="connsiteX11" fmla="*/ 33702 w 2543577"/>
              <a:gd name="connsiteY11" fmla="*/ 2053988 h 3519443"/>
              <a:gd name="connsiteX12" fmla="*/ 21476 w 2543577"/>
              <a:gd name="connsiteY12" fmla="*/ 2328507 h 3519443"/>
              <a:gd name="connsiteX13" fmla="*/ 33702 w 2543577"/>
              <a:gd name="connsiteY13" fmla="*/ 2538484 h 3519443"/>
              <a:gd name="connsiteX14" fmla="*/ 26878 w 2543577"/>
              <a:gd name="connsiteY14" fmla="*/ 2893326 h 3519443"/>
              <a:gd name="connsiteX15" fmla="*/ 21796 w 2543577"/>
              <a:gd name="connsiteY15" fmla="*/ 2992983 h 3519443"/>
              <a:gd name="connsiteX16" fmla="*/ 20054 w 2543577"/>
              <a:gd name="connsiteY16" fmla="*/ 3186752 h 3519443"/>
              <a:gd name="connsiteX17" fmla="*/ 13230 w 2543577"/>
              <a:gd name="connsiteY17" fmla="*/ 3254991 h 3519443"/>
              <a:gd name="connsiteX18" fmla="*/ 6406 w 2543577"/>
              <a:gd name="connsiteY18" fmla="*/ 3289111 h 3519443"/>
              <a:gd name="connsiteX19" fmla="*/ 13230 w 2543577"/>
              <a:gd name="connsiteY19" fmla="*/ 3384645 h 3519443"/>
              <a:gd name="connsiteX20" fmla="*/ 136060 w 2543577"/>
              <a:gd name="connsiteY20" fmla="*/ 3391469 h 3519443"/>
              <a:gd name="connsiteX21" fmla="*/ 163356 w 2543577"/>
              <a:gd name="connsiteY21" fmla="*/ 3398293 h 3519443"/>
              <a:gd name="connsiteX22" fmla="*/ 518197 w 2543577"/>
              <a:gd name="connsiteY22" fmla="*/ 3411940 h 3519443"/>
              <a:gd name="connsiteX23" fmla="*/ 750209 w 2543577"/>
              <a:gd name="connsiteY23" fmla="*/ 3432412 h 3519443"/>
              <a:gd name="connsiteX24" fmla="*/ 886687 w 2543577"/>
              <a:gd name="connsiteY24" fmla="*/ 3425588 h 3519443"/>
              <a:gd name="connsiteX25" fmla="*/ 907159 w 2543577"/>
              <a:gd name="connsiteY25" fmla="*/ 3418764 h 3519443"/>
              <a:gd name="connsiteX26" fmla="*/ 1111875 w 2543577"/>
              <a:gd name="connsiteY26" fmla="*/ 3418764 h 3519443"/>
              <a:gd name="connsiteX27" fmla="*/ 1173290 w 2543577"/>
              <a:gd name="connsiteY27" fmla="*/ 3446060 h 3519443"/>
              <a:gd name="connsiteX28" fmla="*/ 1214233 w 2543577"/>
              <a:gd name="connsiteY28" fmla="*/ 3459708 h 3519443"/>
              <a:gd name="connsiteX29" fmla="*/ 1282472 w 2543577"/>
              <a:gd name="connsiteY29" fmla="*/ 3452884 h 3519443"/>
              <a:gd name="connsiteX30" fmla="*/ 1309768 w 2543577"/>
              <a:gd name="connsiteY30" fmla="*/ 3446060 h 3519443"/>
              <a:gd name="connsiteX31" fmla="*/ 1603195 w 2543577"/>
              <a:gd name="connsiteY31" fmla="*/ 3439236 h 3519443"/>
              <a:gd name="connsiteX32" fmla="*/ 1814735 w 2543577"/>
              <a:gd name="connsiteY32" fmla="*/ 3446060 h 3519443"/>
              <a:gd name="connsiteX33" fmla="*/ 1842030 w 2543577"/>
              <a:gd name="connsiteY33" fmla="*/ 3452884 h 3519443"/>
              <a:gd name="connsiteX34" fmla="*/ 1903445 w 2543577"/>
              <a:gd name="connsiteY34" fmla="*/ 3466531 h 3519443"/>
              <a:gd name="connsiteX35" fmla="*/ 1923917 w 2543577"/>
              <a:gd name="connsiteY35" fmla="*/ 3473355 h 3519443"/>
              <a:gd name="connsiteX36" fmla="*/ 2183224 w 2543577"/>
              <a:gd name="connsiteY36" fmla="*/ 3480179 h 3519443"/>
              <a:gd name="connsiteX37" fmla="*/ 2401589 w 2543577"/>
              <a:gd name="connsiteY37" fmla="*/ 3487003 h 3519443"/>
              <a:gd name="connsiteX38" fmla="*/ 2531242 w 2543577"/>
              <a:gd name="connsiteY38" fmla="*/ 3493827 h 3519443"/>
              <a:gd name="connsiteX39" fmla="*/ 2524418 w 2543577"/>
              <a:gd name="connsiteY39" fmla="*/ 3411940 h 3519443"/>
              <a:gd name="connsiteX40" fmla="*/ 2435708 w 2543577"/>
              <a:gd name="connsiteY40" fmla="*/ 3405117 h 3519443"/>
              <a:gd name="connsiteX41" fmla="*/ 2237815 w 2543577"/>
              <a:gd name="connsiteY41" fmla="*/ 3391469 h 3519443"/>
              <a:gd name="connsiteX42" fmla="*/ 2108162 w 2543577"/>
              <a:gd name="connsiteY42" fmla="*/ 3391469 h 3519443"/>
              <a:gd name="connsiteX43" fmla="*/ 2101338 w 2543577"/>
              <a:gd name="connsiteY43" fmla="*/ 3411940 h 3519443"/>
              <a:gd name="connsiteX44" fmla="*/ 1944389 w 2543577"/>
              <a:gd name="connsiteY44" fmla="*/ 3398293 h 3519443"/>
              <a:gd name="connsiteX45" fmla="*/ 1917093 w 2543577"/>
              <a:gd name="connsiteY45" fmla="*/ 3391469 h 3519443"/>
              <a:gd name="connsiteX46" fmla="*/ 1882974 w 2543577"/>
              <a:gd name="connsiteY46" fmla="*/ 3384645 h 3519443"/>
              <a:gd name="connsiteX47" fmla="*/ 1862502 w 2543577"/>
              <a:gd name="connsiteY47" fmla="*/ 3377821 h 3519443"/>
              <a:gd name="connsiteX48" fmla="*/ 1726024 w 2543577"/>
              <a:gd name="connsiteY48" fmla="*/ 3370997 h 3519443"/>
              <a:gd name="connsiteX49" fmla="*/ 1480365 w 2543577"/>
              <a:gd name="connsiteY49" fmla="*/ 3357349 h 3519443"/>
              <a:gd name="connsiteX50" fmla="*/ 1439421 w 2543577"/>
              <a:gd name="connsiteY50" fmla="*/ 3350526 h 3519443"/>
              <a:gd name="connsiteX51" fmla="*/ 1077756 w 2543577"/>
              <a:gd name="connsiteY51" fmla="*/ 3343702 h 3519443"/>
              <a:gd name="connsiteX52" fmla="*/ 886687 w 2543577"/>
              <a:gd name="connsiteY52" fmla="*/ 3323230 h 3519443"/>
              <a:gd name="connsiteX53" fmla="*/ 852568 w 2543577"/>
              <a:gd name="connsiteY53" fmla="*/ 3316406 h 3519443"/>
              <a:gd name="connsiteX54" fmla="*/ 825272 w 2543577"/>
              <a:gd name="connsiteY54" fmla="*/ 3309582 h 3519443"/>
              <a:gd name="connsiteX55" fmla="*/ 750209 w 2543577"/>
              <a:gd name="connsiteY55" fmla="*/ 3295934 h 3519443"/>
              <a:gd name="connsiteX56" fmla="*/ 388544 w 2543577"/>
              <a:gd name="connsiteY56" fmla="*/ 3295934 h 3519443"/>
              <a:gd name="connsiteX57" fmla="*/ 279362 w 2543577"/>
              <a:gd name="connsiteY57" fmla="*/ 3282287 h 3519443"/>
              <a:gd name="connsiteX58" fmla="*/ 258890 w 2543577"/>
              <a:gd name="connsiteY58" fmla="*/ 3268639 h 3519443"/>
              <a:gd name="connsiteX59" fmla="*/ 224771 w 2543577"/>
              <a:gd name="connsiteY59" fmla="*/ 3261815 h 3519443"/>
              <a:gd name="connsiteX60" fmla="*/ 204299 w 2543577"/>
              <a:gd name="connsiteY60" fmla="*/ 3254991 h 3519443"/>
              <a:gd name="connsiteX61" fmla="*/ 115589 w 2543577"/>
              <a:gd name="connsiteY61" fmla="*/ 3248167 h 3519443"/>
              <a:gd name="connsiteX62" fmla="*/ 122412 w 2543577"/>
              <a:gd name="connsiteY62" fmla="*/ 3166281 h 3519443"/>
              <a:gd name="connsiteX63" fmla="*/ 129236 w 2543577"/>
              <a:gd name="connsiteY63" fmla="*/ 3104866 h 3519443"/>
              <a:gd name="connsiteX64" fmla="*/ 136060 w 2543577"/>
              <a:gd name="connsiteY64" fmla="*/ 2763672 h 3519443"/>
              <a:gd name="connsiteX65" fmla="*/ 129236 w 2543577"/>
              <a:gd name="connsiteY65" fmla="*/ 2251881 h 3519443"/>
              <a:gd name="connsiteX66" fmla="*/ 129236 w 2543577"/>
              <a:gd name="connsiteY66" fmla="*/ 2135875 h 3519443"/>
              <a:gd name="connsiteX67" fmla="*/ 142884 w 2543577"/>
              <a:gd name="connsiteY67" fmla="*/ 2094931 h 3519443"/>
              <a:gd name="connsiteX68" fmla="*/ 136060 w 2543577"/>
              <a:gd name="connsiteY68" fmla="*/ 1282890 h 3519443"/>
              <a:gd name="connsiteX69" fmla="*/ 129236 w 2543577"/>
              <a:gd name="connsiteY69" fmla="*/ 1255594 h 3519443"/>
              <a:gd name="connsiteX70" fmla="*/ 142884 w 2543577"/>
              <a:gd name="connsiteY70" fmla="*/ 1009934 h 3519443"/>
              <a:gd name="connsiteX71" fmla="*/ 136060 w 2543577"/>
              <a:gd name="connsiteY71" fmla="*/ 395785 h 3519443"/>
              <a:gd name="connsiteX72" fmla="*/ 129236 w 2543577"/>
              <a:gd name="connsiteY72" fmla="*/ 361666 h 3519443"/>
              <a:gd name="connsiteX73" fmla="*/ 122412 w 2543577"/>
              <a:gd name="connsiteY73" fmla="*/ 177421 h 3519443"/>
              <a:gd name="connsiteX74" fmla="*/ 108765 w 2543577"/>
              <a:gd name="connsiteY74" fmla="*/ 68239 h 3519443"/>
              <a:gd name="connsiteX75" fmla="*/ 74645 w 2543577"/>
              <a:gd name="connsiteY75" fmla="*/ 0 h 3519443"/>
              <a:gd name="connsiteX0" fmla="*/ 74645 w 2543577"/>
              <a:gd name="connsiteY0" fmla="*/ 0 h 3519443"/>
              <a:gd name="connsiteX1" fmla="*/ 30361 w 2543577"/>
              <a:gd name="connsiteY1" fmla="*/ 15212 h 3519443"/>
              <a:gd name="connsiteX2" fmla="*/ 40526 w 2543577"/>
              <a:gd name="connsiteY2" fmla="*/ 102358 h 3519443"/>
              <a:gd name="connsiteX3" fmla="*/ 24852 w 2543577"/>
              <a:gd name="connsiteY3" fmla="*/ 375243 h 3519443"/>
              <a:gd name="connsiteX4" fmla="*/ 49731 w 2543577"/>
              <a:gd name="connsiteY4" fmla="*/ 516234 h 3519443"/>
              <a:gd name="connsiteX5" fmla="*/ 26558 w 2543577"/>
              <a:gd name="connsiteY5" fmla="*/ 641551 h 3519443"/>
              <a:gd name="connsiteX6" fmla="*/ 26878 w 2543577"/>
              <a:gd name="connsiteY6" fmla="*/ 812042 h 3519443"/>
              <a:gd name="connsiteX7" fmla="*/ 15327 w 2543577"/>
              <a:gd name="connsiteY7" fmla="*/ 937218 h 3519443"/>
              <a:gd name="connsiteX8" fmla="*/ 26878 w 2543577"/>
              <a:gd name="connsiteY8" fmla="*/ 1098645 h 3519443"/>
              <a:gd name="connsiteX9" fmla="*/ 38145 w 2543577"/>
              <a:gd name="connsiteY9" fmla="*/ 1354861 h 3519443"/>
              <a:gd name="connsiteX10" fmla="*/ 31001 w 2543577"/>
              <a:gd name="connsiteY10" fmla="*/ 1790949 h 3519443"/>
              <a:gd name="connsiteX11" fmla="*/ 33702 w 2543577"/>
              <a:gd name="connsiteY11" fmla="*/ 2053988 h 3519443"/>
              <a:gd name="connsiteX12" fmla="*/ 21476 w 2543577"/>
              <a:gd name="connsiteY12" fmla="*/ 2328507 h 3519443"/>
              <a:gd name="connsiteX13" fmla="*/ 33702 w 2543577"/>
              <a:gd name="connsiteY13" fmla="*/ 2538484 h 3519443"/>
              <a:gd name="connsiteX14" fmla="*/ 26878 w 2543577"/>
              <a:gd name="connsiteY14" fmla="*/ 2893326 h 3519443"/>
              <a:gd name="connsiteX15" fmla="*/ 21796 w 2543577"/>
              <a:gd name="connsiteY15" fmla="*/ 2992983 h 3519443"/>
              <a:gd name="connsiteX16" fmla="*/ 20054 w 2543577"/>
              <a:gd name="connsiteY16" fmla="*/ 3186752 h 3519443"/>
              <a:gd name="connsiteX17" fmla="*/ 13230 w 2543577"/>
              <a:gd name="connsiteY17" fmla="*/ 3254991 h 3519443"/>
              <a:gd name="connsiteX18" fmla="*/ 6406 w 2543577"/>
              <a:gd name="connsiteY18" fmla="*/ 3289111 h 3519443"/>
              <a:gd name="connsiteX19" fmla="*/ 13230 w 2543577"/>
              <a:gd name="connsiteY19" fmla="*/ 3384645 h 3519443"/>
              <a:gd name="connsiteX20" fmla="*/ 136060 w 2543577"/>
              <a:gd name="connsiteY20" fmla="*/ 3391469 h 3519443"/>
              <a:gd name="connsiteX21" fmla="*/ 163356 w 2543577"/>
              <a:gd name="connsiteY21" fmla="*/ 3398293 h 3519443"/>
              <a:gd name="connsiteX22" fmla="*/ 518197 w 2543577"/>
              <a:gd name="connsiteY22" fmla="*/ 3411940 h 3519443"/>
              <a:gd name="connsiteX23" fmla="*/ 750209 w 2543577"/>
              <a:gd name="connsiteY23" fmla="*/ 3432412 h 3519443"/>
              <a:gd name="connsiteX24" fmla="*/ 879544 w 2543577"/>
              <a:gd name="connsiteY24" fmla="*/ 3444638 h 3519443"/>
              <a:gd name="connsiteX25" fmla="*/ 907159 w 2543577"/>
              <a:gd name="connsiteY25" fmla="*/ 3418764 h 3519443"/>
              <a:gd name="connsiteX26" fmla="*/ 1111875 w 2543577"/>
              <a:gd name="connsiteY26" fmla="*/ 3418764 h 3519443"/>
              <a:gd name="connsiteX27" fmla="*/ 1173290 w 2543577"/>
              <a:gd name="connsiteY27" fmla="*/ 3446060 h 3519443"/>
              <a:gd name="connsiteX28" fmla="*/ 1214233 w 2543577"/>
              <a:gd name="connsiteY28" fmla="*/ 3459708 h 3519443"/>
              <a:gd name="connsiteX29" fmla="*/ 1282472 w 2543577"/>
              <a:gd name="connsiteY29" fmla="*/ 3452884 h 3519443"/>
              <a:gd name="connsiteX30" fmla="*/ 1309768 w 2543577"/>
              <a:gd name="connsiteY30" fmla="*/ 3446060 h 3519443"/>
              <a:gd name="connsiteX31" fmla="*/ 1603195 w 2543577"/>
              <a:gd name="connsiteY31" fmla="*/ 3439236 h 3519443"/>
              <a:gd name="connsiteX32" fmla="*/ 1814735 w 2543577"/>
              <a:gd name="connsiteY32" fmla="*/ 3446060 h 3519443"/>
              <a:gd name="connsiteX33" fmla="*/ 1842030 w 2543577"/>
              <a:gd name="connsiteY33" fmla="*/ 3452884 h 3519443"/>
              <a:gd name="connsiteX34" fmla="*/ 1903445 w 2543577"/>
              <a:gd name="connsiteY34" fmla="*/ 3466531 h 3519443"/>
              <a:gd name="connsiteX35" fmla="*/ 1923917 w 2543577"/>
              <a:gd name="connsiteY35" fmla="*/ 3473355 h 3519443"/>
              <a:gd name="connsiteX36" fmla="*/ 2183224 w 2543577"/>
              <a:gd name="connsiteY36" fmla="*/ 3480179 h 3519443"/>
              <a:gd name="connsiteX37" fmla="*/ 2401589 w 2543577"/>
              <a:gd name="connsiteY37" fmla="*/ 3487003 h 3519443"/>
              <a:gd name="connsiteX38" fmla="*/ 2531242 w 2543577"/>
              <a:gd name="connsiteY38" fmla="*/ 3493827 h 3519443"/>
              <a:gd name="connsiteX39" fmla="*/ 2524418 w 2543577"/>
              <a:gd name="connsiteY39" fmla="*/ 3411940 h 3519443"/>
              <a:gd name="connsiteX40" fmla="*/ 2435708 w 2543577"/>
              <a:gd name="connsiteY40" fmla="*/ 3405117 h 3519443"/>
              <a:gd name="connsiteX41" fmla="*/ 2237815 w 2543577"/>
              <a:gd name="connsiteY41" fmla="*/ 3391469 h 3519443"/>
              <a:gd name="connsiteX42" fmla="*/ 2108162 w 2543577"/>
              <a:gd name="connsiteY42" fmla="*/ 3391469 h 3519443"/>
              <a:gd name="connsiteX43" fmla="*/ 2101338 w 2543577"/>
              <a:gd name="connsiteY43" fmla="*/ 3411940 h 3519443"/>
              <a:gd name="connsiteX44" fmla="*/ 1944389 w 2543577"/>
              <a:gd name="connsiteY44" fmla="*/ 3398293 h 3519443"/>
              <a:gd name="connsiteX45" fmla="*/ 1917093 w 2543577"/>
              <a:gd name="connsiteY45" fmla="*/ 3391469 h 3519443"/>
              <a:gd name="connsiteX46" fmla="*/ 1882974 w 2543577"/>
              <a:gd name="connsiteY46" fmla="*/ 3384645 h 3519443"/>
              <a:gd name="connsiteX47" fmla="*/ 1862502 w 2543577"/>
              <a:gd name="connsiteY47" fmla="*/ 3377821 h 3519443"/>
              <a:gd name="connsiteX48" fmla="*/ 1726024 w 2543577"/>
              <a:gd name="connsiteY48" fmla="*/ 3370997 h 3519443"/>
              <a:gd name="connsiteX49" fmla="*/ 1480365 w 2543577"/>
              <a:gd name="connsiteY49" fmla="*/ 3357349 h 3519443"/>
              <a:gd name="connsiteX50" fmla="*/ 1439421 w 2543577"/>
              <a:gd name="connsiteY50" fmla="*/ 3350526 h 3519443"/>
              <a:gd name="connsiteX51" fmla="*/ 1077756 w 2543577"/>
              <a:gd name="connsiteY51" fmla="*/ 3343702 h 3519443"/>
              <a:gd name="connsiteX52" fmla="*/ 886687 w 2543577"/>
              <a:gd name="connsiteY52" fmla="*/ 3323230 h 3519443"/>
              <a:gd name="connsiteX53" fmla="*/ 852568 w 2543577"/>
              <a:gd name="connsiteY53" fmla="*/ 3316406 h 3519443"/>
              <a:gd name="connsiteX54" fmla="*/ 825272 w 2543577"/>
              <a:gd name="connsiteY54" fmla="*/ 3309582 h 3519443"/>
              <a:gd name="connsiteX55" fmla="*/ 750209 w 2543577"/>
              <a:gd name="connsiteY55" fmla="*/ 3295934 h 3519443"/>
              <a:gd name="connsiteX56" fmla="*/ 388544 w 2543577"/>
              <a:gd name="connsiteY56" fmla="*/ 3295934 h 3519443"/>
              <a:gd name="connsiteX57" fmla="*/ 279362 w 2543577"/>
              <a:gd name="connsiteY57" fmla="*/ 3282287 h 3519443"/>
              <a:gd name="connsiteX58" fmla="*/ 258890 w 2543577"/>
              <a:gd name="connsiteY58" fmla="*/ 3268639 h 3519443"/>
              <a:gd name="connsiteX59" fmla="*/ 224771 w 2543577"/>
              <a:gd name="connsiteY59" fmla="*/ 3261815 h 3519443"/>
              <a:gd name="connsiteX60" fmla="*/ 204299 w 2543577"/>
              <a:gd name="connsiteY60" fmla="*/ 3254991 h 3519443"/>
              <a:gd name="connsiteX61" fmla="*/ 115589 w 2543577"/>
              <a:gd name="connsiteY61" fmla="*/ 3248167 h 3519443"/>
              <a:gd name="connsiteX62" fmla="*/ 122412 w 2543577"/>
              <a:gd name="connsiteY62" fmla="*/ 3166281 h 3519443"/>
              <a:gd name="connsiteX63" fmla="*/ 129236 w 2543577"/>
              <a:gd name="connsiteY63" fmla="*/ 3104866 h 3519443"/>
              <a:gd name="connsiteX64" fmla="*/ 136060 w 2543577"/>
              <a:gd name="connsiteY64" fmla="*/ 2763672 h 3519443"/>
              <a:gd name="connsiteX65" fmla="*/ 129236 w 2543577"/>
              <a:gd name="connsiteY65" fmla="*/ 2251881 h 3519443"/>
              <a:gd name="connsiteX66" fmla="*/ 129236 w 2543577"/>
              <a:gd name="connsiteY66" fmla="*/ 2135875 h 3519443"/>
              <a:gd name="connsiteX67" fmla="*/ 142884 w 2543577"/>
              <a:gd name="connsiteY67" fmla="*/ 2094931 h 3519443"/>
              <a:gd name="connsiteX68" fmla="*/ 136060 w 2543577"/>
              <a:gd name="connsiteY68" fmla="*/ 1282890 h 3519443"/>
              <a:gd name="connsiteX69" fmla="*/ 129236 w 2543577"/>
              <a:gd name="connsiteY69" fmla="*/ 1255594 h 3519443"/>
              <a:gd name="connsiteX70" fmla="*/ 142884 w 2543577"/>
              <a:gd name="connsiteY70" fmla="*/ 1009934 h 3519443"/>
              <a:gd name="connsiteX71" fmla="*/ 136060 w 2543577"/>
              <a:gd name="connsiteY71" fmla="*/ 395785 h 3519443"/>
              <a:gd name="connsiteX72" fmla="*/ 129236 w 2543577"/>
              <a:gd name="connsiteY72" fmla="*/ 361666 h 3519443"/>
              <a:gd name="connsiteX73" fmla="*/ 122412 w 2543577"/>
              <a:gd name="connsiteY73" fmla="*/ 177421 h 3519443"/>
              <a:gd name="connsiteX74" fmla="*/ 108765 w 2543577"/>
              <a:gd name="connsiteY74" fmla="*/ 68239 h 3519443"/>
              <a:gd name="connsiteX75" fmla="*/ 74645 w 2543577"/>
              <a:gd name="connsiteY75" fmla="*/ 0 h 3519443"/>
              <a:gd name="connsiteX0" fmla="*/ 74645 w 2543577"/>
              <a:gd name="connsiteY0" fmla="*/ 0 h 3519443"/>
              <a:gd name="connsiteX1" fmla="*/ 30361 w 2543577"/>
              <a:gd name="connsiteY1" fmla="*/ 15212 h 3519443"/>
              <a:gd name="connsiteX2" fmla="*/ 40526 w 2543577"/>
              <a:gd name="connsiteY2" fmla="*/ 102358 h 3519443"/>
              <a:gd name="connsiteX3" fmla="*/ 24852 w 2543577"/>
              <a:gd name="connsiteY3" fmla="*/ 375243 h 3519443"/>
              <a:gd name="connsiteX4" fmla="*/ 49731 w 2543577"/>
              <a:gd name="connsiteY4" fmla="*/ 516234 h 3519443"/>
              <a:gd name="connsiteX5" fmla="*/ 26558 w 2543577"/>
              <a:gd name="connsiteY5" fmla="*/ 641551 h 3519443"/>
              <a:gd name="connsiteX6" fmla="*/ 26878 w 2543577"/>
              <a:gd name="connsiteY6" fmla="*/ 812042 h 3519443"/>
              <a:gd name="connsiteX7" fmla="*/ 15327 w 2543577"/>
              <a:gd name="connsiteY7" fmla="*/ 937218 h 3519443"/>
              <a:gd name="connsiteX8" fmla="*/ 26878 w 2543577"/>
              <a:gd name="connsiteY8" fmla="*/ 1098645 h 3519443"/>
              <a:gd name="connsiteX9" fmla="*/ 38145 w 2543577"/>
              <a:gd name="connsiteY9" fmla="*/ 1354861 h 3519443"/>
              <a:gd name="connsiteX10" fmla="*/ 31001 w 2543577"/>
              <a:gd name="connsiteY10" fmla="*/ 1790949 h 3519443"/>
              <a:gd name="connsiteX11" fmla="*/ 33702 w 2543577"/>
              <a:gd name="connsiteY11" fmla="*/ 2053988 h 3519443"/>
              <a:gd name="connsiteX12" fmla="*/ 21476 w 2543577"/>
              <a:gd name="connsiteY12" fmla="*/ 2328507 h 3519443"/>
              <a:gd name="connsiteX13" fmla="*/ 33702 w 2543577"/>
              <a:gd name="connsiteY13" fmla="*/ 2538484 h 3519443"/>
              <a:gd name="connsiteX14" fmla="*/ 26878 w 2543577"/>
              <a:gd name="connsiteY14" fmla="*/ 2893326 h 3519443"/>
              <a:gd name="connsiteX15" fmla="*/ 21796 w 2543577"/>
              <a:gd name="connsiteY15" fmla="*/ 2992983 h 3519443"/>
              <a:gd name="connsiteX16" fmla="*/ 20054 w 2543577"/>
              <a:gd name="connsiteY16" fmla="*/ 3186752 h 3519443"/>
              <a:gd name="connsiteX17" fmla="*/ 13230 w 2543577"/>
              <a:gd name="connsiteY17" fmla="*/ 3254991 h 3519443"/>
              <a:gd name="connsiteX18" fmla="*/ 6406 w 2543577"/>
              <a:gd name="connsiteY18" fmla="*/ 3289111 h 3519443"/>
              <a:gd name="connsiteX19" fmla="*/ 13230 w 2543577"/>
              <a:gd name="connsiteY19" fmla="*/ 3384645 h 3519443"/>
              <a:gd name="connsiteX20" fmla="*/ 136060 w 2543577"/>
              <a:gd name="connsiteY20" fmla="*/ 3391469 h 3519443"/>
              <a:gd name="connsiteX21" fmla="*/ 163356 w 2543577"/>
              <a:gd name="connsiteY21" fmla="*/ 3398293 h 3519443"/>
              <a:gd name="connsiteX22" fmla="*/ 518197 w 2543577"/>
              <a:gd name="connsiteY22" fmla="*/ 3411940 h 3519443"/>
              <a:gd name="connsiteX23" fmla="*/ 750209 w 2543577"/>
              <a:gd name="connsiteY23" fmla="*/ 3432412 h 3519443"/>
              <a:gd name="connsiteX24" fmla="*/ 879544 w 2543577"/>
              <a:gd name="connsiteY24" fmla="*/ 3444638 h 3519443"/>
              <a:gd name="connsiteX25" fmla="*/ 990503 w 2543577"/>
              <a:gd name="connsiteY25" fmla="*/ 3442577 h 3519443"/>
              <a:gd name="connsiteX26" fmla="*/ 1111875 w 2543577"/>
              <a:gd name="connsiteY26" fmla="*/ 3418764 h 3519443"/>
              <a:gd name="connsiteX27" fmla="*/ 1173290 w 2543577"/>
              <a:gd name="connsiteY27" fmla="*/ 3446060 h 3519443"/>
              <a:gd name="connsiteX28" fmla="*/ 1214233 w 2543577"/>
              <a:gd name="connsiteY28" fmla="*/ 3459708 h 3519443"/>
              <a:gd name="connsiteX29" fmla="*/ 1282472 w 2543577"/>
              <a:gd name="connsiteY29" fmla="*/ 3452884 h 3519443"/>
              <a:gd name="connsiteX30" fmla="*/ 1309768 w 2543577"/>
              <a:gd name="connsiteY30" fmla="*/ 3446060 h 3519443"/>
              <a:gd name="connsiteX31" fmla="*/ 1603195 w 2543577"/>
              <a:gd name="connsiteY31" fmla="*/ 3439236 h 3519443"/>
              <a:gd name="connsiteX32" fmla="*/ 1814735 w 2543577"/>
              <a:gd name="connsiteY32" fmla="*/ 3446060 h 3519443"/>
              <a:gd name="connsiteX33" fmla="*/ 1842030 w 2543577"/>
              <a:gd name="connsiteY33" fmla="*/ 3452884 h 3519443"/>
              <a:gd name="connsiteX34" fmla="*/ 1903445 w 2543577"/>
              <a:gd name="connsiteY34" fmla="*/ 3466531 h 3519443"/>
              <a:gd name="connsiteX35" fmla="*/ 1923917 w 2543577"/>
              <a:gd name="connsiteY35" fmla="*/ 3473355 h 3519443"/>
              <a:gd name="connsiteX36" fmla="*/ 2183224 w 2543577"/>
              <a:gd name="connsiteY36" fmla="*/ 3480179 h 3519443"/>
              <a:gd name="connsiteX37" fmla="*/ 2401589 w 2543577"/>
              <a:gd name="connsiteY37" fmla="*/ 3487003 h 3519443"/>
              <a:gd name="connsiteX38" fmla="*/ 2531242 w 2543577"/>
              <a:gd name="connsiteY38" fmla="*/ 3493827 h 3519443"/>
              <a:gd name="connsiteX39" fmla="*/ 2524418 w 2543577"/>
              <a:gd name="connsiteY39" fmla="*/ 3411940 h 3519443"/>
              <a:gd name="connsiteX40" fmla="*/ 2435708 w 2543577"/>
              <a:gd name="connsiteY40" fmla="*/ 3405117 h 3519443"/>
              <a:gd name="connsiteX41" fmla="*/ 2237815 w 2543577"/>
              <a:gd name="connsiteY41" fmla="*/ 3391469 h 3519443"/>
              <a:gd name="connsiteX42" fmla="*/ 2108162 w 2543577"/>
              <a:gd name="connsiteY42" fmla="*/ 3391469 h 3519443"/>
              <a:gd name="connsiteX43" fmla="*/ 2101338 w 2543577"/>
              <a:gd name="connsiteY43" fmla="*/ 3411940 h 3519443"/>
              <a:gd name="connsiteX44" fmla="*/ 1944389 w 2543577"/>
              <a:gd name="connsiteY44" fmla="*/ 3398293 h 3519443"/>
              <a:gd name="connsiteX45" fmla="*/ 1917093 w 2543577"/>
              <a:gd name="connsiteY45" fmla="*/ 3391469 h 3519443"/>
              <a:gd name="connsiteX46" fmla="*/ 1882974 w 2543577"/>
              <a:gd name="connsiteY46" fmla="*/ 3384645 h 3519443"/>
              <a:gd name="connsiteX47" fmla="*/ 1862502 w 2543577"/>
              <a:gd name="connsiteY47" fmla="*/ 3377821 h 3519443"/>
              <a:gd name="connsiteX48" fmla="*/ 1726024 w 2543577"/>
              <a:gd name="connsiteY48" fmla="*/ 3370997 h 3519443"/>
              <a:gd name="connsiteX49" fmla="*/ 1480365 w 2543577"/>
              <a:gd name="connsiteY49" fmla="*/ 3357349 h 3519443"/>
              <a:gd name="connsiteX50" fmla="*/ 1439421 w 2543577"/>
              <a:gd name="connsiteY50" fmla="*/ 3350526 h 3519443"/>
              <a:gd name="connsiteX51" fmla="*/ 1077756 w 2543577"/>
              <a:gd name="connsiteY51" fmla="*/ 3343702 h 3519443"/>
              <a:gd name="connsiteX52" fmla="*/ 886687 w 2543577"/>
              <a:gd name="connsiteY52" fmla="*/ 3323230 h 3519443"/>
              <a:gd name="connsiteX53" fmla="*/ 852568 w 2543577"/>
              <a:gd name="connsiteY53" fmla="*/ 3316406 h 3519443"/>
              <a:gd name="connsiteX54" fmla="*/ 825272 w 2543577"/>
              <a:gd name="connsiteY54" fmla="*/ 3309582 h 3519443"/>
              <a:gd name="connsiteX55" fmla="*/ 750209 w 2543577"/>
              <a:gd name="connsiteY55" fmla="*/ 3295934 h 3519443"/>
              <a:gd name="connsiteX56" fmla="*/ 388544 w 2543577"/>
              <a:gd name="connsiteY56" fmla="*/ 3295934 h 3519443"/>
              <a:gd name="connsiteX57" fmla="*/ 279362 w 2543577"/>
              <a:gd name="connsiteY57" fmla="*/ 3282287 h 3519443"/>
              <a:gd name="connsiteX58" fmla="*/ 258890 w 2543577"/>
              <a:gd name="connsiteY58" fmla="*/ 3268639 h 3519443"/>
              <a:gd name="connsiteX59" fmla="*/ 224771 w 2543577"/>
              <a:gd name="connsiteY59" fmla="*/ 3261815 h 3519443"/>
              <a:gd name="connsiteX60" fmla="*/ 204299 w 2543577"/>
              <a:gd name="connsiteY60" fmla="*/ 3254991 h 3519443"/>
              <a:gd name="connsiteX61" fmla="*/ 115589 w 2543577"/>
              <a:gd name="connsiteY61" fmla="*/ 3248167 h 3519443"/>
              <a:gd name="connsiteX62" fmla="*/ 122412 w 2543577"/>
              <a:gd name="connsiteY62" fmla="*/ 3166281 h 3519443"/>
              <a:gd name="connsiteX63" fmla="*/ 129236 w 2543577"/>
              <a:gd name="connsiteY63" fmla="*/ 3104866 h 3519443"/>
              <a:gd name="connsiteX64" fmla="*/ 136060 w 2543577"/>
              <a:gd name="connsiteY64" fmla="*/ 2763672 h 3519443"/>
              <a:gd name="connsiteX65" fmla="*/ 129236 w 2543577"/>
              <a:gd name="connsiteY65" fmla="*/ 2251881 h 3519443"/>
              <a:gd name="connsiteX66" fmla="*/ 129236 w 2543577"/>
              <a:gd name="connsiteY66" fmla="*/ 2135875 h 3519443"/>
              <a:gd name="connsiteX67" fmla="*/ 142884 w 2543577"/>
              <a:gd name="connsiteY67" fmla="*/ 2094931 h 3519443"/>
              <a:gd name="connsiteX68" fmla="*/ 136060 w 2543577"/>
              <a:gd name="connsiteY68" fmla="*/ 1282890 h 3519443"/>
              <a:gd name="connsiteX69" fmla="*/ 129236 w 2543577"/>
              <a:gd name="connsiteY69" fmla="*/ 1255594 h 3519443"/>
              <a:gd name="connsiteX70" fmla="*/ 142884 w 2543577"/>
              <a:gd name="connsiteY70" fmla="*/ 1009934 h 3519443"/>
              <a:gd name="connsiteX71" fmla="*/ 136060 w 2543577"/>
              <a:gd name="connsiteY71" fmla="*/ 395785 h 3519443"/>
              <a:gd name="connsiteX72" fmla="*/ 129236 w 2543577"/>
              <a:gd name="connsiteY72" fmla="*/ 361666 h 3519443"/>
              <a:gd name="connsiteX73" fmla="*/ 122412 w 2543577"/>
              <a:gd name="connsiteY73" fmla="*/ 177421 h 3519443"/>
              <a:gd name="connsiteX74" fmla="*/ 108765 w 2543577"/>
              <a:gd name="connsiteY74" fmla="*/ 68239 h 3519443"/>
              <a:gd name="connsiteX75" fmla="*/ 74645 w 2543577"/>
              <a:gd name="connsiteY75" fmla="*/ 0 h 3519443"/>
              <a:gd name="connsiteX0" fmla="*/ 74645 w 2543577"/>
              <a:gd name="connsiteY0" fmla="*/ 0 h 3519443"/>
              <a:gd name="connsiteX1" fmla="*/ 30361 w 2543577"/>
              <a:gd name="connsiteY1" fmla="*/ 15212 h 3519443"/>
              <a:gd name="connsiteX2" fmla="*/ 40526 w 2543577"/>
              <a:gd name="connsiteY2" fmla="*/ 102358 h 3519443"/>
              <a:gd name="connsiteX3" fmla="*/ 24852 w 2543577"/>
              <a:gd name="connsiteY3" fmla="*/ 375243 h 3519443"/>
              <a:gd name="connsiteX4" fmla="*/ 49731 w 2543577"/>
              <a:gd name="connsiteY4" fmla="*/ 516234 h 3519443"/>
              <a:gd name="connsiteX5" fmla="*/ 26558 w 2543577"/>
              <a:gd name="connsiteY5" fmla="*/ 641551 h 3519443"/>
              <a:gd name="connsiteX6" fmla="*/ 26878 w 2543577"/>
              <a:gd name="connsiteY6" fmla="*/ 812042 h 3519443"/>
              <a:gd name="connsiteX7" fmla="*/ 15327 w 2543577"/>
              <a:gd name="connsiteY7" fmla="*/ 937218 h 3519443"/>
              <a:gd name="connsiteX8" fmla="*/ 26878 w 2543577"/>
              <a:gd name="connsiteY8" fmla="*/ 1098645 h 3519443"/>
              <a:gd name="connsiteX9" fmla="*/ 38145 w 2543577"/>
              <a:gd name="connsiteY9" fmla="*/ 1354861 h 3519443"/>
              <a:gd name="connsiteX10" fmla="*/ 31001 w 2543577"/>
              <a:gd name="connsiteY10" fmla="*/ 1790949 h 3519443"/>
              <a:gd name="connsiteX11" fmla="*/ 33702 w 2543577"/>
              <a:gd name="connsiteY11" fmla="*/ 2053988 h 3519443"/>
              <a:gd name="connsiteX12" fmla="*/ 21476 w 2543577"/>
              <a:gd name="connsiteY12" fmla="*/ 2328507 h 3519443"/>
              <a:gd name="connsiteX13" fmla="*/ 33702 w 2543577"/>
              <a:gd name="connsiteY13" fmla="*/ 2538484 h 3519443"/>
              <a:gd name="connsiteX14" fmla="*/ 26878 w 2543577"/>
              <a:gd name="connsiteY14" fmla="*/ 2893326 h 3519443"/>
              <a:gd name="connsiteX15" fmla="*/ 21796 w 2543577"/>
              <a:gd name="connsiteY15" fmla="*/ 2992983 h 3519443"/>
              <a:gd name="connsiteX16" fmla="*/ 20054 w 2543577"/>
              <a:gd name="connsiteY16" fmla="*/ 3186752 h 3519443"/>
              <a:gd name="connsiteX17" fmla="*/ 13230 w 2543577"/>
              <a:gd name="connsiteY17" fmla="*/ 3254991 h 3519443"/>
              <a:gd name="connsiteX18" fmla="*/ 6406 w 2543577"/>
              <a:gd name="connsiteY18" fmla="*/ 3289111 h 3519443"/>
              <a:gd name="connsiteX19" fmla="*/ 13230 w 2543577"/>
              <a:gd name="connsiteY19" fmla="*/ 3384645 h 3519443"/>
              <a:gd name="connsiteX20" fmla="*/ 136060 w 2543577"/>
              <a:gd name="connsiteY20" fmla="*/ 3391469 h 3519443"/>
              <a:gd name="connsiteX21" fmla="*/ 163356 w 2543577"/>
              <a:gd name="connsiteY21" fmla="*/ 3398293 h 3519443"/>
              <a:gd name="connsiteX22" fmla="*/ 518197 w 2543577"/>
              <a:gd name="connsiteY22" fmla="*/ 3411940 h 3519443"/>
              <a:gd name="connsiteX23" fmla="*/ 750209 w 2543577"/>
              <a:gd name="connsiteY23" fmla="*/ 3432412 h 3519443"/>
              <a:gd name="connsiteX24" fmla="*/ 879544 w 2543577"/>
              <a:gd name="connsiteY24" fmla="*/ 3444638 h 3519443"/>
              <a:gd name="connsiteX25" fmla="*/ 990503 w 2543577"/>
              <a:gd name="connsiteY25" fmla="*/ 3442577 h 3519443"/>
              <a:gd name="connsiteX26" fmla="*/ 1085681 w 2543577"/>
              <a:gd name="connsiteY26" fmla="*/ 3435433 h 3519443"/>
              <a:gd name="connsiteX27" fmla="*/ 1173290 w 2543577"/>
              <a:gd name="connsiteY27" fmla="*/ 3446060 h 3519443"/>
              <a:gd name="connsiteX28" fmla="*/ 1214233 w 2543577"/>
              <a:gd name="connsiteY28" fmla="*/ 3459708 h 3519443"/>
              <a:gd name="connsiteX29" fmla="*/ 1282472 w 2543577"/>
              <a:gd name="connsiteY29" fmla="*/ 3452884 h 3519443"/>
              <a:gd name="connsiteX30" fmla="*/ 1309768 w 2543577"/>
              <a:gd name="connsiteY30" fmla="*/ 3446060 h 3519443"/>
              <a:gd name="connsiteX31" fmla="*/ 1603195 w 2543577"/>
              <a:gd name="connsiteY31" fmla="*/ 3439236 h 3519443"/>
              <a:gd name="connsiteX32" fmla="*/ 1814735 w 2543577"/>
              <a:gd name="connsiteY32" fmla="*/ 3446060 h 3519443"/>
              <a:gd name="connsiteX33" fmla="*/ 1842030 w 2543577"/>
              <a:gd name="connsiteY33" fmla="*/ 3452884 h 3519443"/>
              <a:gd name="connsiteX34" fmla="*/ 1903445 w 2543577"/>
              <a:gd name="connsiteY34" fmla="*/ 3466531 h 3519443"/>
              <a:gd name="connsiteX35" fmla="*/ 1923917 w 2543577"/>
              <a:gd name="connsiteY35" fmla="*/ 3473355 h 3519443"/>
              <a:gd name="connsiteX36" fmla="*/ 2183224 w 2543577"/>
              <a:gd name="connsiteY36" fmla="*/ 3480179 h 3519443"/>
              <a:gd name="connsiteX37" fmla="*/ 2401589 w 2543577"/>
              <a:gd name="connsiteY37" fmla="*/ 3487003 h 3519443"/>
              <a:gd name="connsiteX38" fmla="*/ 2531242 w 2543577"/>
              <a:gd name="connsiteY38" fmla="*/ 3493827 h 3519443"/>
              <a:gd name="connsiteX39" fmla="*/ 2524418 w 2543577"/>
              <a:gd name="connsiteY39" fmla="*/ 3411940 h 3519443"/>
              <a:gd name="connsiteX40" fmla="*/ 2435708 w 2543577"/>
              <a:gd name="connsiteY40" fmla="*/ 3405117 h 3519443"/>
              <a:gd name="connsiteX41" fmla="*/ 2237815 w 2543577"/>
              <a:gd name="connsiteY41" fmla="*/ 3391469 h 3519443"/>
              <a:gd name="connsiteX42" fmla="*/ 2108162 w 2543577"/>
              <a:gd name="connsiteY42" fmla="*/ 3391469 h 3519443"/>
              <a:gd name="connsiteX43" fmla="*/ 2101338 w 2543577"/>
              <a:gd name="connsiteY43" fmla="*/ 3411940 h 3519443"/>
              <a:gd name="connsiteX44" fmla="*/ 1944389 w 2543577"/>
              <a:gd name="connsiteY44" fmla="*/ 3398293 h 3519443"/>
              <a:gd name="connsiteX45" fmla="*/ 1917093 w 2543577"/>
              <a:gd name="connsiteY45" fmla="*/ 3391469 h 3519443"/>
              <a:gd name="connsiteX46" fmla="*/ 1882974 w 2543577"/>
              <a:gd name="connsiteY46" fmla="*/ 3384645 h 3519443"/>
              <a:gd name="connsiteX47" fmla="*/ 1862502 w 2543577"/>
              <a:gd name="connsiteY47" fmla="*/ 3377821 h 3519443"/>
              <a:gd name="connsiteX48" fmla="*/ 1726024 w 2543577"/>
              <a:gd name="connsiteY48" fmla="*/ 3370997 h 3519443"/>
              <a:gd name="connsiteX49" fmla="*/ 1480365 w 2543577"/>
              <a:gd name="connsiteY49" fmla="*/ 3357349 h 3519443"/>
              <a:gd name="connsiteX50" fmla="*/ 1439421 w 2543577"/>
              <a:gd name="connsiteY50" fmla="*/ 3350526 h 3519443"/>
              <a:gd name="connsiteX51" fmla="*/ 1077756 w 2543577"/>
              <a:gd name="connsiteY51" fmla="*/ 3343702 h 3519443"/>
              <a:gd name="connsiteX52" fmla="*/ 886687 w 2543577"/>
              <a:gd name="connsiteY52" fmla="*/ 3323230 h 3519443"/>
              <a:gd name="connsiteX53" fmla="*/ 852568 w 2543577"/>
              <a:gd name="connsiteY53" fmla="*/ 3316406 h 3519443"/>
              <a:gd name="connsiteX54" fmla="*/ 825272 w 2543577"/>
              <a:gd name="connsiteY54" fmla="*/ 3309582 h 3519443"/>
              <a:gd name="connsiteX55" fmla="*/ 750209 w 2543577"/>
              <a:gd name="connsiteY55" fmla="*/ 3295934 h 3519443"/>
              <a:gd name="connsiteX56" fmla="*/ 388544 w 2543577"/>
              <a:gd name="connsiteY56" fmla="*/ 3295934 h 3519443"/>
              <a:gd name="connsiteX57" fmla="*/ 279362 w 2543577"/>
              <a:gd name="connsiteY57" fmla="*/ 3282287 h 3519443"/>
              <a:gd name="connsiteX58" fmla="*/ 258890 w 2543577"/>
              <a:gd name="connsiteY58" fmla="*/ 3268639 h 3519443"/>
              <a:gd name="connsiteX59" fmla="*/ 224771 w 2543577"/>
              <a:gd name="connsiteY59" fmla="*/ 3261815 h 3519443"/>
              <a:gd name="connsiteX60" fmla="*/ 204299 w 2543577"/>
              <a:gd name="connsiteY60" fmla="*/ 3254991 h 3519443"/>
              <a:gd name="connsiteX61" fmla="*/ 115589 w 2543577"/>
              <a:gd name="connsiteY61" fmla="*/ 3248167 h 3519443"/>
              <a:gd name="connsiteX62" fmla="*/ 122412 w 2543577"/>
              <a:gd name="connsiteY62" fmla="*/ 3166281 h 3519443"/>
              <a:gd name="connsiteX63" fmla="*/ 129236 w 2543577"/>
              <a:gd name="connsiteY63" fmla="*/ 3104866 h 3519443"/>
              <a:gd name="connsiteX64" fmla="*/ 136060 w 2543577"/>
              <a:gd name="connsiteY64" fmla="*/ 2763672 h 3519443"/>
              <a:gd name="connsiteX65" fmla="*/ 129236 w 2543577"/>
              <a:gd name="connsiteY65" fmla="*/ 2251881 h 3519443"/>
              <a:gd name="connsiteX66" fmla="*/ 129236 w 2543577"/>
              <a:gd name="connsiteY66" fmla="*/ 2135875 h 3519443"/>
              <a:gd name="connsiteX67" fmla="*/ 142884 w 2543577"/>
              <a:gd name="connsiteY67" fmla="*/ 2094931 h 3519443"/>
              <a:gd name="connsiteX68" fmla="*/ 136060 w 2543577"/>
              <a:gd name="connsiteY68" fmla="*/ 1282890 h 3519443"/>
              <a:gd name="connsiteX69" fmla="*/ 129236 w 2543577"/>
              <a:gd name="connsiteY69" fmla="*/ 1255594 h 3519443"/>
              <a:gd name="connsiteX70" fmla="*/ 142884 w 2543577"/>
              <a:gd name="connsiteY70" fmla="*/ 1009934 h 3519443"/>
              <a:gd name="connsiteX71" fmla="*/ 136060 w 2543577"/>
              <a:gd name="connsiteY71" fmla="*/ 395785 h 3519443"/>
              <a:gd name="connsiteX72" fmla="*/ 129236 w 2543577"/>
              <a:gd name="connsiteY72" fmla="*/ 361666 h 3519443"/>
              <a:gd name="connsiteX73" fmla="*/ 122412 w 2543577"/>
              <a:gd name="connsiteY73" fmla="*/ 177421 h 3519443"/>
              <a:gd name="connsiteX74" fmla="*/ 108765 w 2543577"/>
              <a:gd name="connsiteY74" fmla="*/ 68239 h 3519443"/>
              <a:gd name="connsiteX75" fmla="*/ 74645 w 2543577"/>
              <a:gd name="connsiteY75" fmla="*/ 0 h 3519443"/>
              <a:gd name="connsiteX0" fmla="*/ 74645 w 2543577"/>
              <a:gd name="connsiteY0" fmla="*/ 0 h 3519443"/>
              <a:gd name="connsiteX1" fmla="*/ 30361 w 2543577"/>
              <a:gd name="connsiteY1" fmla="*/ 15212 h 3519443"/>
              <a:gd name="connsiteX2" fmla="*/ 40526 w 2543577"/>
              <a:gd name="connsiteY2" fmla="*/ 102358 h 3519443"/>
              <a:gd name="connsiteX3" fmla="*/ 24852 w 2543577"/>
              <a:gd name="connsiteY3" fmla="*/ 375243 h 3519443"/>
              <a:gd name="connsiteX4" fmla="*/ 49731 w 2543577"/>
              <a:gd name="connsiteY4" fmla="*/ 516234 h 3519443"/>
              <a:gd name="connsiteX5" fmla="*/ 26558 w 2543577"/>
              <a:gd name="connsiteY5" fmla="*/ 641551 h 3519443"/>
              <a:gd name="connsiteX6" fmla="*/ 26878 w 2543577"/>
              <a:gd name="connsiteY6" fmla="*/ 812042 h 3519443"/>
              <a:gd name="connsiteX7" fmla="*/ 15327 w 2543577"/>
              <a:gd name="connsiteY7" fmla="*/ 937218 h 3519443"/>
              <a:gd name="connsiteX8" fmla="*/ 26878 w 2543577"/>
              <a:gd name="connsiteY8" fmla="*/ 1098645 h 3519443"/>
              <a:gd name="connsiteX9" fmla="*/ 38145 w 2543577"/>
              <a:gd name="connsiteY9" fmla="*/ 1354861 h 3519443"/>
              <a:gd name="connsiteX10" fmla="*/ 31001 w 2543577"/>
              <a:gd name="connsiteY10" fmla="*/ 1790949 h 3519443"/>
              <a:gd name="connsiteX11" fmla="*/ 33702 w 2543577"/>
              <a:gd name="connsiteY11" fmla="*/ 2053988 h 3519443"/>
              <a:gd name="connsiteX12" fmla="*/ 21476 w 2543577"/>
              <a:gd name="connsiteY12" fmla="*/ 2328507 h 3519443"/>
              <a:gd name="connsiteX13" fmla="*/ 33702 w 2543577"/>
              <a:gd name="connsiteY13" fmla="*/ 2538484 h 3519443"/>
              <a:gd name="connsiteX14" fmla="*/ 26878 w 2543577"/>
              <a:gd name="connsiteY14" fmla="*/ 2893326 h 3519443"/>
              <a:gd name="connsiteX15" fmla="*/ 21796 w 2543577"/>
              <a:gd name="connsiteY15" fmla="*/ 2992983 h 3519443"/>
              <a:gd name="connsiteX16" fmla="*/ 20054 w 2543577"/>
              <a:gd name="connsiteY16" fmla="*/ 3186752 h 3519443"/>
              <a:gd name="connsiteX17" fmla="*/ 13230 w 2543577"/>
              <a:gd name="connsiteY17" fmla="*/ 3254991 h 3519443"/>
              <a:gd name="connsiteX18" fmla="*/ 6406 w 2543577"/>
              <a:gd name="connsiteY18" fmla="*/ 3289111 h 3519443"/>
              <a:gd name="connsiteX19" fmla="*/ 13230 w 2543577"/>
              <a:gd name="connsiteY19" fmla="*/ 3384645 h 3519443"/>
              <a:gd name="connsiteX20" fmla="*/ 136060 w 2543577"/>
              <a:gd name="connsiteY20" fmla="*/ 3391469 h 3519443"/>
              <a:gd name="connsiteX21" fmla="*/ 163356 w 2543577"/>
              <a:gd name="connsiteY21" fmla="*/ 3398293 h 3519443"/>
              <a:gd name="connsiteX22" fmla="*/ 518197 w 2543577"/>
              <a:gd name="connsiteY22" fmla="*/ 3411940 h 3519443"/>
              <a:gd name="connsiteX23" fmla="*/ 750209 w 2543577"/>
              <a:gd name="connsiteY23" fmla="*/ 3432412 h 3519443"/>
              <a:gd name="connsiteX24" fmla="*/ 879544 w 2543577"/>
              <a:gd name="connsiteY24" fmla="*/ 3444638 h 3519443"/>
              <a:gd name="connsiteX25" fmla="*/ 990503 w 2543577"/>
              <a:gd name="connsiteY25" fmla="*/ 3442577 h 3519443"/>
              <a:gd name="connsiteX26" fmla="*/ 1085681 w 2543577"/>
              <a:gd name="connsiteY26" fmla="*/ 3435433 h 3519443"/>
              <a:gd name="connsiteX27" fmla="*/ 1173290 w 2543577"/>
              <a:gd name="connsiteY27" fmla="*/ 3446060 h 3519443"/>
              <a:gd name="connsiteX28" fmla="*/ 1214233 w 2543577"/>
              <a:gd name="connsiteY28" fmla="*/ 3459708 h 3519443"/>
              <a:gd name="connsiteX29" fmla="*/ 1282472 w 2543577"/>
              <a:gd name="connsiteY29" fmla="*/ 3452884 h 3519443"/>
              <a:gd name="connsiteX30" fmla="*/ 1309768 w 2543577"/>
              <a:gd name="connsiteY30" fmla="*/ 3446060 h 3519443"/>
              <a:gd name="connsiteX31" fmla="*/ 1543664 w 2543577"/>
              <a:gd name="connsiteY31" fmla="*/ 3455904 h 3519443"/>
              <a:gd name="connsiteX32" fmla="*/ 1814735 w 2543577"/>
              <a:gd name="connsiteY32" fmla="*/ 3446060 h 3519443"/>
              <a:gd name="connsiteX33" fmla="*/ 1842030 w 2543577"/>
              <a:gd name="connsiteY33" fmla="*/ 3452884 h 3519443"/>
              <a:gd name="connsiteX34" fmla="*/ 1903445 w 2543577"/>
              <a:gd name="connsiteY34" fmla="*/ 3466531 h 3519443"/>
              <a:gd name="connsiteX35" fmla="*/ 1923917 w 2543577"/>
              <a:gd name="connsiteY35" fmla="*/ 3473355 h 3519443"/>
              <a:gd name="connsiteX36" fmla="*/ 2183224 w 2543577"/>
              <a:gd name="connsiteY36" fmla="*/ 3480179 h 3519443"/>
              <a:gd name="connsiteX37" fmla="*/ 2401589 w 2543577"/>
              <a:gd name="connsiteY37" fmla="*/ 3487003 h 3519443"/>
              <a:gd name="connsiteX38" fmla="*/ 2531242 w 2543577"/>
              <a:gd name="connsiteY38" fmla="*/ 3493827 h 3519443"/>
              <a:gd name="connsiteX39" fmla="*/ 2524418 w 2543577"/>
              <a:gd name="connsiteY39" fmla="*/ 3411940 h 3519443"/>
              <a:gd name="connsiteX40" fmla="*/ 2435708 w 2543577"/>
              <a:gd name="connsiteY40" fmla="*/ 3405117 h 3519443"/>
              <a:gd name="connsiteX41" fmla="*/ 2237815 w 2543577"/>
              <a:gd name="connsiteY41" fmla="*/ 3391469 h 3519443"/>
              <a:gd name="connsiteX42" fmla="*/ 2108162 w 2543577"/>
              <a:gd name="connsiteY42" fmla="*/ 3391469 h 3519443"/>
              <a:gd name="connsiteX43" fmla="*/ 2101338 w 2543577"/>
              <a:gd name="connsiteY43" fmla="*/ 3411940 h 3519443"/>
              <a:gd name="connsiteX44" fmla="*/ 1944389 w 2543577"/>
              <a:gd name="connsiteY44" fmla="*/ 3398293 h 3519443"/>
              <a:gd name="connsiteX45" fmla="*/ 1917093 w 2543577"/>
              <a:gd name="connsiteY45" fmla="*/ 3391469 h 3519443"/>
              <a:gd name="connsiteX46" fmla="*/ 1882974 w 2543577"/>
              <a:gd name="connsiteY46" fmla="*/ 3384645 h 3519443"/>
              <a:gd name="connsiteX47" fmla="*/ 1862502 w 2543577"/>
              <a:gd name="connsiteY47" fmla="*/ 3377821 h 3519443"/>
              <a:gd name="connsiteX48" fmla="*/ 1726024 w 2543577"/>
              <a:gd name="connsiteY48" fmla="*/ 3370997 h 3519443"/>
              <a:gd name="connsiteX49" fmla="*/ 1480365 w 2543577"/>
              <a:gd name="connsiteY49" fmla="*/ 3357349 h 3519443"/>
              <a:gd name="connsiteX50" fmla="*/ 1439421 w 2543577"/>
              <a:gd name="connsiteY50" fmla="*/ 3350526 h 3519443"/>
              <a:gd name="connsiteX51" fmla="*/ 1077756 w 2543577"/>
              <a:gd name="connsiteY51" fmla="*/ 3343702 h 3519443"/>
              <a:gd name="connsiteX52" fmla="*/ 886687 w 2543577"/>
              <a:gd name="connsiteY52" fmla="*/ 3323230 h 3519443"/>
              <a:gd name="connsiteX53" fmla="*/ 852568 w 2543577"/>
              <a:gd name="connsiteY53" fmla="*/ 3316406 h 3519443"/>
              <a:gd name="connsiteX54" fmla="*/ 825272 w 2543577"/>
              <a:gd name="connsiteY54" fmla="*/ 3309582 h 3519443"/>
              <a:gd name="connsiteX55" fmla="*/ 750209 w 2543577"/>
              <a:gd name="connsiteY55" fmla="*/ 3295934 h 3519443"/>
              <a:gd name="connsiteX56" fmla="*/ 388544 w 2543577"/>
              <a:gd name="connsiteY56" fmla="*/ 3295934 h 3519443"/>
              <a:gd name="connsiteX57" fmla="*/ 279362 w 2543577"/>
              <a:gd name="connsiteY57" fmla="*/ 3282287 h 3519443"/>
              <a:gd name="connsiteX58" fmla="*/ 258890 w 2543577"/>
              <a:gd name="connsiteY58" fmla="*/ 3268639 h 3519443"/>
              <a:gd name="connsiteX59" fmla="*/ 224771 w 2543577"/>
              <a:gd name="connsiteY59" fmla="*/ 3261815 h 3519443"/>
              <a:gd name="connsiteX60" fmla="*/ 204299 w 2543577"/>
              <a:gd name="connsiteY60" fmla="*/ 3254991 h 3519443"/>
              <a:gd name="connsiteX61" fmla="*/ 115589 w 2543577"/>
              <a:gd name="connsiteY61" fmla="*/ 3248167 h 3519443"/>
              <a:gd name="connsiteX62" fmla="*/ 122412 w 2543577"/>
              <a:gd name="connsiteY62" fmla="*/ 3166281 h 3519443"/>
              <a:gd name="connsiteX63" fmla="*/ 129236 w 2543577"/>
              <a:gd name="connsiteY63" fmla="*/ 3104866 h 3519443"/>
              <a:gd name="connsiteX64" fmla="*/ 136060 w 2543577"/>
              <a:gd name="connsiteY64" fmla="*/ 2763672 h 3519443"/>
              <a:gd name="connsiteX65" fmla="*/ 129236 w 2543577"/>
              <a:gd name="connsiteY65" fmla="*/ 2251881 h 3519443"/>
              <a:gd name="connsiteX66" fmla="*/ 129236 w 2543577"/>
              <a:gd name="connsiteY66" fmla="*/ 2135875 h 3519443"/>
              <a:gd name="connsiteX67" fmla="*/ 142884 w 2543577"/>
              <a:gd name="connsiteY67" fmla="*/ 2094931 h 3519443"/>
              <a:gd name="connsiteX68" fmla="*/ 136060 w 2543577"/>
              <a:gd name="connsiteY68" fmla="*/ 1282890 h 3519443"/>
              <a:gd name="connsiteX69" fmla="*/ 129236 w 2543577"/>
              <a:gd name="connsiteY69" fmla="*/ 1255594 h 3519443"/>
              <a:gd name="connsiteX70" fmla="*/ 142884 w 2543577"/>
              <a:gd name="connsiteY70" fmla="*/ 1009934 h 3519443"/>
              <a:gd name="connsiteX71" fmla="*/ 136060 w 2543577"/>
              <a:gd name="connsiteY71" fmla="*/ 395785 h 3519443"/>
              <a:gd name="connsiteX72" fmla="*/ 129236 w 2543577"/>
              <a:gd name="connsiteY72" fmla="*/ 361666 h 3519443"/>
              <a:gd name="connsiteX73" fmla="*/ 122412 w 2543577"/>
              <a:gd name="connsiteY73" fmla="*/ 177421 h 3519443"/>
              <a:gd name="connsiteX74" fmla="*/ 108765 w 2543577"/>
              <a:gd name="connsiteY74" fmla="*/ 68239 h 3519443"/>
              <a:gd name="connsiteX75" fmla="*/ 74645 w 2543577"/>
              <a:gd name="connsiteY75" fmla="*/ 0 h 3519443"/>
              <a:gd name="connsiteX0" fmla="*/ 74645 w 2543577"/>
              <a:gd name="connsiteY0" fmla="*/ 0 h 3519443"/>
              <a:gd name="connsiteX1" fmla="*/ 30361 w 2543577"/>
              <a:gd name="connsiteY1" fmla="*/ 15212 h 3519443"/>
              <a:gd name="connsiteX2" fmla="*/ 40526 w 2543577"/>
              <a:gd name="connsiteY2" fmla="*/ 102358 h 3519443"/>
              <a:gd name="connsiteX3" fmla="*/ 24852 w 2543577"/>
              <a:gd name="connsiteY3" fmla="*/ 375243 h 3519443"/>
              <a:gd name="connsiteX4" fmla="*/ 49731 w 2543577"/>
              <a:gd name="connsiteY4" fmla="*/ 516234 h 3519443"/>
              <a:gd name="connsiteX5" fmla="*/ 26558 w 2543577"/>
              <a:gd name="connsiteY5" fmla="*/ 641551 h 3519443"/>
              <a:gd name="connsiteX6" fmla="*/ 26878 w 2543577"/>
              <a:gd name="connsiteY6" fmla="*/ 812042 h 3519443"/>
              <a:gd name="connsiteX7" fmla="*/ 15327 w 2543577"/>
              <a:gd name="connsiteY7" fmla="*/ 937218 h 3519443"/>
              <a:gd name="connsiteX8" fmla="*/ 26878 w 2543577"/>
              <a:gd name="connsiteY8" fmla="*/ 1098645 h 3519443"/>
              <a:gd name="connsiteX9" fmla="*/ 38145 w 2543577"/>
              <a:gd name="connsiteY9" fmla="*/ 1354861 h 3519443"/>
              <a:gd name="connsiteX10" fmla="*/ 31001 w 2543577"/>
              <a:gd name="connsiteY10" fmla="*/ 1790949 h 3519443"/>
              <a:gd name="connsiteX11" fmla="*/ 33702 w 2543577"/>
              <a:gd name="connsiteY11" fmla="*/ 2053988 h 3519443"/>
              <a:gd name="connsiteX12" fmla="*/ 21476 w 2543577"/>
              <a:gd name="connsiteY12" fmla="*/ 2328507 h 3519443"/>
              <a:gd name="connsiteX13" fmla="*/ 33702 w 2543577"/>
              <a:gd name="connsiteY13" fmla="*/ 2538484 h 3519443"/>
              <a:gd name="connsiteX14" fmla="*/ 26878 w 2543577"/>
              <a:gd name="connsiteY14" fmla="*/ 2893326 h 3519443"/>
              <a:gd name="connsiteX15" fmla="*/ 21796 w 2543577"/>
              <a:gd name="connsiteY15" fmla="*/ 2992983 h 3519443"/>
              <a:gd name="connsiteX16" fmla="*/ 20054 w 2543577"/>
              <a:gd name="connsiteY16" fmla="*/ 3186752 h 3519443"/>
              <a:gd name="connsiteX17" fmla="*/ 13230 w 2543577"/>
              <a:gd name="connsiteY17" fmla="*/ 3254991 h 3519443"/>
              <a:gd name="connsiteX18" fmla="*/ 6406 w 2543577"/>
              <a:gd name="connsiteY18" fmla="*/ 3289111 h 3519443"/>
              <a:gd name="connsiteX19" fmla="*/ 13230 w 2543577"/>
              <a:gd name="connsiteY19" fmla="*/ 3384645 h 3519443"/>
              <a:gd name="connsiteX20" fmla="*/ 136060 w 2543577"/>
              <a:gd name="connsiteY20" fmla="*/ 3391469 h 3519443"/>
              <a:gd name="connsiteX21" fmla="*/ 163356 w 2543577"/>
              <a:gd name="connsiteY21" fmla="*/ 3398293 h 3519443"/>
              <a:gd name="connsiteX22" fmla="*/ 518197 w 2543577"/>
              <a:gd name="connsiteY22" fmla="*/ 3411940 h 3519443"/>
              <a:gd name="connsiteX23" fmla="*/ 750209 w 2543577"/>
              <a:gd name="connsiteY23" fmla="*/ 3432412 h 3519443"/>
              <a:gd name="connsiteX24" fmla="*/ 879544 w 2543577"/>
              <a:gd name="connsiteY24" fmla="*/ 3444638 h 3519443"/>
              <a:gd name="connsiteX25" fmla="*/ 990503 w 2543577"/>
              <a:gd name="connsiteY25" fmla="*/ 3442577 h 3519443"/>
              <a:gd name="connsiteX26" fmla="*/ 1085681 w 2543577"/>
              <a:gd name="connsiteY26" fmla="*/ 3435433 h 3519443"/>
              <a:gd name="connsiteX27" fmla="*/ 1173290 w 2543577"/>
              <a:gd name="connsiteY27" fmla="*/ 3446060 h 3519443"/>
              <a:gd name="connsiteX28" fmla="*/ 1214233 w 2543577"/>
              <a:gd name="connsiteY28" fmla="*/ 3459708 h 3519443"/>
              <a:gd name="connsiteX29" fmla="*/ 1282472 w 2543577"/>
              <a:gd name="connsiteY29" fmla="*/ 3452884 h 3519443"/>
              <a:gd name="connsiteX30" fmla="*/ 1309768 w 2543577"/>
              <a:gd name="connsiteY30" fmla="*/ 3446060 h 3519443"/>
              <a:gd name="connsiteX31" fmla="*/ 1543664 w 2543577"/>
              <a:gd name="connsiteY31" fmla="*/ 3455904 h 3519443"/>
              <a:gd name="connsiteX32" fmla="*/ 1686147 w 2543577"/>
              <a:gd name="connsiteY32" fmla="*/ 3443679 h 3519443"/>
              <a:gd name="connsiteX33" fmla="*/ 1842030 w 2543577"/>
              <a:gd name="connsiteY33" fmla="*/ 3452884 h 3519443"/>
              <a:gd name="connsiteX34" fmla="*/ 1903445 w 2543577"/>
              <a:gd name="connsiteY34" fmla="*/ 3466531 h 3519443"/>
              <a:gd name="connsiteX35" fmla="*/ 1923917 w 2543577"/>
              <a:gd name="connsiteY35" fmla="*/ 3473355 h 3519443"/>
              <a:gd name="connsiteX36" fmla="*/ 2183224 w 2543577"/>
              <a:gd name="connsiteY36" fmla="*/ 3480179 h 3519443"/>
              <a:gd name="connsiteX37" fmla="*/ 2401589 w 2543577"/>
              <a:gd name="connsiteY37" fmla="*/ 3487003 h 3519443"/>
              <a:gd name="connsiteX38" fmla="*/ 2531242 w 2543577"/>
              <a:gd name="connsiteY38" fmla="*/ 3493827 h 3519443"/>
              <a:gd name="connsiteX39" fmla="*/ 2524418 w 2543577"/>
              <a:gd name="connsiteY39" fmla="*/ 3411940 h 3519443"/>
              <a:gd name="connsiteX40" fmla="*/ 2435708 w 2543577"/>
              <a:gd name="connsiteY40" fmla="*/ 3405117 h 3519443"/>
              <a:gd name="connsiteX41" fmla="*/ 2237815 w 2543577"/>
              <a:gd name="connsiteY41" fmla="*/ 3391469 h 3519443"/>
              <a:gd name="connsiteX42" fmla="*/ 2108162 w 2543577"/>
              <a:gd name="connsiteY42" fmla="*/ 3391469 h 3519443"/>
              <a:gd name="connsiteX43" fmla="*/ 2101338 w 2543577"/>
              <a:gd name="connsiteY43" fmla="*/ 3411940 h 3519443"/>
              <a:gd name="connsiteX44" fmla="*/ 1944389 w 2543577"/>
              <a:gd name="connsiteY44" fmla="*/ 3398293 h 3519443"/>
              <a:gd name="connsiteX45" fmla="*/ 1917093 w 2543577"/>
              <a:gd name="connsiteY45" fmla="*/ 3391469 h 3519443"/>
              <a:gd name="connsiteX46" fmla="*/ 1882974 w 2543577"/>
              <a:gd name="connsiteY46" fmla="*/ 3384645 h 3519443"/>
              <a:gd name="connsiteX47" fmla="*/ 1862502 w 2543577"/>
              <a:gd name="connsiteY47" fmla="*/ 3377821 h 3519443"/>
              <a:gd name="connsiteX48" fmla="*/ 1726024 w 2543577"/>
              <a:gd name="connsiteY48" fmla="*/ 3370997 h 3519443"/>
              <a:gd name="connsiteX49" fmla="*/ 1480365 w 2543577"/>
              <a:gd name="connsiteY49" fmla="*/ 3357349 h 3519443"/>
              <a:gd name="connsiteX50" fmla="*/ 1439421 w 2543577"/>
              <a:gd name="connsiteY50" fmla="*/ 3350526 h 3519443"/>
              <a:gd name="connsiteX51" fmla="*/ 1077756 w 2543577"/>
              <a:gd name="connsiteY51" fmla="*/ 3343702 h 3519443"/>
              <a:gd name="connsiteX52" fmla="*/ 886687 w 2543577"/>
              <a:gd name="connsiteY52" fmla="*/ 3323230 h 3519443"/>
              <a:gd name="connsiteX53" fmla="*/ 852568 w 2543577"/>
              <a:gd name="connsiteY53" fmla="*/ 3316406 h 3519443"/>
              <a:gd name="connsiteX54" fmla="*/ 825272 w 2543577"/>
              <a:gd name="connsiteY54" fmla="*/ 3309582 h 3519443"/>
              <a:gd name="connsiteX55" fmla="*/ 750209 w 2543577"/>
              <a:gd name="connsiteY55" fmla="*/ 3295934 h 3519443"/>
              <a:gd name="connsiteX56" fmla="*/ 388544 w 2543577"/>
              <a:gd name="connsiteY56" fmla="*/ 3295934 h 3519443"/>
              <a:gd name="connsiteX57" fmla="*/ 279362 w 2543577"/>
              <a:gd name="connsiteY57" fmla="*/ 3282287 h 3519443"/>
              <a:gd name="connsiteX58" fmla="*/ 258890 w 2543577"/>
              <a:gd name="connsiteY58" fmla="*/ 3268639 h 3519443"/>
              <a:gd name="connsiteX59" fmla="*/ 224771 w 2543577"/>
              <a:gd name="connsiteY59" fmla="*/ 3261815 h 3519443"/>
              <a:gd name="connsiteX60" fmla="*/ 204299 w 2543577"/>
              <a:gd name="connsiteY60" fmla="*/ 3254991 h 3519443"/>
              <a:gd name="connsiteX61" fmla="*/ 115589 w 2543577"/>
              <a:gd name="connsiteY61" fmla="*/ 3248167 h 3519443"/>
              <a:gd name="connsiteX62" fmla="*/ 122412 w 2543577"/>
              <a:gd name="connsiteY62" fmla="*/ 3166281 h 3519443"/>
              <a:gd name="connsiteX63" fmla="*/ 129236 w 2543577"/>
              <a:gd name="connsiteY63" fmla="*/ 3104866 h 3519443"/>
              <a:gd name="connsiteX64" fmla="*/ 136060 w 2543577"/>
              <a:gd name="connsiteY64" fmla="*/ 2763672 h 3519443"/>
              <a:gd name="connsiteX65" fmla="*/ 129236 w 2543577"/>
              <a:gd name="connsiteY65" fmla="*/ 2251881 h 3519443"/>
              <a:gd name="connsiteX66" fmla="*/ 129236 w 2543577"/>
              <a:gd name="connsiteY66" fmla="*/ 2135875 h 3519443"/>
              <a:gd name="connsiteX67" fmla="*/ 142884 w 2543577"/>
              <a:gd name="connsiteY67" fmla="*/ 2094931 h 3519443"/>
              <a:gd name="connsiteX68" fmla="*/ 136060 w 2543577"/>
              <a:gd name="connsiteY68" fmla="*/ 1282890 h 3519443"/>
              <a:gd name="connsiteX69" fmla="*/ 129236 w 2543577"/>
              <a:gd name="connsiteY69" fmla="*/ 1255594 h 3519443"/>
              <a:gd name="connsiteX70" fmla="*/ 142884 w 2543577"/>
              <a:gd name="connsiteY70" fmla="*/ 1009934 h 3519443"/>
              <a:gd name="connsiteX71" fmla="*/ 136060 w 2543577"/>
              <a:gd name="connsiteY71" fmla="*/ 395785 h 3519443"/>
              <a:gd name="connsiteX72" fmla="*/ 129236 w 2543577"/>
              <a:gd name="connsiteY72" fmla="*/ 361666 h 3519443"/>
              <a:gd name="connsiteX73" fmla="*/ 122412 w 2543577"/>
              <a:gd name="connsiteY73" fmla="*/ 177421 h 3519443"/>
              <a:gd name="connsiteX74" fmla="*/ 108765 w 2543577"/>
              <a:gd name="connsiteY74" fmla="*/ 68239 h 3519443"/>
              <a:gd name="connsiteX75" fmla="*/ 74645 w 2543577"/>
              <a:gd name="connsiteY75" fmla="*/ 0 h 3519443"/>
              <a:gd name="connsiteX0" fmla="*/ 74645 w 2543577"/>
              <a:gd name="connsiteY0" fmla="*/ 0 h 3519443"/>
              <a:gd name="connsiteX1" fmla="*/ 30361 w 2543577"/>
              <a:gd name="connsiteY1" fmla="*/ 15212 h 3519443"/>
              <a:gd name="connsiteX2" fmla="*/ 40526 w 2543577"/>
              <a:gd name="connsiteY2" fmla="*/ 102358 h 3519443"/>
              <a:gd name="connsiteX3" fmla="*/ 24852 w 2543577"/>
              <a:gd name="connsiteY3" fmla="*/ 375243 h 3519443"/>
              <a:gd name="connsiteX4" fmla="*/ 49731 w 2543577"/>
              <a:gd name="connsiteY4" fmla="*/ 516234 h 3519443"/>
              <a:gd name="connsiteX5" fmla="*/ 26558 w 2543577"/>
              <a:gd name="connsiteY5" fmla="*/ 641551 h 3519443"/>
              <a:gd name="connsiteX6" fmla="*/ 26878 w 2543577"/>
              <a:gd name="connsiteY6" fmla="*/ 812042 h 3519443"/>
              <a:gd name="connsiteX7" fmla="*/ 15327 w 2543577"/>
              <a:gd name="connsiteY7" fmla="*/ 937218 h 3519443"/>
              <a:gd name="connsiteX8" fmla="*/ 26878 w 2543577"/>
              <a:gd name="connsiteY8" fmla="*/ 1098645 h 3519443"/>
              <a:gd name="connsiteX9" fmla="*/ 38145 w 2543577"/>
              <a:gd name="connsiteY9" fmla="*/ 1354861 h 3519443"/>
              <a:gd name="connsiteX10" fmla="*/ 31001 w 2543577"/>
              <a:gd name="connsiteY10" fmla="*/ 1790949 h 3519443"/>
              <a:gd name="connsiteX11" fmla="*/ 33702 w 2543577"/>
              <a:gd name="connsiteY11" fmla="*/ 2053988 h 3519443"/>
              <a:gd name="connsiteX12" fmla="*/ 21476 w 2543577"/>
              <a:gd name="connsiteY12" fmla="*/ 2328507 h 3519443"/>
              <a:gd name="connsiteX13" fmla="*/ 33702 w 2543577"/>
              <a:gd name="connsiteY13" fmla="*/ 2538484 h 3519443"/>
              <a:gd name="connsiteX14" fmla="*/ 26878 w 2543577"/>
              <a:gd name="connsiteY14" fmla="*/ 2893326 h 3519443"/>
              <a:gd name="connsiteX15" fmla="*/ 21796 w 2543577"/>
              <a:gd name="connsiteY15" fmla="*/ 2992983 h 3519443"/>
              <a:gd name="connsiteX16" fmla="*/ 20054 w 2543577"/>
              <a:gd name="connsiteY16" fmla="*/ 3186752 h 3519443"/>
              <a:gd name="connsiteX17" fmla="*/ 13230 w 2543577"/>
              <a:gd name="connsiteY17" fmla="*/ 3254991 h 3519443"/>
              <a:gd name="connsiteX18" fmla="*/ 6406 w 2543577"/>
              <a:gd name="connsiteY18" fmla="*/ 3289111 h 3519443"/>
              <a:gd name="connsiteX19" fmla="*/ 13230 w 2543577"/>
              <a:gd name="connsiteY19" fmla="*/ 3384645 h 3519443"/>
              <a:gd name="connsiteX20" fmla="*/ 136060 w 2543577"/>
              <a:gd name="connsiteY20" fmla="*/ 3391469 h 3519443"/>
              <a:gd name="connsiteX21" fmla="*/ 163356 w 2543577"/>
              <a:gd name="connsiteY21" fmla="*/ 3398293 h 3519443"/>
              <a:gd name="connsiteX22" fmla="*/ 518197 w 2543577"/>
              <a:gd name="connsiteY22" fmla="*/ 3411940 h 3519443"/>
              <a:gd name="connsiteX23" fmla="*/ 750209 w 2543577"/>
              <a:gd name="connsiteY23" fmla="*/ 3432412 h 3519443"/>
              <a:gd name="connsiteX24" fmla="*/ 879544 w 2543577"/>
              <a:gd name="connsiteY24" fmla="*/ 3444638 h 3519443"/>
              <a:gd name="connsiteX25" fmla="*/ 990503 w 2543577"/>
              <a:gd name="connsiteY25" fmla="*/ 3442577 h 3519443"/>
              <a:gd name="connsiteX26" fmla="*/ 1085681 w 2543577"/>
              <a:gd name="connsiteY26" fmla="*/ 3435433 h 3519443"/>
              <a:gd name="connsiteX27" fmla="*/ 1173290 w 2543577"/>
              <a:gd name="connsiteY27" fmla="*/ 3446060 h 3519443"/>
              <a:gd name="connsiteX28" fmla="*/ 1214233 w 2543577"/>
              <a:gd name="connsiteY28" fmla="*/ 3459708 h 3519443"/>
              <a:gd name="connsiteX29" fmla="*/ 1282472 w 2543577"/>
              <a:gd name="connsiteY29" fmla="*/ 3452884 h 3519443"/>
              <a:gd name="connsiteX30" fmla="*/ 1309768 w 2543577"/>
              <a:gd name="connsiteY30" fmla="*/ 3446060 h 3519443"/>
              <a:gd name="connsiteX31" fmla="*/ 1543664 w 2543577"/>
              <a:gd name="connsiteY31" fmla="*/ 3455904 h 3519443"/>
              <a:gd name="connsiteX32" fmla="*/ 1686147 w 2543577"/>
              <a:gd name="connsiteY32" fmla="*/ 3443679 h 3519443"/>
              <a:gd name="connsiteX33" fmla="*/ 1761067 w 2543577"/>
              <a:gd name="connsiteY33" fmla="*/ 3471934 h 3519443"/>
              <a:gd name="connsiteX34" fmla="*/ 1903445 w 2543577"/>
              <a:gd name="connsiteY34" fmla="*/ 3466531 h 3519443"/>
              <a:gd name="connsiteX35" fmla="*/ 1923917 w 2543577"/>
              <a:gd name="connsiteY35" fmla="*/ 3473355 h 3519443"/>
              <a:gd name="connsiteX36" fmla="*/ 2183224 w 2543577"/>
              <a:gd name="connsiteY36" fmla="*/ 3480179 h 3519443"/>
              <a:gd name="connsiteX37" fmla="*/ 2401589 w 2543577"/>
              <a:gd name="connsiteY37" fmla="*/ 3487003 h 3519443"/>
              <a:gd name="connsiteX38" fmla="*/ 2531242 w 2543577"/>
              <a:gd name="connsiteY38" fmla="*/ 3493827 h 3519443"/>
              <a:gd name="connsiteX39" fmla="*/ 2524418 w 2543577"/>
              <a:gd name="connsiteY39" fmla="*/ 3411940 h 3519443"/>
              <a:gd name="connsiteX40" fmla="*/ 2435708 w 2543577"/>
              <a:gd name="connsiteY40" fmla="*/ 3405117 h 3519443"/>
              <a:gd name="connsiteX41" fmla="*/ 2237815 w 2543577"/>
              <a:gd name="connsiteY41" fmla="*/ 3391469 h 3519443"/>
              <a:gd name="connsiteX42" fmla="*/ 2108162 w 2543577"/>
              <a:gd name="connsiteY42" fmla="*/ 3391469 h 3519443"/>
              <a:gd name="connsiteX43" fmla="*/ 2101338 w 2543577"/>
              <a:gd name="connsiteY43" fmla="*/ 3411940 h 3519443"/>
              <a:gd name="connsiteX44" fmla="*/ 1944389 w 2543577"/>
              <a:gd name="connsiteY44" fmla="*/ 3398293 h 3519443"/>
              <a:gd name="connsiteX45" fmla="*/ 1917093 w 2543577"/>
              <a:gd name="connsiteY45" fmla="*/ 3391469 h 3519443"/>
              <a:gd name="connsiteX46" fmla="*/ 1882974 w 2543577"/>
              <a:gd name="connsiteY46" fmla="*/ 3384645 h 3519443"/>
              <a:gd name="connsiteX47" fmla="*/ 1862502 w 2543577"/>
              <a:gd name="connsiteY47" fmla="*/ 3377821 h 3519443"/>
              <a:gd name="connsiteX48" fmla="*/ 1726024 w 2543577"/>
              <a:gd name="connsiteY48" fmla="*/ 3370997 h 3519443"/>
              <a:gd name="connsiteX49" fmla="*/ 1480365 w 2543577"/>
              <a:gd name="connsiteY49" fmla="*/ 3357349 h 3519443"/>
              <a:gd name="connsiteX50" fmla="*/ 1439421 w 2543577"/>
              <a:gd name="connsiteY50" fmla="*/ 3350526 h 3519443"/>
              <a:gd name="connsiteX51" fmla="*/ 1077756 w 2543577"/>
              <a:gd name="connsiteY51" fmla="*/ 3343702 h 3519443"/>
              <a:gd name="connsiteX52" fmla="*/ 886687 w 2543577"/>
              <a:gd name="connsiteY52" fmla="*/ 3323230 h 3519443"/>
              <a:gd name="connsiteX53" fmla="*/ 852568 w 2543577"/>
              <a:gd name="connsiteY53" fmla="*/ 3316406 h 3519443"/>
              <a:gd name="connsiteX54" fmla="*/ 825272 w 2543577"/>
              <a:gd name="connsiteY54" fmla="*/ 3309582 h 3519443"/>
              <a:gd name="connsiteX55" fmla="*/ 750209 w 2543577"/>
              <a:gd name="connsiteY55" fmla="*/ 3295934 h 3519443"/>
              <a:gd name="connsiteX56" fmla="*/ 388544 w 2543577"/>
              <a:gd name="connsiteY56" fmla="*/ 3295934 h 3519443"/>
              <a:gd name="connsiteX57" fmla="*/ 279362 w 2543577"/>
              <a:gd name="connsiteY57" fmla="*/ 3282287 h 3519443"/>
              <a:gd name="connsiteX58" fmla="*/ 258890 w 2543577"/>
              <a:gd name="connsiteY58" fmla="*/ 3268639 h 3519443"/>
              <a:gd name="connsiteX59" fmla="*/ 224771 w 2543577"/>
              <a:gd name="connsiteY59" fmla="*/ 3261815 h 3519443"/>
              <a:gd name="connsiteX60" fmla="*/ 204299 w 2543577"/>
              <a:gd name="connsiteY60" fmla="*/ 3254991 h 3519443"/>
              <a:gd name="connsiteX61" fmla="*/ 115589 w 2543577"/>
              <a:gd name="connsiteY61" fmla="*/ 3248167 h 3519443"/>
              <a:gd name="connsiteX62" fmla="*/ 122412 w 2543577"/>
              <a:gd name="connsiteY62" fmla="*/ 3166281 h 3519443"/>
              <a:gd name="connsiteX63" fmla="*/ 129236 w 2543577"/>
              <a:gd name="connsiteY63" fmla="*/ 3104866 h 3519443"/>
              <a:gd name="connsiteX64" fmla="*/ 136060 w 2543577"/>
              <a:gd name="connsiteY64" fmla="*/ 2763672 h 3519443"/>
              <a:gd name="connsiteX65" fmla="*/ 129236 w 2543577"/>
              <a:gd name="connsiteY65" fmla="*/ 2251881 h 3519443"/>
              <a:gd name="connsiteX66" fmla="*/ 129236 w 2543577"/>
              <a:gd name="connsiteY66" fmla="*/ 2135875 h 3519443"/>
              <a:gd name="connsiteX67" fmla="*/ 142884 w 2543577"/>
              <a:gd name="connsiteY67" fmla="*/ 2094931 h 3519443"/>
              <a:gd name="connsiteX68" fmla="*/ 136060 w 2543577"/>
              <a:gd name="connsiteY68" fmla="*/ 1282890 h 3519443"/>
              <a:gd name="connsiteX69" fmla="*/ 129236 w 2543577"/>
              <a:gd name="connsiteY69" fmla="*/ 1255594 h 3519443"/>
              <a:gd name="connsiteX70" fmla="*/ 142884 w 2543577"/>
              <a:gd name="connsiteY70" fmla="*/ 1009934 h 3519443"/>
              <a:gd name="connsiteX71" fmla="*/ 136060 w 2543577"/>
              <a:gd name="connsiteY71" fmla="*/ 395785 h 3519443"/>
              <a:gd name="connsiteX72" fmla="*/ 129236 w 2543577"/>
              <a:gd name="connsiteY72" fmla="*/ 361666 h 3519443"/>
              <a:gd name="connsiteX73" fmla="*/ 122412 w 2543577"/>
              <a:gd name="connsiteY73" fmla="*/ 177421 h 3519443"/>
              <a:gd name="connsiteX74" fmla="*/ 108765 w 2543577"/>
              <a:gd name="connsiteY74" fmla="*/ 68239 h 3519443"/>
              <a:gd name="connsiteX75" fmla="*/ 74645 w 2543577"/>
              <a:gd name="connsiteY75" fmla="*/ 0 h 3519443"/>
              <a:gd name="connsiteX0" fmla="*/ 74645 w 2547067"/>
              <a:gd name="connsiteY0" fmla="*/ 0 h 3511960"/>
              <a:gd name="connsiteX1" fmla="*/ 30361 w 2547067"/>
              <a:gd name="connsiteY1" fmla="*/ 15212 h 3511960"/>
              <a:gd name="connsiteX2" fmla="*/ 40526 w 2547067"/>
              <a:gd name="connsiteY2" fmla="*/ 102358 h 3511960"/>
              <a:gd name="connsiteX3" fmla="*/ 24852 w 2547067"/>
              <a:gd name="connsiteY3" fmla="*/ 375243 h 3511960"/>
              <a:gd name="connsiteX4" fmla="*/ 49731 w 2547067"/>
              <a:gd name="connsiteY4" fmla="*/ 516234 h 3511960"/>
              <a:gd name="connsiteX5" fmla="*/ 26558 w 2547067"/>
              <a:gd name="connsiteY5" fmla="*/ 641551 h 3511960"/>
              <a:gd name="connsiteX6" fmla="*/ 26878 w 2547067"/>
              <a:gd name="connsiteY6" fmla="*/ 812042 h 3511960"/>
              <a:gd name="connsiteX7" fmla="*/ 15327 w 2547067"/>
              <a:gd name="connsiteY7" fmla="*/ 937218 h 3511960"/>
              <a:gd name="connsiteX8" fmla="*/ 26878 w 2547067"/>
              <a:gd name="connsiteY8" fmla="*/ 1098645 h 3511960"/>
              <a:gd name="connsiteX9" fmla="*/ 38145 w 2547067"/>
              <a:gd name="connsiteY9" fmla="*/ 1354861 h 3511960"/>
              <a:gd name="connsiteX10" fmla="*/ 31001 w 2547067"/>
              <a:gd name="connsiteY10" fmla="*/ 1790949 h 3511960"/>
              <a:gd name="connsiteX11" fmla="*/ 33702 w 2547067"/>
              <a:gd name="connsiteY11" fmla="*/ 2053988 h 3511960"/>
              <a:gd name="connsiteX12" fmla="*/ 21476 w 2547067"/>
              <a:gd name="connsiteY12" fmla="*/ 2328507 h 3511960"/>
              <a:gd name="connsiteX13" fmla="*/ 33702 w 2547067"/>
              <a:gd name="connsiteY13" fmla="*/ 2538484 h 3511960"/>
              <a:gd name="connsiteX14" fmla="*/ 26878 w 2547067"/>
              <a:gd name="connsiteY14" fmla="*/ 2893326 h 3511960"/>
              <a:gd name="connsiteX15" fmla="*/ 21796 w 2547067"/>
              <a:gd name="connsiteY15" fmla="*/ 2992983 h 3511960"/>
              <a:gd name="connsiteX16" fmla="*/ 20054 w 2547067"/>
              <a:gd name="connsiteY16" fmla="*/ 3186752 h 3511960"/>
              <a:gd name="connsiteX17" fmla="*/ 13230 w 2547067"/>
              <a:gd name="connsiteY17" fmla="*/ 3254991 h 3511960"/>
              <a:gd name="connsiteX18" fmla="*/ 6406 w 2547067"/>
              <a:gd name="connsiteY18" fmla="*/ 3289111 h 3511960"/>
              <a:gd name="connsiteX19" fmla="*/ 13230 w 2547067"/>
              <a:gd name="connsiteY19" fmla="*/ 3384645 h 3511960"/>
              <a:gd name="connsiteX20" fmla="*/ 136060 w 2547067"/>
              <a:gd name="connsiteY20" fmla="*/ 3391469 h 3511960"/>
              <a:gd name="connsiteX21" fmla="*/ 163356 w 2547067"/>
              <a:gd name="connsiteY21" fmla="*/ 3398293 h 3511960"/>
              <a:gd name="connsiteX22" fmla="*/ 518197 w 2547067"/>
              <a:gd name="connsiteY22" fmla="*/ 3411940 h 3511960"/>
              <a:gd name="connsiteX23" fmla="*/ 750209 w 2547067"/>
              <a:gd name="connsiteY23" fmla="*/ 3432412 h 3511960"/>
              <a:gd name="connsiteX24" fmla="*/ 879544 w 2547067"/>
              <a:gd name="connsiteY24" fmla="*/ 3444638 h 3511960"/>
              <a:gd name="connsiteX25" fmla="*/ 990503 w 2547067"/>
              <a:gd name="connsiteY25" fmla="*/ 3442577 h 3511960"/>
              <a:gd name="connsiteX26" fmla="*/ 1085681 w 2547067"/>
              <a:gd name="connsiteY26" fmla="*/ 3435433 h 3511960"/>
              <a:gd name="connsiteX27" fmla="*/ 1173290 w 2547067"/>
              <a:gd name="connsiteY27" fmla="*/ 3446060 h 3511960"/>
              <a:gd name="connsiteX28" fmla="*/ 1214233 w 2547067"/>
              <a:gd name="connsiteY28" fmla="*/ 3459708 h 3511960"/>
              <a:gd name="connsiteX29" fmla="*/ 1282472 w 2547067"/>
              <a:gd name="connsiteY29" fmla="*/ 3452884 h 3511960"/>
              <a:gd name="connsiteX30" fmla="*/ 1309768 w 2547067"/>
              <a:gd name="connsiteY30" fmla="*/ 3446060 h 3511960"/>
              <a:gd name="connsiteX31" fmla="*/ 1543664 w 2547067"/>
              <a:gd name="connsiteY31" fmla="*/ 3455904 h 3511960"/>
              <a:gd name="connsiteX32" fmla="*/ 1686147 w 2547067"/>
              <a:gd name="connsiteY32" fmla="*/ 3443679 h 3511960"/>
              <a:gd name="connsiteX33" fmla="*/ 1761067 w 2547067"/>
              <a:gd name="connsiteY33" fmla="*/ 3471934 h 3511960"/>
              <a:gd name="connsiteX34" fmla="*/ 1903445 w 2547067"/>
              <a:gd name="connsiteY34" fmla="*/ 3466531 h 3511960"/>
              <a:gd name="connsiteX35" fmla="*/ 1923917 w 2547067"/>
              <a:gd name="connsiteY35" fmla="*/ 3473355 h 3511960"/>
              <a:gd name="connsiteX36" fmla="*/ 2183224 w 2547067"/>
              <a:gd name="connsiteY36" fmla="*/ 3480179 h 3511960"/>
              <a:gd name="connsiteX37" fmla="*/ 2351583 w 2547067"/>
              <a:gd name="connsiteY37" fmla="*/ 3498910 h 3511960"/>
              <a:gd name="connsiteX38" fmla="*/ 2531242 w 2547067"/>
              <a:gd name="connsiteY38" fmla="*/ 3493827 h 3511960"/>
              <a:gd name="connsiteX39" fmla="*/ 2524418 w 2547067"/>
              <a:gd name="connsiteY39" fmla="*/ 3411940 h 3511960"/>
              <a:gd name="connsiteX40" fmla="*/ 2435708 w 2547067"/>
              <a:gd name="connsiteY40" fmla="*/ 3405117 h 3511960"/>
              <a:gd name="connsiteX41" fmla="*/ 2237815 w 2547067"/>
              <a:gd name="connsiteY41" fmla="*/ 3391469 h 3511960"/>
              <a:gd name="connsiteX42" fmla="*/ 2108162 w 2547067"/>
              <a:gd name="connsiteY42" fmla="*/ 3391469 h 3511960"/>
              <a:gd name="connsiteX43" fmla="*/ 2101338 w 2547067"/>
              <a:gd name="connsiteY43" fmla="*/ 3411940 h 3511960"/>
              <a:gd name="connsiteX44" fmla="*/ 1944389 w 2547067"/>
              <a:gd name="connsiteY44" fmla="*/ 3398293 h 3511960"/>
              <a:gd name="connsiteX45" fmla="*/ 1917093 w 2547067"/>
              <a:gd name="connsiteY45" fmla="*/ 3391469 h 3511960"/>
              <a:gd name="connsiteX46" fmla="*/ 1882974 w 2547067"/>
              <a:gd name="connsiteY46" fmla="*/ 3384645 h 3511960"/>
              <a:gd name="connsiteX47" fmla="*/ 1862502 w 2547067"/>
              <a:gd name="connsiteY47" fmla="*/ 3377821 h 3511960"/>
              <a:gd name="connsiteX48" fmla="*/ 1726024 w 2547067"/>
              <a:gd name="connsiteY48" fmla="*/ 3370997 h 3511960"/>
              <a:gd name="connsiteX49" fmla="*/ 1480365 w 2547067"/>
              <a:gd name="connsiteY49" fmla="*/ 3357349 h 3511960"/>
              <a:gd name="connsiteX50" fmla="*/ 1439421 w 2547067"/>
              <a:gd name="connsiteY50" fmla="*/ 3350526 h 3511960"/>
              <a:gd name="connsiteX51" fmla="*/ 1077756 w 2547067"/>
              <a:gd name="connsiteY51" fmla="*/ 3343702 h 3511960"/>
              <a:gd name="connsiteX52" fmla="*/ 886687 w 2547067"/>
              <a:gd name="connsiteY52" fmla="*/ 3323230 h 3511960"/>
              <a:gd name="connsiteX53" fmla="*/ 852568 w 2547067"/>
              <a:gd name="connsiteY53" fmla="*/ 3316406 h 3511960"/>
              <a:gd name="connsiteX54" fmla="*/ 825272 w 2547067"/>
              <a:gd name="connsiteY54" fmla="*/ 3309582 h 3511960"/>
              <a:gd name="connsiteX55" fmla="*/ 750209 w 2547067"/>
              <a:gd name="connsiteY55" fmla="*/ 3295934 h 3511960"/>
              <a:gd name="connsiteX56" fmla="*/ 388544 w 2547067"/>
              <a:gd name="connsiteY56" fmla="*/ 3295934 h 3511960"/>
              <a:gd name="connsiteX57" fmla="*/ 279362 w 2547067"/>
              <a:gd name="connsiteY57" fmla="*/ 3282287 h 3511960"/>
              <a:gd name="connsiteX58" fmla="*/ 258890 w 2547067"/>
              <a:gd name="connsiteY58" fmla="*/ 3268639 h 3511960"/>
              <a:gd name="connsiteX59" fmla="*/ 224771 w 2547067"/>
              <a:gd name="connsiteY59" fmla="*/ 3261815 h 3511960"/>
              <a:gd name="connsiteX60" fmla="*/ 204299 w 2547067"/>
              <a:gd name="connsiteY60" fmla="*/ 3254991 h 3511960"/>
              <a:gd name="connsiteX61" fmla="*/ 115589 w 2547067"/>
              <a:gd name="connsiteY61" fmla="*/ 3248167 h 3511960"/>
              <a:gd name="connsiteX62" fmla="*/ 122412 w 2547067"/>
              <a:gd name="connsiteY62" fmla="*/ 3166281 h 3511960"/>
              <a:gd name="connsiteX63" fmla="*/ 129236 w 2547067"/>
              <a:gd name="connsiteY63" fmla="*/ 3104866 h 3511960"/>
              <a:gd name="connsiteX64" fmla="*/ 136060 w 2547067"/>
              <a:gd name="connsiteY64" fmla="*/ 2763672 h 3511960"/>
              <a:gd name="connsiteX65" fmla="*/ 129236 w 2547067"/>
              <a:gd name="connsiteY65" fmla="*/ 2251881 h 3511960"/>
              <a:gd name="connsiteX66" fmla="*/ 129236 w 2547067"/>
              <a:gd name="connsiteY66" fmla="*/ 2135875 h 3511960"/>
              <a:gd name="connsiteX67" fmla="*/ 142884 w 2547067"/>
              <a:gd name="connsiteY67" fmla="*/ 2094931 h 3511960"/>
              <a:gd name="connsiteX68" fmla="*/ 136060 w 2547067"/>
              <a:gd name="connsiteY68" fmla="*/ 1282890 h 3511960"/>
              <a:gd name="connsiteX69" fmla="*/ 129236 w 2547067"/>
              <a:gd name="connsiteY69" fmla="*/ 1255594 h 3511960"/>
              <a:gd name="connsiteX70" fmla="*/ 142884 w 2547067"/>
              <a:gd name="connsiteY70" fmla="*/ 1009934 h 3511960"/>
              <a:gd name="connsiteX71" fmla="*/ 136060 w 2547067"/>
              <a:gd name="connsiteY71" fmla="*/ 395785 h 3511960"/>
              <a:gd name="connsiteX72" fmla="*/ 129236 w 2547067"/>
              <a:gd name="connsiteY72" fmla="*/ 361666 h 3511960"/>
              <a:gd name="connsiteX73" fmla="*/ 122412 w 2547067"/>
              <a:gd name="connsiteY73" fmla="*/ 177421 h 3511960"/>
              <a:gd name="connsiteX74" fmla="*/ 108765 w 2547067"/>
              <a:gd name="connsiteY74" fmla="*/ 68239 h 3511960"/>
              <a:gd name="connsiteX75" fmla="*/ 74645 w 2547067"/>
              <a:gd name="connsiteY75" fmla="*/ 0 h 3511960"/>
              <a:gd name="connsiteX0" fmla="*/ 74645 w 2547067"/>
              <a:gd name="connsiteY0" fmla="*/ 0 h 3503016"/>
              <a:gd name="connsiteX1" fmla="*/ 30361 w 2547067"/>
              <a:gd name="connsiteY1" fmla="*/ 15212 h 3503016"/>
              <a:gd name="connsiteX2" fmla="*/ 40526 w 2547067"/>
              <a:gd name="connsiteY2" fmla="*/ 102358 h 3503016"/>
              <a:gd name="connsiteX3" fmla="*/ 24852 w 2547067"/>
              <a:gd name="connsiteY3" fmla="*/ 375243 h 3503016"/>
              <a:gd name="connsiteX4" fmla="*/ 49731 w 2547067"/>
              <a:gd name="connsiteY4" fmla="*/ 516234 h 3503016"/>
              <a:gd name="connsiteX5" fmla="*/ 26558 w 2547067"/>
              <a:gd name="connsiteY5" fmla="*/ 641551 h 3503016"/>
              <a:gd name="connsiteX6" fmla="*/ 26878 w 2547067"/>
              <a:gd name="connsiteY6" fmla="*/ 812042 h 3503016"/>
              <a:gd name="connsiteX7" fmla="*/ 15327 w 2547067"/>
              <a:gd name="connsiteY7" fmla="*/ 937218 h 3503016"/>
              <a:gd name="connsiteX8" fmla="*/ 26878 w 2547067"/>
              <a:gd name="connsiteY8" fmla="*/ 1098645 h 3503016"/>
              <a:gd name="connsiteX9" fmla="*/ 38145 w 2547067"/>
              <a:gd name="connsiteY9" fmla="*/ 1354861 h 3503016"/>
              <a:gd name="connsiteX10" fmla="*/ 31001 w 2547067"/>
              <a:gd name="connsiteY10" fmla="*/ 1790949 h 3503016"/>
              <a:gd name="connsiteX11" fmla="*/ 33702 w 2547067"/>
              <a:gd name="connsiteY11" fmla="*/ 2053988 h 3503016"/>
              <a:gd name="connsiteX12" fmla="*/ 21476 w 2547067"/>
              <a:gd name="connsiteY12" fmla="*/ 2328507 h 3503016"/>
              <a:gd name="connsiteX13" fmla="*/ 33702 w 2547067"/>
              <a:gd name="connsiteY13" fmla="*/ 2538484 h 3503016"/>
              <a:gd name="connsiteX14" fmla="*/ 26878 w 2547067"/>
              <a:gd name="connsiteY14" fmla="*/ 2893326 h 3503016"/>
              <a:gd name="connsiteX15" fmla="*/ 21796 w 2547067"/>
              <a:gd name="connsiteY15" fmla="*/ 2992983 h 3503016"/>
              <a:gd name="connsiteX16" fmla="*/ 20054 w 2547067"/>
              <a:gd name="connsiteY16" fmla="*/ 3186752 h 3503016"/>
              <a:gd name="connsiteX17" fmla="*/ 13230 w 2547067"/>
              <a:gd name="connsiteY17" fmla="*/ 3254991 h 3503016"/>
              <a:gd name="connsiteX18" fmla="*/ 6406 w 2547067"/>
              <a:gd name="connsiteY18" fmla="*/ 3289111 h 3503016"/>
              <a:gd name="connsiteX19" fmla="*/ 13230 w 2547067"/>
              <a:gd name="connsiteY19" fmla="*/ 3384645 h 3503016"/>
              <a:gd name="connsiteX20" fmla="*/ 136060 w 2547067"/>
              <a:gd name="connsiteY20" fmla="*/ 3391469 h 3503016"/>
              <a:gd name="connsiteX21" fmla="*/ 163356 w 2547067"/>
              <a:gd name="connsiteY21" fmla="*/ 3398293 h 3503016"/>
              <a:gd name="connsiteX22" fmla="*/ 518197 w 2547067"/>
              <a:gd name="connsiteY22" fmla="*/ 3411940 h 3503016"/>
              <a:gd name="connsiteX23" fmla="*/ 750209 w 2547067"/>
              <a:gd name="connsiteY23" fmla="*/ 3432412 h 3503016"/>
              <a:gd name="connsiteX24" fmla="*/ 879544 w 2547067"/>
              <a:gd name="connsiteY24" fmla="*/ 3444638 h 3503016"/>
              <a:gd name="connsiteX25" fmla="*/ 990503 w 2547067"/>
              <a:gd name="connsiteY25" fmla="*/ 3442577 h 3503016"/>
              <a:gd name="connsiteX26" fmla="*/ 1085681 w 2547067"/>
              <a:gd name="connsiteY26" fmla="*/ 3435433 h 3503016"/>
              <a:gd name="connsiteX27" fmla="*/ 1173290 w 2547067"/>
              <a:gd name="connsiteY27" fmla="*/ 3446060 h 3503016"/>
              <a:gd name="connsiteX28" fmla="*/ 1214233 w 2547067"/>
              <a:gd name="connsiteY28" fmla="*/ 3459708 h 3503016"/>
              <a:gd name="connsiteX29" fmla="*/ 1282472 w 2547067"/>
              <a:gd name="connsiteY29" fmla="*/ 3452884 h 3503016"/>
              <a:gd name="connsiteX30" fmla="*/ 1309768 w 2547067"/>
              <a:gd name="connsiteY30" fmla="*/ 3446060 h 3503016"/>
              <a:gd name="connsiteX31" fmla="*/ 1543664 w 2547067"/>
              <a:gd name="connsiteY31" fmla="*/ 3455904 h 3503016"/>
              <a:gd name="connsiteX32" fmla="*/ 1686147 w 2547067"/>
              <a:gd name="connsiteY32" fmla="*/ 3443679 h 3503016"/>
              <a:gd name="connsiteX33" fmla="*/ 1761067 w 2547067"/>
              <a:gd name="connsiteY33" fmla="*/ 3471934 h 3503016"/>
              <a:gd name="connsiteX34" fmla="*/ 1903445 w 2547067"/>
              <a:gd name="connsiteY34" fmla="*/ 3466531 h 3503016"/>
              <a:gd name="connsiteX35" fmla="*/ 1923917 w 2547067"/>
              <a:gd name="connsiteY35" fmla="*/ 3473355 h 3503016"/>
              <a:gd name="connsiteX36" fmla="*/ 2183224 w 2547067"/>
              <a:gd name="connsiteY36" fmla="*/ 3480179 h 3503016"/>
              <a:gd name="connsiteX37" fmla="*/ 2351583 w 2547067"/>
              <a:gd name="connsiteY37" fmla="*/ 3498910 h 3503016"/>
              <a:gd name="connsiteX38" fmla="*/ 2531242 w 2547067"/>
              <a:gd name="connsiteY38" fmla="*/ 3493827 h 3503016"/>
              <a:gd name="connsiteX39" fmla="*/ 2524418 w 2547067"/>
              <a:gd name="connsiteY39" fmla="*/ 3411940 h 3503016"/>
              <a:gd name="connsiteX40" fmla="*/ 2435708 w 2547067"/>
              <a:gd name="connsiteY40" fmla="*/ 3405117 h 3503016"/>
              <a:gd name="connsiteX41" fmla="*/ 2237815 w 2547067"/>
              <a:gd name="connsiteY41" fmla="*/ 3391469 h 3503016"/>
              <a:gd name="connsiteX42" fmla="*/ 2108162 w 2547067"/>
              <a:gd name="connsiteY42" fmla="*/ 3391469 h 3503016"/>
              <a:gd name="connsiteX43" fmla="*/ 2101338 w 2547067"/>
              <a:gd name="connsiteY43" fmla="*/ 3411940 h 3503016"/>
              <a:gd name="connsiteX44" fmla="*/ 1944389 w 2547067"/>
              <a:gd name="connsiteY44" fmla="*/ 3398293 h 3503016"/>
              <a:gd name="connsiteX45" fmla="*/ 1917093 w 2547067"/>
              <a:gd name="connsiteY45" fmla="*/ 3391469 h 3503016"/>
              <a:gd name="connsiteX46" fmla="*/ 1882974 w 2547067"/>
              <a:gd name="connsiteY46" fmla="*/ 3384645 h 3503016"/>
              <a:gd name="connsiteX47" fmla="*/ 1862502 w 2547067"/>
              <a:gd name="connsiteY47" fmla="*/ 3377821 h 3503016"/>
              <a:gd name="connsiteX48" fmla="*/ 1726024 w 2547067"/>
              <a:gd name="connsiteY48" fmla="*/ 3370997 h 3503016"/>
              <a:gd name="connsiteX49" fmla="*/ 1480365 w 2547067"/>
              <a:gd name="connsiteY49" fmla="*/ 3357349 h 3503016"/>
              <a:gd name="connsiteX50" fmla="*/ 1439421 w 2547067"/>
              <a:gd name="connsiteY50" fmla="*/ 3350526 h 3503016"/>
              <a:gd name="connsiteX51" fmla="*/ 1077756 w 2547067"/>
              <a:gd name="connsiteY51" fmla="*/ 3343702 h 3503016"/>
              <a:gd name="connsiteX52" fmla="*/ 886687 w 2547067"/>
              <a:gd name="connsiteY52" fmla="*/ 3323230 h 3503016"/>
              <a:gd name="connsiteX53" fmla="*/ 852568 w 2547067"/>
              <a:gd name="connsiteY53" fmla="*/ 3316406 h 3503016"/>
              <a:gd name="connsiteX54" fmla="*/ 825272 w 2547067"/>
              <a:gd name="connsiteY54" fmla="*/ 3309582 h 3503016"/>
              <a:gd name="connsiteX55" fmla="*/ 750209 w 2547067"/>
              <a:gd name="connsiteY55" fmla="*/ 3295934 h 3503016"/>
              <a:gd name="connsiteX56" fmla="*/ 388544 w 2547067"/>
              <a:gd name="connsiteY56" fmla="*/ 3295934 h 3503016"/>
              <a:gd name="connsiteX57" fmla="*/ 279362 w 2547067"/>
              <a:gd name="connsiteY57" fmla="*/ 3282287 h 3503016"/>
              <a:gd name="connsiteX58" fmla="*/ 258890 w 2547067"/>
              <a:gd name="connsiteY58" fmla="*/ 3268639 h 3503016"/>
              <a:gd name="connsiteX59" fmla="*/ 224771 w 2547067"/>
              <a:gd name="connsiteY59" fmla="*/ 3261815 h 3503016"/>
              <a:gd name="connsiteX60" fmla="*/ 204299 w 2547067"/>
              <a:gd name="connsiteY60" fmla="*/ 3254991 h 3503016"/>
              <a:gd name="connsiteX61" fmla="*/ 115589 w 2547067"/>
              <a:gd name="connsiteY61" fmla="*/ 3248167 h 3503016"/>
              <a:gd name="connsiteX62" fmla="*/ 122412 w 2547067"/>
              <a:gd name="connsiteY62" fmla="*/ 3166281 h 3503016"/>
              <a:gd name="connsiteX63" fmla="*/ 129236 w 2547067"/>
              <a:gd name="connsiteY63" fmla="*/ 3104866 h 3503016"/>
              <a:gd name="connsiteX64" fmla="*/ 136060 w 2547067"/>
              <a:gd name="connsiteY64" fmla="*/ 2763672 h 3503016"/>
              <a:gd name="connsiteX65" fmla="*/ 129236 w 2547067"/>
              <a:gd name="connsiteY65" fmla="*/ 2251881 h 3503016"/>
              <a:gd name="connsiteX66" fmla="*/ 129236 w 2547067"/>
              <a:gd name="connsiteY66" fmla="*/ 2135875 h 3503016"/>
              <a:gd name="connsiteX67" fmla="*/ 142884 w 2547067"/>
              <a:gd name="connsiteY67" fmla="*/ 2094931 h 3503016"/>
              <a:gd name="connsiteX68" fmla="*/ 136060 w 2547067"/>
              <a:gd name="connsiteY68" fmla="*/ 1282890 h 3503016"/>
              <a:gd name="connsiteX69" fmla="*/ 129236 w 2547067"/>
              <a:gd name="connsiteY69" fmla="*/ 1255594 h 3503016"/>
              <a:gd name="connsiteX70" fmla="*/ 142884 w 2547067"/>
              <a:gd name="connsiteY70" fmla="*/ 1009934 h 3503016"/>
              <a:gd name="connsiteX71" fmla="*/ 136060 w 2547067"/>
              <a:gd name="connsiteY71" fmla="*/ 395785 h 3503016"/>
              <a:gd name="connsiteX72" fmla="*/ 129236 w 2547067"/>
              <a:gd name="connsiteY72" fmla="*/ 361666 h 3503016"/>
              <a:gd name="connsiteX73" fmla="*/ 122412 w 2547067"/>
              <a:gd name="connsiteY73" fmla="*/ 177421 h 3503016"/>
              <a:gd name="connsiteX74" fmla="*/ 108765 w 2547067"/>
              <a:gd name="connsiteY74" fmla="*/ 68239 h 3503016"/>
              <a:gd name="connsiteX75" fmla="*/ 74645 w 2547067"/>
              <a:gd name="connsiteY75" fmla="*/ 0 h 3503016"/>
              <a:gd name="connsiteX0" fmla="*/ 74645 w 2547067"/>
              <a:gd name="connsiteY0" fmla="*/ 0 h 3503016"/>
              <a:gd name="connsiteX1" fmla="*/ 30361 w 2547067"/>
              <a:gd name="connsiteY1" fmla="*/ 15212 h 3503016"/>
              <a:gd name="connsiteX2" fmla="*/ 40526 w 2547067"/>
              <a:gd name="connsiteY2" fmla="*/ 102358 h 3503016"/>
              <a:gd name="connsiteX3" fmla="*/ 24852 w 2547067"/>
              <a:gd name="connsiteY3" fmla="*/ 375243 h 3503016"/>
              <a:gd name="connsiteX4" fmla="*/ 49731 w 2547067"/>
              <a:gd name="connsiteY4" fmla="*/ 516234 h 3503016"/>
              <a:gd name="connsiteX5" fmla="*/ 26558 w 2547067"/>
              <a:gd name="connsiteY5" fmla="*/ 641551 h 3503016"/>
              <a:gd name="connsiteX6" fmla="*/ 26878 w 2547067"/>
              <a:gd name="connsiteY6" fmla="*/ 812042 h 3503016"/>
              <a:gd name="connsiteX7" fmla="*/ 15327 w 2547067"/>
              <a:gd name="connsiteY7" fmla="*/ 937218 h 3503016"/>
              <a:gd name="connsiteX8" fmla="*/ 26878 w 2547067"/>
              <a:gd name="connsiteY8" fmla="*/ 1098645 h 3503016"/>
              <a:gd name="connsiteX9" fmla="*/ 38145 w 2547067"/>
              <a:gd name="connsiteY9" fmla="*/ 1354861 h 3503016"/>
              <a:gd name="connsiteX10" fmla="*/ 31001 w 2547067"/>
              <a:gd name="connsiteY10" fmla="*/ 1790949 h 3503016"/>
              <a:gd name="connsiteX11" fmla="*/ 33702 w 2547067"/>
              <a:gd name="connsiteY11" fmla="*/ 2053988 h 3503016"/>
              <a:gd name="connsiteX12" fmla="*/ 21476 w 2547067"/>
              <a:gd name="connsiteY12" fmla="*/ 2328507 h 3503016"/>
              <a:gd name="connsiteX13" fmla="*/ 33702 w 2547067"/>
              <a:gd name="connsiteY13" fmla="*/ 2538484 h 3503016"/>
              <a:gd name="connsiteX14" fmla="*/ 26878 w 2547067"/>
              <a:gd name="connsiteY14" fmla="*/ 2893326 h 3503016"/>
              <a:gd name="connsiteX15" fmla="*/ 21796 w 2547067"/>
              <a:gd name="connsiteY15" fmla="*/ 2992983 h 3503016"/>
              <a:gd name="connsiteX16" fmla="*/ 20054 w 2547067"/>
              <a:gd name="connsiteY16" fmla="*/ 3186752 h 3503016"/>
              <a:gd name="connsiteX17" fmla="*/ 13230 w 2547067"/>
              <a:gd name="connsiteY17" fmla="*/ 3254991 h 3503016"/>
              <a:gd name="connsiteX18" fmla="*/ 6406 w 2547067"/>
              <a:gd name="connsiteY18" fmla="*/ 3289111 h 3503016"/>
              <a:gd name="connsiteX19" fmla="*/ 13230 w 2547067"/>
              <a:gd name="connsiteY19" fmla="*/ 3384645 h 3503016"/>
              <a:gd name="connsiteX20" fmla="*/ 136060 w 2547067"/>
              <a:gd name="connsiteY20" fmla="*/ 3391469 h 3503016"/>
              <a:gd name="connsiteX21" fmla="*/ 163356 w 2547067"/>
              <a:gd name="connsiteY21" fmla="*/ 3398293 h 3503016"/>
              <a:gd name="connsiteX22" fmla="*/ 518197 w 2547067"/>
              <a:gd name="connsiteY22" fmla="*/ 3411940 h 3503016"/>
              <a:gd name="connsiteX23" fmla="*/ 750209 w 2547067"/>
              <a:gd name="connsiteY23" fmla="*/ 3432412 h 3503016"/>
              <a:gd name="connsiteX24" fmla="*/ 879544 w 2547067"/>
              <a:gd name="connsiteY24" fmla="*/ 3444638 h 3503016"/>
              <a:gd name="connsiteX25" fmla="*/ 990503 w 2547067"/>
              <a:gd name="connsiteY25" fmla="*/ 3442577 h 3503016"/>
              <a:gd name="connsiteX26" fmla="*/ 1085681 w 2547067"/>
              <a:gd name="connsiteY26" fmla="*/ 3435433 h 3503016"/>
              <a:gd name="connsiteX27" fmla="*/ 1173290 w 2547067"/>
              <a:gd name="connsiteY27" fmla="*/ 3446060 h 3503016"/>
              <a:gd name="connsiteX28" fmla="*/ 1214233 w 2547067"/>
              <a:gd name="connsiteY28" fmla="*/ 3459708 h 3503016"/>
              <a:gd name="connsiteX29" fmla="*/ 1282472 w 2547067"/>
              <a:gd name="connsiteY29" fmla="*/ 3452884 h 3503016"/>
              <a:gd name="connsiteX30" fmla="*/ 1309768 w 2547067"/>
              <a:gd name="connsiteY30" fmla="*/ 3446060 h 3503016"/>
              <a:gd name="connsiteX31" fmla="*/ 1543664 w 2547067"/>
              <a:gd name="connsiteY31" fmla="*/ 3455904 h 3503016"/>
              <a:gd name="connsiteX32" fmla="*/ 1669478 w 2547067"/>
              <a:gd name="connsiteY32" fmla="*/ 3455585 h 3503016"/>
              <a:gd name="connsiteX33" fmla="*/ 1761067 w 2547067"/>
              <a:gd name="connsiteY33" fmla="*/ 3471934 h 3503016"/>
              <a:gd name="connsiteX34" fmla="*/ 1903445 w 2547067"/>
              <a:gd name="connsiteY34" fmla="*/ 3466531 h 3503016"/>
              <a:gd name="connsiteX35" fmla="*/ 1923917 w 2547067"/>
              <a:gd name="connsiteY35" fmla="*/ 3473355 h 3503016"/>
              <a:gd name="connsiteX36" fmla="*/ 2183224 w 2547067"/>
              <a:gd name="connsiteY36" fmla="*/ 3480179 h 3503016"/>
              <a:gd name="connsiteX37" fmla="*/ 2351583 w 2547067"/>
              <a:gd name="connsiteY37" fmla="*/ 3498910 h 3503016"/>
              <a:gd name="connsiteX38" fmla="*/ 2531242 w 2547067"/>
              <a:gd name="connsiteY38" fmla="*/ 3493827 h 3503016"/>
              <a:gd name="connsiteX39" fmla="*/ 2524418 w 2547067"/>
              <a:gd name="connsiteY39" fmla="*/ 3411940 h 3503016"/>
              <a:gd name="connsiteX40" fmla="*/ 2435708 w 2547067"/>
              <a:gd name="connsiteY40" fmla="*/ 3405117 h 3503016"/>
              <a:gd name="connsiteX41" fmla="*/ 2237815 w 2547067"/>
              <a:gd name="connsiteY41" fmla="*/ 3391469 h 3503016"/>
              <a:gd name="connsiteX42" fmla="*/ 2108162 w 2547067"/>
              <a:gd name="connsiteY42" fmla="*/ 3391469 h 3503016"/>
              <a:gd name="connsiteX43" fmla="*/ 2101338 w 2547067"/>
              <a:gd name="connsiteY43" fmla="*/ 3411940 h 3503016"/>
              <a:gd name="connsiteX44" fmla="*/ 1944389 w 2547067"/>
              <a:gd name="connsiteY44" fmla="*/ 3398293 h 3503016"/>
              <a:gd name="connsiteX45" fmla="*/ 1917093 w 2547067"/>
              <a:gd name="connsiteY45" fmla="*/ 3391469 h 3503016"/>
              <a:gd name="connsiteX46" fmla="*/ 1882974 w 2547067"/>
              <a:gd name="connsiteY46" fmla="*/ 3384645 h 3503016"/>
              <a:gd name="connsiteX47" fmla="*/ 1862502 w 2547067"/>
              <a:gd name="connsiteY47" fmla="*/ 3377821 h 3503016"/>
              <a:gd name="connsiteX48" fmla="*/ 1726024 w 2547067"/>
              <a:gd name="connsiteY48" fmla="*/ 3370997 h 3503016"/>
              <a:gd name="connsiteX49" fmla="*/ 1480365 w 2547067"/>
              <a:gd name="connsiteY49" fmla="*/ 3357349 h 3503016"/>
              <a:gd name="connsiteX50" fmla="*/ 1439421 w 2547067"/>
              <a:gd name="connsiteY50" fmla="*/ 3350526 h 3503016"/>
              <a:gd name="connsiteX51" fmla="*/ 1077756 w 2547067"/>
              <a:gd name="connsiteY51" fmla="*/ 3343702 h 3503016"/>
              <a:gd name="connsiteX52" fmla="*/ 886687 w 2547067"/>
              <a:gd name="connsiteY52" fmla="*/ 3323230 h 3503016"/>
              <a:gd name="connsiteX53" fmla="*/ 852568 w 2547067"/>
              <a:gd name="connsiteY53" fmla="*/ 3316406 h 3503016"/>
              <a:gd name="connsiteX54" fmla="*/ 825272 w 2547067"/>
              <a:gd name="connsiteY54" fmla="*/ 3309582 h 3503016"/>
              <a:gd name="connsiteX55" fmla="*/ 750209 w 2547067"/>
              <a:gd name="connsiteY55" fmla="*/ 3295934 h 3503016"/>
              <a:gd name="connsiteX56" fmla="*/ 388544 w 2547067"/>
              <a:gd name="connsiteY56" fmla="*/ 3295934 h 3503016"/>
              <a:gd name="connsiteX57" fmla="*/ 279362 w 2547067"/>
              <a:gd name="connsiteY57" fmla="*/ 3282287 h 3503016"/>
              <a:gd name="connsiteX58" fmla="*/ 258890 w 2547067"/>
              <a:gd name="connsiteY58" fmla="*/ 3268639 h 3503016"/>
              <a:gd name="connsiteX59" fmla="*/ 224771 w 2547067"/>
              <a:gd name="connsiteY59" fmla="*/ 3261815 h 3503016"/>
              <a:gd name="connsiteX60" fmla="*/ 204299 w 2547067"/>
              <a:gd name="connsiteY60" fmla="*/ 3254991 h 3503016"/>
              <a:gd name="connsiteX61" fmla="*/ 115589 w 2547067"/>
              <a:gd name="connsiteY61" fmla="*/ 3248167 h 3503016"/>
              <a:gd name="connsiteX62" fmla="*/ 122412 w 2547067"/>
              <a:gd name="connsiteY62" fmla="*/ 3166281 h 3503016"/>
              <a:gd name="connsiteX63" fmla="*/ 129236 w 2547067"/>
              <a:gd name="connsiteY63" fmla="*/ 3104866 h 3503016"/>
              <a:gd name="connsiteX64" fmla="*/ 136060 w 2547067"/>
              <a:gd name="connsiteY64" fmla="*/ 2763672 h 3503016"/>
              <a:gd name="connsiteX65" fmla="*/ 129236 w 2547067"/>
              <a:gd name="connsiteY65" fmla="*/ 2251881 h 3503016"/>
              <a:gd name="connsiteX66" fmla="*/ 129236 w 2547067"/>
              <a:gd name="connsiteY66" fmla="*/ 2135875 h 3503016"/>
              <a:gd name="connsiteX67" fmla="*/ 142884 w 2547067"/>
              <a:gd name="connsiteY67" fmla="*/ 2094931 h 3503016"/>
              <a:gd name="connsiteX68" fmla="*/ 136060 w 2547067"/>
              <a:gd name="connsiteY68" fmla="*/ 1282890 h 3503016"/>
              <a:gd name="connsiteX69" fmla="*/ 129236 w 2547067"/>
              <a:gd name="connsiteY69" fmla="*/ 1255594 h 3503016"/>
              <a:gd name="connsiteX70" fmla="*/ 142884 w 2547067"/>
              <a:gd name="connsiteY70" fmla="*/ 1009934 h 3503016"/>
              <a:gd name="connsiteX71" fmla="*/ 136060 w 2547067"/>
              <a:gd name="connsiteY71" fmla="*/ 395785 h 3503016"/>
              <a:gd name="connsiteX72" fmla="*/ 129236 w 2547067"/>
              <a:gd name="connsiteY72" fmla="*/ 361666 h 3503016"/>
              <a:gd name="connsiteX73" fmla="*/ 122412 w 2547067"/>
              <a:gd name="connsiteY73" fmla="*/ 177421 h 3503016"/>
              <a:gd name="connsiteX74" fmla="*/ 108765 w 2547067"/>
              <a:gd name="connsiteY74" fmla="*/ 68239 h 3503016"/>
              <a:gd name="connsiteX75" fmla="*/ 74645 w 2547067"/>
              <a:gd name="connsiteY75" fmla="*/ 0 h 350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547067" h="3503016">
                <a:moveTo>
                  <a:pt x="74645" y="0"/>
                </a:moveTo>
                <a:cubicBezTo>
                  <a:pt x="71235" y="20461"/>
                  <a:pt x="42374" y="-2807"/>
                  <a:pt x="30361" y="15212"/>
                </a:cubicBezTo>
                <a:lnTo>
                  <a:pt x="40526" y="102358"/>
                </a:lnTo>
                <a:cubicBezTo>
                  <a:pt x="43973" y="184191"/>
                  <a:pt x="23318" y="306264"/>
                  <a:pt x="24852" y="375243"/>
                </a:cubicBezTo>
                <a:cubicBezTo>
                  <a:pt x="26386" y="444222"/>
                  <a:pt x="49447" y="471849"/>
                  <a:pt x="49731" y="516234"/>
                </a:cubicBezTo>
                <a:cubicBezTo>
                  <a:pt x="50015" y="560619"/>
                  <a:pt x="30367" y="592250"/>
                  <a:pt x="26558" y="641551"/>
                </a:cubicBezTo>
                <a:cubicBezTo>
                  <a:pt x="22749" y="690852"/>
                  <a:pt x="27956" y="806817"/>
                  <a:pt x="26878" y="812042"/>
                </a:cubicBezTo>
                <a:cubicBezTo>
                  <a:pt x="25800" y="817267"/>
                  <a:pt x="15327" y="889451"/>
                  <a:pt x="15327" y="937218"/>
                </a:cubicBezTo>
                <a:cubicBezTo>
                  <a:pt x="15327" y="984985"/>
                  <a:pt x="23075" y="1029038"/>
                  <a:pt x="26878" y="1098645"/>
                </a:cubicBezTo>
                <a:cubicBezTo>
                  <a:pt x="30681" y="1168252"/>
                  <a:pt x="33596" y="1348037"/>
                  <a:pt x="38145" y="1354861"/>
                </a:cubicBezTo>
                <a:cubicBezTo>
                  <a:pt x="44055" y="1768540"/>
                  <a:pt x="43018" y="1388396"/>
                  <a:pt x="31001" y="1790949"/>
                </a:cubicBezTo>
                <a:cubicBezTo>
                  <a:pt x="30721" y="1800323"/>
                  <a:pt x="35977" y="2044890"/>
                  <a:pt x="33702" y="2053988"/>
                </a:cubicBezTo>
                <a:cubicBezTo>
                  <a:pt x="35977" y="2167719"/>
                  <a:pt x="21476" y="2214753"/>
                  <a:pt x="21476" y="2328507"/>
                </a:cubicBezTo>
                <a:cubicBezTo>
                  <a:pt x="21476" y="2376328"/>
                  <a:pt x="32802" y="2444348"/>
                  <a:pt x="33702" y="2538484"/>
                </a:cubicBezTo>
                <a:cubicBezTo>
                  <a:pt x="34602" y="2632621"/>
                  <a:pt x="29153" y="2775045"/>
                  <a:pt x="26878" y="2893326"/>
                </a:cubicBezTo>
                <a:cubicBezTo>
                  <a:pt x="29153" y="2929720"/>
                  <a:pt x="21796" y="2956518"/>
                  <a:pt x="21796" y="2992983"/>
                </a:cubicBezTo>
                <a:cubicBezTo>
                  <a:pt x="21796" y="3142573"/>
                  <a:pt x="43219" y="3117260"/>
                  <a:pt x="20054" y="3186752"/>
                </a:cubicBezTo>
                <a:cubicBezTo>
                  <a:pt x="17779" y="3209498"/>
                  <a:pt x="16251" y="3232332"/>
                  <a:pt x="13230" y="3254991"/>
                </a:cubicBezTo>
                <a:cubicBezTo>
                  <a:pt x="11697" y="3266488"/>
                  <a:pt x="6406" y="3277512"/>
                  <a:pt x="6406" y="3289111"/>
                </a:cubicBezTo>
                <a:cubicBezTo>
                  <a:pt x="6406" y="3321037"/>
                  <a:pt x="-11828" y="3364862"/>
                  <a:pt x="13230" y="3384645"/>
                </a:cubicBezTo>
                <a:cubicBezTo>
                  <a:pt x="45415" y="3410054"/>
                  <a:pt x="95117" y="3389194"/>
                  <a:pt x="136060" y="3391469"/>
                </a:cubicBezTo>
                <a:cubicBezTo>
                  <a:pt x="145159" y="3393744"/>
                  <a:pt x="153984" y="3397939"/>
                  <a:pt x="163356" y="3398293"/>
                </a:cubicBezTo>
                <a:cubicBezTo>
                  <a:pt x="524942" y="3411938"/>
                  <a:pt x="390674" y="3369436"/>
                  <a:pt x="518197" y="3411940"/>
                </a:cubicBezTo>
                <a:cubicBezTo>
                  <a:pt x="596134" y="3463898"/>
                  <a:pt x="689985" y="3426962"/>
                  <a:pt x="750209" y="3432412"/>
                </a:cubicBezTo>
                <a:cubicBezTo>
                  <a:pt x="810433" y="3437862"/>
                  <a:pt x="834051" y="3446913"/>
                  <a:pt x="879544" y="3444638"/>
                </a:cubicBezTo>
                <a:cubicBezTo>
                  <a:pt x="886368" y="3442363"/>
                  <a:pt x="956147" y="3444111"/>
                  <a:pt x="990503" y="3442577"/>
                </a:cubicBezTo>
                <a:cubicBezTo>
                  <a:pt x="1024859" y="3441043"/>
                  <a:pt x="957778" y="3430514"/>
                  <a:pt x="1085681" y="3435433"/>
                </a:cubicBezTo>
                <a:cubicBezTo>
                  <a:pt x="1129021" y="3467938"/>
                  <a:pt x="1151865" y="3442014"/>
                  <a:pt x="1173290" y="3446060"/>
                </a:cubicBezTo>
                <a:cubicBezTo>
                  <a:pt x="1194715" y="3450106"/>
                  <a:pt x="1214233" y="3459708"/>
                  <a:pt x="1214233" y="3459708"/>
                </a:cubicBezTo>
                <a:cubicBezTo>
                  <a:pt x="1236979" y="3457433"/>
                  <a:pt x="1259842" y="3456117"/>
                  <a:pt x="1282472" y="3452884"/>
                </a:cubicBezTo>
                <a:cubicBezTo>
                  <a:pt x="1291756" y="3451558"/>
                  <a:pt x="1266236" y="3445557"/>
                  <a:pt x="1309768" y="3446060"/>
                </a:cubicBezTo>
                <a:cubicBezTo>
                  <a:pt x="1353300" y="3446563"/>
                  <a:pt x="1445855" y="3458179"/>
                  <a:pt x="1543664" y="3455904"/>
                </a:cubicBezTo>
                <a:cubicBezTo>
                  <a:pt x="1591158" y="3451829"/>
                  <a:pt x="1633244" y="3452913"/>
                  <a:pt x="1669478" y="3455585"/>
                </a:cubicBezTo>
                <a:cubicBezTo>
                  <a:pt x="1705712" y="3458257"/>
                  <a:pt x="1722073" y="3470110"/>
                  <a:pt x="1761067" y="3471934"/>
                </a:cubicBezTo>
                <a:cubicBezTo>
                  <a:pt x="1800061" y="3473758"/>
                  <a:pt x="1876303" y="3466294"/>
                  <a:pt x="1903445" y="3466531"/>
                </a:cubicBezTo>
                <a:cubicBezTo>
                  <a:pt x="1930587" y="3466768"/>
                  <a:pt x="1916732" y="3473005"/>
                  <a:pt x="1923917" y="3473355"/>
                </a:cubicBezTo>
                <a:cubicBezTo>
                  <a:pt x="2010280" y="3477568"/>
                  <a:pt x="2096794" y="3477710"/>
                  <a:pt x="2183224" y="3480179"/>
                </a:cubicBezTo>
                <a:lnTo>
                  <a:pt x="2351583" y="3498910"/>
                </a:lnTo>
                <a:cubicBezTo>
                  <a:pt x="2405220" y="3502125"/>
                  <a:pt x="2502436" y="3508322"/>
                  <a:pt x="2531242" y="3493827"/>
                </a:cubicBezTo>
                <a:cubicBezTo>
                  <a:pt x="2560048" y="3479332"/>
                  <a:pt x="2544489" y="3430578"/>
                  <a:pt x="2524418" y="3411940"/>
                </a:cubicBezTo>
                <a:cubicBezTo>
                  <a:pt x="2502685" y="3391760"/>
                  <a:pt x="2465263" y="3407580"/>
                  <a:pt x="2435708" y="3405117"/>
                </a:cubicBezTo>
                <a:cubicBezTo>
                  <a:pt x="2288167" y="3392823"/>
                  <a:pt x="2437371" y="3402556"/>
                  <a:pt x="2237815" y="3391469"/>
                </a:cubicBezTo>
                <a:cubicBezTo>
                  <a:pt x="2189725" y="3375438"/>
                  <a:pt x="2189165" y="3372410"/>
                  <a:pt x="2108162" y="3391469"/>
                </a:cubicBezTo>
                <a:cubicBezTo>
                  <a:pt x="2101160" y="3393116"/>
                  <a:pt x="2103613" y="3405116"/>
                  <a:pt x="2101338" y="3411940"/>
                </a:cubicBezTo>
                <a:cubicBezTo>
                  <a:pt x="2060107" y="3408995"/>
                  <a:pt x="1989244" y="3405194"/>
                  <a:pt x="1944389" y="3398293"/>
                </a:cubicBezTo>
                <a:cubicBezTo>
                  <a:pt x="1935119" y="3396867"/>
                  <a:pt x="1926248" y="3393504"/>
                  <a:pt x="1917093" y="3391469"/>
                </a:cubicBezTo>
                <a:cubicBezTo>
                  <a:pt x="1905771" y="3388953"/>
                  <a:pt x="1894226" y="3387458"/>
                  <a:pt x="1882974" y="3384645"/>
                </a:cubicBezTo>
                <a:cubicBezTo>
                  <a:pt x="1875996" y="3382900"/>
                  <a:pt x="1869668" y="3378444"/>
                  <a:pt x="1862502" y="3377821"/>
                </a:cubicBezTo>
                <a:cubicBezTo>
                  <a:pt x="1817124" y="3373875"/>
                  <a:pt x="1771517" y="3373272"/>
                  <a:pt x="1726024" y="3370997"/>
                </a:cubicBezTo>
                <a:cubicBezTo>
                  <a:pt x="1608878" y="3351472"/>
                  <a:pt x="1742608" y="3371917"/>
                  <a:pt x="1480365" y="3357349"/>
                </a:cubicBezTo>
                <a:cubicBezTo>
                  <a:pt x="1466550" y="3356582"/>
                  <a:pt x="1453249" y="3350995"/>
                  <a:pt x="1439421" y="3350526"/>
                </a:cubicBezTo>
                <a:cubicBezTo>
                  <a:pt x="1318914" y="3346441"/>
                  <a:pt x="1198311" y="3345977"/>
                  <a:pt x="1077756" y="3343702"/>
                </a:cubicBezTo>
                <a:cubicBezTo>
                  <a:pt x="969307" y="3322012"/>
                  <a:pt x="1032678" y="3331341"/>
                  <a:pt x="886687" y="3323230"/>
                </a:cubicBezTo>
                <a:cubicBezTo>
                  <a:pt x="875314" y="3320955"/>
                  <a:pt x="863890" y="3318922"/>
                  <a:pt x="852568" y="3316406"/>
                </a:cubicBezTo>
                <a:cubicBezTo>
                  <a:pt x="843413" y="3314371"/>
                  <a:pt x="834499" y="3311260"/>
                  <a:pt x="825272" y="3309582"/>
                </a:cubicBezTo>
                <a:cubicBezTo>
                  <a:pt x="735619" y="3293281"/>
                  <a:pt x="812119" y="3311411"/>
                  <a:pt x="750209" y="3295934"/>
                </a:cubicBezTo>
                <a:cubicBezTo>
                  <a:pt x="585961" y="3305059"/>
                  <a:pt x="594364" y="3308041"/>
                  <a:pt x="388544" y="3295934"/>
                </a:cubicBezTo>
                <a:cubicBezTo>
                  <a:pt x="351930" y="3293780"/>
                  <a:pt x="279362" y="3282287"/>
                  <a:pt x="279362" y="3282287"/>
                </a:cubicBezTo>
                <a:cubicBezTo>
                  <a:pt x="272538" y="3277738"/>
                  <a:pt x="266569" y="3271519"/>
                  <a:pt x="258890" y="3268639"/>
                </a:cubicBezTo>
                <a:cubicBezTo>
                  <a:pt x="248030" y="3264567"/>
                  <a:pt x="236023" y="3264628"/>
                  <a:pt x="224771" y="3261815"/>
                </a:cubicBezTo>
                <a:cubicBezTo>
                  <a:pt x="217793" y="3260070"/>
                  <a:pt x="211437" y="3255883"/>
                  <a:pt x="204299" y="3254991"/>
                </a:cubicBezTo>
                <a:cubicBezTo>
                  <a:pt x="174871" y="3251312"/>
                  <a:pt x="145159" y="3250442"/>
                  <a:pt x="115589" y="3248167"/>
                </a:cubicBezTo>
                <a:cubicBezTo>
                  <a:pt x="117863" y="3220872"/>
                  <a:pt x="119815" y="3193548"/>
                  <a:pt x="122412" y="3166281"/>
                </a:cubicBezTo>
                <a:cubicBezTo>
                  <a:pt x="124365" y="3145776"/>
                  <a:pt x="128538" y="3125452"/>
                  <a:pt x="129236" y="3104866"/>
                </a:cubicBezTo>
                <a:cubicBezTo>
                  <a:pt x="133090" y="2991177"/>
                  <a:pt x="133785" y="2877403"/>
                  <a:pt x="136060" y="2763672"/>
                </a:cubicBezTo>
                <a:cubicBezTo>
                  <a:pt x="133785" y="2593075"/>
                  <a:pt x="133447" y="2422441"/>
                  <a:pt x="129236" y="2251881"/>
                </a:cubicBezTo>
                <a:cubicBezTo>
                  <a:pt x="126982" y="2160578"/>
                  <a:pt x="105362" y="2271159"/>
                  <a:pt x="129236" y="2135875"/>
                </a:cubicBezTo>
                <a:cubicBezTo>
                  <a:pt x="131736" y="2121708"/>
                  <a:pt x="142884" y="2094931"/>
                  <a:pt x="142884" y="2094931"/>
                </a:cubicBezTo>
                <a:cubicBezTo>
                  <a:pt x="140609" y="1824251"/>
                  <a:pt x="140461" y="1553544"/>
                  <a:pt x="136060" y="1282890"/>
                </a:cubicBezTo>
                <a:cubicBezTo>
                  <a:pt x="135908" y="1273513"/>
                  <a:pt x="129236" y="1264973"/>
                  <a:pt x="129236" y="1255594"/>
                </a:cubicBezTo>
                <a:cubicBezTo>
                  <a:pt x="129236" y="1119042"/>
                  <a:pt x="131816" y="1109547"/>
                  <a:pt x="142884" y="1009934"/>
                </a:cubicBezTo>
                <a:cubicBezTo>
                  <a:pt x="153139" y="815096"/>
                  <a:pt x="169820" y="564579"/>
                  <a:pt x="136060" y="395785"/>
                </a:cubicBezTo>
                <a:lnTo>
                  <a:pt x="129236" y="361666"/>
                </a:lnTo>
                <a:cubicBezTo>
                  <a:pt x="126961" y="300251"/>
                  <a:pt x="126689" y="238729"/>
                  <a:pt x="122412" y="177421"/>
                </a:cubicBezTo>
                <a:cubicBezTo>
                  <a:pt x="119859" y="140833"/>
                  <a:pt x="120363" y="103034"/>
                  <a:pt x="108765" y="68239"/>
                </a:cubicBezTo>
                <a:cubicBezTo>
                  <a:pt x="99064" y="39136"/>
                  <a:pt x="101941" y="54960"/>
                  <a:pt x="74645" y="0"/>
                </a:cubicBezTo>
                <a:close/>
              </a:path>
            </a:pathLst>
          </a:custGeom>
          <a:solidFill>
            <a:srgbClr val="FFC000"/>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6" name="Gruppe 25"/>
          <p:cNvGrpSpPr/>
          <p:nvPr/>
        </p:nvGrpSpPr>
        <p:grpSpPr>
          <a:xfrm>
            <a:off x="2765596" y="1438981"/>
            <a:ext cx="2661436" cy="4698079"/>
            <a:chOff x="4277546" y="1610162"/>
            <a:chExt cx="2661436" cy="4698079"/>
          </a:xfrm>
        </p:grpSpPr>
        <p:sp>
          <p:nvSpPr>
            <p:cNvPr id="63" name="Rektangel 62"/>
            <p:cNvSpPr/>
            <p:nvPr/>
          </p:nvSpPr>
          <p:spPr>
            <a:xfrm rot="154998">
              <a:off x="4779316" y="4413422"/>
              <a:ext cx="2159666" cy="578427"/>
            </a:xfrm>
            <a:prstGeom prst="rect">
              <a:avLst/>
            </a:prstGeom>
            <a:blipFill>
              <a:blip r:embed="rId3">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da-DK" dirty="0">
                  <a:solidFill>
                    <a:schemeClr val="tx1"/>
                  </a:solidFill>
                  <a:latin typeface="Arial" panose="020B0604020202020204" pitchFamily="34" charset="0"/>
                  <a:cs typeface="Arial" panose="020B0604020202020204" pitchFamily="34" charset="0"/>
                </a:rPr>
                <a:t>.</a:t>
              </a:r>
            </a:p>
          </p:txBody>
        </p:sp>
        <p:grpSp>
          <p:nvGrpSpPr>
            <p:cNvPr id="25" name="Gruppe 24"/>
            <p:cNvGrpSpPr/>
            <p:nvPr/>
          </p:nvGrpSpPr>
          <p:grpSpPr>
            <a:xfrm>
              <a:off x="4277546" y="1610162"/>
              <a:ext cx="504309" cy="3341053"/>
              <a:chOff x="4277546" y="1610162"/>
              <a:chExt cx="504309" cy="3341053"/>
            </a:xfrm>
          </p:grpSpPr>
          <p:sp>
            <p:nvSpPr>
              <p:cNvPr id="49" name="Afrundet rektangel 48"/>
              <p:cNvSpPr/>
              <p:nvPr/>
            </p:nvSpPr>
            <p:spPr>
              <a:xfrm>
                <a:off x="4392871" y="1610162"/>
                <a:ext cx="388984" cy="3341050"/>
              </a:xfrm>
              <a:prstGeom prst="roundRect">
                <a:avLst/>
              </a:prstGeom>
              <a:blipFill>
                <a:blip r:embed="rId3">
                  <a:extLst>
                    <a:ext uri="{28A0092B-C50C-407E-A947-70E740481C1C}">
                      <a14:useLocalDpi xmlns:a14="http://schemas.microsoft.com/office/drawing/2010/main"/>
                    </a:ext>
                  </a:extLst>
                </a:blip>
                <a:tile tx="0" ty="0" sx="100000" sy="100000" flip="none" algn="tl"/>
              </a:blip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solidFill>
                    <a:schemeClr val="tx1"/>
                  </a:solidFill>
                  <a:latin typeface="Arial" panose="020B0604020202020204" pitchFamily="34" charset="0"/>
                  <a:cs typeface="Arial" panose="020B0604020202020204" pitchFamily="34" charset="0"/>
                </a:endParaRPr>
              </a:p>
            </p:txBody>
          </p:sp>
          <p:sp>
            <p:nvSpPr>
              <p:cNvPr id="123" name="Rektangel 122"/>
              <p:cNvSpPr/>
              <p:nvPr/>
            </p:nvSpPr>
            <p:spPr>
              <a:xfrm>
                <a:off x="4277546" y="1610162"/>
                <a:ext cx="147269" cy="3341053"/>
              </a:xfrm>
              <a:prstGeom prst="rect">
                <a:avLst/>
              </a:prstGeom>
              <a:gradFill flip="none" rotWithShape="1">
                <a:gsLst>
                  <a:gs pos="0">
                    <a:srgbClr val="D6B19C"/>
                  </a:gs>
                  <a:gs pos="30000">
                    <a:srgbClr val="D49E6C"/>
                  </a:gs>
                  <a:gs pos="70000">
                    <a:srgbClr val="A65528"/>
                  </a:gs>
                  <a:gs pos="100000">
                    <a:srgbClr val="663012"/>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sp>
          <p:nvSpPr>
            <p:cNvPr id="124" name="Rektangel 123"/>
            <p:cNvSpPr/>
            <p:nvPr/>
          </p:nvSpPr>
          <p:spPr>
            <a:xfrm flipH="1">
              <a:off x="5482782" y="3738565"/>
              <a:ext cx="147269" cy="2569676"/>
            </a:xfrm>
            <a:prstGeom prst="rect">
              <a:avLst/>
            </a:prstGeom>
            <a:gradFill flip="none" rotWithShape="1">
              <a:gsLst>
                <a:gs pos="0">
                  <a:srgbClr val="D6B19C"/>
                </a:gs>
                <a:gs pos="30000">
                  <a:srgbClr val="D49E6C"/>
                </a:gs>
                <a:gs pos="70000">
                  <a:srgbClr val="A65528"/>
                </a:gs>
                <a:gs pos="100000">
                  <a:srgbClr val="663012"/>
                </a:gs>
              </a:gsLst>
              <a:lin ang="0" scaled="1"/>
              <a:tileRect/>
            </a:gradFill>
            <a:ln>
              <a:noFill/>
            </a:ln>
            <a:scene3d>
              <a:camera prst="orthographicFront">
                <a:rot lat="0" lon="0" rev="1602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pic>
        <p:nvPicPr>
          <p:cNvPr id="40962"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240914" y="1427802"/>
            <a:ext cx="2397697" cy="2999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Kombinationstegning 4"/>
          <p:cNvSpPr/>
          <p:nvPr/>
        </p:nvSpPr>
        <p:spPr>
          <a:xfrm>
            <a:off x="3401244" y="1098061"/>
            <a:ext cx="2635592" cy="3928362"/>
          </a:xfrm>
          <a:custGeom>
            <a:avLst/>
            <a:gdLst>
              <a:gd name="connsiteX0" fmla="*/ 0 w 2917222"/>
              <a:gd name="connsiteY0" fmla="*/ 221976 h 4171997"/>
              <a:gd name="connsiteX1" fmla="*/ 122830 w 2917222"/>
              <a:gd name="connsiteY1" fmla="*/ 576818 h 4171997"/>
              <a:gd name="connsiteX2" fmla="*/ 245660 w 2917222"/>
              <a:gd name="connsiteY2" fmla="*/ 617761 h 4171997"/>
              <a:gd name="connsiteX3" fmla="*/ 791570 w 2917222"/>
              <a:gd name="connsiteY3" fmla="*/ 822477 h 4171997"/>
              <a:gd name="connsiteX4" fmla="*/ 1351128 w 2917222"/>
              <a:gd name="connsiteY4" fmla="*/ 1109080 h 4171997"/>
              <a:gd name="connsiteX5" fmla="*/ 1815152 w 2917222"/>
              <a:gd name="connsiteY5" fmla="*/ 1695934 h 4171997"/>
              <a:gd name="connsiteX6" fmla="*/ 2033516 w 2917222"/>
              <a:gd name="connsiteY6" fmla="*/ 2241844 h 4171997"/>
              <a:gd name="connsiteX7" fmla="*/ 2156346 w 2917222"/>
              <a:gd name="connsiteY7" fmla="*/ 2896937 h 4171997"/>
              <a:gd name="connsiteX8" fmla="*/ 2129051 w 2917222"/>
              <a:gd name="connsiteY8" fmla="*/ 3456495 h 4171997"/>
              <a:gd name="connsiteX9" fmla="*/ 1992573 w 2917222"/>
              <a:gd name="connsiteY9" fmla="*/ 3893224 h 4171997"/>
              <a:gd name="connsiteX10" fmla="*/ 2797791 w 2917222"/>
              <a:gd name="connsiteY10" fmla="*/ 3893224 h 4171997"/>
              <a:gd name="connsiteX11" fmla="*/ 2620370 w 2917222"/>
              <a:gd name="connsiteY11" fmla="*/ 358453 h 4171997"/>
              <a:gd name="connsiteX12" fmla="*/ 95534 w 2917222"/>
              <a:gd name="connsiteY12" fmla="*/ 303862 h 4171997"/>
              <a:gd name="connsiteX0" fmla="*/ 0 w 2922330"/>
              <a:gd name="connsiteY0" fmla="*/ 271009 h 4221030"/>
              <a:gd name="connsiteX1" fmla="*/ 122830 w 2922330"/>
              <a:gd name="connsiteY1" fmla="*/ 625851 h 4221030"/>
              <a:gd name="connsiteX2" fmla="*/ 245660 w 2922330"/>
              <a:gd name="connsiteY2" fmla="*/ 666794 h 4221030"/>
              <a:gd name="connsiteX3" fmla="*/ 791570 w 2922330"/>
              <a:gd name="connsiteY3" fmla="*/ 871510 h 4221030"/>
              <a:gd name="connsiteX4" fmla="*/ 1351128 w 2922330"/>
              <a:gd name="connsiteY4" fmla="*/ 1158113 h 4221030"/>
              <a:gd name="connsiteX5" fmla="*/ 1815152 w 2922330"/>
              <a:gd name="connsiteY5" fmla="*/ 1744967 h 4221030"/>
              <a:gd name="connsiteX6" fmla="*/ 2033516 w 2922330"/>
              <a:gd name="connsiteY6" fmla="*/ 2290877 h 4221030"/>
              <a:gd name="connsiteX7" fmla="*/ 2156346 w 2922330"/>
              <a:gd name="connsiteY7" fmla="*/ 2945970 h 4221030"/>
              <a:gd name="connsiteX8" fmla="*/ 2129051 w 2922330"/>
              <a:gd name="connsiteY8" fmla="*/ 3505528 h 4221030"/>
              <a:gd name="connsiteX9" fmla="*/ 1992573 w 2922330"/>
              <a:gd name="connsiteY9" fmla="*/ 3942257 h 4221030"/>
              <a:gd name="connsiteX10" fmla="*/ 2797791 w 2922330"/>
              <a:gd name="connsiteY10" fmla="*/ 3942257 h 4221030"/>
              <a:gd name="connsiteX11" fmla="*/ 2620370 w 2922330"/>
              <a:gd name="connsiteY11" fmla="*/ 407486 h 4221030"/>
              <a:gd name="connsiteX12" fmla="*/ 13647 w 2922330"/>
              <a:gd name="connsiteY12" fmla="*/ 257361 h 4221030"/>
              <a:gd name="connsiteX0" fmla="*/ 0 w 2922330"/>
              <a:gd name="connsiteY0" fmla="*/ 148733 h 4098754"/>
              <a:gd name="connsiteX1" fmla="*/ 122830 w 2922330"/>
              <a:gd name="connsiteY1" fmla="*/ 503575 h 4098754"/>
              <a:gd name="connsiteX2" fmla="*/ 245660 w 2922330"/>
              <a:gd name="connsiteY2" fmla="*/ 544518 h 4098754"/>
              <a:gd name="connsiteX3" fmla="*/ 791570 w 2922330"/>
              <a:gd name="connsiteY3" fmla="*/ 749234 h 4098754"/>
              <a:gd name="connsiteX4" fmla="*/ 1351128 w 2922330"/>
              <a:gd name="connsiteY4" fmla="*/ 1035837 h 4098754"/>
              <a:gd name="connsiteX5" fmla="*/ 1815152 w 2922330"/>
              <a:gd name="connsiteY5" fmla="*/ 1622691 h 4098754"/>
              <a:gd name="connsiteX6" fmla="*/ 2033516 w 2922330"/>
              <a:gd name="connsiteY6" fmla="*/ 2168601 h 4098754"/>
              <a:gd name="connsiteX7" fmla="*/ 2156346 w 2922330"/>
              <a:gd name="connsiteY7" fmla="*/ 2823694 h 4098754"/>
              <a:gd name="connsiteX8" fmla="*/ 2129051 w 2922330"/>
              <a:gd name="connsiteY8" fmla="*/ 3383252 h 4098754"/>
              <a:gd name="connsiteX9" fmla="*/ 1992573 w 2922330"/>
              <a:gd name="connsiteY9" fmla="*/ 3819981 h 4098754"/>
              <a:gd name="connsiteX10" fmla="*/ 2797791 w 2922330"/>
              <a:gd name="connsiteY10" fmla="*/ 3819981 h 4098754"/>
              <a:gd name="connsiteX11" fmla="*/ 2620370 w 2922330"/>
              <a:gd name="connsiteY11" fmla="*/ 285210 h 4098754"/>
              <a:gd name="connsiteX12" fmla="*/ 13647 w 2922330"/>
              <a:gd name="connsiteY12" fmla="*/ 135085 h 4098754"/>
              <a:gd name="connsiteX0" fmla="*/ 0 w 2922330"/>
              <a:gd name="connsiteY0" fmla="*/ 173677 h 4123698"/>
              <a:gd name="connsiteX1" fmla="*/ 122830 w 2922330"/>
              <a:gd name="connsiteY1" fmla="*/ 528519 h 4123698"/>
              <a:gd name="connsiteX2" fmla="*/ 245660 w 2922330"/>
              <a:gd name="connsiteY2" fmla="*/ 569462 h 4123698"/>
              <a:gd name="connsiteX3" fmla="*/ 791570 w 2922330"/>
              <a:gd name="connsiteY3" fmla="*/ 774178 h 4123698"/>
              <a:gd name="connsiteX4" fmla="*/ 1351128 w 2922330"/>
              <a:gd name="connsiteY4" fmla="*/ 1060781 h 4123698"/>
              <a:gd name="connsiteX5" fmla="*/ 1815152 w 2922330"/>
              <a:gd name="connsiteY5" fmla="*/ 1647635 h 4123698"/>
              <a:gd name="connsiteX6" fmla="*/ 2033516 w 2922330"/>
              <a:gd name="connsiteY6" fmla="*/ 2193545 h 4123698"/>
              <a:gd name="connsiteX7" fmla="*/ 2156346 w 2922330"/>
              <a:gd name="connsiteY7" fmla="*/ 2848638 h 4123698"/>
              <a:gd name="connsiteX8" fmla="*/ 2129051 w 2922330"/>
              <a:gd name="connsiteY8" fmla="*/ 3408196 h 4123698"/>
              <a:gd name="connsiteX9" fmla="*/ 1992573 w 2922330"/>
              <a:gd name="connsiteY9" fmla="*/ 3844925 h 4123698"/>
              <a:gd name="connsiteX10" fmla="*/ 2797791 w 2922330"/>
              <a:gd name="connsiteY10" fmla="*/ 3844925 h 4123698"/>
              <a:gd name="connsiteX11" fmla="*/ 2620370 w 2922330"/>
              <a:gd name="connsiteY11" fmla="*/ 310154 h 4123698"/>
              <a:gd name="connsiteX12" fmla="*/ 13647 w 2922330"/>
              <a:gd name="connsiteY12" fmla="*/ 160029 h 4123698"/>
              <a:gd name="connsiteX0" fmla="*/ 0 w 2948675"/>
              <a:gd name="connsiteY0" fmla="*/ 13648 h 3963669"/>
              <a:gd name="connsiteX1" fmla="*/ 122830 w 2948675"/>
              <a:gd name="connsiteY1" fmla="*/ 368490 h 3963669"/>
              <a:gd name="connsiteX2" fmla="*/ 245660 w 2948675"/>
              <a:gd name="connsiteY2" fmla="*/ 409433 h 3963669"/>
              <a:gd name="connsiteX3" fmla="*/ 791570 w 2948675"/>
              <a:gd name="connsiteY3" fmla="*/ 614149 h 3963669"/>
              <a:gd name="connsiteX4" fmla="*/ 1351128 w 2948675"/>
              <a:gd name="connsiteY4" fmla="*/ 900752 h 3963669"/>
              <a:gd name="connsiteX5" fmla="*/ 1815152 w 2948675"/>
              <a:gd name="connsiteY5" fmla="*/ 1487606 h 3963669"/>
              <a:gd name="connsiteX6" fmla="*/ 2033516 w 2948675"/>
              <a:gd name="connsiteY6" fmla="*/ 2033516 h 3963669"/>
              <a:gd name="connsiteX7" fmla="*/ 2156346 w 2948675"/>
              <a:gd name="connsiteY7" fmla="*/ 2688609 h 3963669"/>
              <a:gd name="connsiteX8" fmla="*/ 2129051 w 2948675"/>
              <a:gd name="connsiteY8" fmla="*/ 3248167 h 3963669"/>
              <a:gd name="connsiteX9" fmla="*/ 1992573 w 2948675"/>
              <a:gd name="connsiteY9" fmla="*/ 3684896 h 3963669"/>
              <a:gd name="connsiteX10" fmla="*/ 2797791 w 2948675"/>
              <a:gd name="connsiteY10" fmla="*/ 3684896 h 3963669"/>
              <a:gd name="connsiteX11" fmla="*/ 2620370 w 2948675"/>
              <a:gd name="connsiteY11" fmla="*/ 150125 h 3963669"/>
              <a:gd name="connsiteX12" fmla="*/ 13647 w 2948675"/>
              <a:gd name="connsiteY12" fmla="*/ 0 h 3963669"/>
              <a:gd name="connsiteX0" fmla="*/ 0 w 2948675"/>
              <a:gd name="connsiteY0" fmla="*/ 13648 h 3963669"/>
              <a:gd name="connsiteX1" fmla="*/ 122830 w 2948675"/>
              <a:gd name="connsiteY1" fmla="*/ 368490 h 3963669"/>
              <a:gd name="connsiteX2" fmla="*/ 245660 w 2948675"/>
              <a:gd name="connsiteY2" fmla="*/ 409433 h 3963669"/>
              <a:gd name="connsiteX3" fmla="*/ 791570 w 2948675"/>
              <a:gd name="connsiteY3" fmla="*/ 614149 h 3963669"/>
              <a:gd name="connsiteX4" fmla="*/ 1351128 w 2948675"/>
              <a:gd name="connsiteY4" fmla="*/ 900752 h 3963669"/>
              <a:gd name="connsiteX5" fmla="*/ 1815152 w 2948675"/>
              <a:gd name="connsiteY5" fmla="*/ 1487606 h 3963669"/>
              <a:gd name="connsiteX6" fmla="*/ 2033516 w 2948675"/>
              <a:gd name="connsiteY6" fmla="*/ 2033516 h 3963669"/>
              <a:gd name="connsiteX7" fmla="*/ 2156346 w 2948675"/>
              <a:gd name="connsiteY7" fmla="*/ 2688609 h 3963669"/>
              <a:gd name="connsiteX8" fmla="*/ 2129051 w 2948675"/>
              <a:gd name="connsiteY8" fmla="*/ 3248167 h 3963669"/>
              <a:gd name="connsiteX9" fmla="*/ 1992573 w 2948675"/>
              <a:gd name="connsiteY9" fmla="*/ 3684896 h 3963669"/>
              <a:gd name="connsiteX10" fmla="*/ 2797791 w 2948675"/>
              <a:gd name="connsiteY10" fmla="*/ 3684896 h 3963669"/>
              <a:gd name="connsiteX11" fmla="*/ 2620370 w 2948675"/>
              <a:gd name="connsiteY11" fmla="*/ 150125 h 3963669"/>
              <a:gd name="connsiteX12" fmla="*/ 13647 w 2948675"/>
              <a:gd name="connsiteY12" fmla="*/ 0 h 3963669"/>
              <a:gd name="connsiteX0" fmla="*/ 0 w 2820249"/>
              <a:gd name="connsiteY0" fmla="*/ 13648 h 3963669"/>
              <a:gd name="connsiteX1" fmla="*/ 122830 w 2820249"/>
              <a:gd name="connsiteY1" fmla="*/ 368490 h 3963669"/>
              <a:gd name="connsiteX2" fmla="*/ 245660 w 2820249"/>
              <a:gd name="connsiteY2" fmla="*/ 409433 h 3963669"/>
              <a:gd name="connsiteX3" fmla="*/ 791570 w 2820249"/>
              <a:gd name="connsiteY3" fmla="*/ 614149 h 3963669"/>
              <a:gd name="connsiteX4" fmla="*/ 1351128 w 2820249"/>
              <a:gd name="connsiteY4" fmla="*/ 900752 h 3963669"/>
              <a:gd name="connsiteX5" fmla="*/ 1815152 w 2820249"/>
              <a:gd name="connsiteY5" fmla="*/ 1487606 h 3963669"/>
              <a:gd name="connsiteX6" fmla="*/ 2033516 w 2820249"/>
              <a:gd name="connsiteY6" fmla="*/ 2033516 h 3963669"/>
              <a:gd name="connsiteX7" fmla="*/ 2156346 w 2820249"/>
              <a:gd name="connsiteY7" fmla="*/ 2688609 h 3963669"/>
              <a:gd name="connsiteX8" fmla="*/ 2129051 w 2820249"/>
              <a:gd name="connsiteY8" fmla="*/ 3248167 h 3963669"/>
              <a:gd name="connsiteX9" fmla="*/ 1992573 w 2820249"/>
              <a:gd name="connsiteY9" fmla="*/ 3684896 h 3963669"/>
              <a:gd name="connsiteX10" fmla="*/ 2797791 w 2820249"/>
              <a:gd name="connsiteY10" fmla="*/ 3684896 h 3963669"/>
              <a:gd name="connsiteX11" fmla="*/ 2620370 w 2820249"/>
              <a:gd name="connsiteY11" fmla="*/ 150125 h 3963669"/>
              <a:gd name="connsiteX12" fmla="*/ 13647 w 2820249"/>
              <a:gd name="connsiteY12" fmla="*/ 0 h 3963669"/>
              <a:gd name="connsiteX0" fmla="*/ 0 w 2820249"/>
              <a:gd name="connsiteY0" fmla="*/ 0 h 3950021"/>
              <a:gd name="connsiteX1" fmla="*/ 122830 w 2820249"/>
              <a:gd name="connsiteY1" fmla="*/ 354842 h 3950021"/>
              <a:gd name="connsiteX2" fmla="*/ 245660 w 2820249"/>
              <a:gd name="connsiteY2" fmla="*/ 395785 h 3950021"/>
              <a:gd name="connsiteX3" fmla="*/ 791570 w 2820249"/>
              <a:gd name="connsiteY3" fmla="*/ 600501 h 3950021"/>
              <a:gd name="connsiteX4" fmla="*/ 1351128 w 2820249"/>
              <a:gd name="connsiteY4" fmla="*/ 887104 h 3950021"/>
              <a:gd name="connsiteX5" fmla="*/ 1815152 w 2820249"/>
              <a:gd name="connsiteY5" fmla="*/ 1473958 h 3950021"/>
              <a:gd name="connsiteX6" fmla="*/ 2033516 w 2820249"/>
              <a:gd name="connsiteY6" fmla="*/ 2019868 h 3950021"/>
              <a:gd name="connsiteX7" fmla="*/ 2156346 w 2820249"/>
              <a:gd name="connsiteY7" fmla="*/ 2674961 h 3950021"/>
              <a:gd name="connsiteX8" fmla="*/ 2129051 w 2820249"/>
              <a:gd name="connsiteY8" fmla="*/ 3234519 h 3950021"/>
              <a:gd name="connsiteX9" fmla="*/ 1992573 w 2820249"/>
              <a:gd name="connsiteY9" fmla="*/ 3671248 h 3950021"/>
              <a:gd name="connsiteX10" fmla="*/ 2797791 w 2820249"/>
              <a:gd name="connsiteY10" fmla="*/ 3671248 h 3950021"/>
              <a:gd name="connsiteX11" fmla="*/ 2620370 w 2820249"/>
              <a:gd name="connsiteY11" fmla="*/ 136477 h 3950021"/>
              <a:gd name="connsiteX12" fmla="*/ 13647 w 2820249"/>
              <a:gd name="connsiteY12" fmla="*/ 131495 h 3950021"/>
              <a:gd name="connsiteX0" fmla="*/ 0 w 2635592"/>
              <a:gd name="connsiteY0" fmla="*/ 0 h 3928362"/>
              <a:gd name="connsiteX1" fmla="*/ 122830 w 2635592"/>
              <a:gd name="connsiteY1" fmla="*/ 354842 h 3928362"/>
              <a:gd name="connsiteX2" fmla="*/ 245660 w 2635592"/>
              <a:gd name="connsiteY2" fmla="*/ 395785 h 3928362"/>
              <a:gd name="connsiteX3" fmla="*/ 791570 w 2635592"/>
              <a:gd name="connsiteY3" fmla="*/ 600501 h 3928362"/>
              <a:gd name="connsiteX4" fmla="*/ 1351128 w 2635592"/>
              <a:gd name="connsiteY4" fmla="*/ 887104 h 3928362"/>
              <a:gd name="connsiteX5" fmla="*/ 1815152 w 2635592"/>
              <a:gd name="connsiteY5" fmla="*/ 1473958 h 3928362"/>
              <a:gd name="connsiteX6" fmla="*/ 2033516 w 2635592"/>
              <a:gd name="connsiteY6" fmla="*/ 2019868 h 3928362"/>
              <a:gd name="connsiteX7" fmla="*/ 2156346 w 2635592"/>
              <a:gd name="connsiteY7" fmla="*/ 2674961 h 3928362"/>
              <a:gd name="connsiteX8" fmla="*/ 2129051 w 2635592"/>
              <a:gd name="connsiteY8" fmla="*/ 3234519 h 3928362"/>
              <a:gd name="connsiteX9" fmla="*/ 1992573 w 2635592"/>
              <a:gd name="connsiteY9" fmla="*/ 3671248 h 3928362"/>
              <a:gd name="connsiteX10" fmla="*/ 2580077 w 2635592"/>
              <a:gd name="connsiteY10" fmla="*/ 3642219 h 3928362"/>
              <a:gd name="connsiteX11" fmla="*/ 2620370 w 2635592"/>
              <a:gd name="connsiteY11" fmla="*/ 136477 h 3928362"/>
              <a:gd name="connsiteX12" fmla="*/ 13647 w 2635592"/>
              <a:gd name="connsiteY12" fmla="*/ 131495 h 392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35592" h="3928362">
                <a:moveTo>
                  <a:pt x="0" y="0"/>
                </a:moveTo>
                <a:cubicBezTo>
                  <a:pt x="40943" y="144439"/>
                  <a:pt x="81887" y="288878"/>
                  <a:pt x="122830" y="354842"/>
                </a:cubicBezTo>
                <a:cubicBezTo>
                  <a:pt x="163773" y="420806"/>
                  <a:pt x="245660" y="395785"/>
                  <a:pt x="245660" y="395785"/>
                </a:cubicBezTo>
                <a:cubicBezTo>
                  <a:pt x="357117" y="436728"/>
                  <a:pt x="607325" y="518614"/>
                  <a:pt x="791570" y="600501"/>
                </a:cubicBezTo>
                <a:cubicBezTo>
                  <a:pt x="975815" y="682388"/>
                  <a:pt x="1180531" y="741528"/>
                  <a:pt x="1351128" y="887104"/>
                </a:cubicBezTo>
                <a:cubicBezTo>
                  <a:pt x="1521725" y="1032680"/>
                  <a:pt x="1701421" y="1285164"/>
                  <a:pt x="1815152" y="1473958"/>
                </a:cubicBezTo>
                <a:cubicBezTo>
                  <a:pt x="1928883" y="1662752"/>
                  <a:pt x="1976650" y="1819701"/>
                  <a:pt x="2033516" y="2019868"/>
                </a:cubicBezTo>
                <a:cubicBezTo>
                  <a:pt x="2090382" y="2220035"/>
                  <a:pt x="2140424" y="2472519"/>
                  <a:pt x="2156346" y="2674961"/>
                </a:cubicBezTo>
                <a:cubicBezTo>
                  <a:pt x="2172268" y="2877403"/>
                  <a:pt x="2156346" y="3068471"/>
                  <a:pt x="2129051" y="3234519"/>
                </a:cubicBezTo>
                <a:cubicBezTo>
                  <a:pt x="2101756" y="3400567"/>
                  <a:pt x="1917402" y="3603298"/>
                  <a:pt x="1992573" y="3671248"/>
                </a:cubicBezTo>
                <a:cubicBezTo>
                  <a:pt x="2067744" y="3739198"/>
                  <a:pt x="2475444" y="4231348"/>
                  <a:pt x="2580077" y="3642219"/>
                </a:cubicBezTo>
                <a:cubicBezTo>
                  <a:pt x="2684710" y="3053091"/>
                  <a:pt x="2606722" y="477671"/>
                  <a:pt x="2620370" y="136477"/>
                </a:cubicBezTo>
                <a:cubicBezTo>
                  <a:pt x="2088107" y="136477"/>
                  <a:pt x="1146411" y="159928"/>
                  <a:pt x="13647" y="131495"/>
                </a:cubicBezTo>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dirty="0">
              <a:latin typeface="Arial" panose="020B0604020202020204" pitchFamily="34" charset="0"/>
              <a:cs typeface="Arial" panose="020B0604020202020204" pitchFamily="34" charset="0"/>
            </a:endParaRPr>
          </a:p>
        </p:txBody>
      </p:sp>
      <p:sp>
        <p:nvSpPr>
          <p:cNvPr id="3" name="Ellipse 2"/>
          <p:cNvSpPr/>
          <p:nvPr/>
        </p:nvSpPr>
        <p:spPr>
          <a:xfrm>
            <a:off x="634833" y="1438981"/>
            <a:ext cx="4919730" cy="4881093"/>
          </a:xfrm>
          <a:prstGeom prst="ellipse">
            <a:avLst/>
          </a:prstGeom>
          <a:noFill/>
          <a:ln w="1270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83" name="Tekstboks 282"/>
          <p:cNvSpPr txBox="1"/>
          <p:nvPr/>
        </p:nvSpPr>
        <p:spPr>
          <a:xfrm>
            <a:off x="3158401" y="2203798"/>
            <a:ext cx="2073820" cy="954107"/>
          </a:xfrm>
          <a:prstGeom prst="rect">
            <a:avLst/>
          </a:prstGeom>
          <a:noFill/>
        </p:spPr>
        <p:txBody>
          <a:bodyPr wrap="square" rtlCol="0">
            <a:spAutoFit/>
          </a:bodyPr>
          <a:lstStyle/>
          <a:p>
            <a:pPr algn="ctr"/>
            <a:r>
              <a:rPr lang="da-DK" sz="2800" b="1" dirty="0">
                <a:solidFill>
                  <a:srgbClr val="FF0000"/>
                </a:solidFill>
                <a:latin typeface="Arial" panose="020B0604020202020204" pitchFamily="34" charset="0"/>
                <a:cs typeface="Arial" panose="020B0604020202020204" pitchFamily="34" charset="0"/>
              </a:rPr>
              <a:t>Svovlsyre</a:t>
            </a:r>
          </a:p>
          <a:p>
            <a:pPr algn="ctr"/>
            <a:r>
              <a:rPr lang="da-DK" sz="2800" b="1" dirty="0">
                <a:solidFill>
                  <a:srgbClr val="FF0000"/>
                </a:solidFill>
                <a:latin typeface="Arial" panose="020B0604020202020204" pitchFamily="34" charset="0"/>
                <a:cs typeface="Arial" panose="020B0604020202020204" pitchFamily="34" charset="0"/>
              </a:rPr>
              <a:t>H</a:t>
            </a:r>
            <a:r>
              <a:rPr lang="da-DK" sz="2800" b="1" baseline="-25000" dirty="0">
                <a:solidFill>
                  <a:srgbClr val="FF0000"/>
                </a:solidFill>
                <a:latin typeface="Arial" panose="020B0604020202020204" pitchFamily="34" charset="0"/>
                <a:cs typeface="Arial" panose="020B0604020202020204" pitchFamily="34" charset="0"/>
              </a:rPr>
              <a:t>2</a:t>
            </a:r>
            <a:r>
              <a:rPr lang="da-DK" sz="2800" b="1" dirty="0">
                <a:solidFill>
                  <a:srgbClr val="FF0000"/>
                </a:solidFill>
                <a:latin typeface="Arial" panose="020B0604020202020204" pitchFamily="34" charset="0"/>
                <a:cs typeface="Arial" panose="020B0604020202020204" pitchFamily="34" charset="0"/>
              </a:rPr>
              <a:t>SO</a:t>
            </a:r>
            <a:r>
              <a:rPr lang="da-DK" sz="2800" b="1" baseline="-25000" dirty="0">
                <a:solidFill>
                  <a:srgbClr val="FF0000"/>
                </a:solidFill>
                <a:latin typeface="Arial" panose="020B0604020202020204" pitchFamily="34" charset="0"/>
                <a:cs typeface="Arial" panose="020B0604020202020204" pitchFamily="34" charset="0"/>
              </a:rPr>
              <a:t>4</a:t>
            </a:r>
          </a:p>
        </p:txBody>
      </p:sp>
      <p:cxnSp>
        <p:nvCxnSpPr>
          <p:cNvPr id="35840" name="Lige pilforbindelse 35839"/>
          <p:cNvCxnSpPr/>
          <p:nvPr/>
        </p:nvCxnSpPr>
        <p:spPr>
          <a:xfrm flipH="1">
            <a:off x="2715194" y="3102947"/>
            <a:ext cx="1387038" cy="227395"/>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284" name="Tekstboks 283"/>
          <p:cNvSpPr txBox="1"/>
          <p:nvPr/>
        </p:nvSpPr>
        <p:spPr>
          <a:xfrm>
            <a:off x="4187448" y="3467937"/>
            <a:ext cx="1367115" cy="400110"/>
          </a:xfrm>
          <a:prstGeom prst="rect">
            <a:avLst/>
          </a:prstGeom>
          <a:noFill/>
        </p:spPr>
        <p:txBody>
          <a:bodyPr wrap="square" rtlCol="0">
            <a:spAutoFit/>
          </a:bodyPr>
          <a:lstStyle/>
          <a:p>
            <a:pPr algn="ctr"/>
            <a:r>
              <a:rPr lang="da-DK" sz="2000" b="1" dirty="0">
                <a:solidFill>
                  <a:srgbClr val="FF0000"/>
                </a:solidFill>
                <a:latin typeface="Arial" panose="020B0604020202020204" pitchFamily="34" charset="0"/>
                <a:cs typeface="Arial" panose="020B0604020202020204" pitchFamily="34" charset="0"/>
              </a:rPr>
              <a:t>Bakterier</a:t>
            </a:r>
            <a:endParaRPr lang="da-DK" sz="2000" b="1" baseline="-25000" dirty="0">
              <a:solidFill>
                <a:srgbClr val="FF0000"/>
              </a:solidFill>
              <a:latin typeface="Arial" panose="020B0604020202020204" pitchFamily="34" charset="0"/>
              <a:cs typeface="Arial" panose="020B0604020202020204" pitchFamily="34" charset="0"/>
            </a:endParaRPr>
          </a:p>
        </p:txBody>
      </p:sp>
      <p:cxnSp>
        <p:nvCxnSpPr>
          <p:cNvPr id="285" name="Lige pilforbindelse 284"/>
          <p:cNvCxnSpPr/>
          <p:nvPr/>
        </p:nvCxnSpPr>
        <p:spPr>
          <a:xfrm flipH="1">
            <a:off x="2852869" y="3681555"/>
            <a:ext cx="1387038" cy="227395"/>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grpSp>
        <p:nvGrpSpPr>
          <p:cNvPr id="86" name="Gruppe 85"/>
          <p:cNvGrpSpPr/>
          <p:nvPr/>
        </p:nvGrpSpPr>
        <p:grpSpPr>
          <a:xfrm>
            <a:off x="7885818" y="5997495"/>
            <a:ext cx="720602" cy="813667"/>
            <a:chOff x="8393373" y="5293110"/>
            <a:chExt cx="720602" cy="813667"/>
          </a:xfrm>
        </p:grpSpPr>
        <p:sp>
          <p:nvSpPr>
            <p:cNvPr id="87" name="Rektangel 86"/>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88" name="Gruppe 87"/>
            <p:cNvGrpSpPr/>
            <p:nvPr/>
          </p:nvGrpSpPr>
          <p:grpSpPr>
            <a:xfrm>
              <a:off x="8626758" y="5484862"/>
              <a:ext cx="252884" cy="433386"/>
              <a:chOff x="5562062" y="5729288"/>
              <a:chExt cx="252884" cy="433386"/>
            </a:xfrm>
          </p:grpSpPr>
          <p:sp>
            <p:nvSpPr>
              <p:cNvPr id="89" name="Kombinationstegning 88"/>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0" name="Kombinationstegning 89"/>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1" name="Rektangel 90"/>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92" name="Kombinationstegning 91"/>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93" name="Gruppe 92"/>
          <p:cNvGrpSpPr/>
          <p:nvPr/>
        </p:nvGrpSpPr>
        <p:grpSpPr>
          <a:xfrm>
            <a:off x="8059117" y="6074423"/>
            <a:ext cx="506208" cy="720820"/>
            <a:chOff x="7501762" y="6152504"/>
            <a:chExt cx="506208" cy="720820"/>
          </a:xfrm>
        </p:grpSpPr>
        <p:sp>
          <p:nvSpPr>
            <p:cNvPr id="94" name="Rektangel 93"/>
            <p:cNvSpPr/>
            <p:nvPr/>
          </p:nvSpPr>
          <p:spPr>
            <a:xfrm>
              <a:off x="7501762" y="6152504"/>
              <a:ext cx="506208" cy="7208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95" name="Gruppe 94"/>
            <p:cNvGrpSpPr/>
            <p:nvPr/>
          </p:nvGrpSpPr>
          <p:grpSpPr>
            <a:xfrm>
              <a:off x="7518704" y="6271764"/>
              <a:ext cx="445253" cy="373349"/>
              <a:chOff x="7374328" y="5723244"/>
              <a:chExt cx="445253" cy="373349"/>
            </a:xfrm>
            <a:solidFill>
              <a:schemeClr val="bg1"/>
            </a:solidFill>
          </p:grpSpPr>
          <p:sp>
            <p:nvSpPr>
              <p:cNvPr id="96" name="Tekstboks 95"/>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97"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pic>
        <p:nvPicPr>
          <p:cNvPr id="36866" name="Picture 2"/>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rot="5400000">
            <a:off x="6053517" y="1490129"/>
            <a:ext cx="2224712" cy="21581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8" name="Gruppe 7"/>
          <p:cNvGrpSpPr/>
          <p:nvPr/>
        </p:nvGrpSpPr>
        <p:grpSpPr>
          <a:xfrm>
            <a:off x="2298609" y="1632178"/>
            <a:ext cx="2831645" cy="3466858"/>
            <a:chOff x="2298609" y="1632178"/>
            <a:chExt cx="2831645" cy="3466858"/>
          </a:xfrm>
        </p:grpSpPr>
        <p:sp>
          <p:nvSpPr>
            <p:cNvPr id="6" name="Rektangel 5"/>
            <p:cNvSpPr/>
            <p:nvPr/>
          </p:nvSpPr>
          <p:spPr>
            <a:xfrm>
              <a:off x="2312085" y="1632178"/>
              <a:ext cx="854721" cy="369332"/>
            </a:xfrm>
            <a:prstGeom prst="rect">
              <a:avLst/>
            </a:prstGeom>
          </p:spPr>
          <p:txBody>
            <a:bodyPr wrap="none">
              <a:spAutoFit/>
            </a:bodyPr>
            <a:lstStyle/>
            <a:p>
              <a:pPr algn="ctr"/>
              <a:r>
                <a:rPr lang="da-DK" b="1" dirty="0">
                  <a:solidFill>
                    <a:srgbClr val="FF0000"/>
                  </a:solidFill>
                  <a:latin typeface="Arial" panose="020B0604020202020204" pitchFamily="34" charset="0"/>
                  <a:cs typeface="Arial" panose="020B0604020202020204" pitchFamily="34" charset="0"/>
                </a:rPr>
                <a:t>H</a:t>
              </a:r>
              <a:r>
                <a:rPr lang="da-DK" b="1" baseline="-25000" dirty="0">
                  <a:solidFill>
                    <a:srgbClr val="FF0000"/>
                  </a:solidFill>
                  <a:latin typeface="Arial" panose="020B0604020202020204" pitchFamily="34" charset="0"/>
                  <a:cs typeface="Arial" panose="020B0604020202020204" pitchFamily="34" charset="0"/>
                </a:rPr>
                <a:t>2</a:t>
              </a:r>
              <a:r>
                <a:rPr lang="da-DK" b="1" dirty="0">
                  <a:solidFill>
                    <a:srgbClr val="FF0000"/>
                  </a:solidFill>
                  <a:latin typeface="Arial" panose="020B0604020202020204" pitchFamily="34" charset="0"/>
                  <a:cs typeface="Arial" panose="020B0604020202020204" pitchFamily="34" charset="0"/>
                </a:rPr>
                <a:t>SO</a:t>
              </a:r>
              <a:r>
                <a:rPr lang="da-DK" b="1" baseline="-25000" dirty="0">
                  <a:solidFill>
                    <a:srgbClr val="FF0000"/>
                  </a:solidFill>
                  <a:latin typeface="Arial" panose="020B0604020202020204" pitchFamily="34" charset="0"/>
                  <a:cs typeface="Arial" panose="020B0604020202020204" pitchFamily="34" charset="0"/>
                </a:rPr>
                <a:t>4</a:t>
              </a:r>
            </a:p>
          </p:txBody>
        </p:sp>
        <p:sp>
          <p:nvSpPr>
            <p:cNvPr id="71" name="Rektangel 70"/>
            <p:cNvSpPr/>
            <p:nvPr/>
          </p:nvSpPr>
          <p:spPr>
            <a:xfrm>
              <a:off x="2317139" y="3315313"/>
              <a:ext cx="854721" cy="369332"/>
            </a:xfrm>
            <a:prstGeom prst="rect">
              <a:avLst/>
            </a:prstGeom>
          </p:spPr>
          <p:txBody>
            <a:bodyPr wrap="none">
              <a:spAutoFit/>
            </a:bodyPr>
            <a:lstStyle/>
            <a:p>
              <a:pPr algn="ctr"/>
              <a:r>
                <a:rPr lang="da-DK" b="1" dirty="0">
                  <a:solidFill>
                    <a:srgbClr val="FF0000"/>
                  </a:solidFill>
                  <a:latin typeface="Arial" panose="020B0604020202020204" pitchFamily="34" charset="0"/>
                  <a:cs typeface="Arial" panose="020B0604020202020204" pitchFamily="34" charset="0"/>
                </a:rPr>
                <a:t>H</a:t>
              </a:r>
              <a:r>
                <a:rPr lang="da-DK" b="1" baseline="-25000" dirty="0">
                  <a:solidFill>
                    <a:srgbClr val="FF0000"/>
                  </a:solidFill>
                  <a:latin typeface="Arial" panose="020B0604020202020204" pitchFamily="34" charset="0"/>
                  <a:cs typeface="Arial" panose="020B0604020202020204" pitchFamily="34" charset="0"/>
                </a:rPr>
                <a:t>2</a:t>
              </a:r>
              <a:r>
                <a:rPr lang="da-DK" b="1" dirty="0">
                  <a:solidFill>
                    <a:srgbClr val="FF0000"/>
                  </a:solidFill>
                  <a:latin typeface="Arial" panose="020B0604020202020204" pitchFamily="34" charset="0"/>
                  <a:cs typeface="Arial" panose="020B0604020202020204" pitchFamily="34" charset="0"/>
                </a:rPr>
                <a:t>SO</a:t>
              </a:r>
              <a:r>
                <a:rPr lang="da-DK" b="1" baseline="-25000" dirty="0">
                  <a:solidFill>
                    <a:srgbClr val="FF0000"/>
                  </a:solidFill>
                  <a:latin typeface="Arial" panose="020B0604020202020204" pitchFamily="34" charset="0"/>
                  <a:cs typeface="Arial" panose="020B0604020202020204" pitchFamily="34" charset="0"/>
                </a:rPr>
                <a:t>4</a:t>
              </a:r>
            </a:p>
          </p:txBody>
        </p:sp>
        <p:sp>
          <p:nvSpPr>
            <p:cNvPr id="72" name="Rektangel 71"/>
            <p:cNvSpPr/>
            <p:nvPr/>
          </p:nvSpPr>
          <p:spPr>
            <a:xfrm>
              <a:off x="2298609" y="2278521"/>
              <a:ext cx="854721" cy="369332"/>
            </a:xfrm>
            <a:prstGeom prst="rect">
              <a:avLst/>
            </a:prstGeom>
          </p:spPr>
          <p:txBody>
            <a:bodyPr wrap="none">
              <a:spAutoFit/>
            </a:bodyPr>
            <a:lstStyle/>
            <a:p>
              <a:pPr algn="ctr"/>
              <a:r>
                <a:rPr lang="da-DK" b="1" dirty="0">
                  <a:solidFill>
                    <a:srgbClr val="FF0000"/>
                  </a:solidFill>
                  <a:latin typeface="Arial" panose="020B0604020202020204" pitchFamily="34" charset="0"/>
                  <a:cs typeface="Arial" panose="020B0604020202020204" pitchFamily="34" charset="0"/>
                </a:rPr>
                <a:t>H</a:t>
              </a:r>
              <a:r>
                <a:rPr lang="da-DK" b="1" baseline="-25000" dirty="0">
                  <a:solidFill>
                    <a:srgbClr val="FF0000"/>
                  </a:solidFill>
                  <a:latin typeface="Arial" panose="020B0604020202020204" pitchFamily="34" charset="0"/>
                  <a:cs typeface="Arial" panose="020B0604020202020204" pitchFamily="34" charset="0"/>
                </a:rPr>
                <a:t>2</a:t>
              </a:r>
              <a:r>
                <a:rPr lang="da-DK" b="1" dirty="0">
                  <a:solidFill>
                    <a:srgbClr val="FF0000"/>
                  </a:solidFill>
                  <a:latin typeface="Arial" panose="020B0604020202020204" pitchFamily="34" charset="0"/>
                  <a:cs typeface="Arial" panose="020B0604020202020204" pitchFamily="34" charset="0"/>
                </a:rPr>
                <a:t>SO</a:t>
              </a:r>
              <a:r>
                <a:rPr lang="da-DK" b="1" baseline="-25000" dirty="0">
                  <a:solidFill>
                    <a:srgbClr val="FF0000"/>
                  </a:solidFill>
                  <a:latin typeface="Arial" panose="020B0604020202020204" pitchFamily="34" charset="0"/>
                  <a:cs typeface="Arial" panose="020B0604020202020204" pitchFamily="34" charset="0"/>
                </a:rPr>
                <a:t>4</a:t>
              </a:r>
            </a:p>
          </p:txBody>
        </p:sp>
        <p:sp>
          <p:nvSpPr>
            <p:cNvPr id="73" name="Rektangel 72"/>
            <p:cNvSpPr/>
            <p:nvPr/>
          </p:nvSpPr>
          <p:spPr>
            <a:xfrm>
              <a:off x="2337657" y="4002759"/>
              <a:ext cx="854721" cy="369332"/>
            </a:xfrm>
            <a:prstGeom prst="rect">
              <a:avLst/>
            </a:prstGeom>
          </p:spPr>
          <p:txBody>
            <a:bodyPr wrap="none">
              <a:spAutoFit/>
            </a:bodyPr>
            <a:lstStyle/>
            <a:p>
              <a:pPr algn="ctr"/>
              <a:r>
                <a:rPr lang="da-DK" b="1" dirty="0">
                  <a:solidFill>
                    <a:srgbClr val="FF0000"/>
                  </a:solidFill>
                  <a:latin typeface="Arial" panose="020B0604020202020204" pitchFamily="34" charset="0"/>
                  <a:cs typeface="Arial" panose="020B0604020202020204" pitchFamily="34" charset="0"/>
                </a:rPr>
                <a:t>H</a:t>
              </a:r>
              <a:r>
                <a:rPr lang="da-DK" b="1" baseline="-25000" dirty="0">
                  <a:solidFill>
                    <a:srgbClr val="FF0000"/>
                  </a:solidFill>
                  <a:latin typeface="Arial" panose="020B0604020202020204" pitchFamily="34" charset="0"/>
                  <a:cs typeface="Arial" panose="020B0604020202020204" pitchFamily="34" charset="0"/>
                </a:rPr>
                <a:t>2</a:t>
              </a:r>
              <a:r>
                <a:rPr lang="da-DK" b="1" dirty="0">
                  <a:solidFill>
                    <a:srgbClr val="FF0000"/>
                  </a:solidFill>
                  <a:latin typeface="Arial" panose="020B0604020202020204" pitchFamily="34" charset="0"/>
                  <a:cs typeface="Arial" panose="020B0604020202020204" pitchFamily="34" charset="0"/>
                </a:rPr>
                <a:t>SO</a:t>
              </a:r>
              <a:r>
                <a:rPr lang="da-DK" b="1" baseline="-25000" dirty="0">
                  <a:solidFill>
                    <a:srgbClr val="FF0000"/>
                  </a:solidFill>
                  <a:latin typeface="Arial" panose="020B0604020202020204" pitchFamily="34" charset="0"/>
                  <a:cs typeface="Arial" panose="020B0604020202020204" pitchFamily="34" charset="0"/>
                </a:rPr>
                <a:t>4</a:t>
              </a:r>
            </a:p>
          </p:txBody>
        </p:sp>
        <p:sp>
          <p:nvSpPr>
            <p:cNvPr id="74" name="Rektangel 73"/>
            <p:cNvSpPr/>
            <p:nvPr/>
          </p:nvSpPr>
          <p:spPr>
            <a:xfrm>
              <a:off x="2917417" y="4676948"/>
              <a:ext cx="854721" cy="369332"/>
            </a:xfrm>
            <a:prstGeom prst="rect">
              <a:avLst/>
            </a:prstGeom>
          </p:spPr>
          <p:txBody>
            <a:bodyPr wrap="none">
              <a:spAutoFit/>
            </a:bodyPr>
            <a:lstStyle/>
            <a:p>
              <a:pPr algn="ctr"/>
              <a:r>
                <a:rPr lang="da-DK" b="1" dirty="0">
                  <a:solidFill>
                    <a:srgbClr val="FF0000"/>
                  </a:solidFill>
                  <a:latin typeface="Arial" panose="020B0604020202020204" pitchFamily="34" charset="0"/>
                  <a:cs typeface="Arial" panose="020B0604020202020204" pitchFamily="34" charset="0"/>
                </a:rPr>
                <a:t>H</a:t>
              </a:r>
              <a:r>
                <a:rPr lang="da-DK" b="1" baseline="-25000" dirty="0">
                  <a:solidFill>
                    <a:srgbClr val="FF0000"/>
                  </a:solidFill>
                  <a:latin typeface="Arial" panose="020B0604020202020204" pitchFamily="34" charset="0"/>
                  <a:cs typeface="Arial" panose="020B0604020202020204" pitchFamily="34" charset="0"/>
                </a:rPr>
                <a:t>2</a:t>
              </a:r>
              <a:r>
                <a:rPr lang="da-DK" b="1" dirty="0">
                  <a:solidFill>
                    <a:srgbClr val="FF0000"/>
                  </a:solidFill>
                  <a:latin typeface="Arial" panose="020B0604020202020204" pitchFamily="34" charset="0"/>
                  <a:cs typeface="Arial" panose="020B0604020202020204" pitchFamily="34" charset="0"/>
                </a:rPr>
                <a:t>SO</a:t>
              </a:r>
              <a:r>
                <a:rPr lang="da-DK" b="1" baseline="-25000" dirty="0">
                  <a:solidFill>
                    <a:srgbClr val="FF0000"/>
                  </a:solidFill>
                  <a:latin typeface="Arial" panose="020B0604020202020204" pitchFamily="34" charset="0"/>
                  <a:cs typeface="Arial" panose="020B0604020202020204" pitchFamily="34" charset="0"/>
                </a:rPr>
                <a:t>4</a:t>
              </a:r>
            </a:p>
          </p:txBody>
        </p:sp>
        <p:sp>
          <p:nvSpPr>
            <p:cNvPr id="75" name="Rektangel 74"/>
            <p:cNvSpPr/>
            <p:nvPr/>
          </p:nvSpPr>
          <p:spPr>
            <a:xfrm>
              <a:off x="4275533" y="4729704"/>
              <a:ext cx="854721" cy="369332"/>
            </a:xfrm>
            <a:prstGeom prst="rect">
              <a:avLst/>
            </a:prstGeom>
          </p:spPr>
          <p:txBody>
            <a:bodyPr wrap="none">
              <a:spAutoFit/>
            </a:bodyPr>
            <a:lstStyle/>
            <a:p>
              <a:pPr algn="ctr"/>
              <a:r>
                <a:rPr lang="da-DK" b="1" dirty="0">
                  <a:solidFill>
                    <a:srgbClr val="FF0000"/>
                  </a:solidFill>
                  <a:latin typeface="Arial" panose="020B0604020202020204" pitchFamily="34" charset="0"/>
                  <a:cs typeface="Arial" panose="020B0604020202020204" pitchFamily="34" charset="0"/>
                </a:rPr>
                <a:t>H</a:t>
              </a:r>
              <a:r>
                <a:rPr lang="da-DK" b="1" baseline="-25000" dirty="0">
                  <a:solidFill>
                    <a:srgbClr val="FF0000"/>
                  </a:solidFill>
                  <a:latin typeface="Arial" panose="020B0604020202020204" pitchFamily="34" charset="0"/>
                  <a:cs typeface="Arial" panose="020B0604020202020204" pitchFamily="34" charset="0"/>
                </a:rPr>
                <a:t>2</a:t>
              </a:r>
              <a:r>
                <a:rPr lang="da-DK" b="1" dirty="0">
                  <a:solidFill>
                    <a:srgbClr val="FF0000"/>
                  </a:solidFill>
                  <a:latin typeface="Arial" panose="020B0604020202020204" pitchFamily="34" charset="0"/>
                  <a:cs typeface="Arial" panose="020B0604020202020204" pitchFamily="34" charset="0"/>
                </a:rPr>
                <a:t>SO</a:t>
              </a:r>
              <a:r>
                <a:rPr lang="da-DK" b="1" baseline="-25000" dirty="0">
                  <a:solidFill>
                    <a:srgbClr val="FF0000"/>
                  </a:solidFill>
                  <a:latin typeface="Arial" panose="020B0604020202020204" pitchFamily="34" charset="0"/>
                  <a:cs typeface="Arial" panose="020B0604020202020204" pitchFamily="34" charset="0"/>
                </a:rPr>
                <a:t>4</a:t>
              </a:r>
            </a:p>
          </p:txBody>
        </p:sp>
      </p:grpSp>
    </p:spTree>
    <p:extLst>
      <p:ext uri="{BB962C8B-B14F-4D97-AF65-F5344CB8AC3E}">
        <p14:creationId xmlns:p14="http://schemas.microsoft.com/office/powerpoint/2010/main" val="2272938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6"/>
                                        </p:tgtEl>
                                        <p:attrNameLst>
                                          <p:attrName>style.visibility</p:attrName>
                                        </p:attrNameLst>
                                      </p:cBhvr>
                                      <p:to>
                                        <p:strVal val="visible"/>
                                      </p:to>
                                    </p:set>
                                  </p:childTnLst>
                                </p:cTn>
                              </p:par>
                              <p:par>
                                <p:cTn id="7" presetID="10" presetClass="entr" presetSubtype="0" fill="hold" nodeType="withEffect">
                                  <p:stCondLst>
                                    <p:cond delay="0"/>
                                  </p:stCondLst>
                                  <p:childTnLst>
                                    <p:set>
                                      <p:cBhvr>
                                        <p:cTn id="8" dur="1" fill="hold">
                                          <p:stCondLst>
                                            <p:cond delay="0"/>
                                          </p:stCondLst>
                                        </p:cTn>
                                        <p:tgtEl>
                                          <p:spTgt spid="27"/>
                                        </p:tgtEl>
                                        <p:attrNameLst>
                                          <p:attrName>style.visibility</p:attrName>
                                        </p:attrNameLst>
                                      </p:cBhvr>
                                      <p:to>
                                        <p:strVal val="visible"/>
                                      </p:to>
                                    </p:set>
                                    <p:animEffect transition="in" filter="fade">
                                      <p:cBhvr>
                                        <p:cTn id="9" dur="5000"/>
                                        <p:tgtEl>
                                          <p:spTgt spid="27"/>
                                        </p:tgtEl>
                                      </p:cBhvr>
                                    </p:animEffect>
                                  </p:childTnLst>
                                </p:cTn>
                              </p:par>
                              <p:par>
                                <p:cTn id="10" presetID="0" presetClass="path" presetSubtype="0" repeatCount="indefinite" accel="50000" decel="50000" fill="hold" grpId="0" nodeType="withEffect">
                                  <p:stCondLst>
                                    <p:cond delay="1500"/>
                                  </p:stCondLst>
                                  <p:childTnLst>
                                    <p:animMotion origin="layout" path="M 0 0 C 0.00138 0.01295 0.00347 0.0148 0.00555 0.02614 C 0.0059 0.03192 0.00382 0.06036 0.01267 0.06568 C 0.01614 0.06776 0.02013 0.06823 0.02395 0.06938 C 0.02534 0.07493 0.025 0.08095 0.02673 0.08626 C 0.02795 0.0902 0.03489 0.09505 0.03663 0.0976 C 0.03888 0.10083 0.04218 0.1087 0.04218 0.1087 C 0.05034 0.14223 0.07222 0.13021 0.09861 0.13136 C 0.11041 0.13668 0.10416 0.13668 0.11684 0.12951 C 0.11736 0.12327 0.11684 0.11656 0.11823 0.11055 C 0.11927 0.10615 0.12395 0.09945 0.12395 0.09945 C 0.12638 0.08904 0.12222 0.08118 0.1309 0.07678 C 0.13507 0.07817 0.13958 0.07863 0.14357 0.08071 C 0.14704 0.08233 0.15017 0.08788 0.15486 0.08997 C 0.15642 0.08002 0.15798 0.0791 0.16198 0.07123 C 0.16354 0.06268 0.16493 0.04996 0.17326 0.0488 C 0.17656 0.04834 0.17968 0.0488 0.18298 0.0488 " pathEditMode="relative" ptsTypes="ffffffffffffffffA">
                                      <p:cBhvr>
                                        <p:cTn id="11" dur="5000" fill="hold"/>
                                        <p:tgtEl>
                                          <p:spTgt spid="134"/>
                                        </p:tgtEl>
                                        <p:attrNameLst>
                                          <p:attrName>ppt_x</p:attrName>
                                          <p:attrName>ppt_y</p:attrName>
                                        </p:attrNameLst>
                                      </p:cBhvr>
                                    </p:animMotion>
                                  </p:childTnLst>
                                </p:cTn>
                              </p:par>
                              <p:par>
                                <p:cTn id="12" presetID="0" presetClass="path" presetSubtype="0" repeatCount="indefinite" accel="50000" decel="50000" fill="hold" grpId="0" nodeType="withEffect">
                                  <p:stCondLst>
                                    <p:cond delay="0"/>
                                  </p:stCondLst>
                                  <p:childTnLst>
                                    <p:animMotion origin="layout" path="M 0 0 C -0.0007 0.00578 -0.0007 0.0125 -0.00313 0.01736 C -0.00434 0.0243 -0.00434 0.02106 -0.00365 0.02708 C -0.00348 0.02662 -0.00209 0.02129 -0.00209 0.02639 C -0.00209 0.02847 -0.00365 0.03055 -0.00417 0.03264 C -0.00313 0.0368 -0.0033 0.04375 -0.00157 0.04722 C 0.00104 0.05231 0.00364 0.05764 0.00573 0.06319 C 0.00659 0.07199 0.00798 0.08217 0.01198 0.08958 C 0.0151 0.0956 0.02691 0.09884 0.03177 0.10139 C 0.03576 0.10347 0.03923 0.10717 0.04323 0.10902 C 0.04375 0.10671 0.04583 0.10277 0.04583 0.10277 C 0.04687 0.09676 0.04722 0.09074 0.04843 0.08472 C 0.04878 0.07963 0.04861 0.0743 0.04948 0.06944 C 0.05017 0.06597 0.05416 0.0662 0.05677 0.06527 C 0.0651 0.0625 0.05451 0.06689 0.06302 0.06319 C 0.0658 0.06203 0.06736 0.05787 0.07083 0.05764 C 0.07465 0.0574 0.07847 0.05717 0.08229 0.05694 C 0.08698 0.05578 0.09062 0.05301 0.09531 0.05208 C 0.10139 0.0493 0.10729 0.04791 0.11354 0.04652 C 0.11527 0.04606 0.11649 0.04444 0.11823 0.04375 C 0.11961 0.04189 0.12118 0.04074 0.12239 0.03889 C 0.12291 0.03819 0.12309 0.03703 0.12343 0.03611 C 0.12396 0.03495 0.1243 0.03356 0.125 0.03264 C 0.12777 0.02847 0.1335 0.02523 0.13646 0.02291 C 0.13906 0.02106 0.1408 0.01805 0.14323 0.01597 C 0.14705 0.01273 0.15382 0.0118 0.15833 0.00972 C 0.16527 0.00046 0.17465 -0.01158 0.17968 -0.02223 C 0.18073 -0.02431 0.18159 -0.02686 0.18229 -0.02917 C 0.18385 -0.03426 0.18646 -0.04445 0.18646 -0.04445 C 0.18715 -0.04931 0.18715 -0.05209 0.19114 -0.05348 C 0.19236 -0.05602 0.19323 -0.05741 0.19531 -0.05834 C 0.1967 -0.06111 0.19722 -0.06412 0.19896 -0.06667 C 0.20069 -0.06922 0.20052 -0.0676 0.20052 -0.06945 " pathEditMode="relative" ptsTypes="ffffffffffffffffffffffffffffffffA">
                                      <p:cBhvr>
                                        <p:cTn id="13" dur="5000" fill="hold"/>
                                        <p:tgtEl>
                                          <p:spTgt spid="209"/>
                                        </p:tgtEl>
                                        <p:attrNameLst>
                                          <p:attrName>ppt_x</p:attrName>
                                          <p:attrName>ppt_y</p:attrName>
                                        </p:attrNameLst>
                                      </p:cBhvr>
                                    </p:animMotion>
                                  </p:childTnLst>
                                </p:cTn>
                              </p:par>
                              <p:par>
                                <p:cTn id="14" presetID="0" presetClass="path" presetSubtype="0" repeatCount="indefinite" accel="50000" decel="50000" fill="hold" grpId="0" nodeType="withEffect">
                                  <p:stCondLst>
                                    <p:cond delay="0"/>
                                  </p:stCondLst>
                                  <p:childTnLst>
                                    <p:animMotion origin="layout" path="M 4.44444E-6 -4.0518E-6 C -0.00921 0.00185 -0.01528 0.00579 -0.02396 0.00949 C -0.03178 0.01642 -0.03629 0.02151 -0.03941 0.03377 C -0.03889 0.03446 -0.0323 0.04302 -0.0323 0.0451 C -0.0323 0.05366 -0.0448 0.0569 -0.04931 0.05828 C -0.05174 0.0599 -0.05903 0.06453 -0.05921 0.06568 C -0.06146 0.09251 -0.0625 0.0895 -0.05348 0.0976 C -0.03282 0.09529 -0.02553 0.09436 -0.00278 0.09575 C 0.00243 0.09806 0.00746 0.10107 0.01267 0.10338 C 0.03072 0.09876 0.0118 0.10662 0.02118 0.0939 C 0.02291 0.09159 0.03125 0.08927 0.03385 0.08835 C 0.04149 0.08326 0.0526 0.0858 0.06197 0.08465 C 0.06284 0.08326 0.06441 0.08257 0.06475 0.08072 C 0.06996 0.05042 0.05677 0.06106 0.08732 0.05828 C 0.09253 0.0532 0.09513 0.05019 0.09861 0.04325 C 0.09965 0.03331 0.09913 0.02752 0.10434 0.02082 C 0.10625 0.01319 0.10816 0.00579 0.10989 -0.00185 C 0.11041 -0.0037 0.11267 -0.003 0.11406 -0.0037 C 0.11458 -0.00624 0.11458 -0.00878 0.11545 -0.0111 C 0.11788 -0.01757 0.12465 -0.01595 0.12812 -0.02058 L 0.14079 -0.02243 " pathEditMode="relative" rAng="0" ptsTypes="fffffffffffffffffffAA">
                                      <p:cBhvr>
                                        <p:cTn id="15" dur="5000" fill="hold"/>
                                        <p:tgtEl>
                                          <p:spTgt spid="188"/>
                                        </p:tgtEl>
                                        <p:attrNameLst>
                                          <p:attrName>ppt_x</p:attrName>
                                          <p:attrName>ppt_y</p:attrName>
                                        </p:attrNameLst>
                                      </p:cBhvr>
                                      <p:rCtr x="3906" y="4209"/>
                                    </p:animMotion>
                                  </p:childTnLst>
                                </p:cTn>
                              </p:par>
                              <p:par>
                                <p:cTn id="16" presetID="0" presetClass="path" presetSubtype="0" repeatCount="indefinite" accel="50000" decel="50000" fill="hold" grpId="0" nodeType="withEffect">
                                  <p:stCondLst>
                                    <p:cond delay="0"/>
                                  </p:stCondLst>
                                  <p:childTnLst>
                                    <p:animMotion origin="layout" path="M 0.0099 4.62535E-8 C 0.00799 -0.01041 0.00729 -0.01133 5.55112E-17 -0.01688 C -0.00104 -0.02868 0.00174 -0.03908 -0.00851 -0.04302 C -0.01285 -0.04648 -0.01458 -0.04672 -0.01684 -0.0525 C -0.01788 -0.05481 -0.01632 -0.0592 -0.01875 -0.0599 C -0.02969 -0.06267 -0.04097 -0.06105 -0.05208 -0.06175 C -0.05156 -0.06614 -0.05226 -0.071 -0.05052 -0.07493 C -0.04965 -0.07678 -0.0467 -0.07562 -0.04531 -0.07678 C -0.03247 -0.08649 -0.04757 -0.07979 -0.03542 -0.08441 C -0.03247 -0.08742 -0.02986 -0.09066 -0.02691 -0.09366 C -0.02569 -0.09505 -0.02639 -0.09783 -0.02535 -0.09945 C -0.02396 -0.1013 -0.02205 -0.10199 -0.02031 -0.10315 C -0.01875 -0.10199 -0.01667 -0.10106 -0.0151 -0.09945 C -0.01372 -0.09783 -0.01354 -0.09505 -0.01181 -0.09366 C -0.00903 -0.09089 -0.00486 -0.09043 -0.00174 -0.08811 C -0.00069 -0.08464 0.00243 -0.0821 0.0033 -0.07863 C 0.00451 -0.07262 0.00295 -0.06591 0.00486 -0.0599 C 0.00556 -0.05805 0.00816 -0.05828 0.0099 -0.05805 C 0.01476 -0.05712 0.01997 -0.05689 0.025 -0.0562 C 0.02778 -0.05157 0.02951 -0.04302 0.03333 -0.03932 C 0.03524 -0.0377 0.04635 -0.03562 0.04688 -0.03562 C 0.05469 -0.02983 0.04965 -0.03191 0.06198 -0.03191 " pathEditMode="relative" rAng="0" ptsTypes="fffffffffffffffffffffA">
                                      <p:cBhvr>
                                        <p:cTn id="17" dur="5000" fill="hold"/>
                                        <p:tgtEl>
                                          <p:spTgt spid="208"/>
                                        </p:tgtEl>
                                        <p:attrNameLst>
                                          <p:attrName>ppt_x</p:attrName>
                                          <p:attrName>ppt_y</p:attrName>
                                        </p:attrNameLst>
                                      </p:cBhvr>
                                      <p:rCtr x="-503" y="-5157"/>
                                    </p:animMotion>
                                  </p:childTnLst>
                                </p:cTn>
                              </p:par>
                              <p:par>
                                <p:cTn id="18" presetID="0" presetClass="path" presetSubtype="0" repeatCount="indefinite" accel="50000" decel="50000" fill="hold" grpId="0" nodeType="withEffect">
                                  <p:stCondLst>
                                    <p:cond delay="0"/>
                                  </p:stCondLst>
                                  <p:childTnLst>
                                    <p:animMotion origin="layout" path="M 2.5E-6 -4.99537E-6 C 0.0092 -0.00208 0.01823 -0.00439 0.02708 -0.00763 C 0.03559 -0.00693 0.04427 -0.0074 0.0526 -0.00578 C 0.05833 -0.00462 0.06284 0.00926 0.06284 0.00949 C 0.06528 0.01689 0.0684 0.02568 0.06284 0.03377 C 0.06024 0.03793 0.0493 0.03747 0.0493 0.0377 C 0.04114 0.04325 0.03871 0.0451 0.02864 0.04695 C 0.02812 0.0488 0.0283 0.05112 0.02708 0.0525 C 0.02413 0.05574 0.01701 0.0599 0.01701 0.06013 C 0.01319 0.068 0.00816 0.07586 0.00503 0.08442 C 0.00364 0.08812 0.00156 0.09575 0.00156 0.09598 C 0.00225 0.09945 0.00156 0.10361 0.0033 0.10685 C 0.00416 0.10847 0.00659 0.10939 0.00833 0.1087 C 0.01024 0.10778 0.01041 0.10477 0.01163 0.10315 C 0.01545 0.09806 0.01857 0.09367 0.02361 0.08997 C 0.02534 0.08465 0.02778 0.07771 0.03055 0.07309 C 0.03472 0.06615 0.04045 0.06684 0.04583 0.06198 C 0.05052 0.05805 0.04861 0.05759 0.0526 0.0525 C 0.05833 0.04533 0.0651 0.0421 0.06962 0.03377 C 0.07482 0.02452 0.0776 0.01064 0.07986 -4.99537E-6 C 0.08055 -0.00254 0.08038 -0.00555 0.08159 -0.00763 C 0.08472 -0.01271 0.09219 -0.01318 0.09705 -0.01318 " pathEditMode="relative" rAng="0" ptsTypes="fffffffffffffffffffffA">
                                      <p:cBhvr>
                                        <p:cTn id="19" dur="5000" fill="hold"/>
                                        <p:tgtEl>
                                          <p:spTgt spid="133"/>
                                        </p:tgtEl>
                                        <p:attrNameLst>
                                          <p:attrName>ppt_x</p:attrName>
                                          <p:attrName>ppt_y</p:attrName>
                                        </p:attrNameLst>
                                      </p:cBhvr>
                                      <p:rCtr x="4844" y="4810"/>
                                    </p:animMotion>
                                  </p:childTnLst>
                                </p:cTn>
                              </p:par>
                              <p:par>
                                <p:cTn id="20" presetID="0" presetClass="path" presetSubtype="0" repeatCount="indefinite" accel="50000" decel="50000" fill="hold" grpId="0" nodeType="withEffect">
                                  <p:stCondLst>
                                    <p:cond delay="0"/>
                                  </p:stCondLst>
                                  <p:childTnLst>
                                    <p:animMotion origin="layout" path="M -1.11111E-6 -6.91027E-6 C -0.00052 0.00693 0.0007 0.01433 -0.00138 0.02057 C -0.00156 0.02081 -0.01371 0.02844 -0.01684 0.02983 C -0.01875 0.03168 -0.02048 0.03399 -0.02257 0.03561 C -0.02378 0.03653 -0.02569 0.03607 -0.02673 0.03746 C -0.03142 0.04393 -0.03194 0.0474 -0.03368 0.05434 C -0.03316 0.05943 -0.03489 0.0659 -0.03229 0.06937 C -0.02968 0.07284 -0.02482 0.0703 -0.021 0.07122 C -0.01909 0.07168 -0.01736 0.07284 -0.01545 0.07307 C -0.00694 0.07469 0.00139 0.07562 0.0099 0.07677 C 0.01667 0.09065 0.01476 0.08371 0.01702 0.09736 C 0.01737 0.10591 0.01841 0.14083 0.02118 0.15193 C 0.02171 0.15402 0.02414 0.15425 0.02535 0.15563 C 0.02761 0.15795 0.03039 0.16211 0.03247 0.16512 C 0.04549 0.16396 0.05643 0.16928 0.06337 0.15563 C 0.06389 0.15008 0.0632 0.14407 0.06476 0.13875 C 0.06528 0.1369 0.06754 0.13736 0.0691 0.1369 C 0.08403 0.13251 0.07205 0.13736 0.08178 0.1332 C 0.08507 0.12002 0.08837 0.11285 0.09723 0.10499 C 0.09879 0.06868 0.09862 0.08371 0.09862 0.05989 " pathEditMode="relative" ptsTypes="fffffffffffffffffffA">
                                      <p:cBhvr>
                                        <p:cTn id="21" dur="5000" fill="hold"/>
                                        <p:tgtEl>
                                          <p:spTgt spid="206"/>
                                        </p:tgtEl>
                                        <p:attrNameLst>
                                          <p:attrName>ppt_x</p:attrName>
                                          <p:attrName>ppt_y</p:attrName>
                                        </p:attrNameLst>
                                      </p:cBhvr>
                                    </p:animMotion>
                                  </p:childTnLst>
                                </p:cTn>
                              </p:par>
                              <p:par>
                                <p:cTn id="22" presetID="0" presetClass="path" presetSubtype="0" repeatCount="indefinite" accel="50000" decel="50000" fill="hold" grpId="0" nodeType="withEffect">
                                  <p:stCondLst>
                                    <p:cond delay="0"/>
                                  </p:stCondLst>
                                  <p:childTnLst>
                                    <p:animMotion origin="layout" path="M -0.00226 -4.28307E-6 C -0.01563 0.00602 -0.00434 0.02128 -0.01598 0.02637 C -0.0191 0.02914 -0.02188 0.03123 -0.02414 0.03562 C -0.02743 0.04233 -0.029 0.05759 -0.03091 0.06568 C -0.03143 0.068 -0.03455 0.06684 -0.03646 0.06753 C -0.0691 0.06592 -0.07309 0.07956 -0.07761 0.0488 C -0.07709 0.04325 -0.07778 0.03701 -0.07622 0.03192 C -0.07257 0.02174 -0.05625 0.00856 -0.04879 0.00185 C -0.04132 -0.00485 -0.03629 -0.02451 -0.0283 -0.03376 C -0.01493 -0.04926 0.00173 -0.05296 0.01823 -0.05619 C 0.03021 -0.06914 0.046 -0.06568 0.06076 -0.06753 C 0.06267 -0.06868 0.06423 -0.0703 0.06614 -0.07123 C 0.06788 -0.07215 0.06979 -0.07192 0.07152 -0.07308 C 0.07448 -0.07516 0.07569 -0.08001 0.07847 -0.08256 C 0.08402 -0.08765 0.09132 -0.08765 0.09774 -0.08996 C 0.10034 -0.0925 0.10312 -0.09505 0.10573 -0.09759 C 0.10711 -0.09898 0.11007 -0.10129 0.11007 -0.10106 " pathEditMode="relative" rAng="0" ptsTypes="ffffffffffffffffA">
                                      <p:cBhvr>
                                        <p:cTn id="23" dur="5000" fill="hold"/>
                                        <p:tgtEl>
                                          <p:spTgt spid="148"/>
                                        </p:tgtEl>
                                        <p:attrNameLst>
                                          <p:attrName>ppt_x</p:attrName>
                                          <p:attrName>ppt_y</p:attrName>
                                        </p:attrNameLst>
                                      </p:cBhvr>
                                      <p:rCtr x="1840" y="-1087"/>
                                    </p:animMotion>
                                  </p:childTnLst>
                                </p:cTn>
                              </p:par>
                              <p:par>
                                <p:cTn id="24" presetID="0" presetClass="path" presetSubtype="0" repeatCount="indefinite" accel="50000" decel="50000" fill="hold" grpId="0" nodeType="withEffect">
                                  <p:stCondLst>
                                    <p:cond delay="0"/>
                                  </p:stCondLst>
                                  <p:childTnLst>
                                    <p:animMotion origin="layout" path="M 4.72222E-6 -1.19334E-6 C 0.00086 0.01341 0.00104 0.02613 0.00659 0.03747 C 0.00763 0.04718 0.00885 0.0562 0.01059 0.06568 C 0.01076 0.06753 0.01059 0.07054 0.0118 0.07123 C 0.01631 0.07331 0.02135 0.07239 0.02638 0.07308 C 0.02673 0.08118 0.02691 0.08927 0.0276 0.09736 C 0.02795 0.10107 0.02691 0.10615 0.02899 0.1087 C 0.03125 0.11147 0.04756 0.11378 0.05017 0.11425 C 0.05329 0.1191 0.05538 0.1235 0.05937 0.12743 C 0.06371 0.13737 0.07048 0.13552 0.07795 0.14061 C 0.0842 0.13992 0.09097 0.14292 0.09635 0.13876 C 0.09913 0.13668 0.09739 0.12997 0.09774 0.12558 C 0.09843 0.11217 0.09513 0.08811 0.10694 0.08256 C 0.10954 0.08002 0.11232 0.07748 0.11493 0.07493 C 0.11718 0.07285 0.12274 0.07123 0.12274 0.07146 C 0.13506 0.05851 0.12048 0.07378 0.14131 0.05065 C 0.1427 0.04926 0.14531 0.04672 0.14531 0.04695 C 0.15104 0.02267 0.13888 -0.00578 0.15451 -0.01688 C 0.15642 -0.01966 0.16006 -0.02451 0.16128 -0.02821 C 0.16215 -0.03053 0.16163 -0.03376 0.1625 -0.03585 C 0.16475 -0.0407 0.1717 -0.0407 0.17447 -0.0414 C 0.18159 -0.04486 0.18211 -0.05689 0.18767 -0.06383 C 0.1901 -0.06684 0.19305 -0.06892 0.19566 -0.07146 C 0.19687 -0.07262 0.19947 -0.07516 0.19947 -0.07493 C 0.20173 -0.08395 0.2052 -0.08626 0.21145 -0.08834 C 0.21302 -0.09528 0.21145 -0.09297 0.21545 -0.09574 " pathEditMode="relative" rAng="0" ptsTypes="fffffffffffffffffffffffffA">
                                      <p:cBhvr>
                                        <p:cTn id="25" dur="5000" fill="hold"/>
                                        <p:tgtEl>
                                          <p:spTgt spid="183"/>
                                        </p:tgtEl>
                                        <p:attrNameLst>
                                          <p:attrName>ppt_x</p:attrName>
                                          <p:attrName>ppt_y</p:attrName>
                                        </p:attrNameLst>
                                      </p:cBhvr>
                                      <p:rCtr x="10764" y="2359"/>
                                    </p:animMotion>
                                  </p:childTnLst>
                                </p:cTn>
                              </p:par>
                              <p:par>
                                <p:cTn id="26" presetID="0" presetClass="path" presetSubtype="0" repeatCount="indefinite" accel="50000" decel="50000" fill="hold" grpId="0" nodeType="withEffect">
                                  <p:stCondLst>
                                    <p:cond delay="0"/>
                                  </p:stCondLst>
                                  <p:childTnLst>
                                    <p:animMotion origin="layout" path="M 5E-6 4.07407E-6 C -0.00556 0.0074 -0.00677 0.01342 -0.01459 0.01875 C -0.02483 0.01782 -0.02066 0.02037 -0.02396 0.01389 C -0.02448 0.00833 -0.02344 -0.00417 -0.02813 -0.00625 C -0.03056 -0.01111 -0.02987 -0.0088 -0.03073 -0.0125 C -0.03039 -0.01806 -0.02969 -0.03287 -0.02605 -0.03889 C -0.02466 -0.04121 -0.02049 -0.04236 -0.01823 -0.04375 C -0.01719 -0.04445 -0.01511 -0.04514 -0.01511 -0.04514 C -0.00695 -0.04445 5E-6 -0.04098 0.00782 -0.03889 C 0.0132 -0.03334 0.0158 -0.03218 0.0224 -0.02917 C 0.02553 -0.025 0.02258 -0.02824 0.02917 -0.025 C 0.03264 -0.02315 0.03508 -0.01922 0.03855 -0.01806 C 0.04393 -0.01088 0.03924 0.00509 0.04584 0.01389 C 0.04775 0.02152 0.05226 0.0243 0.05626 0.02916 C 0.05921 0.03264 0.06077 0.0375 0.06407 0.04027 C 0.0665 0.0449 0.07014 0.04421 0.07292 0.04791 C 0.07535 0.05115 0.07639 0.0581 0.07917 0.06041 C 0.08438 0.06481 0.0915 0.06689 0.0974 0.06944 C 0.11442 0.06805 0.13056 0.05949 0.1474 0.05625 C 0.1507 0.05486 0.14827 0.05 0.15261 0.04652 C 0.15469 0.0449 0.15938 0.04375 0.15938 0.04375 C 0.15973 0.04305 0.1606 0.04236 0.16042 0.04166 C 0.16025 0.04097 0.15869 0.04166 0.15886 0.04097 C 0.15903 0.03981 0.16025 0.03958 0.16094 0.03889 C 0.16372 0.03287 0.16164 0.02592 0.16459 0.02014 C 0.16511 0.01713 0.1658 0.01481 0.16511 0.0118 C 0.16598 0.00416 0.16494 -0.00486 0.16719 -0.01181 C 0.16841 -0.01528 0.17205 -0.01598 0.17449 -0.01667 C 0.17726 -0.0176 0.179 -0.02153 0.18178 -0.02223 C 0.18369 -0.02269 0.1856 -0.02269 0.18751 -0.02292 C 0.18907 -0.02431 0.18924 -0.02454 0.19115 -0.0257 C 0.19167 -0.02593 0.19271 -0.02639 0.19271 -0.02639 " pathEditMode="relative" ptsTypes="fffffffffffffffffffffffffffffffA">
                                      <p:cBhvr>
                                        <p:cTn id="27" dur="5000" fill="hold"/>
                                        <p:tgtEl>
                                          <p:spTgt spid="204"/>
                                        </p:tgtEl>
                                        <p:attrNameLst>
                                          <p:attrName>ppt_x</p:attrName>
                                          <p:attrName>ppt_y</p:attrName>
                                        </p:attrNameLst>
                                      </p:cBhvr>
                                    </p:animMotion>
                                  </p:childTnLst>
                                </p:cTn>
                              </p:par>
                              <p:par>
                                <p:cTn id="28" presetID="0" presetClass="path" presetSubtype="0" repeatCount="indefinite" accel="50000" decel="50000" fill="hold" grpId="0" nodeType="withEffect">
                                  <p:stCondLst>
                                    <p:cond delay="0"/>
                                  </p:stCondLst>
                                  <p:childTnLst>
                                    <p:animMotion origin="layout" path="M 1.11111E-6 5.18519E-6 C -0.00035 0.00695 -0.00069 0.00788 -0.00208 0.0132 C -0.00191 0.01482 -0.00226 0.01668 -0.00156 0.01806 C -0.00087 0.01922 0.00122 0.01806 0.00156 0.01945 C 0.00191 0.02107 -0.00052 0.02362 -0.00052 0.02362 C -0.00035 0.02478 1.11111E-6 0.02593 1.11111E-6 0.02709 C -0.00017 0.02848 -0.00104 0.03126 -0.00104 0.03126 C -0.00173 0.04862 -0.00104 0.0433 -0.01302 0.04445 C -0.02309 0.04677 -0.03316 0.05626 -0.03646 0.06945 C -0.03611 0.07825 -0.03455 0.08705 -0.03646 0.09584 C -0.03785 0.10209 -0.04219 0.10695 -0.04427 0.11251 C -0.04479 0.11598 -0.04514 0.11945 -0.04583 0.12293 C -0.04548 0.13681 -0.04913 0.14793 -0.03854 0.14931 C -0.03576 0.1507 -0.03298 0.15186 -0.03021 0.15279 C -0.02969 0.16228 -0.03055 0.16205 -0.02656 0.16737 C -0.02448 0.17408 -0.02153 0.18242 -0.01771 0.18751 C -0.01597 0.19445 -0.00399 0.20464 0.00052 0.20626 C 0.00469 0.20487 0.00486 0.20325 0.00834 0.2014 C 0.01337 0.19862 0.01632 0.19839 0.01927 0.19168 C 0.02014 0.18473 0.02118 0.17779 0.02188 0.17084 C 0.0217 0.16598 0.01858 0.14468 0.02344 0.1382 C 0.02379 0.13635 0.02483 0.1345 0.025 0.13265 C 0.02691 0.10765 0.02014 0.11066 0.02865 0.10834 C 0.0349 0.10881 0.0408 0.10973 0.04688 0.11112 C 0.04722 0.11181 0.04757 0.1139 0.04792 0.1132 C 0.04844 0.11228 0.04983 0.10279 0.05052 0.10001 C 0.05278 0.09191 0.05556 0.08658 0.05938 0.07987 C 0.06024 0.07825 0.06198 0.07501 0.06198 0.07501 C 0.06337 0.06714 0.06459 0.0595 0.06511 0.0514 C 0.06528 0.04654 0.06511 0.04168 0.06563 0.03681 C 0.06597 0.03357 0.07031 0.02918 0.07031 0.02918 C 0.07066 0.02362 0.07101 0.01853 0.07188 0.0132 C 0.0717 0.00695 0.0724 0.00047 0.07136 -0.00555 C 0.07118 -0.0067 0.06997 -0.00277 0.06927 -0.00346 C 0.06771 -0.00485 0.07101 -0.00856 0.07136 -0.00902 C 0.07274 -0.01967 0.0724 -0.03032 0.0724 -0.04096 " pathEditMode="relative" ptsTypes="fffffffffffffffffffffffffffffffffffA">
                                      <p:cBhvr>
                                        <p:cTn id="29" dur="5000" fill="hold"/>
                                        <p:tgtEl>
                                          <p:spTgt spid="261"/>
                                        </p:tgtEl>
                                        <p:attrNameLst>
                                          <p:attrName>ppt_x</p:attrName>
                                          <p:attrName>ppt_y</p:attrName>
                                        </p:attrNameLst>
                                      </p:cBhvr>
                                    </p:animMotion>
                                  </p:childTnLst>
                                </p:cTn>
                              </p:par>
                              <p:par>
                                <p:cTn id="30" presetID="0" presetClass="path" presetSubtype="0" repeatCount="indefinite" accel="50000" decel="50000" fill="hold" grpId="0" nodeType="withEffect">
                                  <p:stCondLst>
                                    <p:cond delay="0"/>
                                  </p:stCondLst>
                                  <p:childTnLst>
                                    <p:animMotion origin="layout" path="M 4.72222E-6 4.81481E-6 C -0.00087 0.01643 0.00191 0.01574 -0.00469 0.02222 C -0.00573 0.02615 -0.00643 0.02824 -0.00938 0.02916 C -0.01164 0.02893 -0.01389 0.02777 -0.01615 0.02777 C -0.0198 0.02777 -0.02448 0.03009 -0.02813 0.03055 C -0.03073 0.03171 -0.03369 0.03356 -0.03542 0.0368 C -0.03594 0.03773 -0.03594 0.03888 -0.03646 0.03958 C -0.03803 0.04166 -0.0415 0.04282 -0.04375 0.04375 C -0.04757 0.04351 -0.05139 0.04351 -0.05521 0.04305 C -0.06285 0.04236 -0.06372 0.03194 -0.06771 0.025 C -0.06858 0.02175 -0.06928 0.02083 -0.07136 0.01875 C -0.0724 0.01597 -0.07362 0.01365 -0.075 0.01111 C -0.07726 -0.00116 -0.06459 -0.00672 -0.05782 -0.00973 C -0.03282 -0.00857 -0.04896 -0.0095 -0.03698 -0.00556 C -0.03316 -0.00186 -0.02761 -0.00163 -0.02292 -0.0007 C -0.01841 0.00138 -0.02084 0.00046 -0.01563 0.00138 C -0.00955 0.00416 -0.00382 0.00625 0.00208 0.00972 C 0.00659 0.01574 0.01267 0.01643 0.01875 0.01875 C 0.02118 0.01967 0.02274 0.02129 0.025 0.02222 C 0.03298 0.03032 0.03107 0.02708 0.04531 0.02777 C 0.05052 0.03009 0.05555 0.03263 0.06093 0.03472 C 0.06232 0.03518 0.06371 0.03634 0.0651 0.0368 C 0.06684 0.0375 0.07031 0.03819 0.07031 0.03842 C 0.08402 0.03726 0.08211 0.0368 0.09843 0.03819 C 0.10277 0.03657 0.10434 0.03425 0.10729 0.02986 C 0.10833 0.02847 0.11041 0.02569 0.11041 0.02592 C 0.11111 0.02268 0.1118 0.01967 0.1125 0.01666 C 0.11302 0.01435 0.11579 0.01458 0.11718 0.01319 C 0.11857 0.0118 0.11979 0.00949 0.12083 0.00763 C 0.12135 0.0037 0.12187 0.00185 0.12343 -0.00139 C 0.12361 -0.00487 0.12326 -0.00834 0.12395 -0.01181 C 0.12447 -0.01436 0.12968 -0.01389 0.12968 -0.01366 C 0.13368 -0.01737 0.13697 -0.02107 0.14166 -0.02223 C 0.14322 -0.02338 0.14513 -0.02385 0.14635 -0.0257 C 0.14843 -0.02871 0.14739 -0.03473 0.14895 -0.0382 C 0.15 -0.04075 0.1526 -0.04514 0.1526 -0.04491 " pathEditMode="relative" rAng="0" ptsTypes="fffffffffffffffffffffffffffffffffffA">
                                      <p:cBhvr>
                                        <p:cTn id="31" dur="5000" fill="hold"/>
                                        <p:tgtEl>
                                          <p:spTgt spid="187"/>
                                        </p:tgtEl>
                                        <p:attrNameLst>
                                          <p:attrName>ppt_x</p:attrName>
                                          <p:attrName>ppt_y</p:attrName>
                                        </p:attrNameLst>
                                      </p:cBhvr>
                                      <p:rCtr x="3767" y="-69"/>
                                    </p:animMotion>
                                  </p:childTnLst>
                                </p:cTn>
                              </p:par>
                              <p:par>
                                <p:cTn id="32" presetID="0" presetClass="path" presetSubtype="0" repeatCount="indefinite" accel="50000" decel="50000" fill="hold" grpId="0" nodeType="withEffect">
                                  <p:stCondLst>
                                    <p:cond delay="0"/>
                                  </p:stCondLst>
                                  <p:childTnLst>
                                    <p:animMotion origin="layout" path="M 0.00347 0.00139 C 0.0026 0.00833 0.00347 0.01482 0.00451 0.02153 C 0.00469 0.02639 0.00399 0.03796 0.00608 0.04445 C 0.00938 0.05463 0.01458 0.05903 0.0217 0.06389 C 0.02361 0.06505 0.02448 0.06829 0.02639 0.06945 C 0.03038 0.07222 0.03385 0.07245 0.03837 0.07292 C 0.04028 0.07222 0.04236 0.07222 0.0441 0.07083 C 0.0467 0.06875 0.04705 0.06273 0.04983 0.06042 C 0.0526 0.05787 0.06285 0.05833 0.06441 0.05833 C 0.06719 0.05648 0.0691 0.05625 0.07222 0.05556 C 0.08629 0.05602 0.08715 0.05347 0.09566 0.06111 C 0.09879 0.06088 0.10208 0.06204 0.10504 0.06042 C 0.10694 0.05949 0.10747 0.05625 0.10868 0.05417 C 0.11076 0.0507 0.11389 0.04954 0.11701 0.04861 C 0.11875 0.0456 0.11997 0.04398 0.12118 0.04028 C 0.1224 0.03611 0.12205 0.03148 0.12587 0.02986 C 0.13038 0.02384 0.1349 0.01782 0.13941 0.01181 C 0.13924 0.00139 0.13403 -0.02639 0.14566 -0.03264 C 0.14757 -0.03518 0.14965 -0.03704 0.15139 -0.03958 C 0.15573 -0.0463 0.15816 -0.05741 0.15972 -0.06597 C 0.15885 -0.09861 0.15903 -0.07824 0.1566 -0.09444 C 0.16024 -0.09606 0.15868 -0.10046 0.16024 -0.10417 C 0.16389 -0.11319 0.16111 -0.10393 0.16337 -0.1118 C 0.16424 -0.12338 0.16754 -0.13518 0.16754 -0.14676 " pathEditMode="relative" rAng="0" ptsTypes="fffffffffffffffffffffffA">
                                      <p:cBhvr>
                                        <p:cTn id="33" dur="5000" fill="hold"/>
                                        <p:tgtEl>
                                          <p:spTgt spid="139"/>
                                        </p:tgtEl>
                                        <p:attrNameLst>
                                          <p:attrName>ppt_x</p:attrName>
                                          <p:attrName>ppt_y</p:attrName>
                                        </p:attrNameLst>
                                      </p:cBhvr>
                                      <p:rCtr x="8160" y="-3843"/>
                                    </p:animMotion>
                                  </p:childTnLst>
                                </p:cTn>
                              </p:par>
                              <p:par>
                                <p:cTn id="34" presetID="0" presetClass="path" presetSubtype="0" repeatCount="indefinite" accel="50000" decel="50000" fill="hold" grpId="0" nodeType="withEffect">
                                  <p:stCondLst>
                                    <p:cond delay="0"/>
                                  </p:stCondLst>
                                  <p:childTnLst>
                                    <p:animMotion origin="layout" path="M 6.94444E-6 3.46945E-18 C -0.00052 0.00555 -0.00034 0.00856 0.00261 0.0125 C 0.00226 0.01898 0.00139 0.02199 6.94444E-6 0.02777 C 0.0007 0.03958 0.00139 0.03865 0.00886 0.04514 C 0.01094 0.04375 0.01233 0.04143 0.01459 0.04027 C 0.01789 0.03842 0.02153 0.03703 0.02501 0.03541 C 0.03004 0.03588 0.03681 0.03865 0.03907 0.03125 C 0.03924 0.02986 0.03959 0.02847 0.03959 0.02708 C 0.03959 0.0206 0.03941 0.01412 0.03907 0.00764 C 0.03907 0.00602 0.03837 -0.00301 0.03646 -0.00417 C 0.03507 -0.0051 0.03334 -0.00463 0.03178 -0.00486 C 0.03108 -0.02223 0.03178 -0.02408 0.02292 -0.03473 C 0.02066 -0.03727 0.01945 -0.0419 0.01667 -0.04306 C 0.01077 -0.04561 0.01563 -0.04375 0.00157 -0.04445 C -0.00069 -0.04653 -0.00329 -0.04746 -0.00572 -0.04931 C -0.00868 -0.05695 -0.00729 -0.05417 -0.00937 -0.05834 C -0.01145 -0.06945 -0.01302 -0.0551 -0.01093 -0.07848 C -0.01076 -0.08125 -0.00746 -0.08195 -0.00624 -0.08334 C -0.00121 -0.08843 -0.00624 -0.08403 -0.00312 -0.0882 C -0.00156 -0.09028 0.00626 -0.09468 0.00886 -0.09584 C 0.01007 -0.09699 0.01181 -0.09746 0.01303 -0.09861 C 0.0198 -0.10533 0.01737 -0.11343 0.02709 -0.11667 C 0.02796 -0.12037 0.03073 -0.12107 0.03334 -0.12223 C 0.03716 -0.12176 0.04098 -0.12153 0.0448 -0.12084 C 0.04862 -0.12014 0.05122 -0.11551 0.05469 -0.11389 C 0.05921 -0.11181 0.05678 -0.11273 0.06198 -0.11181 C 0.06806 -0.10903 0.07431 -0.11366 0.08021 -0.11528 C 0.08212 -0.11713 0.08542 -0.12153 0.08542 -0.12153 C 0.08733 -0.13218 0.08768 -0.13125 0.08594 -0.14792 C 0.08577 -0.14954 0.08386 -0.15209 0.08386 -0.15209 C 0.08351 -0.15718 0.08299 -0.16621 0.08126 -0.17084 " pathEditMode="relative" ptsTypes="ffffffffffffffffffffffffffffffA">
                                      <p:cBhvr>
                                        <p:cTn id="35" dur="5000" fill="hold"/>
                                        <p:tgtEl>
                                          <p:spTgt spid="185"/>
                                        </p:tgtEl>
                                        <p:attrNameLst>
                                          <p:attrName>ppt_x</p:attrName>
                                          <p:attrName>ppt_y</p:attrName>
                                        </p:attrNameLst>
                                      </p:cBhvr>
                                    </p:animMotion>
                                  </p:childTnLst>
                                </p:cTn>
                              </p:par>
                              <p:par>
                                <p:cTn id="36" presetID="0" presetClass="path" presetSubtype="0" repeatCount="indefinite" accel="50000" decel="50000" fill="hold" grpId="0" nodeType="withEffect">
                                  <p:stCondLst>
                                    <p:cond delay="0"/>
                                  </p:stCondLst>
                                  <p:childTnLst>
                                    <p:animMotion origin="layout" path="M -0.01944 0.0088 C -0.01406 0.00394 -0.01719 -0.0044 -0.01632 -0.01273 C -0.01615 -0.01366 -0.00955 -0.0169 -0.00799 -0.01829 C 0.00121 -0.01412 -0.00486 -0.0162 0.01076 -0.01551 C 0.01493 -0.01389 0.0191 -0.01296 0.02326 -0.01134 C 0.02899 -0.00671 0.02656 -0.0081 0.03003 -0.00648 C 0.03333 -0.00694 0.03681 -0.00717 0.03993 -0.00856 C 0.04097 -0.00949 0.0441 -0.01366 0.04514 -0.01412 C 0.04913 -0.01597 0.05347 -0.0162 0.05764 -0.01759 C 0.06042 -0.02014 0.06198 -0.02176 0.06389 -0.02523 C 0.06458 -0.02986 0.06458 -0.03449 0.06545 -0.03912 C 0.06458 -0.05278 0.06649 -0.06342 0.05556 -0.06551 C 0.05156 -0.0662 0.04757 -0.0669 0.04358 -0.06759 C 0.04306 -0.06967 0.04236 -0.07176 0.04201 -0.07384 C 0.04184 -0.07523 0.04219 -0.07685 0.04149 -0.07801 C 0.04028 -0.07986 0.03837 -0.08032 0.03681 -0.08148 C 0.03351 -0.08426 0.0316 -0.08704 0.02899 -0.09051 C 0.02569 -0.10347 0.01615 -0.10579 0.00712 -0.10787 C -0.00139 -0.10741 -0.00833 -0.10602 -0.01684 -0.10509 C -0.02101 -0.10139 -0.01997 -0.09305 -0.02309 -0.09051 C -0.02587 -0.08842 -0.02708 -0.08866 -0.02986 -0.08704 C -0.03264 -0.08542 -0.03351 -0.08449 -0.03611 -0.08217 C -0.03906 -0.07963 -0.04705 -0.07731 -0.05069 -0.07523 C -0.05434 -0.07037 -0.05556 -0.07176 -0.06163 -0.07245 C -0.06788 -0.07407 -0.07569 -0.07546 -0.07986 -0.08287 C -0.08281 -0.08819 -0.08385 -0.09375 -0.08663 -0.09884 C -0.08698 -0.10046 -0.08802 -0.10185 -0.08819 -0.1037 C -0.08854 -0.10694 -0.08177 -0.11227 -0.08142 -0.11273 C -0.07969 -0.11458 -0.07708 -0.11782 -0.07517 -0.11898 C -0.07257 -0.1206 -0.06875 -0.12014 -0.0658 -0.12106 C -0.0625 -0.12199 -0.0592 -0.12384 -0.0559 -0.12523 C -0.05174 -0.12685 -0.04826 -0.12824 -0.04392 -0.1287 C -0.03976 -0.12893 -0.03559 -0.12917 -0.03142 -0.1294 C -0.02708 -0.13194 -0.02743 -0.13449 -0.02413 -0.13773 C -0.01528 -0.14629 0.00243 -0.14537 0.01285 -0.14606 C 0.0158 -0.14745 0.01684 -0.15092 0.01806 -0.1544 C 0.01875 -0.15671 0.02014 -0.16134 0.02014 -0.16111 C 0.02031 -0.16458 0.01996 -0.16782 0.02066 -0.17106 C 0.02135 -0.17454 0.02726 -0.17801 0.02951 -0.18009 C 0.03142 -0.18403 0.0316 -0.18727 0.0316 -0.1919 " pathEditMode="relative" rAng="0" ptsTypes="fffffffffffffffffffffffffffffffffffffffA">
                                      <p:cBhvr>
                                        <p:cTn id="37" dur="5000" fill="hold"/>
                                        <p:tgtEl>
                                          <p:spTgt spid="211"/>
                                        </p:tgtEl>
                                        <p:attrNameLst>
                                          <p:attrName>ppt_x</p:attrName>
                                          <p:attrName>ppt_y</p:attrName>
                                        </p:attrNameLst>
                                      </p:cBhvr>
                                      <p:rCtr x="833" y="-10046"/>
                                    </p:animMotion>
                                  </p:childTnLst>
                                </p:cTn>
                              </p:par>
                              <p:par>
                                <p:cTn id="38" presetID="0" presetClass="path" presetSubtype="0" repeatCount="indefinite" accel="50000" decel="50000" fill="hold" grpId="0" nodeType="withEffect">
                                  <p:stCondLst>
                                    <p:cond delay="0"/>
                                  </p:stCondLst>
                                  <p:childTnLst>
                                    <p:animMotion origin="layout" path="M 1E-5 -2.96296E-6 C -0.00225 0.00463 -0.00625 0.01412 -0.00989 0.01736 C -0.0118 0.01921 -0.01614 0.01921 -0.01822 0.01945 C -0.02032 0.02037 -0.0217 0.0213 -0.0224 0.02431 C -0.02326 0.03843 -0.02187 0.03704 -0.03177 0.03958 C -0.03733 0.03773 -0.0342 0.03727 -0.0427 0.0382 C -0.04583 0.03958 -0.04757 0.04097 -0.05104 0.04167 C -0.0552 0.04445 -0.05416 0.04445 -0.05989 0.04375 C -0.06684 0.04144 -0.06909 0.03565 -0.07395 0.02917 C -0.07535 0.02732 -0.07657 0.02755 -0.07812 0.02639 C -0.07916 0.0257 -0.08124 0.02361 -0.08124 0.02361 C -0.08351 0.01898 -0.08315 0.01158 -0.0875 0.00972 C -0.09341 0.00185 -0.0967 -0.00046 -0.1052 -0.00139 C -0.10782 -0.00231 -0.11042 -0.00301 -0.11303 -0.00417 C -0.11459 -0.00393 -0.11632 -0.00417 -0.11771 -0.00347 C -0.11858 -0.00301 -0.11875 -0.00162 -0.11928 -0.00069 C -0.12257 0.00417 -0.12483 0.0081 -0.12709 0.01389 C -0.12882 0.00486 -0.12483 -0.00486 -0.12136 -0.0125 C -0.11997 -0.01967 -0.11546 -0.01921 -0.11146 -0.02222 C -0.10886 -0.02407 -0.10695 -0.02778 -0.10416 -0.02917 C -0.10157 -0.03055 -0.09843 -0.03055 -0.09583 -0.03194 C -0.0948 -0.03241 -0.09237 -0.03472 -0.09114 -0.03472 C -0.08368 -0.03542 -0.07621 -0.03518 -0.06875 -0.03542 C -0.05833 -0.03819 -0.04982 -0.03727 -0.03802 -0.0375 C -0.01666 -0.03958 -0.02447 -0.03819 -0.01458 -0.04028 C -0.01163 -0.04282 -0.01024 -0.04259 -0.00625 -0.04305 C -0.00503 -0.04792 -0.00295 -0.05324 -0.00208 -0.05833 C -0.00156 -0.06157 -0.00138 -0.06481 -0.00052 -0.06805 C -0.00121 -0.08981 0.00261 -0.0794 -0.00729 -0.08403 C -0.00781 -0.08426 -0.00798 -0.08542 -0.00833 -0.08611 C -0.00885 -0.09838 -0.01093 -0.11018 -0.00468 -0.12014 C -0.00399 -0.12292 -0.0026 -0.12477 -0.00208 -0.12778 C -0.00173 -0.13403 -0.00104 -0.14444 -0.00208 -0.15069 C -0.00243 -0.15278 -0.00434 -0.1537 -0.0052 -0.15555 C -0.00364 -0.1588 -0.00416 -0.15671 -0.00416 -0.1618 " pathEditMode="relative" ptsTypes="ffffffffffffffffffffffffffffffffffA">
                                      <p:cBhvr>
                                        <p:cTn id="39" dur="5000" fill="hold"/>
                                        <p:tgtEl>
                                          <p:spTgt spid="207"/>
                                        </p:tgtEl>
                                        <p:attrNameLst>
                                          <p:attrName>ppt_x</p:attrName>
                                          <p:attrName>ppt_y</p:attrName>
                                        </p:attrNameLst>
                                      </p:cBhvr>
                                    </p:animMotion>
                                  </p:childTnLst>
                                </p:cTn>
                              </p:par>
                              <p:par>
                                <p:cTn id="40" presetID="0" presetClass="path" presetSubtype="0" repeatCount="indefinite" accel="50000" decel="50000" fill="hold" grpId="0" nodeType="withEffect">
                                  <p:stCondLst>
                                    <p:cond delay="0"/>
                                  </p:stCondLst>
                                  <p:childTnLst>
                                    <p:animMotion origin="layout" path="M -2.77778E-6 2.59259E-6 C 0.00174 0.00347 0.0026 0.00347 0.00573 0.00417 C 0.00781 0.00602 0.00851 0.01065 0.00938 0.01389 C 0.01007 0.02963 0.01024 0.04375 0.0099 0.05972 C 0.01042 0.08357 0.00625 0.07963 0.01615 0.08403 C 0.01736 0.08611 0.02049 0.09537 0.02188 0.09583 C 0.02361 0.09653 0.02535 0.0963 0.02708 0.09653 C 0.02882 0.09722 0.03229 0.09861 0.03229 0.09861 C 0.04063 0.09815 0.04757 0.0956 0.05573 0.09445 C 0.05903 0.09329 0.06181 0.09097 0.0651 0.08958 C 0.07066 0.08704 0.07708 0.08611 0.08177 0.08056 C 0.08438 0.07755 0.08524 0.07384 0.0875 0.07083 C 0.09132 0.06574 0.09601 0.06181 0.1 0.05695 C 0.10226 0.0544 0.10451 0.04977 0.10729 0.04861 C 0.1125 0.04167 0.11858 0.03704 0.12552 0.03472 C 0.12917 0.03148 0.13177 0.02847 0.13594 0.0257 C 0.13698 0.025 0.13906 0.02431 0.13906 0.02431 C 0.14097 0.02176 0.14115 0.01898 0.14271 0.01597 C 0.14514 0.01134 0.14861 0.00671 0.15052 0.00139 C 0.15156 -0.00185 0.15174 -0.00579 0.15365 -0.00833 C 0.15625 -0.0118 0.16354 -0.01944 0.16667 -0.02153 C 0.16788 -0.02384 0.1691 -0.02523 0.16979 -0.02778 C 0.17014 -0.03171 0.17049 -0.03565 0.17083 -0.03958 C 0.17101 -0.04051 0.17118 -0.04143 0.17135 -0.04236 C 0.1717 -0.04514 0.1724 -0.05069 0.1724 -0.05069 C 0.17274 -0.07222 0.17014 -0.09491 0.18229 -0.11111 C 0.18194 -0.11435 0.18247 -0.11643 0.18073 -0.11875 C 0.17899 -0.12106 0.17448 -0.12315 0.17448 -0.12708 " pathEditMode="relative" ptsTypes="fffffffffffffffffffffffffffA">
                                      <p:cBhvr>
                                        <p:cTn id="41" dur="5000" fill="hold"/>
                                        <p:tgtEl>
                                          <p:spTgt spid="205"/>
                                        </p:tgtEl>
                                        <p:attrNameLst>
                                          <p:attrName>ppt_x</p:attrName>
                                          <p:attrName>ppt_y</p:attrName>
                                        </p:attrNameLst>
                                      </p:cBhvr>
                                    </p:animMotion>
                                  </p:childTnLst>
                                </p:cTn>
                              </p:par>
                              <p:par>
                                <p:cTn id="42" presetID="0" presetClass="path" presetSubtype="0" repeatCount="indefinite" accel="50000" decel="50000" fill="hold" grpId="0" nodeType="withEffect">
                                  <p:stCondLst>
                                    <p:cond delay="0"/>
                                  </p:stCondLst>
                                  <p:childTnLst>
                                    <p:animMotion origin="layout" path="M 1.94444E-6 -1.11111E-6 C -0.0007 0.01528 -0.00452 0.02338 -0.01615 0.02639 C -0.02136 0.02987 -0.0224 0.02871 -0.03021 0.02917 C -0.03611 0.03033 -0.0349 0.03473 -0.03854 0.03959 C -0.04028 0.0419 -0.04358 0.04399 -0.04584 0.04514 C -0.05573 0.05047 -0.07848 0.04792 -0.08177 0.04792 C -0.08403 0.04908 -0.08577 0.05116 -0.08802 0.05209 C -0.08941 0.05394 -0.09167 0.05834 -0.09167 0.05834 C -0.09271 0.06343 -0.09167 0.06343 -0.09636 0.0625 C -0.10122 0.05996 -0.10052 0.05811 -0.10209 0.05209 C -0.10261 0.04746 -0.10313 0.04283 -0.10365 0.0382 C -0.1033 0.0301 -0.10452 0.01598 -0.09688 0.0125 C -0.09514 0.0088 -0.09063 -0.00625 -0.08802 -0.00833 C -0.08594 -0.00995 -0.08021 -0.01157 -0.07813 -0.0125 C -0.06736 -0.01736 -0.05643 -0.0199 -0.04532 -0.02361 C -0.04514 -0.02361 -0.03698 -0.03217 -0.0349 -0.03263 C -0.025 -0.03518 -0.01511 -0.03541 -0.00521 -0.0375 C 0.00607 -0.04953 0.02014 -0.05069 0.03385 -0.05138 C 0.04097 -0.05231 0.04791 -0.053 0.05521 -0.05347 C 0.05798 -0.05416 0.05989 -0.05578 0.0625 -0.05694 C 0.06354 -0.05833 0.06545 -0.05856 0.06562 -0.06041 C 0.0658 -0.06388 0.06232 -0.08032 0.06041 -0.08333 C 0.0592 -0.08518 0.05764 -0.08634 0.05625 -0.08819 C 0.05468 -0.09652 0.05382 -0.10532 0.04687 -0.10763 C 0.046 -0.10879 0.04566 -0.11064 0.04479 -0.1118 C 0.04392 -0.11296 0.04218 -0.11319 0.04114 -0.11458 " pathEditMode="relative" ptsTypes="fffffffffffffffffffffffffA">
                                      <p:cBhvr>
                                        <p:cTn id="43" dur="5000" fill="hold"/>
                                        <p:tgtEl>
                                          <p:spTgt spid="262"/>
                                        </p:tgtEl>
                                        <p:attrNameLst>
                                          <p:attrName>ppt_x</p:attrName>
                                          <p:attrName>ppt_y</p:attrName>
                                        </p:attrNameLst>
                                      </p:cBhvr>
                                    </p:animMotion>
                                  </p:childTnLst>
                                </p:cTn>
                              </p:par>
                            </p:childTnLst>
                          </p:cTn>
                        </p:par>
                        <p:par>
                          <p:cTn id="44" fill="hold">
                            <p:stCondLst>
                              <p:cond delay="6500"/>
                            </p:stCondLst>
                            <p:childTnLst>
                              <p:par>
                                <p:cTn id="45" presetID="10" presetClass="entr" presetSubtype="0" fill="hold" grpId="0" nodeType="afterEffect">
                                  <p:stCondLst>
                                    <p:cond delay="3100"/>
                                  </p:stCondLst>
                                  <p:childTnLst>
                                    <p:set>
                                      <p:cBhvr>
                                        <p:cTn id="46" dur="1" fill="hold">
                                          <p:stCondLst>
                                            <p:cond delay="0"/>
                                          </p:stCondLst>
                                        </p:cTn>
                                        <p:tgtEl>
                                          <p:spTgt spid="30"/>
                                        </p:tgtEl>
                                        <p:attrNameLst>
                                          <p:attrName>style.visibility</p:attrName>
                                        </p:attrNameLst>
                                      </p:cBhvr>
                                      <p:to>
                                        <p:strVal val="visible"/>
                                      </p:to>
                                    </p:set>
                                    <p:animEffect transition="in" filter="fade">
                                      <p:cBhvr>
                                        <p:cTn id="47" dur="3000"/>
                                        <p:tgtEl>
                                          <p:spTgt spid="30"/>
                                        </p:tgtEl>
                                      </p:cBhvr>
                                    </p:animEffect>
                                  </p:childTnLst>
                                </p:cTn>
                              </p:par>
                              <p:par>
                                <p:cTn id="48" presetID="10" presetClass="entr" presetSubtype="0" fill="hold" nodeType="withEffect">
                                  <p:stCondLst>
                                    <p:cond delay="3000"/>
                                  </p:stCondLst>
                                  <p:childTnLst>
                                    <p:set>
                                      <p:cBhvr>
                                        <p:cTn id="49" dur="1" fill="hold">
                                          <p:stCondLst>
                                            <p:cond delay="0"/>
                                          </p:stCondLst>
                                        </p:cTn>
                                        <p:tgtEl>
                                          <p:spTgt spid="285"/>
                                        </p:tgtEl>
                                        <p:attrNameLst>
                                          <p:attrName>style.visibility</p:attrName>
                                        </p:attrNameLst>
                                      </p:cBhvr>
                                      <p:to>
                                        <p:strVal val="visible"/>
                                      </p:to>
                                    </p:set>
                                    <p:animEffect transition="in" filter="fade">
                                      <p:cBhvr>
                                        <p:cTn id="50" dur="3000"/>
                                        <p:tgtEl>
                                          <p:spTgt spid="285"/>
                                        </p:tgtEl>
                                      </p:cBhvr>
                                    </p:animEffect>
                                  </p:childTnLst>
                                </p:cTn>
                              </p:par>
                              <p:par>
                                <p:cTn id="51" presetID="10" presetClass="entr" presetSubtype="0" fill="hold" grpId="0" nodeType="withEffect">
                                  <p:stCondLst>
                                    <p:cond delay="3000"/>
                                  </p:stCondLst>
                                  <p:childTnLst>
                                    <p:set>
                                      <p:cBhvr>
                                        <p:cTn id="52" dur="1" fill="hold">
                                          <p:stCondLst>
                                            <p:cond delay="0"/>
                                          </p:stCondLst>
                                        </p:cTn>
                                        <p:tgtEl>
                                          <p:spTgt spid="284"/>
                                        </p:tgtEl>
                                        <p:attrNameLst>
                                          <p:attrName>style.visibility</p:attrName>
                                        </p:attrNameLst>
                                      </p:cBhvr>
                                      <p:to>
                                        <p:strVal val="visible"/>
                                      </p:to>
                                    </p:set>
                                    <p:animEffect transition="in" filter="fade">
                                      <p:cBhvr>
                                        <p:cTn id="53" dur="3000"/>
                                        <p:tgtEl>
                                          <p:spTgt spid="284"/>
                                        </p:tgtEl>
                                      </p:cBhvr>
                                    </p:animEffect>
                                  </p:childTnLst>
                                </p:cTn>
                              </p:par>
                              <p:par>
                                <p:cTn id="54" presetID="10" presetClass="entr" presetSubtype="0" fill="hold" grpId="0" nodeType="withEffect">
                                  <p:stCondLst>
                                    <p:cond delay="3000"/>
                                  </p:stCondLst>
                                  <p:childTnLst>
                                    <p:set>
                                      <p:cBhvr>
                                        <p:cTn id="55" dur="1" fill="hold">
                                          <p:stCondLst>
                                            <p:cond delay="0"/>
                                          </p:stCondLst>
                                        </p:cTn>
                                        <p:tgtEl>
                                          <p:spTgt spid="283"/>
                                        </p:tgtEl>
                                        <p:attrNameLst>
                                          <p:attrName>style.visibility</p:attrName>
                                        </p:attrNameLst>
                                      </p:cBhvr>
                                      <p:to>
                                        <p:strVal val="visible"/>
                                      </p:to>
                                    </p:set>
                                    <p:animEffect transition="in" filter="fade">
                                      <p:cBhvr>
                                        <p:cTn id="56" dur="3000"/>
                                        <p:tgtEl>
                                          <p:spTgt spid="283"/>
                                        </p:tgtEl>
                                      </p:cBhvr>
                                    </p:animEffect>
                                  </p:childTnLst>
                                </p:cTn>
                              </p:par>
                              <p:par>
                                <p:cTn id="57" presetID="10" presetClass="entr" presetSubtype="0" fill="hold" nodeType="withEffect">
                                  <p:stCondLst>
                                    <p:cond delay="3000"/>
                                  </p:stCondLst>
                                  <p:childTnLst>
                                    <p:set>
                                      <p:cBhvr>
                                        <p:cTn id="58" dur="1" fill="hold">
                                          <p:stCondLst>
                                            <p:cond delay="0"/>
                                          </p:stCondLst>
                                        </p:cTn>
                                        <p:tgtEl>
                                          <p:spTgt spid="35840"/>
                                        </p:tgtEl>
                                        <p:attrNameLst>
                                          <p:attrName>style.visibility</p:attrName>
                                        </p:attrNameLst>
                                      </p:cBhvr>
                                      <p:to>
                                        <p:strVal val="visible"/>
                                      </p:to>
                                    </p:set>
                                    <p:animEffect transition="in" filter="fade">
                                      <p:cBhvr>
                                        <p:cTn id="59" dur="3000"/>
                                        <p:tgtEl>
                                          <p:spTgt spid="35840"/>
                                        </p:tgtEl>
                                      </p:cBhvr>
                                    </p:animEffect>
                                  </p:childTnLst>
                                </p:cTn>
                              </p:par>
                            </p:childTnLst>
                          </p:cTn>
                        </p:par>
                        <p:par>
                          <p:cTn id="60" fill="hold">
                            <p:stCondLst>
                              <p:cond delay="12600"/>
                            </p:stCondLst>
                            <p:childTnLst>
                              <p:par>
                                <p:cTn id="61" presetID="1" presetClass="entr" presetSubtype="0" fill="hold" nodeType="afterEffect">
                                  <p:stCondLst>
                                    <p:cond delay="0"/>
                                  </p:stCondLst>
                                  <p:childTnLst>
                                    <p:set>
                                      <p:cBhvr>
                                        <p:cTn id="62" dur="1" fill="hold">
                                          <p:stCondLst>
                                            <p:cond delay="0"/>
                                          </p:stCondLst>
                                        </p:cTn>
                                        <p:tgtEl>
                                          <p:spTgt spid="93"/>
                                        </p:tgtEl>
                                        <p:attrNameLst>
                                          <p:attrName>style.visibility</p:attrName>
                                        </p:attrNameLst>
                                      </p:cBhvr>
                                      <p:to>
                                        <p:strVal val="visible"/>
                                      </p:to>
                                    </p:set>
                                  </p:childTnLst>
                                </p:cTn>
                              </p:par>
                            </p:childTnLst>
                          </p:cTn>
                        </p:par>
                        <p:par>
                          <p:cTn id="63" fill="hold">
                            <p:stCondLst>
                              <p:cond delay="12600"/>
                            </p:stCondLst>
                            <p:childTnLst>
                              <p:par>
                                <p:cTn id="64" presetID="22" presetClass="entr" presetSubtype="8" repeatCount="indefinite" fill="hold" nodeType="after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wipe(left)">
                                      <p:cBhvr>
                                        <p:cTn id="66" dur="3000"/>
                                        <p:tgtEl>
                                          <p:spTgt spid="8"/>
                                        </p:tgtEl>
                                      </p:cBhvr>
                                    </p:animEffect>
                                  </p:childTnLst>
                                </p:cTn>
                              </p:par>
                            </p:childTnLst>
                          </p:cTn>
                        </p:par>
                        <p:par>
                          <p:cTn id="67" fill="hold">
                            <p:stCondLst>
                              <p:cond delay="15600"/>
                            </p:stCondLst>
                            <p:childTnLst>
                              <p:par>
                                <p:cTn id="68" presetID="22" presetClass="entr" presetSubtype="4" fill="hold" nodeType="afterEffect">
                                  <p:stCondLst>
                                    <p:cond delay="0"/>
                                  </p:stCondLst>
                                  <p:childTnLst>
                                    <p:set>
                                      <p:cBhvr>
                                        <p:cTn id="69" dur="1" fill="hold">
                                          <p:stCondLst>
                                            <p:cond delay="0"/>
                                          </p:stCondLst>
                                        </p:cTn>
                                        <p:tgtEl>
                                          <p:spTgt spid="36866"/>
                                        </p:tgtEl>
                                        <p:attrNameLst>
                                          <p:attrName>style.visibility</p:attrName>
                                        </p:attrNameLst>
                                      </p:cBhvr>
                                      <p:to>
                                        <p:strVal val="visible"/>
                                      </p:to>
                                    </p:set>
                                    <p:animEffect transition="in" filter="wipe(down)">
                                      <p:cBhvr>
                                        <p:cTn id="70" dur="5000"/>
                                        <p:tgtEl>
                                          <p:spTgt spid="368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P spid="183" grpId="0"/>
      <p:bldP spid="185" grpId="0"/>
      <p:bldP spid="188" grpId="0"/>
      <p:bldP spid="187" grpId="0"/>
      <p:bldP spid="139" grpId="0"/>
      <p:bldP spid="148" grpId="0"/>
      <p:bldP spid="204" grpId="0"/>
      <p:bldP spid="205" grpId="0"/>
      <p:bldP spid="206" grpId="0"/>
      <p:bldP spid="207" grpId="0"/>
      <p:bldP spid="208" grpId="0"/>
      <p:bldP spid="209" grpId="0"/>
      <p:bldP spid="211" grpId="0"/>
      <p:bldP spid="261" grpId="0"/>
      <p:bldP spid="262" grpId="0"/>
      <p:bldP spid="30" grpId="0" animBg="1"/>
      <p:bldP spid="283" grpId="0"/>
      <p:bldP spid="28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altLang="da-DK" dirty="0">
                <a:cs typeface="Arial" panose="020B0604020202020204" pitchFamily="34" charset="0"/>
              </a:rPr>
              <a:t>Svovlsyre og korrosion</a:t>
            </a:r>
            <a:endParaRPr lang="da-DK" dirty="0">
              <a:cs typeface="Arial" panose="020B0604020202020204" pitchFamily="34" charset="0"/>
            </a:endParaRPr>
          </a:p>
        </p:txBody>
      </p:sp>
      <p:sp>
        <p:nvSpPr>
          <p:cNvPr id="7" name="Pladsholder til sidefod 6"/>
          <p:cNvSpPr>
            <a:spLocks noGrp="1"/>
          </p:cNvSpPr>
          <p:nvPr>
            <p:ph type="ftr" sz="quarter" idx="3"/>
          </p:nvPr>
        </p:nvSpPr>
        <p:spPr>
          <a:xfrm>
            <a:off x="602885" y="6400065"/>
            <a:ext cx="5458985"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4" name="Pladsholder til diasnummer 3"/>
          <p:cNvSpPr>
            <a:spLocks noGrp="1"/>
          </p:cNvSpPr>
          <p:nvPr>
            <p:ph type="sldNum" sz="quarter" idx="4"/>
          </p:nvPr>
        </p:nvSpPr>
        <p:spPr/>
        <p:txBody>
          <a:bodyPr/>
          <a:lstStyle/>
          <a:p>
            <a:fld id="{B176D8CF-CB63-3F46-849E-14D1C99437C2}" type="slidenum">
              <a:rPr lang="fr-FR" smtClean="0">
                <a:cs typeface="Arial" panose="020B0604020202020204" pitchFamily="34" charset="0"/>
              </a:rPr>
              <a:pPr/>
              <a:t>38</a:t>
            </a:fld>
            <a:endParaRPr lang="fr-FR" dirty="0">
              <a:cs typeface="Arial" panose="020B0604020202020204" pitchFamily="34" charset="0"/>
            </a:endParaRPr>
          </a:p>
        </p:txBody>
      </p:sp>
      <p:sp>
        <p:nvSpPr>
          <p:cNvPr id="107" name="Pladsholder til diasnummer 7"/>
          <p:cNvSpPr txBox="1">
            <a:spLocks/>
          </p:cNvSpPr>
          <p:nvPr/>
        </p:nvSpPr>
        <p:spPr>
          <a:xfrm>
            <a:off x="6701685" y="6400065"/>
            <a:ext cx="2133600" cy="365125"/>
          </a:xfrm>
          <a:prstGeom prst="rect">
            <a:avLst/>
          </a:prstGeom>
        </p:spPr>
        <p:txBody>
          <a:bodyPr vert="horz" lIns="91440" tIns="45720" rIns="91440" bIns="45720" rtlCol="0" anchor="ctr"/>
          <a:lstStyle>
            <a:defPPr>
              <a:defRPr lang="fr-FR"/>
            </a:defPPr>
            <a:lvl1pPr marL="0" algn="r" defTabSz="457200" rtl="0" eaLnBrk="1" latinLnBrk="0" hangingPunct="1">
              <a:defRPr sz="800" b="1" kern="1200">
                <a:solidFill>
                  <a:schemeClr val="tx1">
                    <a:tint val="75000"/>
                  </a:schemeClr>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176D8CF-CB63-3F46-849E-14D1C99437C2}" type="slidenum">
              <a:rPr lang="fr-FR" smtClean="0"/>
              <a:pPr/>
              <a:t>38</a:t>
            </a:fld>
            <a:endParaRPr lang="fr-FR" dirty="0"/>
          </a:p>
        </p:txBody>
      </p:sp>
      <p:grpSp>
        <p:nvGrpSpPr>
          <p:cNvPr id="190" name="Gruppe 189"/>
          <p:cNvGrpSpPr/>
          <p:nvPr/>
        </p:nvGrpSpPr>
        <p:grpSpPr>
          <a:xfrm>
            <a:off x="7926497" y="6181187"/>
            <a:ext cx="506208" cy="720820"/>
            <a:chOff x="7501762" y="6152504"/>
            <a:chExt cx="506208" cy="720820"/>
          </a:xfrm>
        </p:grpSpPr>
        <p:sp>
          <p:nvSpPr>
            <p:cNvPr id="191" name="Rektangel 190"/>
            <p:cNvSpPr/>
            <p:nvPr/>
          </p:nvSpPr>
          <p:spPr>
            <a:xfrm>
              <a:off x="7501762" y="6152504"/>
              <a:ext cx="506208" cy="7208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98" name="Gruppe 197"/>
            <p:cNvGrpSpPr/>
            <p:nvPr/>
          </p:nvGrpSpPr>
          <p:grpSpPr>
            <a:xfrm>
              <a:off x="7518704" y="6271764"/>
              <a:ext cx="445253" cy="373349"/>
              <a:chOff x="7374328" y="5723244"/>
              <a:chExt cx="445253" cy="373349"/>
            </a:xfrm>
            <a:solidFill>
              <a:schemeClr val="bg1"/>
            </a:solidFill>
          </p:grpSpPr>
          <p:sp>
            <p:nvSpPr>
              <p:cNvPr id="200" name="Tekstboks 199"/>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201"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pic>
        <p:nvPicPr>
          <p:cNvPr id="205"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67779" y="1734567"/>
            <a:ext cx="8007619" cy="44412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0" name="Rectangle 3"/>
          <p:cNvSpPr>
            <a:spLocks noChangeArrowheads="1"/>
          </p:cNvSpPr>
          <p:nvPr/>
        </p:nvSpPr>
        <p:spPr bwMode="auto">
          <a:xfrm>
            <a:off x="6773038" y="6181187"/>
            <a:ext cx="132568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800" b="1" i="1" u="none" dirty="0" err="1">
                <a:latin typeface="Arial" panose="020B0604020202020204" pitchFamily="34" charset="0"/>
                <a:cs typeface="Arial" panose="020B0604020202020204" pitchFamily="34" charset="0"/>
              </a:rPr>
              <a:t>Kilde</a:t>
            </a:r>
            <a:r>
              <a:rPr lang="en-US" altLang="da-DK" sz="800" b="1" i="1" u="none" dirty="0">
                <a:latin typeface="Arial" panose="020B0604020202020204" pitchFamily="34" charset="0"/>
                <a:cs typeface="Arial" panose="020B0604020202020204" pitchFamily="34" charset="0"/>
              </a:rPr>
              <a:t>: Aalborg </a:t>
            </a:r>
            <a:r>
              <a:rPr lang="en-US" altLang="da-DK" sz="800" b="1" i="1" u="none" dirty="0" err="1">
                <a:latin typeface="Arial" panose="020B0604020202020204" pitchFamily="34" charset="0"/>
                <a:cs typeface="Arial" panose="020B0604020202020204" pitchFamily="34" charset="0"/>
              </a:rPr>
              <a:t>Universitet</a:t>
            </a:r>
            <a:r>
              <a:rPr lang="en-US" altLang="da-DK" sz="800" b="1" i="1" u="none" dirty="0">
                <a:latin typeface="Arial" panose="020B0604020202020204" pitchFamily="34" charset="0"/>
                <a:cs typeface="Arial" panose="020B0604020202020204" pitchFamily="34" charset="0"/>
              </a:rPr>
              <a:t>, </a:t>
            </a:r>
          </a:p>
          <a:p>
            <a:pPr>
              <a:spcBef>
                <a:spcPct val="0"/>
              </a:spcBef>
              <a:buFontTx/>
              <a:buNone/>
            </a:pPr>
            <a:r>
              <a:rPr lang="en-US" altLang="da-DK" sz="800" b="1" i="1" u="none" dirty="0" err="1">
                <a:latin typeface="Arial" panose="020B0604020202020204" pitchFamily="34" charset="0"/>
                <a:cs typeface="Arial" panose="020B0604020202020204" pitchFamily="34" charset="0"/>
              </a:rPr>
              <a:t>Asbjørn</a:t>
            </a:r>
            <a:r>
              <a:rPr lang="en-US" altLang="da-DK" sz="800" b="1" i="1" u="none" dirty="0">
                <a:latin typeface="Arial" panose="020B0604020202020204" pitchFamily="34" charset="0"/>
                <a:cs typeface="Arial" panose="020B0604020202020204" pitchFamily="34" charset="0"/>
              </a:rPr>
              <a:t> </a:t>
            </a:r>
            <a:r>
              <a:rPr lang="en-US" altLang="da-DK" sz="800" b="1" i="1" u="none" dirty="0" err="1">
                <a:latin typeface="Arial" panose="020B0604020202020204" pitchFamily="34" charset="0"/>
                <a:cs typeface="Arial" panose="020B0604020202020204" pitchFamily="34" charset="0"/>
              </a:rPr>
              <a:t>Haaning</a:t>
            </a:r>
            <a:r>
              <a:rPr lang="en-US" altLang="da-DK" sz="800" b="1" i="1" u="none" dirty="0">
                <a:latin typeface="Arial" panose="020B0604020202020204" pitchFamily="34" charset="0"/>
                <a:cs typeface="Arial" panose="020B0604020202020204" pitchFamily="34" charset="0"/>
              </a:rPr>
              <a:t> Andersen</a:t>
            </a:r>
            <a:endParaRPr lang="en-US" altLang="da-DK" sz="1800" u="none" dirty="0">
              <a:latin typeface="Arial" panose="020B0604020202020204" pitchFamily="34" charset="0"/>
              <a:cs typeface="Arial" panose="020B0604020202020204" pitchFamily="34" charset="0"/>
            </a:endParaRPr>
          </a:p>
        </p:txBody>
      </p:sp>
      <p:sp>
        <p:nvSpPr>
          <p:cNvPr id="3" name="Tekstboks 2"/>
          <p:cNvSpPr txBox="1"/>
          <p:nvPr/>
        </p:nvSpPr>
        <p:spPr>
          <a:xfrm>
            <a:off x="533400" y="3628091"/>
            <a:ext cx="1262065" cy="369332"/>
          </a:xfrm>
          <a:prstGeom prst="rect">
            <a:avLst/>
          </a:prstGeom>
          <a:solidFill>
            <a:schemeClr val="bg1"/>
          </a:solidFill>
        </p:spPr>
        <p:txBody>
          <a:bodyPr wrap="square" rtlCol="0">
            <a:spAutoFit/>
          </a:bodyPr>
          <a:lstStyle/>
          <a:p>
            <a:pPr algn="r"/>
            <a:r>
              <a:rPr lang="da-DK" dirty="0">
                <a:latin typeface="Arial" panose="020B0604020202020204" pitchFamily="34" charset="0"/>
                <a:cs typeface="Arial" panose="020B0604020202020204" pitchFamily="34" charset="0"/>
              </a:rPr>
              <a:t>Tilslag</a:t>
            </a:r>
          </a:p>
        </p:txBody>
      </p:sp>
      <p:sp>
        <p:nvSpPr>
          <p:cNvPr id="14" name="Tekstboks 13"/>
          <p:cNvSpPr txBox="1"/>
          <p:nvPr/>
        </p:nvSpPr>
        <p:spPr>
          <a:xfrm>
            <a:off x="785812" y="2785128"/>
            <a:ext cx="1262065" cy="369332"/>
          </a:xfrm>
          <a:prstGeom prst="rect">
            <a:avLst/>
          </a:prstGeom>
          <a:solidFill>
            <a:schemeClr val="bg1"/>
          </a:solidFill>
        </p:spPr>
        <p:txBody>
          <a:bodyPr wrap="square" rtlCol="0">
            <a:spAutoFit/>
          </a:bodyPr>
          <a:lstStyle/>
          <a:p>
            <a:pPr algn="r"/>
            <a:r>
              <a:rPr lang="da-DK" dirty="0">
                <a:latin typeface="Arial" panose="020B0604020202020204" pitchFamily="34" charset="0"/>
                <a:cs typeface="Arial" panose="020B0604020202020204" pitchFamily="34" charset="0"/>
              </a:rPr>
              <a:t>Beton</a:t>
            </a:r>
          </a:p>
        </p:txBody>
      </p:sp>
      <p:sp>
        <p:nvSpPr>
          <p:cNvPr id="15" name="Tekstboks 14"/>
          <p:cNvSpPr txBox="1"/>
          <p:nvPr/>
        </p:nvSpPr>
        <p:spPr>
          <a:xfrm>
            <a:off x="785811" y="4509154"/>
            <a:ext cx="1262065" cy="369332"/>
          </a:xfrm>
          <a:prstGeom prst="rect">
            <a:avLst/>
          </a:prstGeom>
          <a:solidFill>
            <a:schemeClr val="bg1"/>
          </a:solidFill>
        </p:spPr>
        <p:txBody>
          <a:bodyPr wrap="square" rtlCol="0">
            <a:spAutoFit/>
          </a:bodyPr>
          <a:lstStyle/>
          <a:p>
            <a:pPr algn="r"/>
            <a:r>
              <a:rPr lang="da-DK" dirty="0">
                <a:latin typeface="Arial" panose="020B0604020202020204" pitchFamily="34" charset="0"/>
                <a:cs typeface="Arial" panose="020B0604020202020204" pitchFamily="34" charset="0"/>
              </a:rPr>
              <a:t>Gips</a:t>
            </a:r>
          </a:p>
        </p:txBody>
      </p:sp>
    </p:spTree>
    <p:extLst>
      <p:ext uri="{BB962C8B-B14F-4D97-AF65-F5344CB8AC3E}">
        <p14:creationId xmlns:p14="http://schemas.microsoft.com/office/powerpoint/2010/main" val="1828072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altLang="da-DK" dirty="0">
                <a:cs typeface="Arial" panose="020B0604020202020204" pitchFamily="34" charset="0"/>
              </a:rPr>
              <a:t>pH og korrosion</a:t>
            </a:r>
            <a:endParaRPr lang="da-DK" dirty="0">
              <a:cs typeface="Arial" panose="020B0604020202020204" pitchFamily="34" charset="0"/>
            </a:endParaRPr>
          </a:p>
        </p:txBody>
      </p:sp>
      <p:sp>
        <p:nvSpPr>
          <p:cNvPr id="7" name="Pladsholder til sidefod 6"/>
          <p:cNvSpPr>
            <a:spLocks noGrp="1"/>
          </p:cNvSpPr>
          <p:nvPr>
            <p:ph type="ftr" sz="quarter" idx="3"/>
          </p:nvPr>
        </p:nvSpPr>
        <p:spPr>
          <a:xfrm>
            <a:off x="602885" y="6400065"/>
            <a:ext cx="5458985"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4" name="Pladsholder til diasnummer 3"/>
          <p:cNvSpPr>
            <a:spLocks noGrp="1"/>
          </p:cNvSpPr>
          <p:nvPr>
            <p:ph type="sldNum" sz="quarter" idx="4"/>
          </p:nvPr>
        </p:nvSpPr>
        <p:spPr/>
        <p:txBody>
          <a:bodyPr/>
          <a:lstStyle/>
          <a:p>
            <a:fld id="{B176D8CF-CB63-3F46-849E-14D1C99437C2}" type="slidenum">
              <a:rPr lang="fr-FR" smtClean="0">
                <a:cs typeface="Arial" panose="020B0604020202020204" pitchFamily="34" charset="0"/>
              </a:rPr>
              <a:pPr/>
              <a:t>39</a:t>
            </a:fld>
            <a:endParaRPr lang="fr-FR" dirty="0">
              <a:cs typeface="Arial" panose="020B0604020202020204" pitchFamily="34" charset="0"/>
            </a:endParaRPr>
          </a:p>
        </p:txBody>
      </p:sp>
      <p:sp>
        <p:nvSpPr>
          <p:cNvPr id="5" name="Kombinationstegning 4"/>
          <p:cNvSpPr/>
          <p:nvPr/>
        </p:nvSpPr>
        <p:spPr>
          <a:xfrm>
            <a:off x="4913194" y="1255594"/>
            <a:ext cx="2820249" cy="3963669"/>
          </a:xfrm>
          <a:custGeom>
            <a:avLst/>
            <a:gdLst>
              <a:gd name="connsiteX0" fmla="*/ 0 w 2917222"/>
              <a:gd name="connsiteY0" fmla="*/ 221976 h 4171997"/>
              <a:gd name="connsiteX1" fmla="*/ 122830 w 2917222"/>
              <a:gd name="connsiteY1" fmla="*/ 576818 h 4171997"/>
              <a:gd name="connsiteX2" fmla="*/ 245660 w 2917222"/>
              <a:gd name="connsiteY2" fmla="*/ 617761 h 4171997"/>
              <a:gd name="connsiteX3" fmla="*/ 791570 w 2917222"/>
              <a:gd name="connsiteY3" fmla="*/ 822477 h 4171997"/>
              <a:gd name="connsiteX4" fmla="*/ 1351128 w 2917222"/>
              <a:gd name="connsiteY4" fmla="*/ 1109080 h 4171997"/>
              <a:gd name="connsiteX5" fmla="*/ 1815152 w 2917222"/>
              <a:gd name="connsiteY5" fmla="*/ 1695934 h 4171997"/>
              <a:gd name="connsiteX6" fmla="*/ 2033516 w 2917222"/>
              <a:gd name="connsiteY6" fmla="*/ 2241844 h 4171997"/>
              <a:gd name="connsiteX7" fmla="*/ 2156346 w 2917222"/>
              <a:gd name="connsiteY7" fmla="*/ 2896937 h 4171997"/>
              <a:gd name="connsiteX8" fmla="*/ 2129051 w 2917222"/>
              <a:gd name="connsiteY8" fmla="*/ 3456495 h 4171997"/>
              <a:gd name="connsiteX9" fmla="*/ 1992573 w 2917222"/>
              <a:gd name="connsiteY9" fmla="*/ 3893224 h 4171997"/>
              <a:gd name="connsiteX10" fmla="*/ 2797791 w 2917222"/>
              <a:gd name="connsiteY10" fmla="*/ 3893224 h 4171997"/>
              <a:gd name="connsiteX11" fmla="*/ 2620370 w 2917222"/>
              <a:gd name="connsiteY11" fmla="*/ 358453 h 4171997"/>
              <a:gd name="connsiteX12" fmla="*/ 95534 w 2917222"/>
              <a:gd name="connsiteY12" fmla="*/ 303862 h 4171997"/>
              <a:gd name="connsiteX0" fmla="*/ 0 w 2922330"/>
              <a:gd name="connsiteY0" fmla="*/ 271009 h 4221030"/>
              <a:gd name="connsiteX1" fmla="*/ 122830 w 2922330"/>
              <a:gd name="connsiteY1" fmla="*/ 625851 h 4221030"/>
              <a:gd name="connsiteX2" fmla="*/ 245660 w 2922330"/>
              <a:gd name="connsiteY2" fmla="*/ 666794 h 4221030"/>
              <a:gd name="connsiteX3" fmla="*/ 791570 w 2922330"/>
              <a:gd name="connsiteY3" fmla="*/ 871510 h 4221030"/>
              <a:gd name="connsiteX4" fmla="*/ 1351128 w 2922330"/>
              <a:gd name="connsiteY4" fmla="*/ 1158113 h 4221030"/>
              <a:gd name="connsiteX5" fmla="*/ 1815152 w 2922330"/>
              <a:gd name="connsiteY5" fmla="*/ 1744967 h 4221030"/>
              <a:gd name="connsiteX6" fmla="*/ 2033516 w 2922330"/>
              <a:gd name="connsiteY6" fmla="*/ 2290877 h 4221030"/>
              <a:gd name="connsiteX7" fmla="*/ 2156346 w 2922330"/>
              <a:gd name="connsiteY7" fmla="*/ 2945970 h 4221030"/>
              <a:gd name="connsiteX8" fmla="*/ 2129051 w 2922330"/>
              <a:gd name="connsiteY8" fmla="*/ 3505528 h 4221030"/>
              <a:gd name="connsiteX9" fmla="*/ 1992573 w 2922330"/>
              <a:gd name="connsiteY9" fmla="*/ 3942257 h 4221030"/>
              <a:gd name="connsiteX10" fmla="*/ 2797791 w 2922330"/>
              <a:gd name="connsiteY10" fmla="*/ 3942257 h 4221030"/>
              <a:gd name="connsiteX11" fmla="*/ 2620370 w 2922330"/>
              <a:gd name="connsiteY11" fmla="*/ 407486 h 4221030"/>
              <a:gd name="connsiteX12" fmla="*/ 13647 w 2922330"/>
              <a:gd name="connsiteY12" fmla="*/ 257361 h 4221030"/>
              <a:gd name="connsiteX0" fmla="*/ 0 w 2922330"/>
              <a:gd name="connsiteY0" fmla="*/ 148733 h 4098754"/>
              <a:gd name="connsiteX1" fmla="*/ 122830 w 2922330"/>
              <a:gd name="connsiteY1" fmla="*/ 503575 h 4098754"/>
              <a:gd name="connsiteX2" fmla="*/ 245660 w 2922330"/>
              <a:gd name="connsiteY2" fmla="*/ 544518 h 4098754"/>
              <a:gd name="connsiteX3" fmla="*/ 791570 w 2922330"/>
              <a:gd name="connsiteY3" fmla="*/ 749234 h 4098754"/>
              <a:gd name="connsiteX4" fmla="*/ 1351128 w 2922330"/>
              <a:gd name="connsiteY4" fmla="*/ 1035837 h 4098754"/>
              <a:gd name="connsiteX5" fmla="*/ 1815152 w 2922330"/>
              <a:gd name="connsiteY5" fmla="*/ 1622691 h 4098754"/>
              <a:gd name="connsiteX6" fmla="*/ 2033516 w 2922330"/>
              <a:gd name="connsiteY6" fmla="*/ 2168601 h 4098754"/>
              <a:gd name="connsiteX7" fmla="*/ 2156346 w 2922330"/>
              <a:gd name="connsiteY7" fmla="*/ 2823694 h 4098754"/>
              <a:gd name="connsiteX8" fmla="*/ 2129051 w 2922330"/>
              <a:gd name="connsiteY8" fmla="*/ 3383252 h 4098754"/>
              <a:gd name="connsiteX9" fmla="*/ 1992573 w 2922330"/>
              <a:gd name="connsiteY9" fmla="*/ 3819981 h 4098754"/>
              <a:gd name="connsiteX10" fmla="*/ 2797791 w 2922330"/>
              <a:gd name="connsiteY10" fmla="*/ 3819981 h 4098754"/>
              <a:gd name="connsiteX11" fmla="*/ 2620370 w 2922330"/>
              <a:gd name="connsiteY11" fmla="*/ 285210 h 4098754"/>
              <a:gd name="connsiteX12" fmla="*/ 13647 w 2922330"/>
              <a:gd name="connsiteY12" fmla="*/ 135085 h 4098754"/>
              <a:gd name="connsiteX0" fmla="*/ 0 w 2922330"/>
              <a:gd name="connsiteY0" fmla="*/ 173677 h 4123698"/>
              <a:gd name="connsiteX1" fmla="*/ 122830 w 2922330"/>
              <a:gd name="connsiteY1" fmla="*/ 528519 h 4123698"/>
              <a:gd name="connsiteX2" fmla="*/ 245660 w 2922330"/>
              <a:gd name="connsiteY2" fmla="*/ 569462 h 4123698"/>
              <a:gd name="connsiteX3" fmla="*/ 791570 w 2922330"/>
              <a:gd name="connsiteY3" fmla="*/ 774178 h 4123698"/>
              <a:gd name="connsiteX4" fmla="*/ 1351128 w 2922330"/>
              <a:gd name="connsiteY4" fmla="*/ 1060781 h 4123698"/>
              <a:gd name="connsiteX5" fmla="*/ 1815152 w 2922330"/>
              <a:gd name="connsiteY5" fmla="*/ 1647635 h 4123698"/>
              <a:gd name="connsiteX6" fmla="*/ 2033516 w 2922330"/>
              <a:gd name="connsiteY6" fmla="*/ 2193545 h 4123698"/>
              <a:gd name="connsiteX7" fmla="*/ 2156346 w 2922330"/>
              <a:gd name="connsiteY7" fmla="*/ 2848638 h 4123698"/>
              <a:gd name="connsiteX8" fmla="*/ 2129051 w 2922330"/>
              <a:gd name="connsiteY8" fmla="*/ 3408196 h 4123698"/>
              <a:gd name="connsiteX9" fmla="*/ 1992573 w 2922330"/>
              <a:gd name="connsiteY9" fmla="*/ 3844925 h 4123698"/>
              <a:gd name="connsiteX10" fmla="*/ 2797791 w 2922330"/>
              <a:gd name="connsiteY10" fmla="*/ 3844925 h 4123698"/>
              <a:gd name="connsiteX11" fmla="*/ 2620370 w 2922330"/>
              <a:gd name="connsiteY11" fmla="*/ 310154 h 4123698"/>
              <a:gd name="connsiteX12" fmla="*/ 13647 w 2922330"/>
              <a:gd name="connsiteY12" fmla="*/ 160029 h 4123698"/>
              <a:gd name="connsiteX0" fmla="*/ 0 w 2948675"/>
              <a:gd name="connsiteY0" fmla="*/ 13648 h 3963669"/>
              <a:gd name="connsiteX1" fmla="*/ 122830 w 2948675"/>
              <a:gd name="connsiteY1" fmla="*/ 368490 h 3963669"/>
              <a:gd name="connsiteX2" fmla="*/ 245660 w 2948675"/>
              <a:gd name="connsiteY2" fmla="*/ 409433 h 3963669"/>
              <a:gd name="connsiteX3" fmla="*/ 791570 w 2948675"/>
              <a:gd name="connsiteY3" fmla="*/ 614149 h 3963669"/>
              <a:gd name="connsiteX4" fmla="*/ 1351128 w 2948675"/>
              <a:gd name="connsiteY4" fmla="*/ 900752 h 3963669"/>
              <a:gd name="connsiteX5" fmla="*/ 1815152 w 2948675"/>
              <a:gd name="connsiteY5" fmla="*/ 1487606 h 3963669"/>
              <a:gd name="connsiteX6" fmla="*/ 2033516 w 2948675"/>
              <a:gd name="connsiteY6" fmla="*/ 2033516 h 3963669"/>
              <a:gd name="connsiteX7" fmla="*/ 2156346 w 2948675"/>
              <a:gd name="connsiteY7" fmla="*/ 2688609 h 3963669"/>
              <a:gd name="connsiteX8" fmla="*/ 2129051 w 2948675"/>
              <a:gd name="connsiteY8" fmla="*/ 3248167 h 3963669"/>
              <a:gd name="connsiteX9" fmla="*/ 1992573 w 2948675"/>
              <a:gd name="connsiteY9" fmla="*/ 3684896 h 3963669"/>
              <a:gd name="connsiteX10" fmla="*/ 2797791 w 2948675"/>
              <a:gd name="connsiteY10" fmla="*/ 3684896 h 3963669"/>
              <a:gd name="connsiteX11" fmla="*/ 2620370 w 2948675"/>
              <a:gd name="connsiteY11" fmla="*/ 150125 h 3963669"/>
              <a:gd name="connsiteX12" fmla="*/ 13647 w 2948675"/>
              <a:gd name="connsiteY12" fmla="*/ 0 h 3963669"/>
              <a:gd name="connsiteX0" fmla="*/ 0 w 2948675"/>
              <a:gd name="connsiteY0" fmla="*/ 13648 h 3963669"/>
              <a:gd name="connsiteX1" fmla="*/ 122830 w 2948675"/>
              <a:gd name="connsiteY1" fmla="*/ 368490 h 3963669"/>
              <a:gd name="connsiteX2" fmla="*/ 245660 w 2948675"/>
              <a:gd name="connsiteY2" fmla="*/ 409433 h 3963669"/>
              <a:gd name="connsiteX3" fmla="*/ 791570 w 2948675"/>
              <a:gd name="connsiteY3" fmla="*/ 614149 h 3963669"/>
              <a:gd name="connsiteX4" fmla="*/ 1351128 w 2948675"/>
              <a:gd name="connsiteY4" fmla="*/ 900752 h 3963669"/>
              <a:gd name="connsiteX5" fmla="*/ 1815152 w 2948675"/>
              <a:gd name="connsiteY5" fmla="*/ 1487606 h 3963669"/>
              <a:gd name="connsiteX6" fmla="*/ 2033516 w 2948675"/>
              <a:gd name="connsiteY6" fmla="*/ 2033516 h 3963669"/>
              <a:gd name="connsiteX7" fmla="*/ 2156346 w 2948675"/>
              <a:gd name="connsiteY7" fmla="*/ 2688609 h 3963669"/>
              <a:gd name="connsiteX8" fmla="*/ 2129051 w 2948675"/>
              <a:gd name="connsiteY8" fmla="*/ 3248167 h 3963669"/>
              <a:gd name="connsiteX9" fmla="*/ 1992573 w 2948675"/>
              <a:gd name="connsiteY9" fmla="*/ 3684896 h 3963669"/>
              <a:gd name="connsiteX10" fmla="*/ 2797791 w 2948675"/>
              <a:gd name="connsiteY10" fmla="*/ 3684896 h 3963669"/>
              <a:gd name="connsiteX11" fmla="*/ 2620370 w 2948675"/>
              <a:gd name="connsiteY11" fmla="*/ 150125 h 3963669"/>
              <a:gd name="connsiteX12" fmla="*/ 13647 w 2948675"/>
              <a:gd name="connsiteY12" fmla="*/ 0 h 3963669"/>
              <a:gd name="connsiteX0" fmla="*/ 0 w 2820249"/>
              <a:gd name="connsiteY0" fmla="*/ 13648 h 3963669"/>
              <a:gd name="connsiteX1" fmla="*/ 122830 w 2820249"/>
              <a:gd name="connsiteY1" fmla="*/ 368490 h 3963669"/>
              <a:gd name="connsiteX2" fmla="*/ 245660 w 2820249"/>
              <a:gd name="connsiteY2" fmla="*/ 409433 h 3963669"/>
              <a:gd name="connsiteX3" fmla="*/ 791570 w 2820249"/>
              <a:gd name="connsiteY3" fmla="*/ 614149 h 3963669"/>
              <a:gd name="connsiteX4" fmla="*/ 1351128 w 2820249"/>
              <a:gd name="connsiteY4" fmla="*/ 900752 h 3963669"/>
              <a:gd name="connsiteX5" fmla="*/ 1815152 w 2820249"/>
              <a:gd name="connsiteY5" fmla="*/ 1487606 h 3963669"/>
              <a:gd name="connsiteX6" fmla="*/ 2033516 w 2820249"/>
              <a:gd name="connsiteY6" fmla="*/ 2033516 h 3963669"/>
              <a:gd name="connsiteX7" fmla="*/ 2156346 w 2820249"/>
              <a:gd name="connsiteY7" fmla="*/ 2688609 h 3963669"/>
              <a:gd name="connsiteX8" fmla="*/ 2129051 w 2820249"/>
              <a:gd name="connsiteY8" fmla="*/ 3248167 h 3963669"/>
              <a:gd name="connsiteX9" fmla="*/ 1992573 w 2820249"/>
              <a:gd name="connsiteY9" fmla="*/ 3684896 h 3963669"/>
              <a:gd name="connsiteX10" fmla="*/ 2797791 w 2820249"/>
              <a:gd name="connsiteY10" fmla="*/ 3684896 h 3963669"/>
              <a:gd name="connsiteX11" fmla="*/ 2620370 w 2820249"/>
              <a:gd name="connsiteY11" fmla="*/ 150125 h 3963669"/>
              <a:gd name="connsiteX12" fmla="*/ 13647 w 2820249"/>
              <a:gd name="connsiteY12" fmla="*/ 0 h 396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0249" h="3963669">
                <a:moveTo>
                  <a:pt x="0" y="13648"/>
                </a:moveTo>
                <a:cubicBezTo>
                  <a:pt x="40943" y="158087"/>
                  <a:pt x="81887" y="302526"/>
                  <a:pt x="122830" y="368490"/>
                </a:cubicBezTo>
                <a:cubicBezTo>
                  <a:pt x="163773" y="434454"/>
                  <a:pt x="245660" y="409433"/>
                  <a:pt x="245660" y="409433"/>
                </a:cubicBezTo>
                <a:cubicBezTo>
                  <a:pt x="357117" y="450376"/>
                  <a:pt x="607325" y="532262"/>
                  <a:pt x="791570" y="614149"/>
                </a:cubicBezTo>
                <a:cubicBezTo>
                  <a:pt x="975815" y="696036"/>
                  <a:pt x="1180531" y="755176"/>
                  <a:pt x="1351128" y="900752"/>
                </a:cubicBezTo>
                <a:cubicBezTo>
                  <a:pt x="1521725" y="1046328"/>
                  <a:pt x="1701421" y="1298812"/>
                  <a:pt x="1815152" y="1487606"/>
                </a:cubicBezTo>
                <a:cubicBezTo>
                  <a:pt x="1928883" y="1676400"/>
                  <a:pt x="1976650" y="1833349"/>
                  <a:pt x="2033516" y="2033516"/>
                </a:cubicBezTo>
                <a:cubicBezTo>
                  <a:pt x="2090382" y="2233683"/>
                  <a:pt x="2140424" y="2486167"/>
                  <a:pt x="2156346" y="2688609"/>
                </a:cubicBezTo>
                <a:cubicBezTo>
                  <a:pt x="2172268" y="2891051"/>
                  <a:pt x="2156346" y="3082119"/>
                  <a:pt x="2129051" y="3248167"/>
                </a:cubicBezTo>
                <a:cubicBezTo>
                  <a:pt x="2101756" y="3414215"/>
                  <a:pt x="1881116" y="3612108"/>
                  <a:pt x="1992573" y="3684896"/>
                </a:cubicBezTo>
                <a:cubicBezTo>
                  <a:pt x="2104030" y="3757684"/>
                  <a:pt x="2693158" y="4274025"/>
                  <a:pt x="2797791" y="3684896"/>
                </a:cubicBezTo>
                <a:cubicBezTo>
                  <a:pt x="2902424" y="3095768"/>
                  <a:pt x="2606722" y="491319"/>
                  <a:pt x="2620370" y="150125"/>
                </a:cubicBezTo>
                <a:cubicBezTo>
                  <a:pt x="2088107" y="150125"/>
                  <a:pt x="1146411" y="28433"/>
                  <a:pt x="13647" y="0"/>
                </a:cubicBezTo>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pic>
        <p:nvPicPr>
          <p:cNvPr id="5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395548" y="1436416"/>
            <a:ext cx="439737" cy="53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ktangel 5"/>
          <p:cNvSpPr/>
          <p:nvPr/>
        </p:nvSpPr>
        <p:spPr>
          <a:xfrm>
            <a:off x="8061727" y="1300099"/>
            <a:ext cx="881973" cy="87259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06" name="Rektangel 105"/>
          <p:cNvSpPr/>
          <p:nvPr/>
        </p:nvSpPr>
        <p:spPr>
          <a:xfrm>
            <a:off x="2077246" y="3250066"/>
            <a:ext cx="5550694" cy="588503"/>
          </a:xfrm>
          <a:prstGeom prst="rect">
            <a:avLst/>
          </a:prstGeom>
          <a:noFill/>
          <a:ln w="317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07" name="Pladsholder til diasnummer 7"/>
          <p:cNvSpPr txBox="1">
            <a:spLocks/>
          </p:cNvSpPr>
          <p:nvPr/>
        </p:nvSpPr>
        <p:spPr>
          <a:xfrm>
            <a:off x="6701685" y="6400065"/>
            <a:ext cx="2133600" cy="365125"/>
          </a:xfrm>
          <a:prstGeom prst="rect">
            <a:avLst/>
          </a:prstGeom>
        </p:spPr>
        <p:txBody>
          <a:bodyPr vert="horz" lIns="91440" tIns="45720" rIns="91440" bIns="45720" rtlCol="0" anchor="ctr"/>
          <a:lstStyle>
            <a:defPPr>
              <a:defRPr lang="fr-FR"/>
            </a:defPPr>
            <a:lvl1pPr marL="0" algn="r" defTabSz="457200" rtl="0" eaLnBrk="1" latinLnBrk="0" hangingPunct="1">
              <a:defRPr sz="800" b="1" kern="1200">
                <a:solidFill>
                  <a:schemeClr val="tx1">
                    <a:tint val="75000"/>
                  </a:schemeClr>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176D8CF-CB63-3F46-849E-14D1C99437C2}" type="slidenum">
              <a:rPr lang="fr-FR" smtClean="0"/>
              <a:pPr/>
              <a:t>39</a:t>
            </a:fld>
            <a:endParaRPr lang="fr-FR" dirty="0"/>
          </a:p>
        </p:txBody>
      </p:sp>
      <p:sp>
        <p:nvSpPr>
          <p:cNvPr id="108" name="Rectangle 31"/>
          <p:cNvSpPr>
            <a:spLocks noChangeArrowheads="1"/>
          </p:cNvSpPr>
          <p:nvPr/>
        </p:nvSpPr>
        <p:spPr bwMode="auto">
          <a:xfrm>
            <a:off x="2079626" y="3229592"/>
            <a:ext cx="5549901" cy="174668"/>
          </a:xfrm>
          <a:prstGeom prst="rect">
            <a:avLst/>
          </a:prstGeom>
          <a:solidFill>
            <a:srgbClr val="FDEB03"/>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nvGrpSpPr>
          <p:cNvPr id="110" name="Group 2"/>
          <p:cNvGrpSpPr>
            <a:grpSpLocks/>
          </p:cNvGrpSpPr>
          <p:nvPr/>
        </p:nvGrpSpPr>
        <p:grpSpPr bwMode="auto">
          <a:xfrm>
            <a:off x="1719264" y="1248710"/>
            <a:ext cx="6557964" cy="4940738"/>
            <a:chOff x="1083" y="223"/>
            <a:chExt cx="4131" cy="3680"/>
          </a:xfrm>
        </p:grpSpPr>
        <p:sp>
          <p:nvSpPr>
            <p:cNvPr id="121" name="Rectangle 3"/>
            <p:cNvSpPr>
              <a:spLocks noChangeArrowheads="1"/>
            </p:cNvSpPr>
            <p:nvPr/>
          </p:nvSpPr>
          <p:spPr bwMode="auto">
            <a:xfrm>
              <a:off x="4275" y="3773"/>
              <a:ext cx="939" cy="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800" b="1" i="1" u="none" dirty="0" err="1">
                  <a:latin typeface="Arial" panose="020B0604020202020204" pitchFamily="34" charset="0"/>
                  <a:cs typeface="Arial" panose="020B0604020202020204" pitchFamily="34" charset="0"/>
                </a:rPr>
                <a:t>Kilde</a:t>
              </a:r>
              <a:r>
                <a:rPr lang="en-US" altLang="da-DK" sz="800" b="1" i="1" u="none" dirty="0">
                  <a:latin typeface="Arial" panose="020B0604020202020204" pitchFamily="34" charset="0"/>
                  <a:cs typeface="Arial" panose="020B0604020202020204" pitchFamily="34" charset="0"/>
                </a:rPr>
                <a:t>: </a:t>
              </a:r>
              <a:r>
                <a:rPr lang="en-US" altLang="da-DK" sz="800" b="1" i="1" u="none" dirty="0" err="1">
                  <a:latin typeface="Arial" panose="020B0604020202020204" pitchFamily="34" charset="0"/>
                  <a:cs typeface="Arial" panose="020B0604020202020204" pitchFamily="34" charset="0"/>
                </a:rPr>
                <a:t>L.A.County</a:t>
              </a:r>
              <a:r>
                <a:rPr lang="en-US" altLang="da-DK" sz="800" b="1" i="1" u="none" dirty="0">
                  <a:latin typeface="Arial" panose="020B0604020202020204" pitchFamily="34" charset="0"/>
                  <a:cs typeface="Arial" panose="020B0604020202020204" pitchFamily="34" charset="0"/>
                </a:rPr>
                <a:t> San District </a:t>
              </a:r>
              <a:endParaRPr lang="en-US" altLang="da-DK" sz="1800" u="none" dirty="0">
                <a:latin typeface="Arial" panose="020B0604020202020204" pitchFamily="34" charset="0"/>
                <a:cs typeface="Arial" panose="020B0604020202020204" pitchFamily="34" charset="0"/>
              </a:endParaRPr>
            </a:p>
          </p:txBody>
        </p:sp>
        <p:sp>
          <p:nvSpPr>
            <p:cNvPr id="122" name="Rectangle 4"/>
            <p:cNvSpPr>
              <a:spLocks noChangeArrowheads="1"/>
            </p:cNvSpPr>
            <p:nvPr/>
          </p:nvSpPr>
          <p:spPr bwMode="auto">
            <a:xfrm>
              <a:off x="1307" y="1562"/>
              <a:ext cx="3500" cy="116"/>
            </a:xfrm>
            <a:prstGeom prst="rect">
              <a:avLst/>
            </a:prstGeom>
            <a:solidFill>
              <a:srgbClr val="FF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23" name="Rectangle 5"/>
            <p:cNvSpPr>
              <a:spLocks noChangeArrowheads="1"/>
            </p:cNvSpPr>
            <p:nvPr/>
          </p:nvSpPr>
          <p:spPr bwMode="auto">
            <a:xfrm>
              <a:off x="1307" y="1801"/>
              <a:ext cx="3500" cy="118"/>
            </a:xfrm>
            <a:prstGeom prst="rect">
              <a:avLst/>
            </a:prstGeom>
            <a:solidFill>
              <a:srgbClr val="FFD8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24" name="Rectangle 6"/>
            <p:cNvSpPr>
              <a:spLocks noChangeArrowheads="1"/>
            </p:cNvSpPr>
            <p:nvPr/>
          </p:nvSpPr>
          <p:spPr bwMode="auto">
            <a:xfrm>
              <a:off x="1307" y="1919"/>
              <a:ext cx="3500" cy="116"/>
            </a:xfrm>
            <a:prstGeom prst="rect">
              <a:avLst/>
            </a:prstGeom>
            <a:solidFill>
              <a:srgbClr val="FFB1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25" name="Rectangle 7"/>
            <p:cNvSpPr>
              <a:spLocks noChangeArrowheads="1"/>
            </p:cNvSpPr>
            <p:nvPr/>
          </p:nvSpPr>
          <p:spPr bwMode="auto">
            <a:xfrm>
              <a:off x="1307" y="2035"/>
              <a:ext cx="3500" cy="122"/>
            </a:xfrm>
            <a:prstGeom prst="rect">
              <a:avLst/>
            </a:prstGeom>
            <a:solidFill>
              <a:srgbClr val="FF9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26" name="Rectangle 8"/>
            <p:cNvSpPr>
              <a:spLocks noChangeArrowheads="1"/>
            </p:cNvSpPr>
            <p:nvPr/>
          </p:nvSpPr>
          <p:spPr bwMode="auto">
            <a:xfrm>
              <a:off x="1307" y="2157"/>
              <a:ext cx="3503" cy="111"/>
            </a:xfrm>
            <a:prstGeom prst="rect">
              <a:avLst/>
            </a:prstGeom>
            <a:solidFill>
              <a:srgbClr val="FF69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27" name="Rectangle 9"/>
            <p:cNvSpPr>
              <a:spLocks noChangeArrowheads="1"/>
            </p:cNvSpPr>
            <p:nvPr/>
          </p:nvSpPr>
          <p:spPr bwMode="auto">
            <a:xfrm>
              <a:off x="1310" y="2268"/>
              <a:ext cx="3499" cy="125"/>
            </a:xfrm>
            <a:prstGeom prst="rect">
              <a:avLst/>
            </a:prstGeom>
            <a:solidFill>
              <a:srgbClr val="FF43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28" name="Rectangle 10"/>
            <p:cNvSpPr>
              <a:spLocks noChangeArrowheads="1"/>
            </p:cNvSpPr>
            <p:nvPr/>
          </p:nvSpPr>
          <p:spPr bwMode="auto">
            <a:xfrm>
              <a:off x="1309" y="2393"/>
              <a:ext cx="3500" cy="116"/>
            </a:xfrm>
            <a:prstGeom prst="rect">
              <a:avLst/>
            </a:prstGeom>
            <a:solidFill>
              <a:srgbClr val="FF21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29" name="Rectangle 11"/>
            <p:cNvSpPr>
              <a:spLocks noChangeArrowheads="1"/>
            </p:cNvSpPr>
            <p:nvPr/>
          </p:nvSpPr>
          <p:spPr bwMode="auto">
            <a:xfrm>
              <a:off x="1310" y="2506"/>
              <a:ext cx="3500" cy="116"/>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0" name="Rectangle 12"/>
            <p:cNvSpPr>
              <a:spLocks noChangeArrowheads="1"/>
            </p:cNvSpPr>
            <p:nvPr/>
          </p:nvSpPr>
          <p:spPr bwMode="auto">
            <a:xfrm>
              <a:off x="1310" y="2622"/>
              <a:ext cx="3500" cy="116"/>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1" name="Rectangle 13"/>
            <p:cNvSpPr>
              <a:spLocks noChangeArrowheads="1"/>
            </p:cNvSpPr>
            <p:nvPr/>
          </p:nvSpPr>
          <p:spPr bwMode="auto">
            <a:xfrm>
              <a:off x="1309" y="2738"/>
              <a:ext cx="3500" cy="116"/>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2" name="Rectangle 14"/>
            <p:cNvSpPr>
              <a:spLocks noChangeArrowheads="1"/>
            </p:cNvSpPr>
            <p:nvPr/>
          </p:nvSpPr>
          <p:spPr bwMode="auto">
            <a:xfrm>
              <a:off x="1307" y="2854"/>
              <a:ext cx="3500" cy="118"/>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3" name="Rectangle 15"/>
            <p:cNvSpPr>
              <a:spLocks noChangeArrowheads="1"/>
            </p:cNvSpPr>
            <p:nvPr/>
          </p:nvSpPr>
          <p:spPr bwMode="auto">
            <a:xfrm>
              <a:off x="1307" y="2968"/>
              <a:ext cx="3500" cy="117"/>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4" name="Rectangle 16"/>
            <p:cNvSpPr>
              <a:spLocks noChangeArrowheads="1"/>
            </p:cNvSpPr>
            <p:nvPr/>
          </p:nvSpPr>
          <p:spPr bwMode="auto">
            <a:xfrm>
              <a:off x="1307" y="3085"/>
              <a:ext cx="3500" cy="116"/>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5" name="Rectangle 17"/>
            <p:cNvSpPr>
              <a:spLocks noChangeArrowheads="1"/>
            </p:cNvSpPr>
            <p:nvPr/>
          </p:nvSpPr>
          <p:spPr bwMode="auto">
            <a:xfrm>
              <a:off x="1307" y="3201"/>
              <a:ext cx="3500" cy="114"/>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6" name="Rectangle 18"/>
            <p:cNvSpPr>
              <a:spLocks noChangeArrowheads="1"/>
            </p:cNvSpPr>
            <p:nvPr/>
          </p:nvSpPr>
          <p:spPr bwMode="auto">
            <a:xfrm>
              <a:off x="1310" y="3315"/>
              <a:ext cx="3500" cy="112"/>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7" name="Rectangle 19"/>
            <p:cNvSpPr>
              <a:spLocks noChangeArrowheads="1"/>
            </p:cNvSpPr>
            <p:nvPr/>
          </p:nvSpPr>
          <p:spPr bwMode="auto">
            <a:xfrm>
              <a:off x="1307" y="3427"/>
              <a:ext cx="3500" cy="112"/>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8" name="Rectangle 20"/>
            <p:cNvSpPr>
              <a:spLocks noChangeArrowheads="1"/>
            </p:cNvSpPr>
            <p:nvPr/>
          </p:nvSpPr>
          <p:spPr bwMode="auto">
            <a:xfrm>
              <a:off x="1307" y="315"/>
              <a:ext cx="3496" cy="116"/>
            </a:xfrm>
            <a:prstGeom prst="rect">
              <a:avLst/>
            </a:prstGeom>
            <a:solidFill>
              <a:srgbClr val="00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9" name="Rectangle 21"/>
            <p:cNvSpPr>
              <a:spLocks noChangeArrowheads="1"/>
            </p:cNvSpPr>
            <p:nvPr/>
          </p:nvSpPr>
          <p:spPr bwMode="auto">
            <a:xfrm>
              <a:off x="1307" y="431"/>
              <a:ext cx="3496" cy="116"/>
            </a:xfrm>
            <a:prstGeom prst="rect">
              <a:avLst/>
            </a:prstGeom>
            <a:solidFill>
              <a:srgbClr val="18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0" name="Rectangle 22"/>
            <p:cNvSpPr>
              <a:spLocks noChangeArrowheads="1"/>
            </p:cNvSpPr>
            <p:nvPr/>
          </p:nvSpPr>
          <p:spPr bwMode="auto">
            <a:xfrm>
              <a:off x="1307" y="547"/>
              <a:ext cx="3496" cy="116"/>
            </a:xfrm>
            <a:prstGeom prst="rect">
              <a:avLst/>
            </a:prstGeom>
            <a:solidFill>
              <a:srgbClr val="2F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1" name="Rectangle 23"/>
            <p:cNvSpPr>
              <a:spLocks noChangeArrowheads="1"/>
            </p:cNvSpPr>
            <p:nvPr/>
          </p:nvSpPr>
          <p:spPr bwMode="auto">
            <a:xfrm>
              <a:off x="1307" y="663"/>
              <a:ext cx="3496" cy="115"/>
            </a:xfrm>
            <a:prstGeom prst="rect">
              <a:avLst/>
            </a:prstGeom>
            <a:solidFill>
              <a:srgbClr val="46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2" name="Rectangle 24"/>
            <p:cNvSpPr>
              <a:spLocks noChangeArrowheads="1"/>
            </p:cNvSpPr>
            <p:nvPr/>
          </p:nvSpPr>
          <p:spPr bwMode="auto">
            <a:xfrm>
              <a:off x="1307" y="778"/>
              <a:ext cx="3496" cy="114"/>
            </a:xfrm>
            <a:prstGeom prst="rect">
              <a:avLst/>
            </a:prstGeom>
            <a:solidFill>
              <a:srgbClr val="5E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3" name="Rectangle 25"/>
            <p:cNvSpPr>
              <a:spLocks noChangeArrowheads="1"/>
            </p:cNvSpPr>
            <p:nvPr/>
          </p:nvSpPr>
          <p:spPr bwMode="auto">
            <a:xfrm>
              <a:off x="1307" y="892"/>
              <a:ext cx="3496" cy="112"/>
            </a:xfrm>
            <a:prstGeom prst="rect">
              <a:avLst/>
            </a:prstGeom>
            <a:solidFill>
              <a:srgbClr val="75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4" name="Rectangle 26"/>
            <p:cNvSpPr>
              <a:spLocks noChangeArrowheads="1"/>
            </p:cNvSpPr>
            <p:nvPr/>
          </p:nvSpPr>
          <p:spPr bwMode="auto">
            <a:xfrm>
              <a:off x="1307" y="1004"/>
              <a:ext cx="3496" cy="114"/>
            </a:xfrm>
            <a:prstGeom prst="rect">
              <a:avLst/>
            </a:prstGeom>
            <a:solidFill>
              <a:srgbClr val="8C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5" name="Rectangle 27"/>
            <p:cNvSpPr>
              <a:spLocks noChangeArrowheads="1"/>
            </p:cNvSpPr>
            <p:nvPr/>
          </p:nvSpPr>
          <p:spPr bwMode="auto">
            <a:xfrm>
              <a:off x="1307" y="1118"/>
              <a:ext cx="3496" cy="114"/>
            </a:xfrm>
            <a:prstGeom prst="rect">
              <a:avLst/>
            </a:prstGeom>
            <a:solidFill>
              <a:srgbClr val="A3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6" name="Rectangle 28"/>
            <p:cNvSpPr>
              <a:spLocks noChangeArrowheads="1"/>
            </p:cNvSpPr>
            <p:nvPr/>
          </p:nvSpPr>
          <p:spPr bwMode="auto">
            <a:xfrm>
              <a:off x="1307" y="1232"/>
              <a:ext cx="3496" cy="113"/>
            </a:xfrm>
            <a:prstGeom prst="rect">
              <a:avLst/>
            </a:prstGeom>
            <a:solidFill>
              <a:srgbClr val="BA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7" name="Rectangle 29"/>
            <p:cNvSpPr>
              <a:spLocks noChangeArrowheads="1"/>
            </p:cNvSpPr>
            <p:nvPr/>
          </p:nvSpPr>
          <p:spPr bwMode="auto">
            <a:xfrm>
              <a:off x="1307" y="1345"/>
              <a:ext cx="3496" cy="114"/>
            </a:xfrm>
            <a:prstGeom prst="rect">
              <a:avLst/>
            </a:prstGeom>
            <a:solidFill>
              <a:srgbClr val="D2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8" name="Rectangle 30"/>
            <p:cNvSpPr>
              <a:spLocks noChangeArrowheads="1"/>
            </p:cNvSpPr>
            <p:nvPr/>
          </p:nvSpPr>
          <p:spPr bwMode="auto">
            <a:xfrm>
              <a:off x="1307" y="1459"/>
              <a:ext cx="3496" cy="114"/>
            </a:xfrm>
            <a:prstGeom prst="rect">
              <a:avLst/>
            </a:prstGeom>
            <a:solidFill>
              <a:srgbClr val="E9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49" name="Rectangle 31"/>
            <p:cNvSpPr>
              <a:spLocks noChangeArrowheads="1"/>
            </p:cNvSpPr>
            <p:nvPr/>
          </p:nvSpPr>
          <p:spPr bwMode="auto">
            <a:xfrm>
              <a:off x="1307" y="1573"/>
              <a:ext cx="3499" cy="128"/>
            </a:xfrm>
            <a:prstGeom prst="rect">
              <a:avLst/>
            </a:prstGeom>
            <a:solidFill>
              <a:srgbClr val="FFFF00"/>
            </a:solidFill>
            <a:ln w="9525">
              <a:noFill/>
              <a:miter lim="800000"/>
              <a:headEnd/>
              <a:tailEnd/>
            </a:ln>
            <a:effectLst/>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0" name="Rectangle 32"/>
            <p:cNvSpPr>
              <a:spLocks noChangeArrowheads="1"/>
            </p:cNvSpPr>
            <p:nvPr/>
          </p:nvSpPr>
          <p:spPr bwMode="auto">
            <a:xfrm>
              <a:off x="1302" y="327"/>
              <a:ext cx="3503" cy="1386"/>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1" name="Rectangle 34"/>
            <p:cNvSpPr>
              <a:spLocks noChangeArrowheads="1"/>
            </p:cNvSpPr>
            <p:nvPr/>
          </p:nvSpPr>
          <p:spPr bwMode="auto">
            <a:xfrm>
              <a:off x="1307" y="317"/>
              <a:ext cx="356"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2" name="Rectangle 35"/>
            <p:cNvSpPr>
              <a:spLocks noChangeArrowheads="1"/>
            </p:cNvSpPr>
            <p:nvPr/>
          </p:nvSpPr>
          <p:spPr bwMode="auto">
            <a:xfrm>
              <a:off x="1663" y="317"/>
              <a:ext cx="204" cy="3220"/>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3" name="Rectangle 36"/>
            <p:cNvSpPr>
              <a:spLocks noChangeArrowheads="1"/>
            </p:cNvSpPr>
            <p:nvPr/>
          </p:nvSpPr>
          <p:spPr bwMode="auto">
            <a:xfrm>
              <a:off x="1867" y="317"/>
              <a:ext cx="151"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4" name="Rectangle 37"/>
            <p:cNvSpPr>
              <a:spLocks noChangeArrowheads="1"/>
            </p:cNvSpPr>
            <p:nvPr/>
          </p:nvSpPr>
          <p:spPr bwMode="auto">
            <a:xfrm>
              <a:off x="2016" y="317"/>
              <a:ext cx="121"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5" name="Rectangle 38"/>
            <p:cNvSpPr>
              <a:spLocks noChangeArrowheads="1"/>
            </p:cNvSpPr>
            <p:nvPr/>
          </p:nvSpPr>
          <p:spPr bwMode="auto">
            <a:xfrm>
              <a:off x="2135" y="317"/>
              <a:ext cx="104"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6" name="Rectangle 39"/>
            <p:cNvSpPr>
              <a:spLocks noChangeArrowheads="1"/>
            </p:cNvSpPr>
            <p:nvPr/>
          </p:nvSpPr>
          <p:spPr bwMode="auto">
            <a:xfrm>
              <a:off x="2237" y="317"/>
              <a:ext cx="87"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7" name="Rectangle 40"/>
            <p:cNvSpPr>
              <a:spLocks noChangeArrowheads="1"/>
            </p:cNvSpPr>
            <p:nvPr/>
          </p:nvSpPr>
          <p:spPr bwMode="auto">
            <a:xfrm>
              <a:off x="2322" y="317"/>
              <a:ext cx="70"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8" name="Rectangle 41"/>
            <p:cNvSpPr>
              <a:spLocks noChangeArrowheads="1"/>
            </p:cNvSpPr>
            <p:nvPr/>
          </p:nvSpPr>
          <p:spPr bwMode="auto">
            <a:xfrm>
              <a:off x="2390" y="317"/>
              <a:ext cx="53"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59" name="Rectangle 42"/>
            <p:cNvSpPr>
              <a:spLocks noChangeArrowheads="1"/>
            </p:cNvSpPr>
            <p:nvPr/>
          </p:nvSpPr>
          <p:spPr bwMode="auto">
            <a:xfrm>
              <a:off x="2441" y="317"/>
              <a:ext cx="34"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0" name="Rectangle 43"/>
            <p:cNvSpPr>
              <a:spLocks noChangeArrowheads="1"/>
            </p:cNvSpPr>
            <p:nvPr/>
          </p:nvSpPr>
          <p:spPr bwMode="auto">
            <a:xfrm>
              <a:off x="2473" y="317"/>
              <a:ext cx="358"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1" name="Rectangle 44"/>
            <p:cNvSpPr>
              <a:spLocks noChangeArrowheads="1"/>
            </p:cNvSpPr>
            <p:nvPr/>
          </p:nvSpPr>
          <p:spPr bwMode="auto">
            <a:xfrm>
              <a:off x="2829" y="317"/>
              <a:ext cx="204"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2" name="Rectangle 45"/>
            <p:cNvSpPr>
              <a:spLocks noChangeArrowheads="1"/>
            </p:cNvSpPr>
            <p:nvPr/>
          </p:nvSpPr>
          <p:spPr bwMode="auto">
            <a:xfrm>
              <a:off x="3031" y="317"/>
              <a:ext cx="155"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3" name="Rectangle 46"/>
            <p:cNvSpPr>
              <a:spLocks noChangeArrowheads="1"/>
            </p:cNvSpPr>
            <p:nvPr/>
          </p:nvSpPr>
          <p:spPr bwMode="auto">
            <a:xfrm>
              <a:off x="3184" y="317"/>
              <a:ext cx="119"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4" name="Rectangle 47"/>
            <p:cNvSpPr>
              <a:spLocks noChangeArrowheads="1"/>
            </p:cNvSpPr>
            <p:nvPr/>
          </p:nvSpPr>
          <p:spPr bwMode="auto">
            <a:xfrm>
              <a:off x="3301" y="317"/>
              <a:ext cx="104"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5" name="Rectangle 48"/>
            <p:cNvSpPr>
              <a:spLocks noChangeArrowheads="1"/>
            </p:cNvSpPr>
            <p:nvPr/>
          </p:nvSpPr>
          <p:spPr bwMode="auto">
            <a:xfrm>
              <a:off x="3403" y="317"/>
              <a:ext cx="87"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6" name="Rectangle 49"/>
            <p:cNvSpPr>
              <a:spLocks noChangeArrowheads="1"/>
            </p:cNvSpPr>
            <p:nvPr/>
          </p:nvSpPr>
          <p:spPr bwMode="auto">
            <a:xfrm>
              <a:off x="3486" y="317"/>
              <a:ext cx="71"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7" name="Rectangle 50"/>
            <p:cNvSpPr>
              <a:spLocks noChangeArrowheads="1"/>
            </p:cNvSpPr>
            <p:nvPr/>
          </p:nvSpPr>
          <p:spPr bwMode="auto">
            <a:xfrm>
              <a:off x="3556" y="317"/>
              <a:ext cx="51"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8" name="Rectangle 51"/>
            <p:cNvSpPr>
              <a:spLocks noChangeArrowheads="1"/>
            </p:cNvSpPr>
            <p:nvPr/>
          </p:nvSpPr>
          <p:spPr bwMode="auto">
            <a:xfrm>
              <a:off x="3605" y="317"/>
              <a:ext cx="38"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69" name="Rectangle 52"/>
            <p:cNvSpPr>
              <a:spLocks noChangeArrowheads="1"/>
            </p:cNvSpPr>
            <p:nvPr/>
          </p:nvSpPr>
          <p:spPr bwMode="auto">
            <a:xfrm>
              <a:off x="3639" y="317"/>
              <a:ext cx="359"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0" name="Rectangle 53"/>
            <p:cNvSpPr>
              <a:spLocks noChangeArrowheads="1"/>
            </p:cNvSpPr>
            <p:nvPr/>
          </p:nvSpPr>
          <p:spPr bwMode="auto">
            <a:xfrm>
              <a:off x="3994" y="317"/>
              <a:ext cx="205"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1" name="Rectangle 54"/>
            <p:cNvSpPr>
              <a:spLocks noChangeArrowheads="1"/>
            </p:cNvSpPr>
            <p:nvPr/>
          </p:nvSpPr>
          <p:spPr bwMode="auto">
            <a:xfrm>
              <a:off x="4197" y="317"/>
              <a:ext cx="155"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2" name="Rectangle 55"/>
            <p:cNvSpPr>
              <a:spLocks noChangeArrowheads="1"/>
            </p:cNvSpPr>
            <p:nvPr/>
          </p:nvSpPr>
          <p:spPr bwMode="auto">
            <a:xfrm>
              <a:off x="4350" y="317"/>
              <a:ext cx="121"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3" name="Rectangle 56"/>
            <p:cNvSpPr>
              <a:spLocks noChangeArrowheads="1"/>
            </p:cNvSpPr>
            <p:nvPr/>
          </p:nvSpPr>
          <p:spPr bwMode="auto">
            <a:xfrm>
              <a:off x="4469" y="317"/>
              <a:ext cx="103"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4" name="Rectangle 57"/>
            <p:cNvSpPr>
              <a:spLocks noChangeArrowheads="1"/>
            </p:cNvSpPr>
            <p:nvPr/>
          </p:nvSpPr>
          <p:spPr bwMode="auto">
            <a:xfrm>
              <a:off x="4570" y="317"/>
              <a:ext cx="86"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5" name="Rectangle 58"/>
            <p:cNvSpPr>
              <a:spLocks noChangeArrowheads="1"/>
            </p:cNvSpPr>
            <p:nvPr/>
          </p:nvSpPr>
          <p:spPr bwMode="auto">
            <a:xfrm>
              <a:off x="4654" y="317"/>
              <a:ext cx="69"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6" name="Rectangle 59"/>
            <p:cNvSpPr>
              <a:spLocks noChangeArrowheads="1"/>
            </p:cNvSpPr>
            <p:nvPr/>
          </p:nvSpPr>
          <p:spPr bwMode="auto">
            <a:xfrm>
              <a:off x="4721" y="317"/>
              <a:ext cx="54" cy="3224"/>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77" name="Rectangle 61"/>
            <p:cNvSpPr>
              <a:spLocks noChangeArrowheads="1"/>
            </p:cNvSpPr>
            <p:nvPr/>
          </p:nvSpPr>
          <p:spPr bwMode="auto">
            <a:xfrm>
              <a:off x="1206" y="3537"/>
              <a:ext cx="219"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0.01</a:t>
              </a:r>
            </a:p>
          </p:txBody>
        </p:sp>
        <p:sp>
          <p:nvSpPr>
            <p:cNvPr id="178" name="Rectangle 62"/>
            <p:cNvSpPr>
              <a:spLocks noChangeArrowheads="1"/>
            </p:cNvSpPr>
            <p:nvPr/>
          </p:nvSpPr>
          <p:spPr bwMode="auto">
            <a:xfrm>
              <a:off x="2361" y="3537"/>
              <a:ext cx="157"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0.1</a:t>
              </a:r>
            </a:p>
          </p:txBody>
        </p:sp>
        <p:sp>
          <p:nvSpPr>
            <p:cNvPr id="179" name="Rectangle 63"/>
            <p:cNvSpPr>
              <a:spLocks noChangeArrowheads="1"/>
            </p:cNvSpPr>
            <p:nvPr/>
          </p:nvSpPr>
          <p:spPr bwMode="auto">
            <a:xfrm>
              <a:off x="3565" y="3546"/>
              <a:ext cx="157"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1.0</a:t>
              </a:r>
            </a:p>
          </p:txBody>
        </p:sp>
        <p:sp>
          <p:nvSpPr>
            <p:cNvPr id="180" name="Rectangle 64"/>
            <p:cNvSpPr>
              <a:spLocks noChangeArrowheads="1"/>
            </p:cNvSpPr>
            <p:nvPr/>
          </p:nvSpPr>
          <p:spPr bwMode="auto">
            <a:xfrm>
              <a:off x="4713" y="3537"/>
              <a:ext cx="125"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10</a:t>
              </a:r>
            </a:p>
          </p:txBody>
        </p:sp>
        <p:sp>
          <p:nvSpPr>
            <p:cNvPr id="181" name="Rectangle 65"/>
            <p:cNvSpPr>
              <a:spLocks noChangeArrowheads="1"/>
            </p:cNvSpPr>
            <p:nvPr/>
          </p:nvSpPr>
          <p:spPr bwMode="auto">
            <a:xfrm>
              <a:off x="2018" y="3720"/>
              <a:ext cx="1667" cy="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da-DK" altLang="da-DK" sz="1600" u="none" dirty="0">
                  <a:latin typeface="Arial" panose="020B0604020202020204" pitchFamily="34" charset="0"/>
                  <a:cs typeface="Arial" panose="020B0604020202020204" pitchFamily="34" charset="0"/>
                </a:rPr>
                <a:t>Korrosionshastighed (mm/år)</a:t>
              </a:r>
            </a:p>
          </p:txBody>
        </p:sp>
        <p:sp>
          <p:nvSpPr>
            <p:cNvPr id="182" name="Rectangle 67"/>
            <p:cNvSpPr>
              <a:spLocks noChangeArrowheads="1"/>
            </p:cNvSpPr>
            <p:nvPr/>
          </p:nvSpPr>
          <p:spPr bwMode="auto">
            <a:xfrm>
              <a:off x="1307" y="778"/>
              <a:ext cx="3496" cy="462"/>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83" name="Rectangle 69"/>
            <p:cNvSpPr>
              <a:spLocks noChangeArrowheads="1"/>
            </p:cNvSpPr>
            <p:nvPr/>
          </p:nvSpPr>
          <p:spPr bwMode="auto">
            <a:xfrm>
              <a:off x="1095" y="223"/>
              <a:ext cx="63"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7</a:t>
              </a:r>
            </a:p>
          </p:txBody>
        </p:sp>
        <p:sp>
          <p:nvSpPr>
            <p:cNvPr id="184" name="Rectangle 70"/>
            <p:cNvSpPr>
              <a:spLocks noChangeArrowheads="1"/>
            </p:cNvSpPr>
            <p:nvPr/>
          </p:nvSpPr>
          <p:spPr bwMode="auto">
            <a:xfrm>
              <a:off x="1087" y="674"/>
              <a:ext cx="63"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6</a:t>
              </a:r>
            </a:p>
          </p:txBody>
        </p:sp>
        <p:sp>
          <p:nvSpPr>
            <p:cNvPr id="185" name="Rectangle 71"/>
            <p:cNvSpPr>
              <a:spLocks noChangeArrowheads="1"/>
            </p:cNvSpPr>
            <p:nvPr/>
          </p:nvSpPr>
          <p:spPr bwMode="auto">
            <a:xfrm>
              <a:off x="1087" y="1125"/>
              <a:ext cx="63"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dirty="0">
                  <a:latin typeface="Arial" panose="020B0604020202020204" pitchFamily="34" charset="0"/>
                  <a:cs typeface="Arial" panose="020B0604020202020204" pitchFamily="34" charset="0"/>
                </a:rPr>
                <a:t>5</a:t>
              </a:r>
            </a:p>
          </p:txBody>
        </p:sp>
        <p:sp>
          <p:nvSpPr>
            <p:cNvPr id="186" name="Rectangle 72"/>
            <p:cNvSpPr>
              <a:spLocks noChangeArrowheads="1"/>
            </p:cNvSpPr>
            <p:nvPr/>
          </p:nvSpPr>
          <p:spPr bwMode="auto">
            <a:xfrm>
              <a:off x="1307" y="2618"/>
              <a:ext cx="3502" cy="463"/>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87" name="Rectangle 73"/>
            <p:cNvSpPr>
              <a:spLocks noChangeArrowheads="1"/>
            </p:cNvSpPr>
            <p:nvPr/>
          </p:nvSpPr>
          <p:spPr bwMode="auto">
            <a:xfrm>
              <a:off x="1307" y="3079"/>
              <a:ext cx="3502" cy="462"/>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88" name="Rectangle 74"/>
            <p:cNvSpPr>
              <a:spLocks noChangeArrowheads="1"/>
            </p:cNvSpPr>
            <p:nvPr/>
          </p:nvSpPr>
          <p:spPr bwMode="auto">
            <a:xfrm>
              <a:off x="1083" y="2947"/>
              <a:ext cx="63"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1</a:t>
              </a:r>
            </a:p>
          </p:txBody>
        </p:sp>
        <p:sp>
          <p:nvSpPr>
            <p:cNvPr id="189" name="Rectangle 75"/>
            <p:cNvSpPr>
              <a:spLocks noChangeArrowheads="1"/>
            </p:cNvSpPr>
            <p:nvPr/>
          </p:nvSpPr>
          <p:spPr bwMode="auto">
            <a:xfrm>
              <a:off x="1087" y="3366"/>
              <a:ext cx="63"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0</a:t>
              </a:r>
            </a:p>
          </p:txBody>
        </p:sp>
        <p:sp>
          <p:nvSpPr>
            <p:cNvPr id="192" name="Rectangle 83"/>
            <p:cNvSpPr>
              <a:spLocks noChangeArrowheads="1"/>
            </p:cNvSpPr>
            <p:nvPr/>
          </p:nvSpPr>
          <p:spPr bwMode="auto">
            <a:xfrm>
              <a:off x="1083" y="1593"/>
              <a:ext cx="63"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4</a:t>
              </a:r>
            </a:p>
          </p:txBody>
        </p:sp>
        <p:sp>
          <p:nvSpPr>
            <p:cNvPr id="193" name="Rectangle 84"/>
            <p:cNvSpPr>
              <a:spLocks noChangeArrowheads="1"/>
            </p:cNvSpPr>
            <p:nvPr/>
          </p:nvSpPr>
          <p:spPr bwMode="auto">
            <a:xfrm>
              <a:off x="1087" y="2026"/>
              <a:ext cx="63"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3</a:t>
              </a:r>
            </a:p>
          </p:txBody>
        </p:sp>
        <p:sp>
          <p:nvSpPr>
            <p:cNvPr id="194" name="Rectangle 85"/>
            <p:cNvSpPr>
              <a:spLocks noChangeArrowheads="1"/>
            </p:cNvSpPr>
            <p:nvPr/>
          </p:nvSpPr>
          <p:spPr bwMode="auto">
            <a:xfrm>
              <a:off x="1087" y="2487"/>
              <a:ext cx="63"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2</a:t>
              </a:r>
            </a:p>
          </p:txBody>
        </p:sp>
        <p:sp>
          <p:nvSpPr>
            <p:cNvPr id="195" name="Rectangle 86"/>
            <p:cNvSpPr>
              <a:spLocks noChangeArrowheads="1"/>
            </p:cNvSpPr>
            <p:nvPr/>
          </p:nvSpPr>
          <p:spPr bwMode="auto">
            <a:xfrm>
              <a:off x="1307" y="2157"/>
              <a:ext cx="3502" cy="465"/>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6" name="Rectangle 88"/>
            <p:cNvSpPr>
              <a:spLocks noChangeArrowheads="1"/>
            </p:cNvSpPr>
            <p:nvPr/>
          </p:nvSpPr>
          <p:spPr bwMode="auto">
            <a:xfrm>
              <a:off x="4009" y="3537"/>
              <a:ext cx="157"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2.5</a:t>
              </a:r>
            </a:p>
          </p:txBody>
        </p:sp>
      </p:grpSp>
      <p:sp>
        <p:nvSpPr>
          <p:cNvPr id="111" name="Text Box 94"/>
          <p:cNvSpPr txBox="1">
            <a:spLocks noChangeArrowheads="1"/>
          </p:cNvSpPr>
          <p:nvPr/>
        </p:nvSpPr>
        <p:spPr bwMode="auto">
          <a:xfrm>
            <a:off x="5722940" y="3261926"/>
            <a:ext cx="710451"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eaLnBrk="1" hangingPunct="1">
              <a:spcBef>
                <a:spcPct val="0"/>
              </a:spcBef>
              <a:buFontTx/>
              <a:buNone/>
            </a:pPr>
            <a:r>
              <a:rPr lang="en-US" altLang="da-DK" sz="1800" dirty="0">
                <a:latin typeface="Arial" panose="020B0604020202020204" pitchFamily="34" charset="0"/>
                <a:cs typeface="Arial" panose="020B0604020202020204" pitchFamily="34" charset="0"/>
              </a:rPr>
              <a:t>50 </a:t>
            </a:r>
            <a:r>
              <a:rPr lang="en-US" altLang="da-DK" sz="1800" dirty="0" err="1">
                <a:latin typeface="Arial" panose="020B0604020202020204" pitchFamily="34" charset="0"/>
                <a:cs typeface="Arial" panose="020B0604020202020204" pitchFamily="34" charset="0"/>
              </a:rPr>
              <a:t>år</a:t>
            </a:r>
            <a:endParaRPr lang="en-US" altLang="da-DK" sz="1800" dirty="0">
              <a:latin typeface="Arial" panose="020B0604020202020204" pitchFamily="34" charset="0"/>
              <a:cs typeface="Arial" panose="020B0604020202020204" pitchFamily="34" charset="0"/>
            </a:endParaRPr>
          </a:p>
        </p:txBody>
      </p:sp>
      <p:sp>
        <p:nvSpPr>
          <p:cNvPr id="113" name="Text Box 100"/>
          <p:cNvSpPr txBox="1">
            <a:spLocks noChangeArrowheads="1"/>
          </p:cNvSpPr>
          <p:nvPr/>
        </p:nvSpPr>
        <p:spPr bwMode="auto">
          <a:xfrm>
            <a:off x="4585680" y="2553502"/>
            <a:ext cx="958277" cy="369332"/>
          </a:xfrm>
          <a:prstGeom prst="rect">
            <a:avLst/>
          </a:prstGeom>
          <a:noFill/>
          <a:ln w="38100">
            <a:noFill/>
            <a:round/>
            <a:headEnd/>
            <a:tailEnd/>
          </a:ln>
          <a:effectLst/>
        </p:spPr>
        <p:txBody>
          <a:bodyPr wrap="square">
            <a:spAutoFit/>
          </a:bodyPr>
          <a:lstStyle>
            <a:defPPr>
              <a:defRPr lang="fr-FR"/>
            </a:defPPr>
            <a:lvl1pPr>
              <a:defRPr>
                <a:effectLst>
                  <a:outerShdw blurRad="38100" dist="38100" dir="2700000" algn="tl">
                    <a:srgbClr val="000000">
                      <a:alpha val="43137"/>
                    </a:srgbClr>
                  </a:outerShdw>
                </a:effectLst>
              </a:defRPr>
            </a:lvl1pPr>
          </a:lstStyle>
          <a:p>
            <a:r>
              <a:rPr lang="en-US" altLang="da-DK" dirty="0">
                <a:effectLst/>
                <a:latin typeface="Arial" panose="020B0604020202020204" pitchFamily="34" charset="0"/>
                <a:cs typeface="Arial" panose="020B0604020202020204" pitchFamily="34" charset="0"/>
              </a:rPr>
              <a:t>200 </a:t>
            </a:r>
            <a:r>
              <a:rPr lang="en-US" altLang="da-DK" dirty="0" err="1">
                <a:effectLst/>
                <a:latin typeface="Arial" panose="020B0604020202020204" pitchFamily="34" charset="0"/>
                <a:cs typeface="Arial" panose="020B0604020202020204" pitchFamily="34" charset="0"/>
              </a:rPr>
              <a:t>år</a:t>
            </a:r>
            <a:endParaRPr lang="en-US" altLang="da-DK" dirty="0">
              <a:effectLst/>
              <a:latin typeface="Arial" panose="020B0604020202020204" pitchFamily="34" charset="0"/>
              <a:cs typeface="Arial" panose="020B0604020202020204" pitchFamily="34" charset="0"/>
            </a:endParaRPr>
          </a:p>
        </p:txBody>
      </p:sp>
      <p:sp>
        <p:nvSpPr>
          <p:cNvPr id="115" name="Text Box 112"/>
          <p:cNvSpPr txBox="1">
            <a:spLocks noChangeArrowheads="1"/>
          </p:cNvSpPr>
          <p:nvPr/>
        </p:nvSpPr>
        <p:spPr bwMode="auto">
          <a:xfrm rot="16200000">
            <a:off x="522775" y="2948116"/>
            <a:ext cx="196079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eaLnBrk="1" hangingPunct="1">
              <a:spcBef>
                <a:spcPct val="50000"/>
              </a:spcBef>
              <a:buFontTx/>
              <a:buNone/>
            </a:pPr>
            <a:r>
              <a:rPr lang="da-DK" altLang="da-DK" sz="1600" u="none" dirty="0">
                <a:latin typeface="Arial" panose="020B0604020202020204" pitchFamily="34" charset="0"/>
                <a:cs typeface="Arial" panose="020B0604020202020204" pitchFamily="34" charset="0"/>
              </a:rPr>
              <a:t>Overflade pH</a:t>
            </a:r>
          </a:p>
        </p:txBody>
      </p:sp>
      <p:sp>
        <p:nvSpPr>
          <p:cNvPr id="120" name="Text Box 94"/>
          <p:cNvSpPr txBox="1">
            <a:spLocks noChangeArrowheads="1"/>
          </p:cNvSpPr>
          <p:nvPr/>
        </p:nvSpPr>
        <p:spPr bwMode="auto">
          <a:xfrm>
            <a:off x="6484147" y="3753317"/>
            <a:ext cx="710451"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eaLnBrk="1" hangingPunct="1">
              <a:spcBef>
                <a:spcPct val="0"/>
              </a:spcBef>
              <a:buNone/>
            </a:pPr>
            <a:r>
              <a:rPr lang="en-US" altLang="da-DK" sz="1800" dirty="0">
                <a:latin typeface="Arial" panose="020B0604020202020204" pitchFamily="34" charset="0"/>
                <a:cs typeface="Arial" panose="020B0604020202020204" pitchFamily="34" charset="0"/>
              </a:rPr>
              <a:t>20 </a:t>
            </a:r>
            <a:r>
              <a:rPr lang="en-US" altLang="da-DK" sz="1800" dirty="0" err="1">
                <a:latin typeface="Arial" panose="020B0604020202020204" pitchFamily="34" charset="0"/>
                <a:cs typeface="Arial" panose="020B0604020202020204" pitchFamily="34" charset="0"/>
              </a:rPr>
              <a:t>år</a:t>
            </a:r>
            <a:endParaRPr lang="en-US" altLang="da-DK" sz="1800" dirty="0">
              <a:latin typeface="Arial" panose="020B0604020202020204" pitchFamily="34" charset="0"/>
              <a:cs typeface="Arial" panose="020B0604020202020204" pitchFamily="34" charset="0"/>
            </a:endParaRPr>
          </a:p>
        </p:txBody>
      </p:sp>
      <p:sp>
        <p:nvSpPr>
          <p:cNvPr id="117" name="Text Box 94"/>
          <p:cNvSpPr txBox="1">
            <a:spLocks noChangeArrowheads="1"/>
          </p:cNvSpPr>
          <p:nvPr/>
        </p:nvSpPr>
        <p:spPr bwMode="auto">
          <a:xfrm>
            <a:off x="5107502" y="2846397"/>
            <a:ext cx="838691"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eaLnBrk="1" hangingPunct="1">
              <a:spcBef>
                <a:spcPct val="0"/>
              </a:spcBef>
              <a:buFontTx/>
              <a:buNone/>
            </a:pPr>
            <a:r>
              <a:rPr lang="en-US" altLang="da-DK" sz="1800" dirty="0">
                <a:latin typeface="Arial" panose="020B0604020202020204" pitchFamily="34" charset="0"/>
                <a:cs typeface="Arial" panose="020B0604020202020204" pitchFamily="34" charset="0"/>
              </a:rPr>
              <a:t>100 </a:t>
            </a:r>
            <a:r>
              <a:rPr lang="en-US" altLang="da-DK" sz="1800" dirty="0" err="1">
                <a:latin typeface="Arial" panose="020B0604020202020204" pitchFamily="34" charset="0"/>
                <a:cs typeface="Arial" panose="020B0604020202020204" pitchFamily="34" charset="0"/>
              </a:rPr>
              <a:t>år</a:t>
            </a:r>
            <a:endParaRPr lang="en-US" altLang="da-DK" sz="1800" dirty="0">
              <a:latin typeface="Arial" panose="020B0604020202020204" pitchFamily="34" charset="0"/>
              <a:cs typeface="Arial" panose="020B0604020202020204" pitchFamily="34" charset="0"/>
            </a:endParaRPr>
          </a:p>
        </p:txBody>
      </p:sp>
      <p:grpSp>
        <p:nvGrpSpPr>
          <p:cNvPr id="10" name="Gruppe 9"/>
          <p:cNvGrpSpPr/>
          <p:nvPr/>
        </p:nvGrpSpPr>
        <p:grpSpPr>
          <a:xfrm>
            <a:off x="2089149" y="4107776"/>
            <a:ext cx="4452148" cy="1594987"/>
            <a:chOff x="2089149" y="4107776"/>
            <a:chExt cx="4452148" cy="1594987"/>
          </a:xfrm>
        </p:grpSpPr>
        <p:sp>
          <p:nvSpPr>
            <p:cNvPr id="119" name="Line 93"/>
            <p:cNvSpPr>
              <a:spLocks noChangeShapeType="1"/>
            </p:cNvSpPr>
            <p:nvPr/>
          </p:nvSpPr>
          <p:spPr bwMode="auto">
            <a:xfrm flipV="1">
              <a:off x="6541297" y="4111790"/>
              <a:ext cx="0" cy="1590973"/>
            </a:xfrm>
            <a:prstGeom prst="line">
              <a:avLst/>
            </a:prstGeom>
            <a:noFill/>
            <a:ln w="38100">
              <a:solidFill>
                <a:schemeClr val="bg1"/>
              </a:solidFill>
              <a:round/>
              <a:headEnd/>
              <a:tailEnd/>
            </a:ln>
            <a:effectLst/>
          </p:spPr>
          <p:txBody>
            <a:bodyPr wrap="square">
              <a:spAutoFit/>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14" name="Line 110"/>
            <p:cNvSpPr>
              <a:spLocks noChangeShapeType="1"/>
            </p:cNvSpPr>
            <p:nvPr/>
          </p:nvSpPr>
          <p:spPr bwMode="auto">
            <a:xfrm flipH="1">
              <a:off x="2089149" y="4107776"/>
              <a:ext cx="4452148" cy="4027"/>
            </a:xfrm>
            <a:prstGeom prst="line">
              <a:avLst/>
            </a:prstGeom>
            <a:noFill/>
            <a:ln w="38100">
              <a:solidFill>
                <a:schemeClr val="bg1"/>
              </a:solidFill>
              <a:round/>
              <a:headEnd type="triangle"/>
              <a:tailEnd type="none" w="med" len="med"/>
            </a:ln>
            <a:effectLst/>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197" name="Freeform 87"/>
          <p:cNvSpPr>
            <a:spLocks/>
          </p:cNvSpPr>
          <p:nvPr/>
        </p:nvSpPr>
        <p:spPr bwMode="auto">
          <a:xfrm>
            <a:off x="2462214" y="1426856"/>
            <a:ext cx="5167315" cy="3368563"/>
          </a:xfrm>
          <a:custGeom>
            <a:avLst/>
            <a:gdLst/>
            <a:ahLst/>
            <a:cxnLst>
              <a:cxn ang="0">
                <a:pos x="0" y="25"/>
              </a:cxn>
              <a:cxn ang="0">
                <a:pos x="1762" y="1456"/>
              </a:cxn>
              <a:cxn ang="0">
                <a:pos x="1774" y="1431"/>
              </a:cxn>
              <a:cxn ang="0">
                <a:pos x="13" y="0"/>
              </a:cxn>
              <a:cxn ang="0">
                <a:pos x="0" y="25"/>
              </a:cxn>
            </a:cxnLst>
            <a:rect l="0" t="0" r="r" b="b"/>
            <a:pathLst>
              <a:path w="1774" h="1456">
                <a:moveTo>
                  <a:pt x="0" y="25"/>
                </a:moveTo>
                <a:lnTo>
                  <a:pt x="1762" y="1456"/>
                </a:lnTo>
                <a:lnTo>
                  <a:pt x="1774" y="1431"/>
                </a:lnTo>
                <a:lnTo>
                  <a:pt x="13" y="0"/>
                </a:lnTo>
                <a:lnTo>
                  <a:pt x="0" y="25"/>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nvGrpSpPr>
          <p:cNvPr id="8" name="Gruppe 7"/>
          <p:cNvGrpSpPr/>
          <p:nvPr/>
        </p:nvGrpSpPr>
        <p:grpSpPr>
          <a:xfrm>
            <a:off x="2074864" y="2898303"/>
            <a:ext cx="2637631" cy="2821239"/>
            <a:chOff x="2074864" y="2898303"/>
            <a:chExt cx="2637631" cy="2821239"/>
          </a:xfrm>
        </p:grpSpPr>
        <p:sp>
          <p:nvSpPr>
            <p:cNvPr id="118" name="Line 103"/>
            <p:cNvSpPr>
              <a:spLocks noChangeShapeType="1"/>
            </p:cNvSpPr>
            <p:nvPr/>
          </p:nvSpPr>
          <p:spPr bwMode="auto">
            <a:xfrm>
              <a:off x="4705350" y="2898303"/>
              <a:ext cx="7145" cy="2821239"/>
            </a:xfrm>
            <a:prstGeom prst="line">
              <a:avLst/>
            </a:prstGeom>
            <a:noFill/>
            <a:ln w="38100">
              <a:solidFill>
                <a:schemeClr val="bg1"/>
              </a:solidFill>
              <a:round/>
              <a:headEnd/>
              <a:tailEnd/>
            </a:ln>
            <a:effectLst/>
          </p:spPr>
          <p:txBody>
            <a:bodyPr wrap="square">
              <a:spAutoFit/>
            </a:bodyPr>
            <a:lstStyle/>
            <a:p>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cxnSp>
          <p:nvCxnSpPr>
            <p:cNvPr id="199" name="Lige pilforbindelse 198"/>
            <p:cNvCxnSpPr/>
            <p:nvPr/>
          </p:nvCxnSpPr>
          <p:spPr>
            <a:xfrm flipH="1">
              <a:off x="2074864" y="2898303"/>
              <a:ext cx="2630486" cy="1"/>
            </a:xfrm>
            <a:prstGeom prst="straightConnector1">
              <a:avLst/>
            </a:prstGeom>
            <a:noFill/>
            <a:ln w="38100">
              <a:solidFill>
                <a:schemeClr val="bg1"/>
              </a:solidFill>
              <a:round/>
              <a:headEnd type="triangle"/>
              <a:tailEnd type="none" w="med" len="med"/>
            </a:ln>
            <a:effectLst/>
          </p:spPr>
        </p:cxnSp>
      </p:grpSp>
      <p:grpSp>
        <p:nvGrpSpPr>
          <p:cNvPr id="3" name="Gruppe 2"/>
          <p:cNvGrpSpPr/>
          <p:nvPr/>
        </p:nvGrpSpPr>
        <p:grpSpPr>
          <a:xfrm>
            <a:off x="2077246" y="3226347"/>
            <a:ext cx="3190078" cy="2477082"/>
            <a:chOff x="2077246" y="3226347"/>
            <a:chExt cx="3190078" cy="2477082"/>
          </a:xfrm>
        </p:grpSpPr>
        <p:sp>
          <p:nvSpPr>
            <p:cNvPr id="112" name="Line 96"/>
            <p:cNvSpPr>
              <a:spLocks noChangeShapeType="1"/>
            </p:cNvSpPr>
            <p:nvPr/>
          </p:nvSpPr>
          <p:spPr bwMode="auto">
            <a:xfrm flipH="1" flipV="1">
              <a:off x="5251452" y="3226347"/>
              <a:ext cx="15872" cy="2477082"/>
            </a:xfrm>
            <a:prstGeom prst="line">
              <a:avLst/>
            </a:prstGeom>
            <a:noFill/>
            <a:ln w="38100">
              <a:solidFill>
                <a:schemeClr val="bg1"/>
              </a:solidFill>
              <a:round/>
              <a:headEnd/>
              <a:tailEnd/>
            </a:ln>
            <a:effectLst/>
          </p:spPr>
          <p:txBody>
            <a:bodyPr wrap="square">
              <a:spAutoFit/>
            </a:bodyPr>
            <a:lstStyle/>
            <a:p>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cxnSp>
          <p:nvCxnSpPr>
            <p:cNvPr id="202" name="Lige pilforbindelse 201"/>
            <p:cNvCxnSpPr/>
            <p:nvPr/>
          </p:nvCxnSpPr>
          <p:spPr>
            <a:xfrm flipH="1">
              <a:off x="2077246" y="3254428"/>
              <a:ext cx="3174206" cy="2"/>
            </a:xfrm>
            <a:prstGeom prst="straightConnector1">
              <a:avLst/>
            </a:prstGeom>
            <a:noFill/>
            <a:ln w="38100">
              <a:solidFill>
                <a:schemeClr val="bg1"/>
              </a:solidFill>
              <a:round/>
              <a:headEnd type="triangle"/>
              <a:tailEnd type="none" w="med" len="med"/>
            </a:ln>
            <a:effectLst/>
          </p:spPr>
        </p:cxnSp>
      </p:grpSp>
      <p:grpSp>
        <p:nvGrpSpPr>
          <p:cNvPr id="9" name="Gruppe 8"/>
          <p:cNvGrpSpPr/>
          <p:nvPr/>
        </p:nvGrpSpPr>
        <p:grpSpPr>
          <a:xfrm>
            <a:off x="2074864" y="3603616"/>
            <a:ext cx="3708401" cy="2107085"/>
            <a:chOff x="2074864" y="3603616"/>
            <a:chExt cx="3708401" cy="2107085"/>
          </a:xfrm>
        </p:grpSpPr>
        <p:cxnSp>
          <p:nvCxnSpPr>
            <p:cNvPr id="203" name="Lige pilforbindelse 202"/>
            <p:cNvCxnSpPr/>
            <p:nvPr/>
          </p:nvCxnSpPr>
          <p:spPr>
            <a:xfrm>
              <a:off x="5774533" y="3616257"/>
              <a:ext cx="0" cy="2094444"/>
            </a:xfrm>
            <a:prstGeom prst="straightConnector1">
              <a:avLst/>
            </a:prstGeom>
            <a:noFill/>
            <a:ln w="38100">
              <a:solidFill>
                <a:schemeClr val="bg1"/>
              </a:solidFill>
              <a:round/>
              <a:headEnd/>
              <a:tailEnd type="none" w="med" len="med"/>
            </a:ln>
            <a:effectLst/>
          </p:spPr>
        </p:cxnSp>
        <p:cxnSp>
          <p:nvCxnSpPr>
            <p:cNvPr id="204" name="Lige pilforbindelse 203"/>
            <p:cNvCxnSpPr>
              <a:endCxn id="124" idx="1"/>
            </p:cNvCxnSpPr>
            <p:nvPr/>
          </p:nvCxnSpPr>
          <p:spPr>
            <a:xfrm flipH="1">
              <a:off x="2074864" y="3603616"/>
              <a:ext cx="3708401" cy="1"/>
            </a:xfrm>
            <a:prstGeom prst="straightConnector1">
              <a:avLst/>
            </a:prstGeom>
            <a:noFill/>
            <a:ln w="38100">
              <a:solidFill>
                <a:schemeClr val="bg1"/>
              </a:solidFill>
              <a:round/>
              <a:headEnd type="triangle"/>
              <a:tailEnd type="none" w="med" len="med"/>
            </a:ln>
            <a:effectLst/>
          </p:spPr>
        </p:cxnSp>
      </p:grpSp>
      <p:cxnSp>
        <p:nvCxnSpPr>
          <p:cNvPr id="206" name="Lige forbindelse 205"/>
          <p:cNvCxnSpPr/>
          <p:nvPr/>
        </p:nvCxnSpPr>
        <p:spPr>
          <a:xfrm>
            <a:off x="7627148" y="3261926"/>
            <a:ext cx="6350" cy="602871"/>
          </a:xfrm>
          <a:prstGeom prst="line">
            <a:avLst/>
          </a:prstGeom>
          <a:ln w="3175">
            <a:solidFill>
              <a:schemeClr val="tx1"/>
            </a:solidFill>
          </a:ln>
        </p:spPr>
        <p:style>
          <a:lnRef idx="2">
            <a:schemeClr val="accent1"/>
          </a:lnRef>
          <a:fillRef idx="0">
            <a:schemeClr val="accent1"/>
          </a:fillRef>
          <a:effectRef idx="1">
            <a:schemeClr val="accent1"/>
          </a:effectRef>
          <a:fontRef idx="minor">
            <a:schemeClr val="tx1"/>
          </a:fontRef>
        </p:style>
      </p:cxnSp>
      <p:sp>
        <p:nvSpPr>
          <p:cNvPr id="207" name="Rectangle 63"/>
          <p:cNvSpPr>
            <a:spLocks noChangeArrowheads="1"/>
          </p:cNvSpPr>
          <p:nvPr/>
        </p:nvSpPr>
        <p:spPr bwMode="auto">
          <a:xfrm>
            <a:off x="5137947" y="5700744"/>
            <a:ext cx="30003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dirty="0">
                <a:latin typeface="Arial" panose="020B0604020202020204" pitchFamily="34" charset="0"/>
                <a:cs typeface="Arial" panose="020B0604020202020204" pitchFamily="34" charset="0"/>
              </a:rPr>
              <a:t>0,5</a:t>
            </a:r>
            <a:endParaRPr lang="en-US" altLang="da-DK" sz="1400" u="none" dirty="0">
              <a:latin typeface="Arial" panose="020B0604020202020204" pitchFamily="34" charset="0"/>
              <a:cs typeface="Arial" panose="020B0604020202020204" pitchFamily="34" charset="0"/>
            </a:endParaRPr>
          </a:p>
        </p:txBody>
      </p:sp>
      <p:sp>
        <p:nvSpPr>
          <p:cNvPr id="208" name="Rectangle 63"/>
          <p:cNvSpPr>
            <a:spLocks noChangeArrowheads="1"/>
          </p:cNvSpPr>
          <p:nvPr/>
        </p:nvSpPr>
        <p:spPr bwMode="auto">
          <a:xfrm>
            <a:off x="4556919" y="5710143"/>
            <a:ext cx="35627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dirty="0">
                <a:latin typeface="Arial" panose="020B0604020202020204" pitchFamily="34" charset="0"/>
                <a:cs typeface="Arial" panose="020B0604020202020204" pitchFamily="34" charset="0"/>
              </a:rPr>
              <a:t>0,25</a:t>
            </a:r>
            <a:endParaRPr lang="en-US" altLang="da-DK" sz="1400" u="none" dirty="0">
              <a:latin typeface="Arial" panose="020B0604020202020204" pitchFamily="34" charset="0"/>
              <a:cs typeface="Arial" panose="020B0604020202020204" pitchFamily="34" charset="0"/>
            </a:endParaRPr>
          </a:p>
        </p:txBody>
      </p:sp>
      <p:sp>
        <p:nvSpPr>
          <p:cNvPr id="209" name="Tekstboks 208"/>
          <p:cNvSpPr txBox="1"/>
          <p:nvPr/>
        </p:nvSpPr>
        <p:spPr>
          <a:xfrm>
            <a:off x="4484909" y="1361226"/>
            <a:ext cx="3159839" cy="954107"/>
          </a:xfrm>
          <a:prstGeom prst="rect">
            <a:avLst/>
          </a:prstGeom>
          <a:solidFill>
            <a:srgbClr val="FFFF00">
              <a:alpha val="71000"/>
            </a:srgbClr>
          </a:solidFill>
        </p:spPr>
        <p:txBody>
          <a:bodyPr wrap="none" rtlCol="0">
            <a:spAutoFit/>
          </a:bodyPr>
          <a:lstStyle/>
          <a:p>
            <a:r>
              <a:rPr lang="da-DK" sz="1400" b="1" dirty="0">
                <a:latin typeface="Arial" panose="020B0604020202020204" pitchFamily="34" charset="0"/>
                <a:cs typeface="Arial" panose="020B0604020202020204" pitchFamily="34" charset="0"/>
              </a:rPr>
              <a:t>Frisk beton pH ≈12</a:t>
            </a:r>
          </a:p>
          <a:p>
            <a:r>
              <a:rPr lang="da-DK" sz="1400" b="1" dirty="0" err="1">
                <a:latin typeface="Arial" panose="020B0604020202020204" pitchFamily="34" charset="0"/>
                <a:cs typeface="Arial" panose="020B0604020202020204" pitchFamily="34" charset="0"/>
              </a:rPr>
              <a:t>Kaboneret</a:t>
            </a:r>
            <a:r>
              <a:rPr lang="da-DK" sz="1400" b="1" dirty="0">
                <a:latin typeface="Arial" panose="020B0604020202020204" pitchFamily="34" charset="0"/>
                <a:cs typeface="Arial" panose="020B0604020202020204" pitchFamily="34" charset="0"/>
              </a:rPr>
              <a:t> beton ≈Neutral</a:t>
            </a:r>
          </a:p>
          <a:p>
            <a:r>
              <a:rPr lang="da-DK" sz="1400" b="1" dirty="0">
                <a:latin typeface="Arial" panose="020B0604020202020204" pitchFamily="34" charset="0"/>
                <a:cs typeface="Arial" panose="020B0604020202020204" pitchFamily="34" charset="0"/>
              </a:rPr>
              <a:t>Gips pH≈0</a:t>
            </a:r>
          </a:p>
          <a:p>
            <a:r>
              <a:rPr lang="da-DK" sz="1400" b="1" dirty="0">
                <a:latin typeface="Arial" panose="020B0604020202020204" pitchFamily="34" charset="0"/>
                <a:cs typeface="Arial" panose="020B0604020202020204" pitchFamily="34" charset="0"/>
              </a:rPr>
              <a:t>Fortæringsdybde i betonrør 50 mm</a:t>
            </a:r>
          </a:p>
        </p:txBody>
      </p:sp>
      <p:grpSp>
        <p:nvGrpSpPr>
          <p:cNvPr id="211" name="Gruppe 210"/>
          <p:cNvGrpSpPr/>
          <p:nvPr/>
        </p:nvGrpSpPr>
        <p:grpSpPr>
          <a:xfrm>
            <a:off x="7960064" y="3254428"/>
            <a:ext cx="391904" cy="2464999"/>
            <a:chOff x="8350091" y="3271578"/>
            <a:chExt cx="391904" cy="2464999"/>
          </a:xfrm>
        </p:grpSpPr>
        <p:sp>
          <p:nvSpPr>
            <p:cNvPr id="212" name="Line 77"/>
            <p:cNvSpPr>
              <a:spLocks noChangeShapeType="1"/>
            </p:cNvSpPr>
            <p:nvPr/>
          </p:nvSpPr>
          <p:spPr bwMode="auto">
            <a:xfrm>
              <a:off x="8350091" y="3271578"/>
              <a:ext cx="3754" cy="2464999"/>
            </a:xfrm>
            <a:prstGeom prst="line">
              <a:avLst/>
            </a:prstGeom>
            <a:noFill/>
            <a:ln w="0">
              <a:solidFill>
                <a:schemeClr val="tx1"/>
              </a:solidFill>
              <a:round/>
              <a:headEnd type="arrow"/>
              <a:tailEnd type="arrow"/>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13" name="Rectangle 80"/>
            <p:cNvSpPr>
              <a:spLocks noChangeArrowheads="1"/>
            </p:cNvSpPr>
            <p:nvPr/>
          </p:nvSpPr>
          <p:spPr bwMode="auto">
            <a:xfrm rot="5400000">
              <a:off x="7515660" y="4381803"/>
              <a:ext cx="217567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da-DK" altLang="da-DK" sz="1800" u="none" dirty="0">
                  <a:latin typeface="Arial" panose="020B0604020202020204" pitchFamily="34" charset="0"/>
                  <a:cs typeface="Arial" panose="020B0604020202020204" pitchFamily="34" charset="0"/>
                </a:rPr>
                <a:t>Korrosivt område</a:t>
              </a:r>
            </a:p>
          </p:txBody>
        </p:sp>
      </p:grpSp>
      <p:sp>
        <p:nvSpPr>
          <p:cNvPr id="11" name="Ellipse 10"/>
          <p:cNvSpPr/>
          <p:nvPr/>
        </p:nvSpPr>
        <p:spPr>
          <a:xfrm>
            <a:off x="4630345" y="2817076"/>
            <a:ext cx="167479" cy="162454"/>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14" name="Ellipse 213"/>
          <p:cNvSpPr/>
          <p:nvPr/>
        </p:nvSpPr>
        <p:spPr>
          <a:xfrm>
            <a:off x="5172473" y="3173201"/>
            <a:ext cx="167479" cy="162454"/>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15" name="Ellipse 214"/>
          <p:cNvSpPr/>
          <p:nvPr/>
        </p:nvSpPr>
        <p:spPr>
          <a:xfrm>
            <a:off x="5685633" y="3506949"/>
            <a:ext cx="167479" cy="162454"/>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16" name="Ellipse 215"/>
          <p:cNvSpPr/>
          <p:nvPr/>
        </p:nvSpPr>
        <p:spPr>
          <a:xfrm>
            <a:off x="6457557" y="3994310"/>
            <a:ext cx="167479" cy="162454"/>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24" name="Gruppe 223"/>
          <p:cNvGrpSpPr/>
          <p:nvPr/>
        </p:nvGrpSpPr>
        <p:grpSpPr>
          <a:xfrm>
            <a:off x="7998052" y="6230796"/>
            <a:ext cx="506208" cy="720820"/>
            <a:chOff x="7501762" y="6152504"/>
            <a:chExt cx="506208" cy="720820"/>
          </a:xfrm>
        </p:grpSpPr>
        <p:sp>
          <p:nvSpPr>
            <p:cNvPr id="225" name="Rektangel 224"/>
            <p:cNvSpPr/>
            <p:nvPr/>
          </p:nvSpPr>
          <p:spPr>
            <a:xfrm>
              <a:off x="7501762" y="6152504"/>
              <a:ext cx="506208" cy="7208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26" name="Gruppe 225"/>
            <p:cNvGrpSpPr/>
            <p:nvPr/>
          </p:nvGrpSpPr>
          <p:grpSpPr>
            <a:xfrm>
              <a:off x="7518704" y="6271764"/>
              <a:ext cx="445253" cy="373349"/>
              <a:chOff x="7374328" y="5723244"/>
              <a:chExt cx="445253" cy="373349"/>
            </a:xfrm>
            <a:solidFill>
              <a:schemeClr val="bg1"/>
            </a:solidFill>
          </p:grpSpPr>
          <p:sp>
            <p:nvSpPr>
              <p:cNvPr id="227" name="Tekstboks 226"/>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22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217" name="Gruppe 216"/>
          <p:cNvGrpSpPr/>
          <p:nvPr/>
        </p:nvGrpSpPr>
        <p:grpSpPr>
          <a:xfrm>
            <a:off x="7824019" y="6175793"/>
            <a:ext cx="720602" cy="813667"/>
            <a:chOff x="8393373" y="5293110"/>
            <a:chExt cx="720602" cy="813667"/>
          </a:xfrm>
        </p:grpSpPr>
        <p:sp>
          <p:nvSpPr>
            <p:cNvPr id="218" name="Rektangel 217"/>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219" name="Gruppe 218"/>
            <p:cNvGrpSpPr/>
            <p:nvPr/>
          </p:nvGrpSpPr>
          <p:grpSpPr>
            <a:xfrm>
              <a:off x="8626758" y="5484862"/>
              <a:ext cx="252884" cy="433386"/>
              <a:chOff x="5562062" y="5729288"/>
              <a:chExt cx="252884" cy="433386"/>
            </a:xfrm>
          </p:grpSpPr>
          <p:sp>
            <p:nvSpPr>
              <p:cNvPr id="220" name="Kombinationstegning 219"/>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21" name="Kombinationstegning 220"/>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22" name="Rektangel 221"/>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223" name="Kombinationstegning 222"/>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190" name="Gruppe 189"/>
          <p:cNvGrpSpPr/>
          <p:nvPr/>
        </p:nvGrpSpPr>
        <p:grpSpPr>
          <a:xfrm>
            <a:off x="7963818" y="6311130"/>
            <a:ext cx="506208" cy="720820"/>
            <a:chOff x="7501762" y="6152504"/>
            <a:chExt cx="506208" cy="720820"/>
          </a:xfrm>
        </p:grpSpPr>
        <p:sp>
          <p:nvSpPr>
            <p:cNvPr id="191" name="Rektangel 190"/>
            <p:cNvSpPr/>
            <p:nvPr/>
          </p:nvSpPr>
          <p:spPr>
            <a:xfrm>
              <a:off x="7501762" y="6152504"/>
              <a:ext cx="506208" cy="7208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98" name="Gruppe 197"/>
            <p:cNvGrpSpPr/>
            <p:nvPr/>
          </p:nvGrpSpPr>
          <p:grpSpPr>
            <a:xfrm>
              <a:off x="7518704" y="6271764"/>
              <a:ext cx="445253" cy="373349"/>
              <a:chOff x="7374328" y="5723244"/>
              <a:chExt cx="445253" cy="373349"/>
            </a:xfrm>
            <a:solidFill>
              <a:schemeClr val="bg1"/>
            </a:solidFill>
          </p:grpSpPr>
          <p:sp>
            <p:nvSpPr>
              <p:cNvPr id="200" name="Tekstboks 199"/>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20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
        <p:nvSpPr>
          <p:cNvPr id="12" name="Ellipse 11"/>
          <p:cNvSpPr/>
          <p:nvPr/>
        </p:nvSpPr>
        <p:spPr>
          <a:xfrm>
            <a:off x="5072808" y="2751003"/>
            <a:ext cx="942299" cy="505957"/>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1831455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2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3000"/>
                                        <p:tgtEl>
                                          <p:spTgt spid="20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3000"/>
                                        <p:tgtEl>
                                          <p:spTgt spid="8"/>
                                        </p:tgtEl>
                                      </p:cBhvr>
                                    </p:animEffect>
                                  </p:childTnLst>
                                </p:cTn>
                              </p:par>
                              <p:par>
                                <p:cTn id="17" presetID="1" presetClass="entr" presetSubtype="0" fill="hold" nodeType="withEffect">
                                  <p:stCondLst>
                                    <p:cond delay="0"/>
                                  </p:stCondLst>
                                  <p:childTnLst>
                                    <p:set>
                                      <p:cBhvr>
                                        <p:cTn id="18" dur="1" fill="hold">
                                          <p:stCondLst>
                                            <p:cond delay="0"/>
                                          </p:stCondLst>
                                        </p:cTn>
                                        <p:tgtEl>
                                          <p:spTgt spid="217"/>
                                        </p:tgtEl>
                                        <p:attrNameLst>
                                          <p:attrName>style.visibility</p:attrName>
                                        </p:attrNameLst>
                                      </p:cBhvr>
                                      <p:to>
                                        <p:strVal val="visible"/>
                                      </p:to>
                                    </p:set>
                                  </p:childTnLst>
                                </p:cTn>
                              </p:par>
                            </p:childTnLst>
                          </p:cTn>
                        </p:par>
                        <p:par>
                          <p:cTn id="19" fill="hold">
                            <p:stCondLst>
                              <p:cond delay="3000"/>
                            </p:stCondLst>
                            <p:childTnLst>
                              <p:par>
                                <p:cTn id="20" presetID="1"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childTnLst>
                                </p:cTn>
                              </p:par>
                            </p:childTnLst>
                          </p:cTn>
                        </p:par>
                        <p:par>
                          <p:cTn id="22" fill="hold">
                            <p:stCondLst>
                              <p:cond delay="3000"/>
                            </p:stCondLst>
                            <p:childTnLst>
                              <p:par>
                                <p:cTn id="23" presetID="22" presetClass="entr" presetSubtype="8"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left)">
                                      <p:cBhvr>
                                        <p:cTn id="25" dur="3000"/>
                                        <p:tgtEl>
                                          <p:spTgt spid="3"/>
                                        </p:tgtEl>
                                      </p:cBhvr>
                                    </p:animEffect>
                                  </p:childTnLst>
                                </p:cTn>
                              </p:par>
                            </p:childTnLst>
                          </p:cTn>
                        </p:par>
                        <p:par>
                          <p:cTn id="26" fill="hold">
                            <p:stCondLst>
                              <p:cond delay="6000"/>
                            </p:stCondLst>
                            <p:childTnLst>
                              <p:par>
                                <p:cTn id="27" presetID="1" presetClass="entr" presetSubtype="0" fill="hold" grpId="0" nodeType="afterEffect">
                                  <p:stCondLst>
                                    <p:cond delay="0"/>
                                  </p:stCondLst>
                                  <p:childTnLst>
                                    <p:set>
                                      <p:cBhvr>
                                        <p:cTn id="28" dur="1" fill="hold">
                                          <p:stCondLst>
                                            <p:cond delay="0"/>
                                          </p:stCondLst>
                                        </p:cTn>
                                        <p:tgtEl>
                                          <p:spTgt spid="214"/>
                                        </p:tgtEl>
                                        <p:attrNameLst>
                                          <p:attrName>style.visibility</p:attrName>
                                        </p:attrNameLst>
                                      </p:cBhvr>
                                      <p:to>
                                        <p:strVal val="visible"/>
                                      </p:to>
                                    </p:set>
                                  </p:childTnLst>
                                </p:cTn>
                              </p:par>
                            </p:childTnLst>
                          </p:cTn>
                        </p:par>
                        <p:par>
                          <p:cTn id="29" fill="hold">
                            <p:stCondLst>
                              <p:cond delay="6000"/>
                            </p:stCondLst>
                            <p:childTnLst>
                              <p:par>
                                <p:cTn id="30" presetID="22" presetClass="entr" presetSubtype="8"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3000"/>
                                        <p:tgtEl>
                                          <p:spTgt spid="9"/>
                                        </p:tgtEl>
                                      </p:cBhvr>
                                    </p:animEffect>
                                  </p:childTnLst>
                                </p:cTn>
                              </p:par>
                            </p:childTnLst>
                          </p:cTn>
                        </p:par>
                        <p:par>
                          <p:cTn id="33" fill="hold">
                            <p:stCondLst>
                              <p:cond delay="9000"/>
                            </p:stCondLst>
                            <p:childTnLst>
                              <p:par>
                                <p:cTn id="34" presetID="1" presetClass="entr" presetSubtype="0" fill="hold" grpId="0" nodeType="afterEffect">
                                  <p:stCondLst>
                                    <p:cond delay="0"/>
                                  </p:stCondLst>
                                  <p:childTnLst>
                                    <p:set>
                                      <p:cBhvr>
                                        <p:cTn id="35" dur="1" fill="hold">
                                          <p:stCondLst>
                                            <p:cond delay="0"/>
                                          </p:stCondLst>
                                        </p:cTn>
                                        <p:tgtEl>
                                          <p:spTgt spid="215"/>
                                        </p:tgtEl>
                                        <p:attrNameLst>
                                          <p:attrName>style.visibility</p:attrName>
                                        </p:attrNameLst>
                                      </p:cBhvr>
                                      <p:to>
                                        <p:strVal val="visible"/>
                                      </p:to>
                                    </p:set>
                                  </p:childTnLst>
                                </p:cTn>
                              </p:par>
                            </p:childTnLst>
                          </p:cTn>
                        </p:par>
                        <p:par>
                          <p:cTn id="36" fill="hold">
                            <p:stCondLst>
                              <p:cond delay="9000"/>
                            </p:stCondLst>
                            <p:childTnLst>
                              <p:par>
                                <p:cTn id="37" presetID="22" presetClass="entr" presetSubtype="8"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wipe(left)">
                                      <p:cBhvr>
                                        <p:cTn id="39" dur="3000"/>
                                        <p:tgtEl>
                                          <p:spTgt spid="10"/>
                                        </p:tgtEl>
                                      </p:cBhvr>
                                    </p:animEffect>
                                  </p:childTnLst>
                                </p:cTn>
                              </p:par>
                            </p:childTnLst>
                          </p:cTn>
                        </p:par>
                        <p:par>
                          <p:cTn id="40" fill="hold">
                            <p:stCondLst>
                              <p:cond delay="12000"/>
                            </p:stCondLst>
                            <p:childTnLst>
                              <p:par>
                                <p:cTn id="41" presetID="1" presetClass="entr" presetSubtype="0" fill="hold" grpId="0" nodeType="afterEffect">
                                  <p:stCondLst>
                                    <p:cond delay="0"/>
                                  </p:stCondLst>
                                  <p:childTnLst>
                                    <p:set>
                                      <p:cBhvr>
                                        <p:cTn id="42" dur="1" fill="hold">
                                          <p:stCondLst>
                                            <p:cond delay="0"/>
                                          </p:stCondLst>
                                        </p:cTn>
                                        <p:tgtEl>
                                          <p:spTgt spid="216"/>
                                        </p:tgtEl>
                                        <p:attrNameLst>
                                          <p:attrName>style.visibility</p:attrName>
                                        </p:attrNameLst>
                                      </p:cBhvr>
                                      <p:to>
                                        <p:strVal val="visible"/>
                                      </p:to>
                                    </p:set>
                                  </p:childTnLst>
                                </p:cTn>
                              </p:par>
                            </p:childTnLst>
                          </p:cTn>
                        </p:par>
                        <p:par>
                          <p:cTn id="43" fill="hold">
                            <p:stCondLst>
                              <p:cond delay="12000"/>
                            </p:stCondLst>
                            <p:childTnLst>
                              <p:par>
                                <p:cTn id="44" presetID="1" presetClass="entr" presetSubtype="0" fill="hold" nodeType="afterEffect">
                                  <p:stCondLst>
                                    <p:cond delay="0"/>
                                  </p:stCondLst>
                                  <p:childTnLst>
                                    <p:set>
                                      <p:cBhvr>
                                        <p:cTn id="45" dur="1" fill="hold">
                                          <p:stCondLst>
                                            <p:cond delay="0"/>
                                          </p:stCondLst>
                                        </p:cTn>
                                        <p:tgtEl>
                                          <p:spTgt spid="190"/>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197"/>
                                        </p:tgtEl>
                                        <p:attrNameLst>
                                          <p:attrName>style.visibility</p:attrName>
                                        </p:attrNameLst>
                                      </p:cBhvr>
                                      <p:to>
                                        <p:strVal val="visible"/>
                                      </p:to>
                                    </p:set>
                                    <p:animEffect transition="in" filter="wipe(left)">
                                      <p:cBhvr>
                                        <p:cTn id="50" dur="5000"/>
                                        <p:tgtEl>
                                          <p:spTgt spid="197"/>
                                        </p:tgtEl>
                                      </p:cBhvr>
                                    </p:animEffect>
                                  </p:childTnLst>
                                </p:cTn>
                              </p:par>
                            </p:childTnLst>
                          </p:cTn>
                        </p:par>
                        <p:par>
                          <p:cTn id="51" fill="hold">
                            <p:stCondLst>
                              <p:cond delay="5000"/>
                            </p:stCondLst>
                            <p:childTnLst>
                              <p:par>
                                <p:cTn id="52" presetID="1" presetClass="entr" presetSubtype="0" fill="hold" grpId="0" nodeType="afterEffect">
                                  <p:stCondLst>
                                    <p:cond delay="1500"/>
                                  </p:stCondLst>
                                  <p:childTnLst>
                                    <p:set>
                                      <p:cBhvr>
                                        <p:cTn id="53" dur="1" fill="hold">
                                          <p:stCondLst>
                                            <p:cond delay="0"/>
                                          </p:stCondLst>
                                        </p:cTn>
                                        <p:tgtEl>
                                          <p:spTgt spid="113"/>
                                        </p:tgtEl>
                                        <p:attrNameLst>
                                          <p:attrName>style.visibility</p:attrName>
                                        </p:attrNameLst>
                                      </p:cBhvr>
                                      <p:to>
                                        <p:strVal val="visible"/>
                                      </p:to>
                                    </p:set>
                                  </p:childTnLst>
                                </p:cTn>
                              </p:par>
                            </p:childTnLst>
                          </p:cTn>
                        </p:par>
                        <p:par>
                          <p:cTn id="54" fill="hold">
                            <p:stCondLst>
                              <p:cond delay="6500"/>
                            </p:stCondLst>
                            <p:childTnLst>
                              <p:par>
                                <p:cTn id="55" presetID="1" presetClass="entr" presetSubtype="0" fill="hold" grpId="0" nodeType="afterEffect">
                                  <p:stCondLst>
                                    <p:cond delay="0"/>
                                  </p:stCondLst>
                                  <p:childTnLst>
                                    <p:set>
                                      <p:cBhvr>
                                        <p:cTn id="56" dur="1" fill="hold">
                                          <p:stCondLst>
                                            <p:cond delay="0"/>
                                          </p:stCondLst>
                                        </p:cTn>
                                        <p:tgtEl>
                                          <p:spTgt spid="117"/>
                                        </p:tgtEl>
                                        <p:attrNameLst>
                                          <p:attrName>style.visibility</p:attrName>
                                        </p:attrNameLst>
                                      </p:cBhvr>
                                      <p:to>
                                        <p:strVal val="visible"/>
                                      </p:to>
                                    </p:set>
                                  </p:childTnLst>
                                </p:cTn>
                              </p:par>
                            </p:childTnLst>
                          </p:cTn>
                        </p:par>
                        <p:par>
                          <p:cTn id="57" fill="hold">
                            <p:stCondLst>
                              <p:cond delay="6500"/>
                            </p:stCondLst>
                            <p:childTnLst>
                              <p:par>
                                <p:cTn id="58" presetID="1" presetClass="entr" presetSubtype="0" fill="hold" grpId="0" nodeType="afterEffect">
                                  <p:stCondLst>
                                    <p:cond delay="0"/>
                                  </p:stCondLst>
                                  <p:childTnLst>
                                    <p:set>
                                      <p:cBhvr>
                                        <p:cTn id="59" dur="1" fill="hold">
                                          <p:stCondLst>
                                            <p:cond delay="0"/>
                                          </p:stCondLst>
                                        </p:cTn>
                                        <p:tgtEl>
                                          <p:spTgt spid="111"/>
                                        </p:tgtEl>
                                        <p:attrNameLst>
                                          <p:attrName>style.visibility</p:attrName>
                                        </p:attrNameLst>
                                      </p:cBhvr>
                                      <p:to>
                                        <p:strVal val="visible"/>
                                      </p:to>
                                    </p:set>
                                  </p:childTnLst>
                                </p:cTn>
                              </p:par>
                            </p:childTnLst>
                          </p:cTn>
                        </p:par>
                        <p:par>
                          <p:cTn id="60" fill="hold">
                            <p:stCondLst>
                              <p:cond delay="6500"/>
                            </p:stCondLst>
                            <p:childTnLst>
                              <p:par>
                                <p:cTn id="61" presetID="1" presetClass="entr" presetSubtype="0" fill="hold" grpId="0" nodeType="afterEffect">
                                  <p:stCondLst>
                                    <p:cond delay="0"/>
                                  </p:stCondLst>
                                  <p:childTnLst>
                                    <p:set>
                                      <p:cBhvr>
                                        <p:cTn id="62" dur="1" fill="hold">
                                          <p:stCondLst>
                                            <p:cond delay="0"/>
                                          </p:stCondLst>
                                        </p:cTn>
                                        <p:tgtEl>
                                          <p:spTgt spid="120"/>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2"/>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2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P spid="113" grpId="0"/>
      <p:bldP spid="120" grpId="0"/>
      <p:bldP spid="117" grpId="0"/>
      <p:bldP spid="197" grpId="0" animBg="1"/>
      <p:bldP spid="209" grpId="0" animBg="1"/>
      <p:bldP spid="11" grpId="0" animBg="1"/>
      <p:bldP spid="214" grpId="0" animBg="1"/>
      <p:bldP spid="215" grpId="0" animBg="1"/>
      <p:bldP spid="216" grpId="0" animBg="1"/>
      <p:bldP spid="1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ladsholder til tekst 3"/>
          <p:cNvSpPr>
            <a:spLocks noGrp="1"/>
          </p:cNvSpPr>
          <p:nvPr>
            <p:ph type="body" sz="quarter" idx="11"/>
          </p:nvPr>
        </p:nvSpPr>
        <p:spPr>
          <a:xfrm>
            <a:off x="567424" y="1416038"/>
            <a:ext cx="8054439" cy="4526315"/>
          </a:xfrm>
        </p:spPr>
        <p:txBody>
          <a:bodyPr/>
          <a:lstStyle/>
          <a:p>
            <a:pPr marL="171450" indent="-171450">
              <a:lnSpc>
                <a:spcPct val="150000"/>
              </a:lnSpc>
              <a:buClr>
                <a:schemeClr val="accent4">
                  <a:lumMod val="75000"/>
                </a:schemeClr>
              </a:buClr>
              <a:buFont typeface="Wingdings" panose="05000000000000000000" pitchFamily="2" charset="2"/>
              <a:buChar char="Ø"/>
            </a:pPr>
            <a:r>
              <a:rPr lang="da-DK" altLang="da-DK" sz="2400" dirty="0">
                <a:cs typeface="Arial" panose="020B0604020202020204" pitchFamily="34" charset="0"/>
              </a:rPr>
              <a:t>Det lugter</a:t>
            </a:r>
          </a:p>
          <a:p>
            <a:pPr marL="171450" indent="-171450">
              <a:lnSpc>
                <a:spcPct val="150000"/>
              </a:lnSpc>
              <a:buClr>
                <a:schemeClr val="accent4">
                  <a:lumMod val="75000"/>
                </a:schemeClr>
              </a:buClr>
              <a:buFont typeface="Wingdings" panose="05000000000000000000" pitchFamily="2" charset="2"/>
              <a:buChar char="Ø"/>
            </a:pPr>
            <a:r>
              <a:rPr lang="da-DK" altLang="da-DK" sz="2400" dirty="0">
                <a:cs typeface="Arial" panose="020B0604020202020204" pitchFamily="34" charset="0"/>
              </a:rPr>
              <a:t>Det er sundhedsfarligt</a:t>
            </a:r>
          </a:p>
          <a:p>
            <a:pPr marL="171450" indent="-171450">
              <a:lnSpc>
                <a:spcPct val="150000"/>
              </a:lnSpc>
              <a:buClr>
                <a:schemeClr val="accent4">
                  <a:lumMod val="75000"/>
                </a:schemeClr>
              </a:buClr>
              <a:buFont typeface="Wingdings" panose="05000000000000000000" pitchFamily="2" charset="2"/>
              <a:buChar char="Ø"/>
            </a:pPr>
            <a:r>
              <a:rPr lang="da-DK" altLang="da-DK" sz="2400" dirty="0">
                <a:cs typeface="Arial" panose="020B0604020202020204" pitchFamily="34" charset="0"/>
              </a:rPr>
              <a:t>Det nedbryder beton</a:t>
            </a:r>
          </a:p>
          <a:p>
            <a:pPr marL="171450" indent="-171450">
              <a:lnSpc>
                <a:spcPct val="150000"/>
              </a:lnSpc>
              <a:buClr>
                <a:schemeClr val="accent4">
                  <a:lumMod val="75000"/>
                </a:schemeClr>
              </a:buClr>
              <a:buFont typeface="Wingdings" panose="05000000000000000000" pitchFamily="2" charset="2"/>
              <a:buChar char="Ø"/>
            </a:pPr>
            <a:r>
              <a:rPr lang="da-DK" altLang="da-DK" sz="2400" dirty="0">
                <a:cs typeface="Arial" panose="020B0604020202020204" pitchFamily="34" charset="0"/>
              </a:rPr>
              <a:t>Det nedbryder metaller</a:t>
            </a:r>
          </a:p>
          <a:p>
            <a:pPr marL="171450" indent="-171450">
              <a:lnSpc>
                <a:spcPct val="150000"/>
              </a:lnSpc>
              <a:buClr>
                <a:schemeClr val="accent4">
                  <a:lumMod val="75000"/>
                </a:schemeClr>
              </a:buClr>
              <a:buFont typeface="Wingdings" panose="05000000000000000000" pitchFamily="2" charset="2"/>
              <a:buChar char="Ø"/>
            </a:pPr>
            <a:r>
              <a:rPr lang="da-DK" altLang="da-DK" sz="2400" dirty="0">
                <a:cs typeface="Arial" panose="020B0604020202020204" pitchFamily="34" charset="0"/>
              </a:rPr>
              <a:t>Det hæmmer renseprocesser på renseanlæg</a:t>
            </a:r>
          </a:p>
        </p:txBody>
      </p:sp>
      <p:sp>
        <p:nvSpPr>
          <p:cNvPr id="7" name="Pladsholder til sidefod 6"/>
          <p:cNvSpPr>
            <a:spLocks noGrp="1"/>
          </p:cNvSpPr>
          <p:nvPr>
            <p:ph type="ftr" sz="quarter" idx="3"/>
          </p:nvPr>
        </p:nvSpPr>
        <p:spPr>
          <a:xfrm>
            <a:off x="602885" y="6400065"/>
            <a:ext cx="4688205"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4</a:t>
            </a:fld>
            <a:endParaRPr lang="fr-FR" dirty="0">
              <a:cs typeface="Arial" panose="020B0604020202020204" pitchFamily="34" charset="0"/>
            </a:endParaRPr>
          </a:p>
        </p:txBody>
      </p:sp>
      <p:grpSp>
        <p:nvGrpSpPr>
          <p:cNvPr id="46" name="Gruppe 45"/>
          <p:cNvGrpSpPr/>
          <p:nvPr/>
        </p:nvGrpSpPr>
        <p:grpSpPr>
          <a:xfrm>
            <a:off x="7980847" y="6054030"/>
            <a:ext cx="506208" cy="740320"/>
            <a:chOff x="7633333" y="4880645"/>
            <a:chExt cx="506208" cy="740320"/>
          </a:xfrm>
        </p:grpSpPr>
        <p:sp>
          <p:nvSpPr>
            <p:cNvPr id="47" name="Rektangel 46"/>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48" name="Gruppe 47"/>
            <p:cNvGrpSpPr/>
            <p:nvPr/>
          </p:nvGrpSpPr>
          <p:grpSpPr>
            <a:xfrm>
              <a:off x="7663810" y="5111029"/>
              <a:ext cx="445253" cy="373349"/>
              <a:chOff x="7374328" y="5723244"/>
              <a:chExt cx="445253" cy="373349"/>
            </a:xfrm>
            <a:solidFill>
              <a:schemeClr val="bg1"/>
            </a:solidFill>
          </p:grpSpPr>
          <p:sp>
            <p:nvSpPr>
              <p:cNvPr id="49" name="Tekstboks 48"/>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5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39" name="Gruppe 38"/>
          <p:cNvGrpSpPr/>
          <p:nvPr/>
        </p:nvGrpSpPr>
        <p:grpSpPr>
          <a:xfrm>
            <a:off x="7834063" y="6064254"/>
            <a:ext cx="720602" cy="813667"/>
            <a:chOff x="8393373" y="5293110"/>
            <a:chExt cx="720602" cy="813667"/>
          </a:xfrm>
        </p:grpSpPr>
        <p:sp>
          <p:nvSpPr>
            <p:cNvPr id="40" name="Rektangel 39"/>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41" name="Gruppe 40"/>
            <p:cNvGrpSpPr/>
            <p:nvPr/>
          </p:nvGrpSpPr>
          <p:grpSpPr>
            <a:xfrm>
              <a:off x="8626758" y="5484862"/>
              <a:ext cx="252884" cy="433386"/>
              <a:chOff x="5562062" y="5729288"/>
              <a:chExt cx="252884" cy="433386"/>
            </a:xfrm>
          </p:grpSpPr>
          <p:sp>
            <p:nvSpPr>
              <p:cNvPr id="42" name="Kombinationstegning 41"/>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3" name="Kombinationstegning 42"/>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4" name="Rektangel 43"/>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5" name="Kombinationstegning 44"/>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51" name="Gruppe 50"/>
          <p:cNvGrpSpPr/>
          <p:nvPr/>
        </p:nvGrpSpPr>
        <p:grpSpPr>
          <a:xfrm>
            <a:off x="8008459" y="6046583"/>
            <a:ext cx="506208" cy="740320"/>
            <a:chOff x="7633333" y="4880645"/>
            <a:chExt cx="506208" cy="740320"/>
          </a:xfrm>
        </p:grpSpPr>
        <p:sp>
          <p:nvSpPr>
            <p:cNvPr id="52" name="Rektangel 51"/>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53" name="Gruppe 52"/>
            <p:cNvGrpSpPr/>
            <p:nvPr/>
          </p:nvGrpSpPr>
          <p:grpSpPr>
            <a:xfrm>
              <a:off x="7663810" y="5111029"/>
              <a:ext cx="445253" cy="373349"/>
              <a:chOff x="7374328" y="5723244"/>
              <a:chExt cx="445253" cy="373349"/>
            </a:xfrm>
            <a:solidFill>
              <a:schemeClr val="bg1"/>
            </a:solidFill>
          </p:grpSpPr>
          <p:sp>
            <p:nvSpPr>
              <p:cNvPr id="54" name="Tekstboks 53"/>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5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63" name="Gruppe 62"/>
          <p:cNvGrpSpPr/>
          <p:nvPr/>
        </p:nvGrpSpPr>
        <p:grpSpPr>
          <a:xfrm>
            <a:off x="7901261" y="6128770"/>
            <a:ext cx="720602" cy="813667"/>
            <a:chOff x="8393373" y="5293110"/>
            <a:chExt cx="720602" cy="813667"/>
          </a:xfrm>
        </p:grpSpPr>
        <p:sp>
          <p:nvSpPr>
            <p:cNvPr id="64" name="Rektangel 63"/>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65" name="Gruppe 64"/>
            <p:cNvGrpSpPr/>
            <p:nvPr/>
          </p:nvGrpSpPr>
          <p:grpSpPr>
            <a:xfrm>
              <a:off x="8626758" y="5484862"/>
              <a:ext cx="252884" cy="433386"/>
              <a:chOff x="5562062" y="5729288"/>
              <a:chExt cx="252884" cy="433386"/>
            </a:xfrm>
          </p:grpSpPr>
          <p:sp>
            <p:nvSpPr>
              <p:cNvPr id="66" name="Kombinationstegning 65"/>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7" name="Kombinationstegning 66"/>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8" name="Rektangel 67"/>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9" name="Kombinationstegning 68"/>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70" name="Gruppe 69"/>
          <p:cNvGrpSpPr/>
          <p:nvPr/>
        </p:nvGrpSpPr>
        <p:grpSpPr>
          <a:xfrm>
            <a:off x="7984507" y="6117680"/>
            <a:ext cx="506208" cy="740320"/>
            <a:chOff x="7633333" y="4880645"/>
            <a:chExt cx="506208" cy="740320"/>
          </a:xfrm>
        </p:grpSpPr>
        <p:sp>
          <p:nvSpPr>
            <p:cNvPr id="71" name="Rektangel 70"/>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72" name="Gruppe 71"/>
            <p:cNvGrpSpPr/>
            <p:nvPr/>
          </p:nvGrpSpPr>
          <p:grpSpPr>
            <a:xfrm>
              <a:off x="7663810" y="5111029"/>
              <a:ext cx="445253" cy="373349"/>
              <a:chOff x="7374328" y="5723244"/>
              <a:chExt cx="445253" cy="373349"/>
            </a:xfrm>
            <a:solidFill>
              <a:schemeClr val="bg1"/>
            </a:solidFill>
          </p:grpSpPr>
          <p:sp>
            <p:nvSpPr>
              <p:cNvPr id="73" name="Tekstboks 72"/>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7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
        <p:nvSpPr>
          <p:cNvPr id="15" name="Titel 14"/>
          <p:cNvSpPr>
            <a:spLocks noGrp="1"/>
          </p:cNvSpPr>
          <p:nvPr>
            <p:ph type="title"/>
          </p:nvPr>
        </p:nvSpPr>
        <p:spPr/>
        <p:txBody>
          <a:bodyPr/>
          <a:lstStyle/>
          <a:p>
            <a:r>
              <a:rPr lang="da-DK" dirty="0">
                <a:cs typeface="Arial" panose="020B0604020202020204" pitchFamily="34" charset="0"/>
              </a:rPr>
              <a:t>Hvorfor er svovlbrinte interessant?</a:t>
            </a:r>
            <a:endParaRPr lang="da-DK" dirty="0"/>
          </a:p>
        </p:txBody>
      </p:sp>
      <p:pic>
        <p:nvPicPr>
          <p:cNvPr id="36867"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243902" y="1459871"/>
            <a:ext cx="3554413" cy="2219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6" name="Rektangel 55"/>
          <p:cNvSpPr/>
          <p:nvPr/>
        </p:nvSpPr>
        <p:spPr>
          <a:xfrm>
            <a:off x="841188" y="4860534"/>
            <a:ext cx="7713691" cy="830997"/>
          </a:xfrm>
          <a:prstGeom prst="rect">
            <a:avLst/>
          </a:prstGeom>
          <a:solidFill>
            <a:srgbClr val="FFFF00"/>
          </a:solidFill>
        </p:spPr>
        <p:txBody>
          <a:bodyPr wrap="square">
            <a:spAutoFit/>
          </a:bodyPr>
          <a:lstStyle/>
          <a:p>
            <a:r>
              <a:rPr lang="da-DK" sz="2400" i="1" dirty="0">
                <a:latin typeface="Arial" panose="020B0604020202020204" pitchFamily="34" charset="0"/>
                <a:cs typeface="Arial" panose="020B0604020202020204" pitchFamily="34" charset="0"/>
              </a:rPr>
              <a:t>Vi bliver nødt til at forholde os til svovlbrinte, da det på enhver tænkelig måde er uønsket og omkostningsfuldt</a:t>
            </a:r>
          </a:p>
        </p:txBody>
      </p:sp>
    </p:spTree>
    <p:extLst>
      <p:ext uri="{BB962C8B-B14F-4D97-AF65-F5344CB8AC3E}">
        <p14:creationId xmlns:p14="http://schemas.microsoft.com/office/powerpoint/2010/main" val="1629804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down)">
                                      <p:cBhvr>
                                        <p:cTn id="7" dur="500"/>
                                        <p:tgtEl>
                                          <p:spTgt spid="6">
                                            <p:txEl>
                                              <p:pRg st="0" end="0"/>
                                            </p:txEl>
                                          </p:spTgt>
                                        </p:tgtEl>
                                      </p:cBhvr>
                                    </p:animEffect>
                                  </p:childTnLst>
                                </p:cTn>
                              </p:par>
                              <p:par>
                                <p:cTn id="8" presetID="1" presetClass="entr" presetSubtype="0" fill="hold" nodeType="withEffect">
                                  <p:stCondLst>
                                    <p:cond delay="0"/>
                                  </p:stCondLst>
                                  <p:childTnLst>
                                    <p:set>
                                      <p:cBhvr>
                                        <p:cTn id="9" dur="1" fill="hold">
                                          <p:stCondLst>
                                            <p:cond delay="0"/>
                                          </p:stCondLst>
                                        </p:cTn>
                                        <p:tgtEl>
                                          <p:spTgt spid="3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wipe(down)">
                                      <p:cBhvr>
                                        <p:cTn id="14" dur="500"/>
                                        <p:tgtEl>
                                          <p:spTgt spid="6">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wipe(down)">
                                      <p:cBhvr>
                                        <p:cTn id="19" dur="500"/>
                                        <p:tgtEl>
                                          <p:spTgt spid="6">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wipe(down)">
                                      <p:cBhvr>
                                        <p:cTn id="24" dur="500"/>
                                        <p:tgtEl>
                                          <p:spTgt spid="6">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6">
                                            <p:txEl>
                                              <p:pRg st="4" end="4"/>
                                            </p:txEl>
                                          </p:spTgt>
                                        </p:tgtEl>
                                        <p:attrNameLst>
                                          <p:attrName>style.visibility</p:attrName>
                                        </p:attrNameLst>
                                      </p:cBhvr>
                                      <p:to>
                                        <p:strVal val="visible"/>
                                      </p:to>
                                    </p:set>
                                    <p:animEffect transition="in" filter="wipe(down)">
                                      <p:cBhvr>
                                        <p:cTn id="29" dur="500"/>
                                        <p:tgtEl>
                                          <p:spTgt spid="6">
                                            <p:txEl>
                                              <p:pRg st="4" end="4"/>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6867"/>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wipe(up)">
                                      <p:cBhvr>
                                        <p:cTn id="38"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 name="Gruppe 112"/>
          <p:cNvGrpSpPr/>
          <p:nvPr/>
        </p:nvGrpSpPr>
        <p:grpSpPr>
          <a:xfrm>
            <a:off x="8609652" y="6107074"/>
            <a:ext cx="506208" cy="720820"/>
            <a:chOff x="7501762" y="6152504"/>
            <a:chExt cx="506208" cy="720820"/>
          </a:xfrm>
        </p:grpSpPr>
        <p:sp>
          <p:nvSpPr>
            <p:cNvPr id="116" name="Rektangel 115"/>
            <p:cNvSpPr/>
            <p:nvPr/>
          </p:nvSpPr>
          <p:spPr>
            <a:xfrm>
              <a:off x="7501762" y="6152504"/>
              <a:ext cx="506208" cy="7208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117" name="Gruppe 116"/>
            <p:cNvGrpSpPr/>
            <p:nvPr/>
          </p:nvGrpSpPr>
          <p:grpSpPr>
            <a:xfrm>
              <a:off x="7518704" y="6271764"/>
              <a:ext cx="445253" cy="373349"/>
              <a:chOff x="7374328" y="5723244"/>
              <a:chExt cx="445253" cy="373349"/>
            </a:xfrm>
            <a:solidFill>
              <a:schemeClr val="bg1"/>
            </a:solidFill>
          </p:grpSpPr>
          <p:sp>
            <p:nvSpPr>
              <p:cNvPr id="118" name="Tekstboks 117"/>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11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
        <p:nvSpPr>
          <p:cNvPr id="2" name="Titel 1"/>
          <p:cNvSpPr>
            <a:spLocks noGrp="1"/>
          </p:cNvSpPr>
          <p:nvPr>
            <p:ph type="title"/>
          </p:nvPr>
        </p:nvSpPr>
        <p:spPr/>
        <p:txBody>
          <a:bodyPr>
            <a:normAutofit/>
          </a:bodyPr>
          <a:lstStyle/>
          <a:p>
            <a:r>
              <a:rPr lang="da-DK" altLang="da-DK" dirty="0">
                <a:cs typeface="Arial" panose="020B0604020202020204" pitchFamily="34" charset="0"/>
              </a:rPr>
              <a:t>pH og korrosion</a:t>
            </a:r>
            <a:endParaRPr lang="da-DK" dirty="0">
              <a:cs typeface="Arial" panose="020B0604020202020204" pitchFamily="34" charset="0"/>
            </a:endParaRPr>
          </a:p>
        </p:txBody>
      </p:sp>
      <p:sp>
        <p:nvSpPr>
          <p:cNvPr id="7" name="Pladsholder til sidefod 6"/>
          <p:cNvSpPr>
            <a:spLocks noGrp="1"/>
          </p:cNvSpPr>
          <p:nvPr>
            <p:ph type="ftr" sz="quarter" idx="3"/>
          </p:nvPr>
        </p:nvSpPr>
        <p:spPr>
          <a:xfrm>
            <a:off x="602885" y="6400065"/>
            <a:ext cx="5271344"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4" name="Pladsholder til diasnummer 3"/>
          <p:cNvSpPr>
            <a:spLocks noGrp="1"/>
          </p:cNvSpPr>
          <p:nvPr>
            <p:ph type="sldNum" sz="quarter" idx="4"/>
          </p:nvPr>
        </p:nvSpPr>
        <p:spPr/>
        <p:txBody>
          <a:bodyPr/>
          <a:lstStyle/>
          <a:p>
            <a:fld id="{B176D8CF-CB63-3F46-849E-14D1C99437C2}" type="slidenum">
              <a:rPr lang="fr-FR" smtClean="0">
                <a:cs typeface="Arial" panose="020B0604020202020204" pitchFamily="34" charset="0"/>
              </a:rPr>
              <a:pPr/>
              <a:t>40</a:t>
            </a:fld>
            <a:endParaRPr lang="fr-FR" dirty="0">
              <a:cs typeface="Arial" panose="020B0604020202020204" pitchFamily="34" charset="0"/>
            </a:endParaRPr>
          </a:p>
        </p:txBody>
      </p:sp>
      <p:sp>
        <p:nvSpPr>
          <p:cNvPr id="24" name="Rectangle 3"/>
          <p:cNvSpPr>
            <a:spLocks noChangeArrowheads="1"/>
          </p:cNvSpPr>
          <p:nvPr/>
        </p:nvSpPr>
        <p:spPr bwMode="auto">
          <a:xfrm>
            <a:off x="6784610" y="6159493"/>
            <a:ext cx="1554913"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800" b="1" i="1" u="none" dirty="0">
                <a:latin typeface="Arial" panose="020B0604020202020204" pitchFamily="34" charset="0"/>
                <a:cs typeface="Arial" panose="020B0604020202020204" pitchFamily="34" charset="0"/>
              </a:rPr>
              <a:t>Source </a:t>
            </a:r>
            <a:r>
              <a:rPr lang="en-US" altLang="da-DK" sz="800" b="1" i="1" u="none" dirty="0" err="1">
                <a:latin typeface="Arial" panose="020B0604020202020204" pitchFamily="34" charset="0"/>
                <a:cs typeface="Arial" panose="020B0604020202020204" pitchFamily="34" charset="0"/>
              </a:rPr>
              <a:t>L.A.County</a:t>
            </a:r>
            <a:r>
              <a:rPr lang="en-US" altLang="da-DK" sz="800" b="1" i="1" u="none" dirty="0">
                <a:latin typeface="Arial" panose="020B0604020202020204" pitchFamily="34" charset="0"/>
                <a:cs typeface="Arial" panose="020B0604020202020204" pitchFamily="34" charset="0"/>
              </a:rPr>
              <a:t> San District </a:t>
            </a:r>
            <a:endParaRPr lang="en-US" altLang="da-DK" sz="1800" u="none" dirty="0">
              <a:latin typeface="Arial" panose="020B0604020202020204" pitchFamily="34" charset="0"/>
              <a:cs typeface="Arial" panose="020B0604020202020204" pitchFamily="34" charset="0"/>
            </a:endParaRPr>
          </a:p>
        </p:txBody>
      </p:sp>
      <p:grpSp>
        <p:nvGrpSpPr>
          <p:cNvPr id="10" name="Gruppe 9"/>
          <p:cNvGrpSpPr/>
          <p:nvPr/>
        </p:nvGrpSpPr>
        <p:grpSpPr>
          <a:xfrm>
            <a:off x="8350091" y="3271578"/>
            <a:ext cx="391904" cy="2464999"/>
            <a:chOff x="8350091" y="3271578"/>
            <a:chExt cx="391904" cy="2464999"/>
          </a:xfrm>
        </p:grpSpPr>
        <p:sp>
          <p:nvSpPr>
            <p:cNvPr id="101" name="Line 77"/>
            <p:cNvSpPr>
              <a:spLocks noChangeShapeType="1"/>
            </p:cNvSpPr>
            <p:nvPr/>
          </p:nvSpPr>
          <p:spPr bwMode="auto">
            <a:xfrm>
              <a:off x="8350091" y="3271578"/>
              <a:ext cx="3754" cy="2464999"/>
            </a:xfrm>
            <a:prstGeom prst="line">
              <a:avLst/>
            </a:prstGeom>
            <a:noFill/>
            <a:ln w="0">
              <a:solidFill>
                <a:schemeClr val="tx1"/>
              </a:solidFill>
              <a:round/>
              <a:headEnd type="arrow"/>
              <a:tailEnd type="arrow"/>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02" name="Rectangle 80"/>
            <p:cNvSpPr>
              <a:spLocks noChangeArrowheads="1"/>
            </p:cNvSpPr>
            <p:nvPr/>
          </p:nvSpPr>
          <p:spPr bwMode="auto">
            <a:xfrm rot="5400000">
              <a:off x="7515660" y="4362713"/>
              <a:ext cx="217567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da-DK" altLang="da-DK" sz="1800" u="none" dirty="0">
                  <a:latin typeface="Arial" panose="020B0604020202020204" pitchFamily="34" charset="0"/>
                  <a:cs typeface="Arial" panose="020B0604020202020204" pitchFamily="34" charset="0"/>
                </a:rPr>
                <a:t>Korrosivt område</a:t>
              </a:r>
            </a:p>
          </p:txBody>
        </p:sp>
      </p:grpSp>
      <p:grpSp>
        <p:nvGrpSpPr>
          <p:cNvPr id="9" name="Gruppe 8"/>
          <p:cNvGrpSpPr/>
          <p:nvPr/>
        </p:nvGrpSpPr>
        <p:grpSpPr>
          <a:xfrm>
            <a:off x="402781" y="1255594"/>
            <a:ext cx="7660118" cy="4996963"/>
            <a:chOff x="402781" y="1255594"/>
            <a:chExt cx="7660118" cy="4996963"/>
          </a:xfrm>
        </p:grpSpPr>
        <p:sp>
          <p:nvSpPr>
            <p:cNvPr id="5" name="Kombinationstegning 4"/>
            <p:cNvSpPr/>
            <p:nvPr/>
          </p:nvSpPr>
          <p:spPr>
            <a:xfrm>
              <a:off x="4913194" y="1255594"/>
              <a:ext cx="2820249" cy="3963669"/>
            </a:xfrm>
            <a:custGeom>
              <a:avLst/>
              <a:gdLst>
                <a:gd name="connsiteX0" fmla="*/ 0 w 2917222"/>
                <a:gd name="connsiteY0" fmla="*/ 221976 h 4171997"/>
                <a:gd name="connsiteX1" fmla="*/ 122830 w 2917222"/>
                <a:gd name="connsiteY1" fmla="*/ 576818 h 4171997"/>
                <a:gd name="connsiteX2" fmla="*/ 245660 w 2917222"/>
                <a:gd name="connsiteY2" fmla="*/ 617761 h 4171997"/>
                <a:gd name="connsiteX3" fmla="*/ 791570 w 2917222"/>
                <a:gd name="connsiteY3" fmla="*/ 822477 h 4171997"/>
                <a:gd name="connsiteX4" fmla="*/ 1351128 w 2917222"/>
                <a:gd name="connsiteY4" fmla="*/ 1109080 h 4171997"/>
                <a:gd name="connsiteX5" fmla="*/ 1815152 w 2917222"/>
                <a:gd name="connsiteY5" fmla="*/ 1695934 h 4171997"/>
                <a:gd name="connsiteX6" fmla="*/ 2033516 w 2917222"/>
                <a:gd name="connsiteY6" fmla="*/ 2241844 h 4171997"/>
                <a:gd name="connsiteX7" fmla="*/ 2156346 w 2917222"/>
                <a:gd name="connsiteY7" fmla="*/ 2896937 h 4171997"/>
                <a:gd name="connsiteX8" fmla="*/ 2129051 w 2917222"/>
                <a:gd name="connsiteY8" fmla="*/ 3456495 h 4171997"/>
                <a:gd name="connsiteX9" fmla="*/ 1992573 w 2917222"/>
                <a:gd name="connsiteY9" fmla="*/ 3893224 h 4171997"/>
                <a:gd name="connsiteX10" fmla="*/ 2797791 w 2917222"/>
                <a:gd name="connsiteY10" fmla="*/ 3893224 h 4171997"/>
                <a:gd name="connsiteX11" fmla="*/ 2620370 w 2917222"/>
                <a:gd name="connsiteY11" fmla="*/ 358453 h 4171997"/>
                <a:gd name="connsiteX12" fmla="*/ 95534 w 2917222"/>
                <a:gd name="connsiteY12" fmla="*/ 303862 h 4171997"/>
                <a:gd name="connsiteX0" fmla="*/ 0 w 2922330"/>
                <a:gd name="connsiteY0" fmla="*/ 271009 h 4221030"/>
                <a:gd name="connsiteX1" fmla="*/ 122830 w 2922330"/>
                <a:gd name="connsiteY1" fmla="*/ 625851 h 4221030"/>
                <a:gd name="connsiteX2" fmla="*/ 245660 w 2922330"/>
                <a:gd name="connsiteY2" fmla="*/ 666794 h 4221030"/>
                <a:gd name="connsiteX3" fmla="*/ 791570 w 2922330"/>
                <a:gd name="connsiteY3" fmla="*/ 871510 h 4221030"/>
                <a:gd name="connsiteX4" fmla="*/ 1351128 w 2922330"/>
                <a:gd name="connsiteY4" fmla="*/ 1158113 h 4221030"/>
                <a:gd name="connsiteX5" fmla="*/ 1815152 w 2922330"/>
                <a:gd name="connsiteY5" fmla="*/ 1744967 h 4221030"/>
                <a:gd name="connsiteX6" fmla="*/ 2033516 w 2922330"/>
                <a:gd name="connsiteY6" fmla="*/ 2290877 h 4221030"/>
                <a:gd name="connsiteX7" fmla="*/ 2156346 w 2922330"/>
                <a:gd name="connsiteY7" fmla="*/ 2945970 h 4221030"/>
                <a:gd name="connsiteX8" fmla="*/ 2129051 w 2922330"/>
                <a:gd name="connsiteY8" fmla="*/ 3505528 h 4221030"/>
                <a:gd name="connsiteX9" fmla="*/ 1992573 w 2922330"/>
                <a:gd name="connsiteY9" fmla="*/ 3942257 h 4221030"/>
                <a:gd name="connsiteX10" fmla="*/ 2797791 w 2922330"/>
                <a:gd name="connsiteY10" fmla="*/ 3942257 h 4221030"/>
                <a:gd name="connsiteX11" fmla="*/ 2620370 w 2922330"/>
                <a:gd name="connsiteY11" fmla="*/ 407486 h 4221030"/>
                <a:gd name="connsiteX12" fmla="*/ 13647 w 2922330"/>
                <a:gd name="connsiteY12" fmla="*/ 257361 h 4221030"/>
                <a:gd name="connsiteX0" fmla="*/ 0 w 2922330"/>
                <a:gd name="connsiteY0" fmla="*/ 148733 h 4098754"/>
                <a:gd name="connsiteX1" fmla="*/ 122830 w 2922330"/>
                <a:gd name="connsiteY1" fmla="*/ 503575 h 4098754"/>
                <a:gd name="connsiteX2" fmla="*/ 245660 w 2922330"/>
                <a:gd name="connsiteY2" fmla="*/ 544518 h 4098754"/>
                <a:gd name="connsiteX3" fmla="*/ 791570 w 2922330"/>
                <a:gd name="connsiteY3" fmla="*/ 749234 h 4098754"/>
                <a:gd name="connsiteX4" fmla="*/ 1351128 w 2922330"/>
                <a:gd name="connsiteY4" fmla="*/ 1035837 h 4098754"/>
                <a:gd name="connsiteX5" fmla="*/ 1815152 w 2922330"/>
                <a:gd name="connsiteY5" fmla="*/ 1622691 h 4098754"/>
                <a:gd name="connsiteX6" fmla="*/ 2033516 w 2922330"/>
                <a:gd name="connsiteY6" fmla="*/ 2168601 h 4098754"/>
                <a:gd name="connsiteX7" fmla="*/ 2156346 w 2922330"/>
                <a:gd name="connsiteY7" fmla="*/ 2823694 h 4098754"/>
                <a:gd name="connsiteX8" fmla="*/ 2129051 w 2922330"/>
                <a:gd name="connsiteY8" fmla="*/ 3383252 h 4098754"/>
                <a:gd name="connsiteX9" fmla="*/ 1992573 w 2922330"/>
                <a:gd name="connsiteY9" fmla="*/ 3819981 h 4098754"/>
                <a:gd name="connsiteX10" fmla="*/ 2797791 w 2922330"/>
                <a:gd name="connsiteY10" fmla="*/ 3819981 h 4098754"/>
                <a:gd name="connsiteX11" fmla="*/ 2620370 w 2922330"/>
                <a:gd name="connsiteY11" fmla="*/ 285210 h 4098754"/>
                <a:gd name="connsiteX12" fmla="*/ 13647 w 2922330"/>
                <a:gd name="connsiteY12" fmla="*/ 135085 h 4098754"/>
                <a:gd name="connsiteX0" fmla="*/ 0 w 2922330"/>
                <a:gd name="connsiteY0" fmla="*/ 173677 h 4123698"/>
                <a:gd name="connsiteX1" fmla="*/ 122830 w 2922330"/>
                <a:gd name="connsiteY1" fmla="*/ 528519 h 4123698"/>
                <a:gd name="connsiteX2" fmla="*/ 245660 w 2922330"/>
                <a:gd name="connsiteY2" fmla="*/ 569462 h 4123698"/>
                <a:gd name="connsiteX3" fmla="*/ 791570 w 2922330"/>
                <a:gd name="connsiteY3" fmla="*/ 774178 h 4123698"/>
                <a:gd name="connsiteX4" fmla="*/ 1351128 w 2922330"/>
                <a:gd name="connsiteY4" fmla="*/ 1060781 h 4123698"/>
                <a:gd name="connsiteX5" fmla="*/ 1815152 w 2922330"/>
                <a:gd name="connsiteY5" fmla="*/ 1647635 h 4123698"/>
                <a:gd name="connsiteX6" fmla="*/ 2033516 w 2922330"/>
                <a:gd name="connsiteY6" fmla="*/ 2193545 h 4123698"/>
                <a:gd name="connsiteX7" fmla="*/ 2156346 w 2922330"/>
                <a:gd name="connsiteY7" fmla="*/ 2848638 h 4123698"/>
                <a:gd name="connsiteX8" fmla="*/ 2129051 w 2922330"/>
                <a:gd name="connsiteY8" fmla="*/ 3408196 h 4123698"/>
                <a:gd name="connsiteX9" fmla="*/ 1992573 w 2922330"/>
                <a:gd name="connsiteY9" fmla="*/ 3844925 h 4123698"/>
                <a:gd name="connsiteX10" fmla="*/ 2797791 w 2922330"/>
                <a:gd name="connsiteY10" fmla="*/ 3844925 h 4123698"/>
                <a:gd name="connsiteX11" fmla="*/ 2620370 w 2922330"/>
                <a:gd name="connsiteY11" fmla="*/ 310154 h 4123698"/>
                <a:gd name="connsiteX12" fmla="*/ 13647 w 2922330"/>
                <a:gd name="connsiteY12" fmla="*/ 160029 h 4123698"/>
                <a:gd name="connsiteX0" fmla="*/ 0 w 2948675"/>
                <a:gd name="connsiteY0" fmla="*/ 13648 h 3963669"/>
                <a:gd name="connsiteX1" fmla="*/ 122830 w 2948675"/>
                <a:gd name="connsiteY1" fmla="*/ 368490 h 3963669"/>
                <a:gd name="connsiteX2" fmla="*/ 245660 w 2948675"/>
                <a:gd name="connsiteY2" fmla="*/ 409433 h 3963669"/>
                <a:gd name="connsiteX3" fmla="*/ 791570 w 2948675"/>
                <a:gd name="connsiteY3" fmla="*/ 614149 h 3963669"/>
                <a:gd name="connsiteX4" fmla="*/ 1351128 w 2948675"/>
                <a:gd name="connsiteY4" fmla="*/ 900752 h 3963669"/>
                <a:gd name="connsiteX5" fmla="*/ 1815152 w 2948675"/>
                <a:gd name="connsiteY5" fmla="*/ 1487606 h 3963669"/>
                <a:gd name="connsiteX6" fmla="*/ 2033516 w 2948675"/>
                <a:gd name="connsiteY6" fmla="*/ 2033516 h 3963669"/>
                <a:gd name="connsiteX7" fmla="*/ 2156346 w 2948675"/>
                <a:gd name="connsiteY7" fmla="*/ 2688609 h 3963669"/>
                <a:gd name="connsiteX8" fmla="*/ 2129051 w 2948675"/>
                <a:gd name="connsiteY8" fmla="*/ 3248167 h 3963669"/>
                <a:gd name="connsiteX9" fmla="*/ 1992573 w 2948675"/>
                <a:gd name="connsiteY9" fmla="*/ 3684896 h 3963669"/>
                <a:gd name="connsiteX10" fmla="*/ 2797791 w 2948675"/>
                <a:gd name="connsiteY10" fmla="*/ 3684896 h 3963669"/>
                <a:gd name="connsiteX11" fmla="*/ 2620370 w 2948675"/>
                <a:gd name="connsiteY11" fmla="*/ 150125 h 3963669"/>
                <a:gd name="connsiteX12" fmla="*/ 13647 w 2948675"/>
                <a:gd name="connsiteY12" fmla="*/ 0 h 3963669"/>
                <a:gd name="connsiteX0" fmla="*/ 0 w 2948675"/>
                <a:gd name="connsiteY0" fmla="*/ 13648 h 3963669"/>
                <a:gd name="connsiteX1" fmla="*/ 122830 w 2948675"/>
                <a:gd name="connsiteY1" fmla="*/ 368490 h 3963669"/>
                <a:gd name="connsiteX2" fmla="*/ 245660 w 2948675"/>
                <a:gd name="connsiteY2" fmla="*/ 409433 h 3963669"/>
                <a:gd name="connsiteX3" fmla="*/ 791570 w 2948675"/>
                <a:gd name="connsiteY3" fmla="*/ 614149 h 3963669"/>
                <a:gd name="connsiteX4" fmla="*/ 1351128 w 2948675"/>
                <a:gd name="connsiteY4" fmla="*/ 900752 h 3963669"/>
                <a:gd name="connsiteX5" fmla="*/ 1815152 w 2948675"/>
                <a:gd name="connsiteY5" fmla="*/ 1487606 h 3963669"/>
                <a:gd name="connsiteX6" fmla="*/ 2033516 w 2948675"/>
                <a:gd name="connsiteY6" fmla="*/ 2033516 h 3963669"/>
                <a:gd name="connsiteX7" fmla="*/ 2156346 w 2948675"/>
                <a:gd name="connsiteY7" fmla="*/ 2688609 h 3963669"/>
                <a:gd name="connsiteX8" fmla="*/ 2129051 w 2948675"/>
                <a:gd name="connsiteY8" fmla="*/ 3248167 h 3963669"/>
                <a:gd name="connsiteX9" fmla="*/ 1992573 w 2948675"/>
                <a:gd name="connsiteY9" fmla="*/ 3684896 h 3963669"/>
                <a:gd name="connsiteX10" fmla="*/ 2797791 w 2948675"/>
                <a:gd name="connsiteY10" fmla="*/ 3684896 h 3963669"/>
                <a:gd name="connsiteX11" fmla="*/ 2620370 w 2948675"/>
                <a:gd name="connsiteY11" fmla="*/ 150125 h 3963669"/>
                <a:gd name="connsiteX12" fmla="*/ 13647 w 2948675"/>
                <a:gd name="connsiteY12" fmla="*/ 0 h 3963669"/>
                <a:gd name="connsiteX0" fmla="*/ 0 w 2820249"/>
                <a:gd name="connsiteY0" fmla="*/ 13648 h 3963669"/>
                <a:gd name="connsiteX1" fmla="*/ 122830 w 2820249"/>
                <a:gd name="connsiteY1" fmla="*/ 368490 h 3963669"/>
                <a:gd name="connsiteX2" fmla="*/ 245660 w 2820249"/>
                <a:gd name="connsiteY2" fmla="*/ 409433 h 3963669"/>
                <a:gd name="connsiteX3" fmla="*/ 791570 w 2820249"/>
                <a:gd name="connsiteY3" fmla="*/ 614149 h 3963669"/>
                <a:gd name="connsiteX4" fmla="*/ 1351128 w 2820249"/>
                <a:gd name="connsiteY4" fmla="*/ 900752 h 3963669"/>
                <a:gd name="connsiteX5" fmla="*/ 1815152 w 2820249"/>
                <a:gd name="connsiteY5" fmla="*/ 1487606 h 3963669"/>
                <a:gd name="connsiteX6" fmla="*/ 2033516 w 2820249"/>
                <a:gd name="connsiteY6" fmla="*/ 2033516 h 3963669"/>
                <a:gd name="connsiteX7" fmla="*/ 2156346 w 2820249"/>
                <a:gd name="connsiteY7" fmla="*/ 2688609 h 3963669"/>
                <a:gd name="connsiteX8" fmla="*/ 2129051 w 2820249"/>
                <a:gd name="connsiteY8" fmla="*/ 3248167 h 3963669"/>
                <a:gd name="connsiteX9" fmla="*/ 1992573 w 2820249"/>
                <a:gd name="connsiteY9" fmla="*/ 3684896 h 3963669"/>
                <a:gd name="connsiteX10" fmla="*/ 2797791 w 2820249"/>
                <a:gd name="connsiteY10" fmla="*/ 3684896 h 3963669"/>
                <a:gd name="connsiteX11" fmla="*/ 2620370 w 2820249"/>
                <a:gd name="connsiteY11" fmla="*/ 150125 h 3963669"/>
                <a:gd name="connsiteX12" fmla="*/ 13647 w 2820249"/>
                <a:gd name="connsiteY12" fmla="*/ 0 h 396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0249" h="3963669">
                  <a:moveTo>
                    <a:pt x="0" y="13648"/>
                  </a:moveTo>
                  <a:cubicBezTo>
                    <a:pt x="40943" y="158087"/>
                    <a:pt x="81887" y="302526"/>
                    <a:pt x="122830" y="368490"/>
                  </a:cubicBezTo>
                  <a:cubicBezTo>
                    <a:pt x="163773" y="434454"/>
                    <a:pt x="245660" y="409433"/>
                    <a:pt x="245660" y="409433"/>
                  </a:cubicBezTo>
                  <a:cubicBezTo>
                    <a:pt x="357117" y="450376"/>
                    <a:pt x="607325" y="532262"/>
                    <a:pt x="791570" y="614149"/>
                  </a:cubicBezTo>
                  <a:cubicBezTo>
                    <a:pt x="975815" y="696036"/>
                    <a:pt x="1180531" y="755176"/>
                    <a:pt x="1351128" y="900752"/>
                  </a:cubicBezTo>
                  <a:cubicBezTo>
                    <a:pt x="1521725" y="1046328"/>
                    <a:pt x="1701421" y="1298812"/>
                    <a:pt x="1815152" y="1487606"/>
                  </a:cubicBezTo>
                  <a:cubicBezTo>
                    <a:pt x="1928883" y="1676400"/>
                    <a:pt x="1976650" y="1833349"/>
                    <a:pt x="2033516" y="2033516"/>
                  </a:cubicBezTo>
                  <a:cubicBezTo>
                    <a:pt x="2090382" y="2233683"/>
                    <a:pt x="2140424" y="2486167"/>
                    <a:pt x="2156346" y="2688609"/>
                  </a:cubicBezTo>
                  <a:cubicBezTo>
                    <a:pt x="2172268" y="2891051"/>
                    <a:pt x="2156346" y="3082119"/>
                    <a:pt x="2129051" y="3248167"/>
                  </a:cubicBezTo>
                  <a:cubicBezTo>
                    <a:pt x="2101756" y="3414215"/>
                    <a:pt x="1881116" y="3612108"/>
                    <a:pt x="1992573" y="3684896"/>
                  </a:cubicBezTo>
                  <a:cubicBezTo>
                    <a:pt x="2104030" y="3757684"/>
                    <a:pt x="2693158" y="4274025"/>
                    <a:pt x="2797791" y="3684896"/>
                  </a:cubicBezTo>
                  <a:cubicBezTo>
                    <a:pt x="2902424" y="3095768"/>
                    <a:pt x="2606722" y="491319"/>
                    <a:pt x="2620370" y="150125"/>
                  </a:cubicBezTo>
                  <a:cubicBezTo>
                    <a:pt x="2088107" y="150125"/>
                    <a:pt x="1146411" y="28433"/>
                    <a:pt x="13647" y="0"/>
                  </a:cubicBezTo>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13" name="Rectangle 31"/>
            <p:cNvSpPr>
              <a:spLocks noChangeArrowheads="1"/>
            </p:cNvSpPr>
            <p:nvPr/>
          </p:nvSpPr>
          <p:spPr bwMode="auto">
            <a:xfrm>
              <a:off x="1489381" y="3271578"/>
              <a:ext cx="6573517" cy="178565"/>
            </a:xfrm>
            <a:prstGeom prst="rect">
              <a:avLst/>
            </a:prstGeom>
            <a:solidFill>
              <a:srgbClr val="FDEB03"/>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5" name="Rectangle 4"/>
            <p:cNvSpPr>
              <a:spLocks noChangeArrowheads="1"/>
            </p:cNvSpPr>
            <p:nvPr/>
          </p:nvSpPr>
          <p:spPr bwMode="auto">
            <a:xfrm>
              <a:off x="1489382" y="3101069"/>
              <a:ext cx="6569763" cy="155741"/>
            </a:xfrm>
            <a:prstGeom prst="rect">
              <a:avLst/>
            </a:prstGeom>
            <a:solidFill>
              <a:srgbClr val="FF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6" name="Rectangle 5"/>
            <p:cNvSpPr>
              <a:spLocks noChangeArrowheads="1"/>
            </p:cNvSpPr>
            <p:nvPr/>
          </p:nvSpPr>
          <p:spPr bwMode="auto">
            <a:xfrm>
              <a:off x="1489382" y="3421948"/>
              <a:ext cx="6569763" cy="158426"/>
            </a:xfrm>
            <a:prstGeom prst="rect">
              <a:avLst/>
            </a:prstGeom>
            <a:solidFill>
              <a:srgbClr val="FFD8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7" name="Rectangle 6"/>
            <p:cNvSpPr>
              <a:spLocks noChangeArrowheads="1"/>
            </p:cNvSpPr>
            <p:nvPr/>
          </p:nvSpPr>
          <p:spPr bwMode="auto">
            <a:xfrm>
              <a:off x="1489382" y="3580374"/>
              <a:ext cx="6569763" cy="155741"/>
            </a:xfrm>
            <a:prstGeom prst="rect">
              <a:avLst/>
            </a:prstGeom>
            <a:solidFill>
              <a:srgbClr val="FFB1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8" name="Rectangle 7"/>
            <p:cNvSpPr>
              <a:spLocks noChangeArrowheads="1"/>
            </p:cNvSpPr>
            <p:nvPr/>
          </p:nvSpPr>
          <p:spPr bwMode="auto">
            <a:xfrm>
              <a:off x="1489382" y="3736115"/>
              <a:ext cx="6569763" cy="157083"/>
            </a:xfrm>
            <a:prstGeom prst="rect">
              <a:avLst/>
            </a:prstGeom>
            <a:solidFill>
              <a:srgbClr val="FF9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9" name="Rectangle 8"/>
            <p:cNvSpPr>
              <a:spLocks noChangeArrowheads="1"/>
            </p:cNvSpPr>
            <p:nvPr/>
          </p:nvSpPr>
          <p:spPr bwMode="auto">
            <a:xfrm>
              <a:off x="1489382" y="3893198"/>
              <a:ext cx="6569763" cy="155741"/>
            </a:xfrm>
            <a:prstGeom prst="rect">
              <a:avLst/>
            </a:prstGeom>
            <a:solidFill>
              <a:srgbClr val="FF69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0" name="Rectangle 9"/>
            <p:cNvSpPr>
              <a:spLocks noChangeArrowheads="1"/>
            </p:cNvSpPr>
            <p:nvPr/>
          </p:nvSpPr>
          <p:spPr bwMode="auto">
            <a:xfrm>
              <a:off x="1489382" y="4048939"/>
              <a:ext cx="6569763" cy="158426"/>
            </a:xfrm>
            <a:prstGeom prst="rect">
              <a:avLst/>
            </a:prstGeom>
            <a:solidFill>
              <a:srgbClr val="FF43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1" name="Rectangle 10"/>
            <p:cNvSpPr>
              <a:spLocks noChangeArrowheads="1"/>
            </p:cNvSpPr>
            <p:nvPr/>
          </p:nvSpPr>
          <p:spPr bwMode="auto">
            <a:xfrm>
              <a:off x="1489382" y="4207365"/>
              <a:ext cx="6569763" cy="155741"/>
            </a:xfrm>
            <a:prstGeom prst="rect">
              <a:avLst/>
            </a:prstGeom>
            <a:solidFill>
              <a:srgbClr val="FF21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Rectangle 11"/>
            <p:cNvSpPr>
              <a:spLocks noChangeArrowheads="1"/>
            </p:cNvSpPr>
            <p:nvPr/>
          </p:nvSpPr>
          <p:spPr bwMode="auto">
            <a:xfrm>
              <a:off x="1489382" y="4363105"/>
              <a:ext cx="6569763" cy="155741"/>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3" name="Rectangle 12"/>
            <p:cNvSpPr>
              <a:spLocks noChangeArrowheads="1"/>
            </p:cNvSpPr>
            <p:nvPr/>
          </p:nvSpPr>
          <p:spPr bwMode="auto">
            <a:xfrm>
              <a:off x="1489382" y="4518846"/>
              <a:ext cx="6569763" cy="155741"/>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4" name="Rectangle 13"/>
            <p:cNvSpPr>
              <a:spLocks noChangeArrowheads="1"/>
            </p:cNvSpPr>
            <p:nvPr/>
          </p:nvSpPr>
          <p:spPr bwMode="auto">
            <a:xfrm>
              <a:off x="1489382" y="4674587"/>
              <a:ext cx="6569763" cy="155741"/>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5" name="Rectangle 14"/>
            <p:cNvSpPr>
              <a:spLocks noChangeArrowheads="1"/>
            </p:cNvSpPr>
            <p:nvPr/>
          </p:nvSpPr>
          <p:spPr bwMode="auto">
            <a:xfrm>
              <a:off x="1489382" y="4830327"/>
              <a:ext cx="6569763" cy="158426"/>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6" name="Rectangle 15"/>
            <p:cNvSpPr>
              <a:spLocks noChangeArrowheads="1"/>
            </p:cNvSpPr>
            <p:nvPr/>
          </p:nvSpPr>
          <p:spPr bwMode="auto">
            <a:xfrm>
              <a:off x="1489382" y="4988753"/>
              <a:ext cx="6569763" cy="157083"/>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7" name="Rectangle 16"/>
            <p:cNvSpPr>
              <a:spLocks noChangeArrowheads="1"/>
            </p:cNvSpPr>
            <p:nvPr/>
          </p:nvSpPr>
          <p:spPr bwMode="auto">
            <a:xfrm>
              <a:off x="1489382" y="5145836"/>
              <a:ext cx="6569763" cy="155741"/>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8" name="Rectangle 17"/>
            <p:cNvSpPr>
              <a:spLocks noChangeArrowheads="1"/>
            </p:cNvSpPr>
            <p:nvPr/>
          </p:nvSpPr>
          <p:spPr bwMode="auto">
            <a:xfrm>
              <a:off x="1489382" y="5301577"/>
              <a:ext cx="6569763" cy="153055"/>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9" name="Rectangle 18"/>
            <p:cNvSpPr>
              <a:spLocks noChangeArrowheads="1"/>
            </p:cNvSpPr>
            <p:nvPr/>
          </p:nvSpPr>
          <p:spPr bwMode="auto">
            <a:xfrm>
              <a:off x="1489382" y="5454633"/>
              <a:ext cx="6569763" cy="150370"/>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0" name="Rectangle 19"/>
            <p:cNvSpPr>
              <a:spLocks noChangeArrowheads="1"/>
            </p:cNvSpPr>
            <p:nvPr/>
          </p:nvSpPr>
          <p:spPr bwMode="auto">
            <a:xfrm>
              <a:off x="1489382" y="5605003"/>
              <a:ext cx="6569763" cy="150370"/>
            </a:xfrm>
            <a:prstGeom prst="rect">
              <a:avLst/>
            </a:prstGeom>
            <a:solidFill>
              <a:srgbClr val="FF00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1" name="Rectangle 20"/>
            <p:cNvSpPr>
              <a:spLocks noChangeArrowheads="1"/>
            </p:cNvSpPr>
            <p:nvPr/>
          </p:nvSpPr>
          <p:spPr bwMode="auto">
            <a:xfrm>
              <a:off x="1489382" y="1426856"/>
              <a:ext cx="6562254" cy="155741"/>
            </a:xfrm>
            <a:prstGeom prst="rect">
              <a:avLst/>
            </a:prstGeom>
            <a:solidFill>
              <a:srgbClr val="00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2" name="Rectangle 21"/>
            <p:cNvSpPr>
              <a:spLocks noChangeArrowheads="1"/>
            </p:cNvSpPr>
            <p:nvPr/>
          </p:nvSpPr>
          <p:spPr bwMode="auto">
            <a:xfrm>
              <a:off x="1489382" y="1582597"/>
              <a:ext cx="6562254" cy="155741"/>
            </a:xfrm>
            <a:prstGeom prst="rect">
              <a:avLst/>
            </a:prstGeom>
            <a:solidFill>
              <a:srgbClr val="18FF00"/>
            </a:solidFill>
            <a:ln w="9525">
              <a:noFill/>
              <a:miter lim="800000"/>
              <a:headEnd/>
              <a:tailEnd/>
            </a:ln>
          </p:spPr>
          <p:txBody>
            <a:bodyPr/>
            <a:lstStyle/>
            <a:p>
              <a:pPr>
                <a:defRPr/>
              </a:pPr>
              <a:endParaRPr lang="en-US"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3" name="Rectangle 22"/>
            <p:cNvSpPr>
              <a:spLocks noChangeArrowheads="1"/>
            </p:cNvSpPr>
            <p:nvPr/>
          </p:nvSpPr>
          <p:spPr bwMode="auto">
            <a:xfrm>
              <a:off x="1489382" y="1738338"/>
              <a:ext cx="6562254" cy="155741"/>
            </a:xfrm>
            <a:prstGeom prst="rect">
              <a:avLst/>
            </a:prstGeom>
            <a:solidFill>
              <a:srgbClr val="2F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4" name="Rectangle 23"/>
            <p:cNvSpPr>
              <a:spLocks noChangeArrowheads="1"/>
            </p:cNvSpPr>
            <p:nvPr/>
          </p:nvSpPr>
          <p:spPr bwMode="auto">
            <a:xfrm>
              <a:off x="1489382" y="1894078"/>
              <a:ext cx="6562254" cy="154398"/>
            </a:xfrm>
            <a:prstGeom prst="rect">
              <a:avLst/>
            </a:prstGeom>
            <a:solidFill>
              <a:srgbClr val="46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5" name="Rectangle 24"/>
            <p:cNvSpPr>
              <a:spLocks noChangeArrowheads="1"/>
            </p:cNvSpPr>
            <p:nvPr/>
          </p:nvSpPr>
          <p:spPr bwMode="auto">
            <a:xfrm>
              <a:off x="1489382" y="2048477"/>
              <a:ext cx="6562254" cy="153055"/>
            </a:xfrm>
            <a:prstGeom prst="rect">
              <a:avLst/>
            </a:prstGeom>
            <a:solidFill>
              <a:srgbClr val="5E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 name="Rectangle 25"/>
            <p:cNvSpPr>
              <a:spLocks noChangeArrowheads="1"/>
            </p:cNvSpPr>
            <p:nvPr/>
          </p:nvSpPr>
          <p:spPr bwMode="auto">
            <a:xfrm>
              <a:off x="1489382" y="2201532"/>
              <a:ext cx="6562254" cy="150370"/>
            </a:xfrm>
            <a:prstGeom prst="rect">
              <a:avLst/>
            </a:prstGeom>
            <a:solidFill>
              <a:srgbClr val="75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7" name="Rectangle 26"/>
            <p:cNvSpPr>
              <a:spLocks noChangeArrowheads="1"/>
            </p:cNvSpPr>
            <p:nvPr/>
          </p:nvSpPr>
          <p:spPr bwMode="auto">
            <a:xfrm>
              <a:off x="1489382" y="2351902"/>
              <a:ext cx="6562254" cy="153055"/>
            </a:xfrm>
            <a:prstGeom prst="rect">
              <a:avLst/>
            </a:prstGeom>
            <a:solidFill>
              <a:srgbClr val="8C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8" name="Rectangle 27"/>
            <p:cNvSpPr>
              <a:spLocks noChangeArrowheads="1"/>
            </p:cNvSpPr>
            <p:nvPr/>
          </p:nvSpPr>
          <p:spPr bwMode="auto">
            <a:xfrm>
              <a:off x="1489382" y="2504958"/>
              <a:ext cx="6562254" cy="153055"/>
            </a:xfrm>
            <a:prstGeom prst="rect">
              <a:avLst/>
            </a:prstGeom>
            <a:solidFill>
              <a:srgbClr val="A3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9" name="Rectangle 28"/>
            <p:cNvSpPr>
              <a:spLocks noChangeArrowheads="1"/>
            </p:cNvSpPr>
            <p:nvPr/>
          </p:nvSpPr>
          <p:spPr bwMode="auto">
            <a:xfrm>
              <a:off x="1489382" y="2658013"/>
              <a:ext cx="6562254" cy="151713"/>
            </a:xfrm>
            <a:prstGeom prst="rect">
              <a:avLst/>
            </a:prstGeom>
            <a:solidFill>
              <a:srgbClr val="BA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0" name="Rectangle 29"/>
            <p:cNvSpPr>
              <a:spLocks noChangeArrowheads="1"/>
            </p:cNvSpPr>
            <p:nvPr/>
          </p:nvSpPr>
          <p:spPr bwMode="auto">
            <a:xfrm>
              <a:off x="1489382" y="2809726"/>
              <a:ext cx="6562254" cy="153055"/>
            </a:xfrm>
            <a:prstGeom prst="rect">
              <a:avLst/>
            </a:prstGeom>
            <a:solidFill>
              <a:srgbClr val="D2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1" name="Rectangle 30"/>
            <p:cNvSpPr>
              <a:spLocks noChangeArrowheads="1"/>
            </p:cNvSpPr>
            <p:nvPr/>
          </p:nvSpPr>
          <p:spPr bwMode="auto">
            <a:xfrm>
              <a:off x="1489382" y="2962782"/>
              <a:ext cx="6562254" cy="153055"/>
            </a:xfrm>
            <a:prstGeom prst="rect">
              <a:avLst/>
            </a:prstGeom>
            <a:solidFill>
              <a:srgbClr val="E9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2" name="Rectangle 31"/>
            <p:cNvSpPr>
              <a:spLocks noChangeArrowheads="1"/>
            </p:cNvSpPr>
            <p:nvPr/>
          </p:nvSpPr>
          <p:spPr bwMode="auto">
            <a:xfrm>
              <a:off x="1489382" y="3115837"/>
              <a:ext cx="6562254" cy="147685"/>
            </a:xfrm>
            <a:prstGeom prst="rect">
              <a:avLst/>
            </a:prstGeom>
            <a:solidFill>
              <a:srgbClr val="FFFF00"/>
            </a:solidFill>
            <a:ln w="9525">
              <a:no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3" name="Rectangle 32"/>
            <p:cNvSpPr>
              <a:spLocks noChangeArrowheads="1"/>
            </p:cNvSpPr>
            <p:nvPr/>
          </p:nvSpPr>
          <p:spPr bwMode="auto">
            <a:xfrm>
              <a:off x="1489382" y="1426856"/>
              <a:ext cx="6562254" cy="1839351"/>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4" name="Rectangle 33"/>
            <p:cNvSpPr>
              <a:spLocks noChangeArrowheads="1"/>
            </p:cNvSpPr>
            <p:nvPr/>
          </p:nvSpPr>
          <p:spPr bwMode="auto">
            <a:xfrm>
              <a:off x="1489382" y="1429542"/>
              <a:ext cx="6573517"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5" name="Rectangle 34"/>
            <p:cNvSpPr>
              <a:spLocks noChangeArrowheads="1"/>
            </p:cNvSpPr>
            <p:nvPr/>
          </p:nvSpPr>
          <p:spPr bwMode="auto">
            <a:xfrm>
              <a:off x="1489382" y="1429542"/>
              <a:ext cx="668239"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6" name="Rectangle 35"/>
            <p:cNvSpPr>
              <a:spLocks noChangeArrowheads="1"/>
            </p:cNvSpPr>
            <p:nvPr/>
          </p:nvSpPr>
          <p:spPr bwMode="auto">
            <a:xfrm>
              <a:off x="2153866" y="1429542"/>
              <a:ext cx="386677"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7" name="Rectangle 36"/>
            <p:cNvSpPr>
              <a:spLocks noChangeArrowheads="1"/>
            </p:cNvSpPr>
            <p:nvPr/>
          </p:nvSpPr>
          <p:spPr bwMode="auto">
            <a:xfrm>
              <a:off x="2536790" y="1429542"/>
              <a:ext cx="287192"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2" name="Rectangle 37"/>
            <p:cNvSpPr>
              <a:spLocks noChangeArrowheads="1"/>
            </p:cNvSpPr>
            <p:nvPr/>
          </p:nvSpPr>
          <p:spPr bwMode="auto">
            <a:xfrm>
              <a:off x="2820228" y="1429542"/>
              <a:ext cx="227126"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3" name="Rectangle 38"/>
            <p:cNvSpPr>
              <a:spLocks noChangeArrowheads="1"/>
            </p:cNvSpPr>
            <p:nvPr/>
          </p:nvSpPr>
          <p:spPr bwMode="auto">
            <a:xfrm>
              <a:off x="3043600" y="1429542"/>
              <a:ext cx="195216"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5" name="Rectangle 39"/>
            <p:cNvSpPr>
              <a:spLocks noChangeArrowheads="1"/>
            </p:cNvSpPr>
            <p:nvPr/>
          </p:nvSpPr>
          <p:spPr bwMode="auto">
            <a:xfrm>
              <a:off x="3235062" y="1429542"/>
              <a:ext cx="163306"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6" name="Rectangle 40"/>
            <p:cNvSpPr>
              <a:spLocks noChangeArrowheads="1"/>
            </p:cNvSpPr>
            <p:nvPr/>
          </p:nvSpPr>
          <p:spPr bwMode="auto">
            <a:xfrm>
              <a:off x="3394613" y="1429542"/>
              <a:ext cx="131395"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7" name="Rectangle 41"/>
            <p:cNvSpPr>
              <a:spLocks noChangeArrowheads="1"/>
            </p:cNvSpPr>
            <p:nvPr/>
          </p:nvSpPr>
          <p:spPr bwMode="auto">
            <a:xfrm>
              <a:off x="3522254" y="1429542"/>
              <a:ext cx="99485"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8" name="Rectangle 42"/>
            <p:cNvSpPr>
              <a:spLocks noChangeArrowheads="1"/>
            </p:cNvSpPr>
            <p:nvPr/>
          </p:nvSpPr>
          <p:spPr bwMode="auto">
            <a:xfrm>
              <a:off x="3623616" y="1429542"/>
              <a:ext cx="52558"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69" name="Rectangle 43"/>
            <p:cNvSpPr>
              <a:spLocks noChangeArrowheads="1"/>
            </p:cNvSpPr>
            <p:nvPr/>
          </p:nvSpPr>
          <p:spPr bwMode="auto">
            <a:xfrm>
              <a:off x="3678051" y="1429542"/>
              <a:ext cx="671993"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0" name="Rectangle 44"/>
            <p:cNvSpPr>
              <a:spLocks noChangeArrowheads="1"/>
            </p:cNvSpPr>
            <p:nvPr/>
          </p:nvSpPr>
          <p:spPr bwMode="auto">
            <a:xfrm>
              <a:off x="4346290" y="1429542"/>
              <a:ext cx="382923"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1" name="Rectangle 45"/>
            <p:cNvSpPr>
              <a:spLocks noChangeArrowheads="1"/>
            </p:cNvSpPr>
            <p:nvPr/>
          </p:nvSpPr>
          <p:spPr bwMode="auto">
            <a:xfrm>
              <a:off x="4725459" y="1429542"/>
              <a:ext cx="290947"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2" name="Rectangle 46"/>
            <p:cNvSpPr>
              <a:spLocks noChangeArrowheads="1"/>
            </p:cNvSpPr>
            <p:nvPr/>
          </p:nvSpPr>
          <p:spPr bwMode="auto">
            <a:xfrm>
              <a:off x="5012652" y="1429542"/>
              <a:ext cx="223372"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3" name="Rectangle 47"/>
            <p:cNvSpPr>
              <a:spLocks noChangeArrowheads="1"/>
            </p:cNvSpPr>
            <p:nvPr/>
          </p:nvSpPr>
          <p:spPr bwMode="auto">
            <a:xfrm>
              <a:off x="5232269" y="1429542"/>
              <a:ext cx="195216"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4" name="Rectangle 48"/>
            <p:cNvSpPr>
              <a:spLocks noChangeArrowheads="1"/>
            </p:cNvSpPr>
            <p:nvPr/>
          </p:nvSpPr>
          <p:spPr bwMode="auto">
            <a:xfrm>
              <a:off x="5423731" y="1429542"/>
              <a:ext cx="163306"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5" name="Rectangle 49"/>
            <p:cNvSpPr>
              <a:spLocks noChangeArrowheads="1"/>
            </p:cNvSpPr>
            <p:nvPr/>
          </p:nvSpPr>
          <p:spPr bwMode="auto">
            <a:xfrm>
              <a:off x="5579528" y="1429542"/>
              <a:ext cx="133272"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6" name="Rectangle 50"/>
            <p:cNvSpPr>
              <a:spLocks noChangeArrowheads="1"/>
            </p:cNvSpPr>
            <p:nvPr/>
          </p:nvSpPr>
          <p:spPr bwMode="auto">
            <a:xfrm>
              <a:off x="5710924" y="1429542"/>
              <a:ext cx="95731"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7" name="Rectangle 51"/>
            <p:cNvSpPr>
              <a:spLocks noChangeArrowheads="1"/>
            </p:cNvSpPr>
            <p:nvPr/>
          </p:nvSpPr>
          <p:spPr bwMode="auto">
            <a:xfrm>
              <a:off x="5802900" y="1429542"/>
              <a:ext cx="71329"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8" name="Rectangle 52"/>
            <p:cNvSpPr>
              <a:spLocks noChangeArrowheads="1"/>
            </p:cNvSpPr>
            <p:nvPr/>
          </p:nvSpPr>
          <p:spPr bwMode="auto">
            <a:xfrm>
              <a:off x="5866721" y="1429542"/>
              <a:ext cx="673870"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9" name="Rectangle 53"/>
            <p:cNvSpPr>
              <a:spLocks noChangeArrowheads="1"/>
            </p:cNvSpPr>
            <p:nvPr/>
          </p:nvSpPr>
          <p:spPr bwMode="auto">
            <a:xfrm>
              <a:off x="6533082" y="1429542"/>
              <a:ext cx="384800"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0" name="Rectangle 54"/>
            <p:cNvSpPr>
              <a:spLocks noChangeArrowheads="1"/>
            </p:cNvSpPr>
            <p:nvPr/>
          </p:nvSpPr>
          <p:spPr bwMode="auto">
            <a:xfrm>
              <a:off x="6914129" y="1429542"/>
              <a:ext cx="290947"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1" name="Rectangle 55"/>
            <p:cNvSpPr>
              <a:spLocks noChangeArrowheads="1"/>
            </p:cNvSpPr>
            <p:nvPr/>
          </p:nvSpPr>
          <p:spPr bwMode="auto">
            <a:xfrm>
              <a:off x="7201321" y="1429542"/>
              <a:ext cx="227126"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2" name="Rectangle 56"/>
            <p:cNvSpPr>
              <a:spLocks noChangeArrowheads="1"/>
            </p:cNvSpPr>
            <p:nvPr/>
          </p:nvSpPr>
          <p:spPr bwMode="auto">
            <a:xfrm>
              <a:off x="7424693" y="1429542"/>
              <a:ext cx="193339"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3" name="Rectangle 57"/>
            <p:cNvSpPr>
              <a:spLocks noChangeArrowheads="1"/>
            </p:cNvSpPr>
            <p:nvPr/>
          </p:nvSpPr>
          <p:spPr bwMode="auto">
            <a:xfrm>
              <a:off x="7614278" y="1429542"/>
              <a:ext cx="161428"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4" name="Rectangle 58"/>
            <p:cNvSpPr>
              <a:spLocks noChangeArrowheads="1"/>
            </p:cNvSpPr>
            <p:nvPr/>
          </p:nvSpPr>
          <p:spPr bwMode="auto">
            <a:xfrm>
              <a:off x="7771952" y="1429542"/>
              <a:ext cx="129518"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5" name="Rectangle 59"/>
            <p:cNvSpPr>
              <a:spLocks noChangeArrowheads="1"/>
            </p:cNvSpPr>
            <p:nvPr/>
          </p:nvSpPr>
          <p:spPr bwMode="auto">
            <a:xfrm>
              <a:off x="7897716" y="1429542"/>
              <a:ext cx="101362"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6" name="Rectangle 60"/>
            <p:cNvSpPr>
              <a:spLocks noChangeArrowheads="1"/>
            </p:cNvSpPr>
            <p:nvPr/>
          </p:nvSpPr>
          <p:spPr bwMode="auto">
            <a:xfrm>
              <a:off x="7995324" y="1429542"/>
              <a:ext cx="67575" cy="4328517"/>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7" name="Rectangle 61"/>
            <p:cNvSpPr>
              <a:spLocks noChangeArrowheads="1"/>
            </p:cNvSpPr>
            <p:nvPr/>
          </p:nvSpPr>
          <p:spPr bwMode="auto">
            <a:xfrm>
              <a:off x="1299797" y="5752688"/>
              <a:ext cx="6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endParaRPr lang="en-US" altLang="da-DK" sz="2000" u="none" dirty="0">
                <a:latin typeface="Arial" panose="020B0604020202020204" pitchFamily="34" charset="0"/>
                <a:cs typeface="Arial" panose="020B0604020202020204" pitchFamily="34" charset="0"/>
              </a:endParaRPr>
            </a:p>
          </p:txBody>
        </p:sp>
        <p:sp>
          <p:nvSpPr>
            <p:cNvPr id="88" name="Rectangle 63"/>
            <p:cNvSpPr>
              <a:spLocks noChangeArrowheads="1"/>
            </p:cNvSpPr>
            <p:nvPr/>
          </p:nvSpPr>
          <p:spPr bwMode="auto">
            <a:xfrm>
              <a:off x="5025791" y="5762086"/>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600" u="none" dirty="0">
                  <a:latin typeface="Arial" panose="020B0604020202020204" pitchFamily="34" charset="0"/>
                  <a:cs typeface="Arial" panose="020B0604020202020204" pitchFamily="34" charset="0"/>
                </a:rPr>
                <a:t>100 </a:t>
              </a:r>
            </a:p>
          </p:txBody>
        </p:sp>
        <p:sp>
          <p:nvSpPr>
            <p:cNvPr id="89" name="Rectangle 64"/>
            <p:cNvSpPr>
              <a:spLocks noChangeArrowheads="1"/>
            </p:cNvSpPr>
            <p:nvPr/>
          </p:nvSpPr>
          <p:spPr bwMode="auto">
            <a:xfrm>
              <a:off x="7554211" y="5774169"/>
              <a:ext cx="9938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400" u="none" dirty="0">
                  <a:latin typeface="Arial" panose="020B0604020202020204" pitchFamily="34" charset="0"/>
                  <a:cs typeface="Arial" panose="020B0604020202020204" pitchFamily="34" charset="0"/>
                </a:rPr>
                <a:t>8</a:t>
              </a:r>
            </a:p>
          </p:txBody>
        </p:sp>
        <p:sp>
          <p:nvSpPr>
            <p:cNvPr id="90" name="Rectangle 65"/>
            <p:cNvSpPr>
              <a:spLocks noChangeArrowheads="1"/>
            </p:cNvSpPr>
            <p:nvPr/>
          </p:nvSpPr>
          <p:spPr bwMode="auto">
            <a:xfrm>
              <a:off x="1496890" y="5975558"/>
              <a:ext cx="487312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da-DK" altLang="da-DK" sz="1800" u="none" dirty="0">
                  <a:latin typeface="Arial" panose="020B0604020202020204" pitchFamily="34" charset="0"/>
                  <a:cs typeface="Arial" panose="020B0604020202020204" pitchFamily="34" charset="0"/>
                </a:rPr>
                <a:t>Funktionslevetid ud fra korrosionshastighed (år)</a:t>
              </a:r>
            </a:p>
          </p:txBody>
        </p:sp>
        <p:sp>
          <p:nvSpPr>
            <p:cNvPr id="91" name="Rectangle 66"/>
            <p:cNvSpPr>
              <a:spLocks noChangeArrowheads="1"/>
            </p:cNvSpPr>
            <p:nvPr/>
          </p:nvSpPr>
          <p:spPr bwMode="auto">
            <a:xfrm>
              <a:off x="1489382" y="1429542"/>
              <a:ext cx="6573517" cy="621620"/>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92" name="Rectangle 67"/>
            <p:cNvSpPr>
              <a:spLocks noChangeArrowheads="1"/>
            </p:cNvSpPr>
            <p:nvPr/>
          </p:nvSpPr>
          <p:spPr bwMode="auto">
            <a:xfrm>
              <a:off x="1489382" y="2048477"/>
              <a:ext cx="6573517" cy="620278"/>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93" name="Rectangle 68"/>
            <p:cNvSpPr>
              <a:spLocks noChangeArrowheads="1"/>
            </p:cNvSpPr>
            <p:nvPr/>
          </p:nvSpPr>
          <p:spPr bwMode="auto">
            <a:xfrm>
              <a:off x="1489382" y="2666069"/>
              <a:ext cx="6573517" cy="621620"/>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94" name="Rectangle 69"/>
            <p:cNvSpPr>
              <a:spLocks noChangeArrowheads="1"/>
            </p:cNvSpPr>
            <p:nvPr/>
          </p:nvSpPr>
          <p:spPr bwMode="auto">
            <a:xfrm>
              <a:off x="1091442" y="1303338"/>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2000" u="none" dirty="0">
                  <a:latin typeface="Arial" panose="020B0604020202020204" pitchFamily="34" charset="0"/>
                  <a:cs typeface="Arial" panose="020B0604020202020204" pitchFamily="34" charset="0"/>
                </a:rPr>
                <a:t>7</a:t>
              </a:r>
            </a:p>
          </p:txBody>
        </p:sp>
        <p:sp>
          <p:nvSpPr>
            <p:cNvPr id="95" name="Rectangle 70"/>
            <p:cNvSpPr>
              <a:spLocks noChangeArrowheads="1"/>
            </p:cNvSpPr>
            <p:nvPr/>
          </p:nvSpPr>
          <p:spPr bwMode="auto">
            <a:xfrm>
              <a:off x="1076425" y="1908847"/>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2000" u="none" dirty="0">
                  <a:latin typeface="Arial" panose="020B0604020202020204" pitchFamily="34" charset="0"/>
                  <a:cs typeface="Arial" panose="020B0604020202020204" pitchFamily="34" charset="0"/>
                </a:rPr>
                <a:t>6</a:t>
              </a:r>
            </a:p>
          </p:txBody>
        </p:sp>
        <p:sp>
          <p:nvSpPr>
            <p:cNvPr id="96" name="Rectangle 71"/>
            <p:cNvSpPr>
              <a:spLocks noChangeArrowheads="1"/>
            </p:cNvSpPr>
            <p:nvPr/>
          </p:nvSpPr>
          <p:spPr bwMode="auto">
            <a:xfrm>
              <a:off x="1076425" y="2514356"/>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2000" dirty="0">
                  <a:latin typeface="Arial" panose="020B0604020202020204" pitchFamily="34" charset="0"/>
                  <a:cs typeface="Arial" panose="020B0604020202020204" pitchFamily="34" charset="0"/>
                </a:rPr>
                <a:t>5</a:t>
              </a:r>
            </a:p>
          </p:txBody>
        </p:sp>
        <p:sp>
          <p:nvSpPr>
            <p:cNvPr id="97" name="Rectangle 72"/>
            <p:cNvSpPr>
              <a:spLocks noChangeArrowheads="1"/>
            </p:cNvSpPr>
            <p:nvPr/>
          </p:nvSpPr>
          <p:spPr bwMode="auto">
            <a:xfrm>
              <a:off x="1489382" y="4518846"/>
              <a:ext cx="6573517" cy="621620"/>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98" name="Rectangle 73"/>
            <p:cNvSpPr>
              <a:spLocks noChangeArrowheads="1"/>
            </p:cNvSpPr>
            <p:nvPr/>
          </p:nvSpPr>
          <p:spPr bwMode="auto">
            <a:xfrm>
              <a:off x="1489382" y="5137781"/>
              <a:ext cx="6573517" cy="620278"/>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99" name="Rectangle 74"/>
            <p:cNvSpPr>
              <a:spLocks noChangeArrowheads="1"/>
            </p:cNvSpPr>
            <p:nvPr/>
          </p:nvSpPr>
          <p:spPr bwMode="auto">
            <a:xfrm>
              <a:off x="1068917" y="4960559"/>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2000" u="none" dirty="0">
                  <a:latin typeface="Arial" panose="020B0604020202020204" pitchFamily="34" charset="0"/>
                  <a:cs typeface="Arial" panose="020B0604020202020204" pitchFamily="34" charset="0"/>
                </a:rPr>
                <a:t>1</a:t>
              </a:r>
            </a:p>
          </p:txBody>
        </p:sp>
        <p:sp>
          <p:nvSpPr>
            <p:cNvPr id="100" name="Rectangle 75"/>
            <p:cNvSpPr>
              <a:spLocks noChangeArrowheads="1"/>
            </p:cNvSpPr>
            <p:nvPr/>
          </p:nvSpPr>
          <p:spPr bwMode="auto">
            <a:xfrm>
              <a:off x="1076425" y="5523105"/>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2000" u="none" dirty="0">
                  <a:latin typeface="Arial" panose="020B0604020202020204" pitchFamily="34" charset="0"/>
                  <a:cs typeface="Arial" panose="020B0604020202020204" pitchFamily="34" charset="0"/>
                </a:rPr>
                <a:t>0</a:t>
              </a:r>
            </a:p>
          </p:txBody>
        </p:sp>
        <p:sp>
          <p:nvSpPr>
            <p:cNvPr id="103" name="Rectangle 83"/>
            <p:cNvSpPr>
              <a:spLocks noChangeArrowheads="1"/>
            </p:cNvSpPr>
            <p:nvPr/>
          </p:nvSpPr>
          <p:spPr bwMode="auto">
            <a:xfrm>
              <a:off x="1068917" y="3142689"/>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2000" u="none" dirty="0">
                  <a:latin typeface="Arial" panose="020B0604020202020204" pitchFamily="34" charset="0"/>
                  <a:cs typeface="Arial" panose="020B0604020202020204" pitchFamily="34" charset="0"/>
                </a:rPr>
                <a:t>4</a:t>
              </a:r>
            </a:p>
          </p:txBody>
        </p:sp>
        <p:sp>
          <p:nvSpPr>
            <p:cNvPr id="104" name="Rectangle 84"/>
            <p:cNvSpPr>
              <a:spLocks noChangeArrowheads="1"/>
            </p:cNvSpPr>
            <p:nvPr/>
          </p:nvSpPr>
          <p:spPr bwMode="auto">
            <a:xfrm>
              <a:off x="1076425" y="3724031"/>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2000" u="none" dirty="0">
                  <a:latin typeface="Arial" panose="020B0604020202020204" pitchFamily="34" charset="0"/>
                  <a:cs typeface="Arial" panose="020B0604020202020204" pitchFamily="34" charset="0"/>
                </a:rPr>
                <a:t>3</a:t>
              </a:r>
            </a:p>
          </p:txBody>
        </p:sp>
        <p:sp>
          <p:nvSpPr>
            <p:cNvPr id="105" name="Rectangle 85"/>
            <p:cNvSpPr>
              <a:spLocks noChangeArrowheads="1"/>
            </p:cNvSpPr>
            <p:nvPr/>
          </p:nvSpPr>
          <p:spPr bwMode="auto">
            <a:xfrm>
              <a:off x="1076425" y="4342966"/>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2000" u="none" dirty="0">
                  <a:latin typeface="Arial" panose="020B0604020202020204" pitchFamily="34" charset="0"/>
                  <a:cs typeface="Arial" panose="020B0604020202020204" pitchFamily="34" charset="0"/>
                </a:rPr>
                <a:t>2</a:t>
              </a:r>
            </a:p>
          </p:txBody>
        </p:sp>
        <p:sp>
          <p:nvSpPr>
            <p:cNvPr id="106" name="Rectangle 86"/>
            <p:cNvSpPr>
              <a:spLocks noChangeArrowheads="1"/>
            </p:cNvSpPr>
            <p:nvPr/>
          </p:nvSpPr>
          <p:spPr bwMode="auto">
            <a:xfrm>
              <a:off x="1489382" y="3899911"/>
              <a:ext cx="6573517" cy="624305"/>
            </a:xfrm>
            <a:prstGeom prst="rect">
              <a:avLst/>
            </a:prstGeom>
            <a:noFill/>
            <a:ln w="0">
              <a:solidFill>
                <a:srgbClr val="000000"/>
              </a:solidFill>
              <a:miter lim="800000"/>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08" name="Rectangle 88"/>
            <p:cNvSpPr>
              <a:spLocks noChangeArrowheads="1"/>
            </p:cNvSpPr>
            <p:nvPr/>
          </p:nvSpPr>
          <p:spPr bwMode="auto">
            <a:xfrm>
              <a:off x="6561239" y="5752688"/>
              <a:ext cx="22762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600" u="none" dirty="0">
                  <a:latin typeface="Arial" panose="020B0604020202020204" pitchFamily="34" charset="0"/>
                  <a:cs typeface="Arial" panose="020B0604020202020204" pitchFamily="34" charset="0"/>
                </a:rPr>
                <a:t>20</a:t>
              </a:r>
            </a:p>
          </p:txBody>
        </p:sp>
        <p:sp>
          <p:nvSpPr>
            <p:cNvPr id="22" name="Text Box 112"/>
            <p:cNvSpPr txBox="1">
              <a:spLocks noChangeArrowheads="1"/>
            </p:cNvSpPr>
            <p:nvPr/>
          </p:nvSpPr>
          <p:spPr bwMode="auto">
            <a:xfrm rot="16200000">
              <a:off x="-1066627" y="3207743"/>
              <a:ext cx="33081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eaLnBrk="1" hangingPunct="1">
                <a:spcBef>
                  <a:spcPct val="50000"/>
                </a:spcBef>
                <a:buFontTx/>
                <a:buNone/>
              </a:pPr>
              <a:r>
                <a:rPr lang="da-DK" altLang="da-DK" sz="1800" u="none" dirty="0">
                  <a:latin typeface="Arial" panose="020B0604020202020204" pitchFamily="34" charset="0"/>
                  <a:cs typeface="Arial" panose="020B0604020202020204" pitchFamily="34" charset="0"/>
                </a:rPr>
                <a:t>Overflade pH</a:t>
              </a:r>
            </a:p>
          </p:txBody>
        </p:sp>
        <p:sp>
          <p:nvSpPr>
            <p:cNvPr id="17" name="Rectangle 63"/>
            <p:cNvSpPr>
              <a:spLocks noChangeArrowheads="1"/>
            </p:cNvSpPr>
            <p:nvPr/>
          </p:nvSpPr>
          <p:spPr bwMode="auto">
            <a:xfrm>
              <a:off x="4314380" y="5762620"/>
              <a:ext cx="399148"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600" dirty="0">
                  <a:latin typeface="Arial" panose="020B0604020202020204" pitchFamily="34" charset="0"/>
                  <a:cs typeface="Arial" panose="020B0604020202020204" pitchFamily="34" charset="0"/>
                </a:rPr>
                <a:t>2</a:t>
              </a:r>
              <a:r>
                <a:rPr lang="en-US" altLang="da-DK" sz="1600" u="none" dirty="0">
                  <a:latin typeface="Arial" panose="020B0604020202020204" pitchFamily="34" charset="0"/>
                  <a:cs typeface="Arial" panose="020B0604020202020204" pitchFamily="34" charset="0"/>
                </a:rPr>
                <a:t>00 </a:t>
              </a:r>
            </a:p>
          </p:txBody>
        </p:sp>
        <p:sp>
          <p:nvSpPr>
            <p:cNvPr id="18" name="Rectangle 63"/>
            <p:cNvSpPr>
              <a:spLocks noChangeArrowheads="1"/>
            </p:cNvSpPr>
            <p:nvPr/>
          </p:nvSpPr>
          <p:spPr bwMode="auto">
            <a:xfrm>
              <a:off x="5710922" y="5752688"/>
              <a:ext cx="227626"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600" u="none" dirty="0">
                  <a:latin typeface="Arial" panose="020B0604020202020204" pitchFamily="34" charset="0"/>
                  <a:cs typeface="Arial" panose="020B0604020202020204" pitchFamily="34" charset="0"/>
                </a:rPr>
                <a:t>50</a:t>
              </a:r>
            </a:p>
          </p:txBody>
        </p:sp>
      </p:grpSp>
      <p:sp>
        <p:nvSpPr>
          <p:cNvPr id="112" name="Tekstboks 111"/>
          <p:cNvSpPr txBox="1"/>
          <p:nvPr/>
        </p:nvSpPr>
        <p:spPr>
          <a:xfrm rot="5400000">
            <a:off x="4866525" y="4938176"/>
            <a:ext cx="1039265" cy="307777"/>
          </a:xfrm>
          <a:prstGeom prst="rect">
            <a:avLst/>
          </a:prstGeom>
          <a:noFill/>
        </p:spPr>
        <p:txBody>
          <a:bodyPr wrap="square" rtlCol="0">
            <a:spAutoFit/>
          </a:bodyPr>
          <a:lstStyle/>
          <a:p>
            <a:r>
              <a:rPr lang="da-DK" sz="1400" b="1" dirty="0">
                <a:solidFill>
                  <a:schemeClr val="bg1"/>
                </a:solidFill>
                <a:latin typeface="Arial" panose="020B0604020202020204" pitchFamily="34" charset="0"/>
                <a:cs typeface="Arial" panose="020B0604020202020204" pitchFamily="34" charset="0"/>
              </a:rPr>
              <a:t>0,5 mm/år</a:t>
            </a:r>
          </a:p>
        </p:txBody>
      </p:sp>
      <p:grpSp>
        <p:nvGrpSpPr>
          <p:cNvPr id="121" name="Gruppe 120"/>
          <p:cNvGrpSpPr/>
          <p:nvPr/>
        </p:nvGrpSpPr>
        <p:grpSpPr>
          <a:xfrm>
            <a:off x="1497135" y="3268285"/>
            <a:ext cx="3757912" cy="2495486"/>
            <a:chOff x="1496878" y="3248281"/>
            <a:chExt cx="3757912" cy="2495486"/>
          </a:xfrm>
        </p:grpSpPr>
        <p:sp>
          <p:nvSpPr>
            <p:cNvPr id="20" name="Line 96"/>
            <p:cNvSpPr>
              <a:spLocks noChangeShapeType="1"/>
            </p:cNvSpPr>
            <p:nvPr/>
          </p:nvSpPr>
          <p:spPr bwMode="auto">
            <a:xfrm flipH="1" flipV="1">
              <a:off x="5243526" y="3282126"/>
              <a:ext cx="11264" cy="2461641"/>
            </a:xfrm>
            <a:prstGeom prst="line">
              <a:avLst/>
            </a:prstGeom>
            <a:noFill/>
            <a:ln w="38100">
              <a:solidFill>
                <a:schemeClr val="bg1"/>
              </a:solidFill>
              <a:round/>
              <a:headEnd type="arrow"/>
              <a:tailEnd type="none"/>
            </a:ln>
            <a:effectLst/>
          </p:spPr>
          <p:txBody>
            <a:bodyPr wrap="square">
              <a:spAutoFit/>
            </a:bodyPr>
            <a:lstStyle/>
            <a:p>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1" name="Line 108"/>
            <p:cNvSpPr>
              <a:spLocks noChangeShapeType="1"/>
            </p:cNvSpPr>
            <p:nvPr/>
          </p:nvSpPr>
          <p:spPr bwMode="auto">
            <a:xfrm flipH="1" flipV="1">
              <a:off x="1496878" y="3248281"/>
              <a:ext cx="3746649" cy="2685"/>
            </a:xfrm>
            <a:prstGeom prst="line">
              <a:avLst/>
            </a:prstGeom>
            <a:noFill/>
            <a:ln w="38100">
              <a:solidFill>
                <a:schemeClr val="bg1"/>
              </a:solidFill>
              <a:round/>
              <a:headEnd type="arrow"/>
              <a:tailEnd type="none" w="med" len="med"/>
            </a:ln>
            <a:effectLst/>
          </p:spPr>
          <p:txBody>
            <a:bodyPr/>
            <a:lstStyle/>
            <a:p>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114" name="Tekstboks 113"/>
          <p:cNvSpPr txBox="1"/>
          <p:nvPr/>
        </p:nvSpPr>
        <p:spPr>
          <a:xfrm rot="5400000">
            <a:off x="7220605" y="5027370"/>
            <a:ext cx="1114452" cy="307777"/>
          </a:xfrm>
          <a:prstGeom prst="rect">
            <a:avLst/>
          </a:prstGeom>
          <a:noFill/>
        </p:spPr>
        <p:txBody>
          <a:bodyPr wrap="square" rtlCol="0">
            <a:spAutoFit/>
          </a:bodyPr>
          <a:lstStyle/>
          <a:p>
            <a:r>
              <a:rPr lang="da-DK" sz="1400" b="1" dirty="0">
                <a:solidFill>
                  <a:schemeClr val="bg1"/>
                </a:solidFill>
                <a:latin typeface="Arial" panose="020B0604020202020204" pitchFamily="34" charset="0"/>
                <a:cs typeface="Arial" panose="020B0604020202020204" pitchFamily="34" charset="0"/>
              </a:rPr>
              <a:t>6,25 mm/år</a:t>
            </a:r>
          </a:p>
        </p:txBody>
      </p:sp>
      <p:sp>
        <p:nvSpPr>
          <p:cNvPr id="3" name="Tekstboks 2"/>
          <p:cNvSpPr txBox="1"/>
          <p:nvPr/>
        </p:nvSpPr>
        <p:spPr>
          <a:xfrm>
            <a:off x="4056815" y="1417186"/>
            <a:ext cx="4019049" cy="646331"/>
          </a:xfrm>
          <a:prstGeom prst="rect">
            <a:avLst/>
          </a:prstGeom>
          <a:solidFill>
            <a:srgbClr val="FFFF00">
              <a:alpha val="71000"/>
            </a:srgbClr>
          </a:solidFill>
        </p:spPr>
        <p:txBody>
          <a:bodyPr wrap="none" rtlCol="0">
            <a:spAutoFit/>
          </a:bodyPr>
          <a:lstStyle/>
          <a:p>
            <a:r>
              <a:rPr lang="da-DK" b="1" dirty="0">
                <a:latin typeface="Arial" panose="020B0604020202020204" pitchFamily="34" charset="0"/>
                <a:cs typeface="Arial" panose="020B0604020202020204" pitchFamily="34" charset="0"/>
              </a:rPr>
              <a:t>Fortæringsdybde i betonrør 50 mm</a:t>
            </a:r>
          </a:p>
          <a:p>
            <a:pPr marL="0" lvl="1"/>
            <a:r>
              <a:rPr lang="da-DK" altLang="da-DK" b="1" dirty="0">
                <a:latin typeface="Arial" panose="020B0604020202020204" pitchFamily="34" charset="0"/>
                <a:cs typeface="Arial" panose="020B0604020202020204" pitchFamily="34" charset="0"/>
              </a:rPr>
              <a:t>Betydende korrosion ved pH &lt; 4,0</a:t>
            </a:r>
            <a:endParaRPr lang="da-DK" b="1" dirty="0">
              <a:latin typeface="Arial" panose="020B0604020202020204" pitchFamily="34" charset="0"/>
              <a:cs typeface="Arial" panose="020B0604020202020204" pitchFamily="34" charset="0"/>
            </a:endParaRPr>
          </a:p>
        </p:txBody>
      </p:sp>
      <p:sp>
        <p:nvSpPr>
          <p:cNvPr id="107" name="Freeform 87"/>
          <p:cNvSpPr>
            <a:spLocks/>
          </p:cNvSpPr>
          <p:nvPr/>
        </p:nvSpPr>
        <p:spPr bwMode="auto">
          <a:xfrm>
            <a:off x="1961466" y="1429542"/>
            <a:ext cx="6109879" cy="3368563"/>
          </a:xfrm>
          <a:custGeom>
            <a:avLst/>
            <a:gdLst/>
            <a:ahLst/>
            <a:cxnLst>
              <a:cxn ang="0">
                <a:pos x="0" y="25"/>
              </a:cxn>
              <a:cxn ang="0">
                <a:pos x="1762" y="1456"/>
              </a:cxn>
              <a:cxn ang="0">
                <a:pos x="1774" y="1431"/>
              </a:cxn>
              <a:cxn ang="0">
                <a:pos x="13" y="0"/>
              </a:cxn>
              <a:cxn ang="0">
                <a:pos x="0" y="25"/>
              </a:cxn>
            </a:cxnLst>
            <a:rect l="0" t="0" r="r" b="b"/>
            <a:pathLst>
              <a:path w="1774" h="1456">
                <a:moveTo>
                  <a:pt x="0" y="25"/>
                </a:moveTo>
                <a:lnTo>
                  <a:pt x="1762" y="1456"/>
                </a:lnTo>
                <a:lnTo>
                  <a:pt x="1774" y="1431"/>
                </a:lnTo>
                <a:lnTo>
                  <a:pt x="13" y="0"/>
                </a:lnTo>
                <a:lnTo>
                  <a:pt x="0" y="25"/>
                </a:lnTo>
                <a:close/>
              </a:path>
            </a:pathLst>
          </a:custGeom>
          <a:solidFill>
            <a:srgbClr val="000000"/>
          </a:solidFill>
          <a:ln w="9525">
            <a:noFill/>
            <a:round/>
            <a:headEnd/>
            <a:tailEnd/>
          </a:ln>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nvGrpSpPr>
          <p:cNvPr id="120" name="Gruppe 119"/>
          <p:cNvGrpSpPr/>
          <p:nvPr/>
        </p:nvGrpSpPr>
        <p:grpSpPr>
          <a:xfrm>
            <a:off x="1409029" y="4490732"/>
            <a:ext cx="6205612" cy="1294097"/>
            <a:chOff x="1489379" y="4504077"/>
            <a:chExt cx="6205612" cy="1294097"/>
          </a:xfrm>
        </p:grpSpPr>
        <p:sp>
          <p:nvSpPr>
            <p:cNvPr id="109" name="Line 110"/>
            <p:cNvSpPr>
              <a:spLocks noChangeShapeType="1"/>
            </p:cNvSpPr>
            <p:nvPr/>
          </p:nvSpPr>
          <p:spPr bwMode="auto">
            <a:xfrm flipH="1" flipV="1">
              <a:off x="1489379" y="4504077"/>
              <a:ext cx="6205612" cy="24166"/>
            </a:xfrm>
            <a:prstGeom prst="line">
              <a:avLst/>
            </a:prstGeom>
            <a:noFill/>
            <a:ln w="38100">
              <a:solidFill>
                <a:schemeClr val="bg1"/>
              </a:solidFill>
              <a:round/>
              <a:headEnd type="arrow"/>
              <a:tailEnd type="none" w="med" len="med"/>
            </a:ln>
            <a:effectLst/>
          </p:spPr>
          <p:txBody>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10" name="Line 93"/>
            <p:cNvSpPr>
              <a:spLocks noChangeShapeType="1"/>
            </p:cNvSpPr>
            <p:nvPr/>
          </p:nvSpPr>
          <p:spPr bwMode="auto">
            <a:xfrm flipH="1" flipV="1">
              <a:off x="7694053" y="4552247"/>
              <a:ext cx="0" cy="1245927"/>
            </a:xfrm>
            <a:prstGeom prst="line">
              <a:avLst/>
            </a:prstGeom>
            <a:noFill/>
            <a:ln w="38100">
              <a:solidFill>
                <a:schemeClr val="bg1"/>
              </a:solidFill>
              <a:round/>
              <a:headEnd type="arrow"/>
              <a:tailEnd type="none"/>
            </a:ln>
            <a:effectLst/>
          </p:spPr>
          <p:txBody>
            <a:bodyPr wrap="square">
              <a:spAutoFit/>
            </a:bodyPr>
            <a:lstStyle/>
            <a:p>
              <a:pPr>
                <a:defRPr/>
              </a:pPr>
              <a:endParaRPr lang="en-US">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544618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1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3000"/>
                                        <p:tgtEl>
                                          <p:spTgt spid="3"/>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10"/>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107"/>
                                        </p:tgtEl>
                                        <p:attrNameLst>
                                          <p:attrName>style.visibility</p:attrName>
                                        </p:attrNameLst>
                                      </p:cBhvr>
                                      <p:to>
                                        <p:strVal val="visible"/>
                                      </p:to>
                                    </p:set>
                                    <p:animEffect transition="in" filter="wipe(left)">
                                      <p:cBhvr>
                                        <p:cTn id="20" dur="5000"/>
                                        <p:tgtEl>
                                          <p:spTgt spid="107"/>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21"/>
                                        </p:tgtEl>
                                        <p:attrNameLst>
                                          <p:attrName>style.visibility</p:attrName>
                                        </p:attrNameLst>
                                      </p:cBhvr>
                                      <p:to>
                                        <p:strVal val="visible"/>
                                      </p:to>
                                    </p:set>
                                    <p:animEffect transition="in" filter="wipe(left)">
                                      <p:cBhvr>
                                        <p:cTn id="25" dur="5000"/>
                                        <p:tgtEl>
                                          <p:spTgt spid="121"/>
                                        </p:tgtEl>
                                      </p:cBhvr>
                                    </p:animEffect>
                                  </p:childTnLst>
                                </p:cTn>
                              </p:par>
                            </p:childTnLst>
                          </p:cTn>
                        </p:par>
                        <p:par>
                          <p:cTn id="26" fill="hold">
                            <p:stCondLst>
                              <p:cond delay="5000"/>
                            </p:stCondLst>
                            <p:childTnLst>
                              <p:par>
                                <p:cTn id="27" presetID="1" presetClass="entr" presetSubtype="0" fill="hold" grpId="0" nodeType="afterEffect">
                                  <p:stCondLst>
                                    <p:cond delay="0"/>
                                  </p:stCondLst>
                                  <p:childTnLst>
                                    <p:set>
                                      <p:cBhvr>
                                        <p:cTn id="28" dur="1" fill="hold">
                                          <p:stCondLst>
                                            <p:cond delay="0"/>
                                          </p:stCondLst>
                                        </p:cTn>
                                        <p:tgtEl>
                                          <p:spTgt spid="112"/>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20"/>
                                        </p:tgtEl>
                                        <p:attrNameLst>
                                          <p:attrName>style.visibility</p:attrName>
                                        </p:attrNameLst>
                                      </p:cBhvr>
                                      <p:to>
                                        <p:strVal val="visible"/>
                                      </p:to>
                                    </p:set>
                                    <p:animEffect transition="in" filter="wipe(left)">
                                      <p:cBhvr>
                                        <p:cTn id="33" dur="5000"/>
                                        <p:tgtEl>
                                          <p:spTgt spid="120"/>
                                        </p:tgtEl>
                                      </p:cBhvr>
                                    </p:animEffect>
                                  </p:childTnLst>
                                </p:cTn>
                              </p:par>
                            </p:childTnLst>
                          </p:cTn>
                        </p:par>
                        <p:par>
                          <p:cTn id="34" fill="hold">
                            <p:stCondLst>
                              <p:cond delay="5000"/>
                            </p:stCondLst>
                            <p:childTnLst>
                              <p:par>
                                <p:cTn id="35" presetID="1" presetClass="entr" presetSubtype="0" fill="hold" grpId="0" nodeType="afterEffect">
                                  <p:stCondLst>
                                    <p:cond delay="0"/>
                                  </p:stCondLst>
                                  <p:childTnLst>
                                    <p:set>
                                      <p:cBhvr>
                                        <p:cTn id="36"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4" grpId="0"/>
      <p:bldP spid="3" grpId="0" animBg="1"/>
      <p:bldP spid="10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pPr marL="457200" indent="-457200" defTabSz="763588">
              <a:lnSpc>
                <a:spcPct val="110000"/>
              </a:lnSpc>
              <a:spcBef>
                <a:spcPct val="20000"/>
              </a:spcBef>
            </a:pPr>
            <a:r>
              <a:rPr lang="da-DK" dirty="0">
                <a:cs typeface="Arial" panose="020B0604020202020204" pitchFamily="34" charset="0"/>
              </a:rPr>
              <a:t>Korrosion og levetidsforkortelse</a:t>
            </a:r>
          </a:p>
        </p:txBody>
      </p:sp>
      <p:sp>
        <p:nvSpPr>
          <p:cNvPr id="5" name="Pladsholder til tekst 3"/>
          <p:cNvSpPr>
            <a:spLocks noGrp="1"/>
          </p:cNvSpPr>
          <p:nvPr>
            <p:ph type="body" sz="quarter" idx="11"/>
          </p:nvPr>
        </p:nvSpPr>
        <p:spPr>
          <a:xfrm>
            <a:off x="860012" y="1600663"/>
            <a:ext cx="8054439" cy="4526315"/>
          </a:xfrm>
        </p:spPr>
        <p:txBody>
          <a:bodyPr/>
          <a:lstStyle/>
          <a:p>
            <a:pPr defTabSz="763588">
              <a:lnSpc>
                <a:spcPct val="110000"/>
              </a:lnSpc>
              <a:spcBef>
                <a:spcPct val="20000"/>
              </a:spcBef>
              <a:buClr>
                <a:schemeClr val="accent4">
                  <a:lumMod val="75000"/>
                </a:schemeClr>
              </a:buClr>
            </a:pPr>
            <a:r>
              <a:rPr lang="da-DK" sz="2400" dirty="0">
                <a:cs typeface="Arial" panose="020B0604020202020204" pitchFamily="34" charset="0"/>
              </a:rPr>
              <a:t>Svovlbrinte reagerer med metaller</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err="1">
                <a:cs typeface="Arial" panose="020B0604020202020204" pitchFamily="34" charset="0"/>
              </a:rPr>
              <a:t>El-installationer</a:t>
            </a:r>
            <a:endParaRPr lang="da-DK" sz="2400" dirty="0">
              <a:cs typeface="Arial" panose="020B0604020202020204" pitchFamily="34" charset="0"/>
            </a:endParaRP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Frekvensomformere</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Tavleanlæg</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Måleudstyr</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endParaRPr lang="da-DK" sz="2400" dirty="0">
              <a:cs typeface="Arial" panose="020B0604020202020204" pitchFamily="34" charset="0"/>
            </a:endParaRPr>
          </a:p>
          <a:p>
            <a:pPr defTabSz="763588">
              <a:lnSpc>
                <a:spcPct val="110000"/>
              </a:lnSpc>
              <a:spcBef>
                <a:spcPct val="20000"/>
              </a:spcBef>
              <a:buClr>
                <a:schemeClr val="accent4">
                  <a:lumMod val="75000"/>
                </a:schemeClr>
              </a:buClr>
            </a:pPr>
            <a:r>
              <a:rPr lang="da-DK" sz="2400" dirty="0">
                <a:cs typeface="Arial" panose="020B0604020202020204" pitchFamily="34" charset="0"/>
              </a:rPr>
              <a:t>Levetiden forkortes</a:t>
            </a:r>
          </a:p>
        </p:txBody>
      </p:sp>
      <p:sp>
        <p:nvSpPr>
          <p:cNvPr id="7" name="Pladsholder til sidefod 6"/>
          <p:cNvSpPr>
            <a:spLocks noGrp="1"/>
          </p:cNvSpPr>
          <p:nvPr>
            <p:ph type="ftr" sz="quarter" idx="3"/>
          </p:nvPr>
        </p:nvSpPr>
        <p:spPr>
          <a:xfrm>
            <a:off x="602885" y="6400065"/>
            <a:ext cx="6153021"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41</a:t>
            </a:fld>
            <a:endParaRPr lang="fr-FR" dirty="0"/>
          </a:p>
        </p:txBody>
      </p:sp>
      <p:grpSp>
        <p:nvGrpSpPr>
          <p:cNvPr id="12" name="Gruppe 11"/>
          <p:cNvGrpSpPr/>
          <p:nvPr/>
        </p:nvGrpSpPr>
        <p:grpSpPr>
          <a:xfrm>
            <a:off x="7853984" y="6258537"/>
            <a:ext cx="445253" cy="373349"/>
            <a:chOff x="7374328" y="5723244"/>
            <a:chExt cx="445253" cy="373349"/>
          </a:xfrm>
        </p:grpSpPr>
        <p:pic>
          <p:nvPicPr>
            <p:cNvPr id="1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pic>
        <p:nvPicPr>
          <p:cNvPr id="10" name="Picture 3"/>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rot="16200000">
            <a:off x="4834703" y="2331181"/>
            <a:ext cx="2928993" cy="43595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58655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ladsholder til sidefod 6"/>
          <p:cNvSpPr>
            <a:spLocks noGrp="1"/>
          </p:cNvSpPr>
          <p:nvPr>
            <p:ph type="ftr" sz="quarter" idx="3"/>
          </p:nvPr>
        </p:nvSpPr>
        <p:spPr>
          <a:xfrm>
            <a:off x="512942" y="6400065"/>
            <a:ext cx="2895600"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42</a:t>
            </a:fld>
            <a:endParaRPr lang="fr-FR" dirty="0"/>
          </a:p>
        </p:txBody>
      </p:sp>
      <p:sp>
        <p:nvSpPr>
          <p:cNvPr id="178" name="Tekstboks 177"/>
          <p:cNvSpPr txBox="1"/>
          <p:nvPr/>
        </p:nvSpPr>
        <p:spPr>
          <a:xfrm>
            <a:off x="8113997" y="6283728"/>
            <a:ext cx="974434" cy="369332"/>
          </a:xfrm>
          <a:prstGeom prst="rect">
            <a:avLst/>
          </a:prstGeom>
          <a:noFill/>
        </p:spPr>
        <p:txBody>
          <a:bodyPr wrap="none" rtlCol="0">
            <a:spAutoFit/>
          </a:bodyPr>
          <a:lstStyle/>
          <a:p>
            <a:r>
              <a:rPr lang="da-DK" dirty="0"/>
              <a:t>Proces 4</a:t>
            </a:r>
          </a:p>
        </p:txBody>
      </p:sp>
      <p:pic>
        <p:nvPicPr>
          <p:cNvPr id="378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19613" y="3376613"/>
            <a:ext cx="103187" cy="109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ktangel 2"/>
          <p:cNvSpPr/>
          <p:nvPr/>
        </p:nvSpPr>
        <p:spPr>
          <a:xfrm>
            <a:off x="0" y="0"/>
            <a:ext cx="9144000" cy="393895"/>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0" name="Rektangel 9"/>
          <p:cNvSpPr/>
          <p:nvPr/>
        </p:nvSpPr>
        <p:spPr>
          <a:xfrm>
            <a:off x="-13849" y="6114357"/>
            <a:ext cx="9144000" cy="743643"/>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1" name="Rektangel 10"/>
          <p:cNvSpPr/>
          <p:nvPr/>
        </p:nvSpPr>
        <p:spPr>
          <a:xfrm>
            <a:off x="561527" y="2264827"/>
            <a:ext cx="8122545" cy="2069797"/>
          </a:xfrm>
          <a:prstGeom prst="rect">
            <a:avLst/>
          </a:prstGeom>
        </p:spPr>
        <p:txBody>
          <a:bodyPr wrap="none">
            <a:spAutoFit/>
          </a:bodyPr>
          <a:lstStyle/>
          <a:p>
            <a:pPr algn="ctr">
              <a:lnSpc>
                <a:spcPct val="150000"/>
              </a:lnSpc>
              <a:buClr>
                <a:schemeClr val="bg2">
                  <a:lumMod val="75000"/>
                </a:schemeClr>
              </a:buClr>
            </a:pPr>
            <a:r>
              <a:rPr lang="da-DK" altLang="da-DK" sz="9600" dirty="0">
                <a:solidFill>
                  <a:schemeClr val="bg1"/>
                </a:solidFill>
              </a:rPr>
              <a:t>Korrosionsrisiko</a:t>
            </a:r>
            <a:endParaRPr lang="da-DK" altLang="da-DK" sz="9600" dirty="0">
              <a:solidFill>
                <a:schemeClr val="bg1"/>
              </a:solidFill>
              <a:latin typeface="Arial" panose="020B0604020202020204" pitchFamily="34" charset="0"/>
              <a:cs typeface="Arial" panose="020B0604020202020204" pitchFamily="34" charset="0"/>
            </a:endParaRPr>
          </a:p>
        </p:txBody>
      </p:sp>
      <p:pic>
        <p:nvPicPr>
          <p:cNvPr id="43010" name="Picture 2"/>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3850" y="393896"/>
            <a:ext cx="9157849" cy="57204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Rektangel 11"/>
          <p:cNvSpPr/>
          <p:nvPr/>
        </p:nvSpPr>
        <p:spPr>
          <a:xfrm>
            <a:off x="402383" y="3892640"/>
            <a:ext cx="7421328" cy="1615827"/>
          </a:xfrm>
          <a:prstGeom prst="rect">
            <a:avLst/>
          </a:prstGeom>
          <a:noFill/>
        </p:spPr>
        <p:txBody>
          <a:bodyPr wrap="square">
            <a:spAutoFit/>
          </a:bodyPr>
          <a:lstStyle/>
          <a:p>
            <a:pPr marL="179388" lvl="1" algn="ctr">
              <a:lnSpc>
                <a:spcPct val="150000"/>
              </a:lnSpc>
              <a:buClr>
                <a:schemeClr val="bg2">
                  <a:lumMod val="75000"/>
                </a:schemeClr>
              </a:buClr>
              <a:buSzPct val="60000"/>
            </a:pPr>
            <a:r>
              <a:rPr lang="da-DK" altLang="da-DK" sz="2200" b="1" dirty="0">
                <a:solidFill>
                  <a:schemeClr val="bg1"/>
                </a:solidFill>
                <a:latin typeface="Arial" panose="020B0604020202020204" pitchFamily="34" charset="0"/>
                <a:cs typeface="Arial" panose="020B0604020202020204" pitchFamily="34" charset="0"/>
              </a:rPr>
              <a:t>Konsekvensen af at overflade pH reduceres fra </a:t>
            </a:r>
          </a:p>
          <a:p>
            <a:pPr marL="179388" lvl="1" algn="ctr">
              <a:lnSpc>
                <a:spcPct val="150000"/>
              </a:lnSpc>
              <a:buClr>
                <a:schemeClr val="bg2">
                  <a:lumMod val="75000"/>
                </a:schemeClr>
              </a:buClr>
              <a:buSzPct val="60000"/>
            </a:pPr>
            <a:r>
              <a:rPr lang="da-DK" altLang="da-DK" sz="2200" b="1" dirty="0">
                <a:solidFill>
                  <a:schemeClr val="bg1"/>
                </a:solidFill>
                <a:latin typeface="Arial" panose="020B0604020202020204" pitchFamily="34" charset="0"/>
                <a:cs typeface="Arial" panose="020B0604020202020204" pitchFamily="34" charset="0"/>
              </a:rPr>
              <a:t>4,0 til 2,0 er en stigning i levetidsomkostningerne på</a:t>
            </a:r>
          </a:p>
          <a:p>
            <a:pPr marL="179388" lvl="1">
              <a:lnSpc>
                <a:spcPct val="150000"/>
              </a:lnSpc>
              <a:buClr>
                <a:schemeClr val="bg2">
                  <a:lumMod val="75000"/>
                </a:schemeClr>
              </a:buClr>
              <a:buSzPct val="60000"/>
            </a:pPr>
            <a:endParaRPr lang="da-DK" altLang="da-DK" sz="2200" b="1" dirty="0">
              <a:solidFill>
                <a:schemeClr val="bg1"/>
              </a:solidFill>
            </a:endParaRPr>
          </a:p>
        </p:txBody>
      </p:sp>
      <p:sp>
        <p:nvSpPr>
          <p:cNvPr id="14" name="Rektangel 13"/>
          <p:cNvSpPr/>
          <p:nvPr/>
        </p:nvSpPr>
        <p:spPr>
          <a:xfrm>
            <a:off x="3079398" y="4862932"/>
            <a:ext cx="2784373" cy="87259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da-DK" sz="4000" b="1" u="sng" dirty="0">
                <a:solidFill>
                  <a:schemeClr val="bg1"/>
                </a:solidFill>
                <a:latin typeface="Arial" panose="020B0604020202020204" pitchFamily="34" charset="0"/>
                <a:cs typeface="Arial" panose="020B0604020202020204" pitchFamily="34" charset="0"/>
              </a:rPr>
              <a:t>1.250%</a:t>
            </a:r>
          </a:p>
        </p:txBody>
      </p:sp>
    </p:spTree>
    <p:extLst>
      <p:ext uri="{BB962C8B-B14F-4D97-AF65-F5344CB8AC3E}">
        <p14:creationId xmlns:p14="http://schemas.microsoft.com/office/powerpoint/2010/main" val="2067338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0"/>
                                  </p:stCondLst>
                                  <p:childTnLst>
                                    <p:set>
                                      <p:cBhvr>
                                        <p:cTn id="6" dur="1" fill="hold">
                                          <p:stCondLst>
                                            <p:cond delay="0"/>
                                          </p:stCondLst>
                                        </p:cTn>
                                        <p:tgtEl>
                                          <p:spTgt spid="12">
                                            <p:txEl>
                                              <p:pRg st="0" end="0"/>
                                            </p:txEl>
                                          </p:spTgt>
                                        </p:tgtEl>
                                        <p:attrNameLst>
                                          <p:attrName>style.visibility</p:attrName>
                                        </p:attrNameLst>
                                      </p:cBhvr>
                                      <p:to>
                                        <p:strVal val="visible"/>
                                      </p:to>
                                    </p:set>
                                  </p:childTnLst>
                                </p:cTn>
                              </p:par>
                              <p:par>
                                <p:cTn id="7" presetID="1" presetClass="entr" presetSubtype="0" fill="hold" nodeType="withEffect">
                                  <p:stCondLst>
                                    <p:cond delay="2000"/>
                                  </p:stCondLst>
                                  <p:childTnLst>
                                    <p:set>
                                      <p:cBhvr>
                                        <p:cTn id="8" dur="1" fill="hold">
                                          <p:stCondLst>
                                            <p:cond delay="0"/>
                                          </p:stCondLst>
                                        </p:cTn>
                                        <p:tgtEl>
                                          <p:spTgt spid="12">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pPr marL="457200" indent="-457200" defTabSz="763588">
              <a:lnSpc>
                <a:spcPct val="110000"/>
              </a:lnSpc>
              <a:spcBef>
                <a:spcPct val="20000"/>
              </a:spcBef>
            </a:pPr>
            <a:r>
              <a:rPr lang="da-DK" dirty="0">
                <a:cs typeface="Arial" panose="020B0604020202020204" pitchFamily="34" charset="0"/>
              </a:rPr>
              <a:t>Beregning af dannet sulfidmængde</a:t>
            </a:r>
          </a:p>
        </p:txBody>
      </p:sp>
      <p:sp>
        <p:nvSpPr>
          <p:cNvPr id="7" name="Pladsholder til sidefod 6"/>
          <p:cNvSpPr>
            <a:spLocks noGrp="1"/>
          </p:cNvSpPr>
          <p:nvPr>
            <p:ph type="ftr" sz="quarter" idx="3"/>
          </p:nvPr>
        </p:nvSpPr>
        <p:spPr>
          <a:xfrm>
            <a:off x="602885" y="6400065"/>
            <a:ext cx="6153021"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43</a:t>
            </a:fld>
            <a:endParaRPr lang="fr-FR" dirty="0"/>
          </a:p>
        </p:txBody>
      </p:sp>
      <p:grpSp>
        <p:nvGrpSpPr>
          <p:cNvPr id="12" name="Gruppe 11"/>
          <p:cNvGrpSpPr/>
          <p:nvPr/>
        </p:nvGrpSpPr>
        <p:grpSpPr>
          <a:xfrm>
            <a:off x="7853984" y="6258537"/>
            <a:ext cx="445253" cy="373349"/>
            <a:chOff x="7374328" y="5723244"/>
            <a:chExt cx="445253" cy="373349"/>
          </a:xfrm>
        </p:grpSpPr>
        <p:pic>
          <p:nvPicPr>
            <p:cNvPr id="1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pic>
        <p:nvPicPr>
          <p:cNvPr id="36866"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94631" y="4223362"/>
            <a:ext cx="3580607" cy="2146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6867"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328442" y="4223362"/>
            <a:ext cx="3571875" cy="2146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Pladsholder til tekst 3"/>
          <p:cNvSpPr>
            <a:spLocks noGrp="1"/>
          </p:cNvSpPr>
          <p:nvPr>
            <p:ph type="body" sz="quarter" idx="11"/>
          </p:nvPr>
        </p:nvSpPr>
        <p:spPr>
          <a:xfrm>
            <a:off x="860012" y="1600663"/>
            <a:ext cx="8054439" cy="4526315"/>
          </a:xfrm>
        </p:spPr>
        <p:txBody>
          <a:bodyPr/>
          <a:lstStyle/>
          <a:p>
            <a:pPr defTabSz="763588">
              <a:lnSpc>
                <a:spcPct val="110000"/>
              </a:lnSpc>
              <a:spcBef>
                <a:spcPct val="20000"/>
              </a:spcBef>
              <a:buClr>
                <a:schemeClr val="accent4">
                  <a:lumMod val="75000"/>
                </a:schemeClr>
              </a:buClr>
            </a:pPr>
            <a:r>
              <a:rPr lang="da-DK" sz="2400" dirty="0">
                <a:cs typeface="Arial" panose="020B0604020202020204" pitchFamily="34" charset="0"/>
              </a:rPr>
              <a:t>Et estimat på sulfidmængde kan f.eks. beregnes ud fra: </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000" dirty="0">
                <a:cs typeface="Arial" panose="020B0604020202020204" pitchFamily="34" charset="0"/>
              </a:rPr>
              <a:t>Trykledningslængde og -dimension</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000" dirty="0">
                <a:cs typeface="Arial" panose="020B0604020202020204" pitchFamily="34" charset="0"/>
              </a:rPr>
              <a:t>Spildevandssammensætning, –mængde, døgnvariation og temperatur</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000" dirty="0">
                <a:cs typeface="Arial" panose="020B0604020202020204" pitchFamily="34" charset="0"/>
              </a:rPr>
              <a:t>Indsivningsmængde og temperatur </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000" dirty="0">
                <a:cs typeface="Arial" panose="020B0604020202020204" pitchFamily="34" charset="0"/>
              </a:rPr>
              <a:t>Andelen af </a:t>
            </a:r>
            <a:r>
              <a:rPr lang="da-DK" sz="2000" dirty="0" err="1">
                <a:cs typeface="Arial" panose="020B0604020202020204" pitchFamily="34" charset="0"/>
              </a:rPr>
              <a:t>letomsætteligt</a:t>
            </a:r>
            <a:r>
              <a:rPr lang="da-DK" sz="2000" dirty="0">
                <a:cs typeface="Arial" panose="020B0604020202020204" pitchFamily="34" charset="0"/>
              </a:rPr>
              <a:t> opløst organisk stor i spildevandet </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endParaRPr lang="da-DK" sz="2400" dirty="0">
              <a:cs typeface="Arial" panose="020B0604020202020204" pitchFamily="34" charset="0"/>
            </a:endParaRPr>
          </a:p>
        </p:txBody>
      </p:sp>
    </p:spTree>
    <p:extLst>
      <p:ext uri="{BB962C8B-B14F-4D97-AF65-F5344CB8AC3E}">
        <p14:creationId xmlns:p14="http://schemas.microsoft.com/office/powerpoint/2010/main" val="1953544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6">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686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68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1"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93895"/>
            <a:ext cx="9144001" cy="573039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Pladsholder til sidefod 6"/>
          <p:cNvSpPr>
            <a:spLocks noGrp="1"/>
          </p:cNvSpPr>
          <p:nvPr>
            <p:ph type="ftr" sz="quarter" idx="3"/>
          </p:nvPr>
        </p:nvSpPr>
        <p:spPr>
          <a:xfrm>
            <a:off x="512942" y="6400065"/>
            <a:ext cx="2895600"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44</a:t>
            </a:fld>
            <a:endParaRPr lang="fr-FR" dirty="0"/>
          </a:p>
        </p:txBody>
      </p:sp>
      <p:sp>
        <p:nvSpPr>
          <p:cNvPr id="178" name="Tekstboks 177"/>
          <p:cNvSpPr txBox="1"/>
          <p:nvPr/>
        </p:nvSpPr>
        <p:spPr>
          <a:xfrm>
            <a:off x="8113997" y="6283728"/>
            <a:ext cx="974434" cy="369332"/>
          </a:xfrm>
          <a:prstGeom prst="rect">
            <a:avLst/>
          </a:prstGeom>
          <a:noFill/>
        </p:spPr>
        <p:txBody>
          <a:bodyPr wrap="none" rtlCol="0">
            <a:spAutoFit/>
          </a:bodyPr>
          <a:lstStyle/>
          <a:p>
            <a:r>
              <a:rPr lang="da-DK" dirty="0"/>
              <a:t>Proces 4</a:t>
            </a:r>
          </a:p>
        </p:txBody>
      </p:sp>
      <p:pic>
        <p:nvPicPr>
          <p:cNvPr id="37890"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19613" y="3376613"/>
            <a:ext cx="103187" cy="109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ktangel 2"/>
          <p:cNvSpPr/>
          <p:nvPr/>
        </p:nvSpPr>
        <p:spPr>
          <a:xfrm>
            <a:off x="0" y="0"/>
            <a:ext cx="9144000" cy="393895"/>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0" name="Rektangel 9"/>
          <p:cNvSpPr/>
          <p:nvPr/>
        </p:nvSpPr>
        <p:spPr>
          <a:xfrm>
            <a:off x="-13849" y="6114357"/>
            <a:ext cx="9144000" cy="743643"/>
          </a:xfrm>
          <a:prstGeom prst="rect">
            <a:avLst/>
          </a:prstGeom>
          <a:solidFill>
            <a:schemeClr val="bg1">
              <a:lumMod val="8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14" name="Rektangel 13"/>
          <p:cNvSpPr/>
          <p:nvPr/>
        </p:nvSpPr>
        <p:spPr>
          <a:xfrm>
            <a:off x="720006" y="1169223"/>
            <a:ext cx="7703987" cy="4524315"/>
          </a:xfrm>
          <a:prstGeom prst="rect">
            <a:avLst/>
          </a:prstGeom>
        </p:spPr>
        <p:txBody>
          <a:bodyPr wrap="square">
            <a:spAutoFit/>
          </a:bodyPr>
          <a:lstStyle/>
          <a:p>
            <a:pPr algn="ctr">
              <a:buClr>
                <a:schemeClr val="bg2">
                  <a:lumMod val="75000"/>
                </a:schemeClr>
              </a:buClr>
            </a:pPr>
            <a:r>
              <a:rPr lang="da-DK" altLang="da-DK" sz="9600" dirty="0">
                <a:solidFill>
                  <a:schemeClr val="bg1">
                    <a:lumMod val="95000"/>
                  </a:schemeClr>
                </a:solidFill>
                <a:latin typeface="Arial" panose="020B0604020202020204" pitchFamily="34" charset="0"/>
                <a:cs typeface="Arial" panose="020B0604020202020204" pitchFamily="34" charset="0"/>
              </a:rPr>
              <a:t>Forebyggelse og</a:t>
            </a:r>
          </a:p>
          <a:p>
            <a:pPr algn="ctr">
              <a:buClr>
                <a:schemeClr val="bg2">
                  <a:lumMod val="75000"/>
                </a:schemeClr>
              </a:buClr>
            </a:pPr>
            <a:r>
              <a:rPr lang="da-DK" altLang="da-DK" sz="9600" dirty="0">
                <a:solidFill>
                  <a:schemeClr val="bg1">
                    <a:lumMod val="95000"/>
                  </a:schemeClr>
                </a:solidFill>
                <a:latin typeface="Arial" panose="020B0604020202020204" pitchFamily="34" charset="0"/>
                <a:cs typeface="Arial" panose="020B0604020202020204" pitchFamily="34" charset="0"/>
              </a:rPr>
              <a:t>afhjælpning</a:t>
            </a:r>
          </a:p>
        </p:txBody>
      </p:sp>
      <p:sp>
        <p:nvSpPr>
          <p:cNvPr id="2" name="AutoShape 2" descr="http://samvirke.dk/sites/default/files/medicin_1.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spTree>
    <p:extLst>
      <p:ext uri="{BB962C8B-B14F-4D97-AF65-F5344CB8AC3E}">
        <p14:creationId xmlns:p14="http://schemas.microsoft.com/office/powerpoint/2010/main" val="354086003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dirty="0"/>
              <a:t>Forebyggelse</a:t>
            </a:r>
          </a:p>
        </p:txBody>
      </p:sp>
      <p:sp>
        <p:nvSpPr>
          <p:cNvPr id="5" name="Pladsholder til tekst 3"/>
          <p:cNvSpPr>
            <a:spLocks noGrp="1"/>
          </p:cNvSpPr>
          <p:nvPr>
            <p:ph type="body" sz="quarter" idx="11"/>
          </p:nvPr>
        </p:nvSpPr>
        <p:spPr>
          <a:xfrm>
            <a:off x="639183" y="1465051"/>
            <a:ext cx="8181957" cy="4526315"/>
          </a:xfrm>
        </p:spPr>
        <p:txBody>
          <a:bodyPr/>
          <a:lstStyle/>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Minimere trykledningslængde - tracévalg med omtanke</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Minimere stilstandstid - frekvensregulere pumper </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Kort opholdstid - minimere ledningsdimensioner</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Iltholdigt spildevand - dosere nitrat eller iltholdig gas</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Eliminere sulfat - fældning med metal-ioner</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Hæve pH &gt;8,5 - forhindre dannelse af svovlbrinte</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Designer bakterier - bakteriologisk forebyggelse</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Fjerne kloakhud – minimere stofomsætning</a:t>
            </a:r>
          </a:p>
        </p:txBody>
      </p:sp>
      <p:sp>
        <p:nvSpPr>
          <p:cNvPr id="7" name="Pladsholder til sidefod 6"/>
          <p:cNvSpPr>
            <a:spLocks noGrp="1"/>
          </p:cNvSpPr>
          <p:nvPr>
            <p:ph type="ftr" sz="quarter" idx="3"/>
          </p:nvPr>
        </p:nvSpPr>
        <p:spPr>
          <a:xfrm>
            <a:off x="602885" y="6400065"/>
            <a:ext cx="5655871"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45</a:t>
            </a:fld>
            <a:endParaRPr lang="fr-FR" dirty="0"/>
          </a:p>
        </p:txBody>
      </p:sp>
      <p:grpSp>
        <p:nvGrpSpPr>
          <p:cNvPr id="12" name="Gruppe 11"/>
          <p:cNvGrpSpPr/>
          <p:nvPr/>
        </p:nvGrpSpPr>
        <p:grpSpPr>
          <a:xfrm>
            <a:off x="7853984" y="6258537"/>
            <a:ext cx="445253" cy="373349"/>
            <a:chOff x="7374328" y="5723244"/>
            <a:chExt cx="445253" cy="373349"/>
          </a:xfrm>
        </p:grpSpPr>
        <p:pic>
          <p:nvPicPr>
            <p:cNvPr id="1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pic>
        <p:nvPicPr>
          <p:cNvPr id="37890" name="Picture 2"/>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6580280" y="5194783"/>
            <a:ext cx="2010021" cy="8742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4911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7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dirty="0"/>
              <a:t>Accept og gene-reduktion</a:t>
            </a:r>
          </a:p>
        </p:txBody>
      </p:sp>
      <p:sp>
        <p:nvSpPr>
          <p:cNvPr id="5" name="Pladsholder til tekst 3"/>
          <p:cNvSpPr>
            <a:spLocks noGrp="1"/>
          </p:cNvSpPr>
          <p:nvPr>
            <p:ph type="body" sz="quarter" idx="11"/>
          </p:nvPr>
        </p:nvSpPr>
        <p:spPr>
          <a:xfrm>
            <a:off x="666479" y="1615177"/>
            <a:ext cx="8181957" cy="4526315"/>
          </a:xfrm>
        </p:spPr>
        <p:txBody>
          <a:bodyPr/>
          <a:lstStyle/>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Lade stå til</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Ventilere / filtrere luft - minimere gener </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sz="2400" dirty="0">
                <a:cs typeface="Arial" panose="020B0604020202020204" pitchFamily="34" charset="0"/>
              </a:rPr>
              <a:t>Offerledninger - accelereret nedbrydning af investering</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endParaRPr lang="da-DK" sz="2400" dirty="0">
              <a:cs typeface="Arial" panose="020B0604020202020204" pitchFamily="34" charset="0"/>
            </a:endParaRPr>
          </a:p>
        </p:txBody>
      </p:sp>
      <p:sp>
        <p:nvSpPr>
          <p:cNvPr id="7" name="Pladsholder til sidefod 6"/>
          <p:cNvSpPr>
            <a:spLocks noGrp="1"/>
          </p:cNvSpPr>
          <p:nvPr>
            <p:ph type="ftr" sz="quarter" idx="3"/>
          </p:nvPr>
        </p:nvSpPr>
        <p:spPr>
          <a:xfrm>
            <a:off x="602886" y="6400065"/>
            <a:ext cx="5895568"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46</a:t>
            </a:fld>
            <a:endParaRPr lang="fr-FR" dirty="0"/>
          </a:p>
        </p:txBody>
      </p:sp>
      <p:grpSp>
        <p:nvGrpSpPr>
          <p:cNvPr id="12" name="Gruppe 11"/>
          <p:cNvGrpSpPr/>
          <p:nvPr/>
        </p:nvGrpSpPr>
        <p:grpSpPr>
          <a:xfrm>
            <a:off x="7853984" y="6258537"/>
            <a:ext cx="445253" cy="373349"/>
            <a:chOff x="7374328" y="5723244"/>
            <a:chExt cx="445253" cy="373349"/>
          </a:xfrm>
        </p:grpSpPr>
        <p:pic>
          <p:nvPicPr>
            <p:cNvPr id="1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kstboks 1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spTree>
    <p:extLst>
      <p:ext uri="{BB962C8B-B14F-4D97-AF65-F5344CB8AC3E}">
        <p14:creationId xmlns:p14="http://schemas.microsoft.com/office/powerpoint/2010/main" val="3302791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ltLang="da-DK" dirty="0"/>
              <a:t>Opsummering</a:t>
            </a:r>
            <a:endParaRPr lang="da-DK" dirty="0"/>
          </a:p>
        </p:txBody>
      </p:sp>
      <p:sp>
        <p:nvSpPr>
          <p:cNvPr id="7" name="Pladsholder til sidefod 6"/>
          <p:cNvSpPr>
            <a:spLocks noGrp="1"/>
          </p:cNvSpPr>
          <p:nvPr>
            <p:ph type="ftr" sz="quarter" idx="3"/>
          </p:nvPr>
        </p:nvSpPr>
        <p:spPr>
          <a:xfrm>
            <a:off x="602885" y="6400065"/>
            <a:ext cx="5460564"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47</a:t>
            </a:fld>
            <a:endParaRPr lang="fr-FR" dirty="0"/>
          </a:p>
        </p:txBody>
      </p:sp>
      <p:sp>
        <p:nvSpPr>
          <p:cNvPr id="3" name="Rektangel 2"/>
          <p:cNvSpPr/>
          <p:nvPr/>
        </p:nvSpPr>
        <p:spPr>
          <a:xfrm>
            <a:off x="602886" y="1577788"/>
            <a:ext cx="8055356" cy="4524315"/>
          </a:xfrm>
          <a:prstGeom prst="rect">
            <a:avLst/>
          </a:prstGeom>
        </p:spPr>
        <p:txBody>
          <a:bodyPr wrap="square">
            <a:spAutoFit/>
          </a:bodyPr>
          <a:lstStyle/>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Sørg for tilstrækkeligt beslutningsgrundlag!</a:t>
            </a:r>
          </a:p>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Find det rigtige tracé!</a:t>
            </a:r>
          </a:p>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Gå ikke på kompromis med arbejdsmiljøet!</a:t>
            </a:r>
          </a:p>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Inddrag levetidsomkostningerne i planlægningsfasen! </a:t>
            </a:r>
          </a:p>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Vælg enkle løsninger med høj driftssikkerhed!</a:t>
            </a:r>
          </a:p>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Fokuser på helheden, ikke på komponenter!</a:t>
            </a:r>
          </a:p>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Byg pumpestationen der er behov for!</a:t>
            </a:r>
          </a:p>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Indkør pumpestation struktureret</a:t>
            </a:r>
          </a:p>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Løbende overvågning af driftstilstanden</a:t>
            </a:r>
          </a:p>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Tilse og vedligehold pumpestationen</a:t>
            </a:r>
          </a:p>
        </p:txBody>
      </p:sp>
      <p:pic>
        <p:nvPicPr>
          <p:cNvPr id="2560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37468" y="4374776"/>
            <a:ext cx="2501779" cy="18997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55047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56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ltLang="da-DK" dirty="0"/>
              <a:t>Opsummering</a:t>
            </a:r>
            <a:endParaRPr lang="da-DK" dirty="0"/>
          </a:p>
        </p:txBody>
      </p:sp>
      <p:sp>
        <p:nvSpPr>
          <p:cNvPr id="7" name="Pladsholder til sidefod 6"/>
          <p:cNvSpPr>
            <a:spLocks noGrp="1"/>
          </p:cNvSpPr>
          <p:nvPr>
            <p:ph type="ftr" sz="quarter" idx="3"/>
          </p:nvPr>
        </p:nvSpPr>
        <p:spPr>
          <a:xfrm>
            <a:off x="602885" y="6400065"/>
            <a:ext cx="5105457"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48</a:t>
            </a:fld>
            <a:endParaRPr lang="fr-FR" dirty="0"/>
          </a:p>
        </p:txBody>
      </p:sp>
      <p:sp>
        <p:nvSpPr>
          <p:cNvPr id="10" name="Rectangle 11"/>
          <p:cNvSpPr>
            <a:spLocks noChangeArrowheads="1"/>
          </p:cNvSpPr>
          <p:nvPr/>
        </p:nvSpPr>
        <p:spPr bwMode="auto">
          <a:xfrm>
            <a:off x="740834" y="1562754"/>
            <a:ext cx="7879975" cy="39949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Der er ingen metode er den rigtige</a:t>
            </a:r>
          </a:p>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Valg af metode afhænger af hele transportsystemet</a:t>
            </a:r>
          </a:p>
          <a:p>
            <a:pPr marL="457200" indent="-457200" defTabSz="763588">
              <a:spcBef>
                <a:spcPct val="20000"/>
              </a:spcBef>
              <a:buClr>
                <a:schemeClr val="accent4">
                  <a:lumMod val="75000"/>
                </a:schemeClr>
              </a:buClr>
              <a:buFont typeface="Wingdings" panose="05000000000000000000" pitchFamily="2" charset="2"/>
              <a:buChar char="Ø"/>
            </a:pPr>
            <a:r>
              <a:rPr lang="da-DK" altLang="da-DK" sz="2400" dirty="0">
                <a:latin typeface="Arial" panose="020B0604020202020204" pitchFamily="34" charset="0"/>
                <a:cs typeface="Arial" panose="020B0604020202020204" pitchFamily="34" charset="0"/>
              </a:rPr>
              <a:t>Løsninger og tiltag skal bl.a. vægtes ud fra:</a:t>
            </a:r>
          </a:p>
          <a:p>
            <a:pPr algn="l"/>
            <a:r>
              <a:rPr lang="da-DK" altLang="da-DK" sz="2400" dirty="0">
                <a:latin typeface="Arial" panose="020B0604020202020204" pitchFamily="34" charset="0"/>
                <a:cs typeface="Arial" panose="020B0604020202020204" pitchFamily="34" charset="0"/>
              </a:rPr>
              <a:t>	- arbejdsmiljø</a:t>
            </a:r>
          </a:p>
          <a:p>
            <a:pPr algn="l"/>
            <a:r>
              <a:rPr lang="da-DK" altLang="da-DK" sz="2400" dirty="0">
                <a:latin typeface="Arial" panose="020B0604020202020204" pitchFamily="34" charset="0"/>
                <a:cs typeface="Arial" panose="020B0604020202020204" pitchFamily="34" charset="0"/>
              </a:rPr>
              <a:t>	- renseanlæg</a:t>
            </a:r>
          </a:p>
          <a:p>
            <a:pPr algn="l"/>
            <a:r>
              <a:rPr lang="da-DK" altLang="da-DK" sz="2400" dirty="0">
                <a:latin typeface="Arial" panose="020B0604020202020204" pitchFamily="34" charset="0"/>
                <a:cs typeface="Arial" panose="020B0604020202020204" pitchFamily="34" charset="0"/>
              </a:rPr>
              <a:t>	- økonomi</a:t>
            </a:r>
          </a:p>
          <a:p>
            <a:pPr algn="l"/>
            <a:r>
              <a:rPr lang="da-DK" altLang="da-DK" sz="2400" dirty="0">
                <a:latin typeface="Arial" panose="020B0604020202020204" pitchFamily="34" charset="0"/>
                <a:cs typeface="Arial" panose="020B0604020202020204" pitchFamily="34" charset="0"/>
              </a:rPr>
              <a:t>	- driftssikkerhed</a:t>
            </a:r>
          </a:p>
          <a:p>
            <a:pPr algn="l"/>
            <a:r>
              <a:rPr lang="da-DK" altLang="da-DK" sz="2400" dirty="0">
                <a:latin typeface="Arial" panose="020B0604020202020204" pitchFamily="34" charset="0"/>
                <a:cs typeface="Arial" panose="020B0604020202020204" pitchFamily="34" charset="0"/>
              </a:rPr>
              <a:t>	- ledningssystemet</a:t>
            </a:r>
          </a:p>
          <a:p>
            <a:pPr algn="l"/>
            <a:r>
              <a:rPr lang="da-DK" altLang="da-DK" sz="2400" dirty="0">
                <a:latin typeface="Arial" panose="020B0604020202020204" pitchFamily="34" charset="0"/>
                <a:cs typeface="Arial" panose="020B0604020202020204" pitchFamily="34" charset="0"/>
              </a:rPr>
              <a:t>	- tid til behandling af klager </a:t>
            </a:r>
          </a:p>
          <a:p>
            <a:pPr algn="l"/>
            <a:r>
              <a:rPr lang="da-DK" altLang="da-DK" sz="2400" dirty="0">
                <a:latin typeface="Arial" panose="020B0604020202020204" pitchFamily="34" charset="0"/>
                <a:cs typeface="Arial" panose="020B0604020202020204" pitchFamily="34" charset="0"/>
              </a:rPr>
              <a:t>	- mv.</a:t>
            </a:r>
          </a:p>
        </p:txBody>
      </p:sp>
      <p:sp>
        <p:nvSpPr>
          <p:cNvPr id="3" name="AutoShape 2" descr="IMG_0436.JPG vise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pic>
        <p:nvPicPr>
          <p:cNvPr id="37891"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40594" y="3560224"/>
            <a:ext cx="3710448" cy="278283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805074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0">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0">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0">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155575" y="160338"/>
            <a:ext cx="8748000" cy="972172"/>
          </a:xfrm>
        </p:spPr>
        <p:txBody>
          <a:bodyPr/>
          <a:lstStyle/>
          <a:p>
            <a:r>
              <a:rPr lang="da-DK" altLang="da-DK" dirty="0"/>
              <a:t>Spørgsmål</a:t>
            </a:r>
            <a:endParaRPr lang="da-DK" dirty="0"/>
          </a:p>
        </p:txBody>
      </p:sp>
      <p:sp>
        <p:nvSpPr>
          <p:cNvPr id="7" name="Pladsholder til sidefod 6"/>
          <p:cNvSpPr>
            <a:spLocks noGrp="1"/>
          </p:cNvSpPr>
          <p:nvPr>
            <p:ph type="ftr" sz="quarter" idx="3"/>
          </p:nvPr>
        </p:nvSpPr>
        <p:spPr>
          <a:xfrm>
            <a:off x="602885" y="6400065"/>
            <a:ext cx="5105457"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49</a:t>
            </a:fld>
            <a:endParaRPr lang="fr-FR" dirty="0"/>
          </a:p>
        </p:txBody>
      </p:sp>
      <p:sp>
        <p:nvSpPr>
          <p:cNvPr id="10" name="Rectangle 11"/>
          <p:cNvSpPr>
            <a:spLocks noChangeArrowheads="1"/>
          </p:cNvSpPr>
          <p:nvPr/>
        </p:nvSpPr>
        <p:spPr bwMode="auto">
          <a:xfrm>
            <a:off x="740834" y="1562754"/>
            <a:ext cx="7879975"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defTabSz="763588">
              <a:spcBef>
                <a:spcPct val="20000"/>
              </a:spcBef>
              <a:buClr>
                <a:schemeClr val="accent4">
                  <a:lumMod val="75000"/>
                </a:schemeClr>
              </a:buClr>
            </a:pPr>
            <a:r>
              <a:rPr lang="da-DK" altLang="da-DK" sz="24000" dirty="0">
                <a:latin typeface="Arial" panose="020B0604020202020204" pitchFamily="34" charset="0"/>
                <a:cs typeface="Arial" panose="020B0604020202020204" pitchFamily="34" charset="0"/>
              </a:rPr>
              <a:t>?</a:t>
            </a:r>
          </a:p>
        </p:txBody>
      </p:sp>
      <p:sp>
        <p:nvSpPr>
          <p:cNvPr id="3" name="AutoShape 2" descr="IMG_0436.JPG vises"/>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spTree>
    <p:extLst>
      <p:ext uri="{BB962C8B-B14F-4D97-AF65-F5344CB8AC3E}">
        <p14:creationId xmlns:p14="http://schemas.microsoft.com/office/powerpoint/2010/main" val="176994538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 name="Pladsholder til tekst 3"/>
              <p:cNvSpPr>
                <a:spLocks noGrp="1"/>
              </p:cNvSpPr>
              <p:nvPr>
                <p:ph type="body" sz="quarter" idx="11"/>
              </p:nvPr>
            </p:nvSpPr>
            <p:spPr>
              <a:xfrm>
                <a:off x="744328" y="1356322"/>
                <a:ext cx="8054439" cy="4526315"/>
              </a:xfrm>
            </p:spPr>
            <p:txBody>
              <a:bodyPr/>
              <a:lstStyle/>
              <a:p>
                <a:pPr marL="171450" indent="-171450">
                  <a:lnSpc>
                    <a:spcPct val="150000"/>
                  </a:lnSpc>
                  <a:buClr>
                    <a:schemeClr val="accent4">
                      <a:lumMod val="75000"/>
                    </a:schemeClr>
                  </a:buClr>
                  <a:buFont typeface="Wingdings" panose="05000000000000000000" pitchFamily="2" charset="2"/>
                  <a:buChar char="Ø"/>
                </a:pPr>
                <a:r>
                  <a:rPr lang="da-DK" altLang="da-DK" sz="2400" dirty="0">
                    <a:cs typeface="Arial" panose="020B0604020202020204" pitchFamily="34" charset="0"/>
                  </a:rPr>
                  <a:t>Kemisk betegnelse: 		H</a:t>
                </a:r>
                <a:r>
                  <a:rPr lang="da-DK" altLang="da-DK" sz="2400" baseline="-25000" dirty="0">
                    <a:cs typeface="Arial" panose="020B0604020202020204" pitchFamily="34" charset="0"/>
                  </a:rPr>
                  <a:t>2</a:t>
                </a:r>
                <a:r>
                  <a:rPr lang="da-DK" altLang="da-DK" sz="2400" dirty="0">
                    <a:cs typeface="Arial" panose="020B0604020202020204" pitchFamily="34" charset="0"/>
                  </a:rPr>
                  <a:t>S</a:t>
                </a:r>
              </a:p>
              <a:p>
                <a:pPr marL="171450" indent="-171450">
                  <a:lnSpc>
                    <a:spcPct val="150000"/>
                  </a:lnSpc>
                  <a:buClr>
                    <a:schemeClr val="accent4">
                      <a:lumMod val="75000"/>
                    </a:schemeClr>
                  </a:buClr>
                  <a:buFont typeface="Wingdings" panose="05000000000000000000" pitchFamily="2" charset="2"/>
                  <a:buChar char="Ø"/>
                </a:pPr>
                <a:r>
                  <a:rPr lang="da-DK" altLang="da-DK" sz="2400" dirty="0">
                    <a:cs typeface="Arial" panose="020B0604020202020204" pitchFamily="34" charset="0"/>
                  </a:rPr>
                  <a:t>Kogepunkt:					</a:t>
                </a:r>
                <a14:m>
                  <m:oMath xmlns:m="http://schemas.openxmlformats.org/officeDocument/2006/math">
                    <m:r>
                      <a:rPr lang="da-DK" altLang="da-DK" sz="2400" i="1" dirty="0" smtClean="0">
                        <a:latin typeface="Cambria Math"/>
                        <a:cs typeface="Arial" panose="020B0604020202020204" pitchFamily="34" charset="0"/>
                      </a:rPr>
                      <m:t>−</m:t>
                    </m:r>
                  </m:oMath>
                </a14:m>
                <a:r>
                  <a:rPr lang="da-DK" altLang="da-DK" sz="2400" dirty="0">
                    <a:cs typeface="Arial" panose="020B0604020202020204" pitchFamily="34" charset="0"/>
                  </a:rPr>
                  <a:t> 60 </a:t>
                </a:r>
                <a:r>
                  <a:rPr lang="da-DK" altLang="da-DK" sz="2400" baseline="50000" dirty="0" err="1">
                    <a:cs typeface="Arial" panose="020B0604020202020204" pitchFamily="34" charset="0"/>
                  </a:rPr>
                  <a:t>o</a:t>
                </a:r>
                <a:r>
                  <a:rPr lang="da-DK" altLang="da-DK" sz="2400" dirty="0" err="1">
                    <a:cs typeface="Arial" panose="020B0604020202020204" pitchFamily="34" charset="0"/>
                  </a:rPr>
                  <a:t>C</a:t>
                </a:r>
                <a:endParaRPr lang="da-DK" altLang="da-DK" sz="2400" dirty="0">
                  <a:cs typeface="Arial" panose="020B0604020202020204" pitchFamily="34" charset="0"/>
                </a:endParaRPr>
              </a:p>
              <a:p>
                <a:pPr marL="171450" indent="-171450">
                  <a:lnSpc>
                    <a:spcPct val="150000"/>
                  </a:lnSpc>
                  <a:buClr>
                    <a:schemeClr val="accent4">
                      <a:lumMod val="75000"/>
                    </a:schemeClr>
                  </a:buClr>
                  <a:buFont typeface="Wingdings" panose="05000000000000000000" pitchFamily="2" charset="2"/>
                  <a:buChar char="Ø"/>
                </a:pPr>
                <a:r>
                  <a:rPr lang="da-DK" altLang="da-DK" sz="2400" dirty="0">
                    <a:cs typeface="Arial" panose="020B0604020202020204" pitchFamily="34" charset="0"/>
                  </a:rPr>
                  <a:t>Massefylde:					1,36 kg/m</a:t>
                </a:r>
                <a:r>
                  <a:rPr lang="da-DK" altLang="da-DK" sz="2400" baseline="30000" dirty="0">
                    <a:cs typeface="Arial" panose="020B0604020202020204" pitchFamily="34" charset="0"/>
                  </a:rPr>
                  <a:t>3 </a:t>
                </a:r>
                <a:r>
                  <a:rPr lang="da-DK" altLang="da-DK" sz="2400" dirty="0">
                    <a:cs typeface="Arial" panose="020B0604020202020204" pitchFamily="34" charset="0"/>
                  </a:rPr>
                  <a:t>(luft 1,205 kg/m</a:t>
                </a:r>
                <a:r>
                  <a:rPr lang="da-DK" altLang="da-DK" sz="2400" baseline="30000" dirty="0">
                    <a:cs typeface="Arial" panose="020B0604020202020204" pitchFamily="34" charset="0"/>
                  </a:rPr>
                  <a:t>3</a:t>
                </a:r>
                <a:r>
                  <a:rPr lang="da-DK" altLang="da-DK" sz="2400" dirty="0">
                    <a:cs typeface="Arial" panose="020B0604020202020204" pitchFamily="34" charset="0"/>
                  </a:rPr>
                  <a:t>) </a:t>
                </a:r>
                <a:endParaRPr lang="da-DK" altLang="da-DK" sz="2400" baseline="30000" dirty="0">
                  <a:cs typeface="Arial" panose="020B0604020202020204" pitchFamily="34" charset="0"/>
                </a:endParaRPr>
              </a:p>
              <a:p>
                <a:pPr marL="171450" indent="-171450">
                  <a:lnSpc>
                    <a:spcPct val="150000"/>
                  </a:lnSpc>
                  <a:buClr>
                    <a:schemeClr val="accent4">
                      <a:lumMod val="75000"/>
                    </a:schemeClr>
                  </a:buClr>
                  <a:buFont typeface="Wingdings" panose="05000000000000000000" pitchFamily="2" charset="2"/>
                  <a:buChar char="Ø"/>
                </a:pPr>
                <a:r>
                  <a:rPr lang="da-DK" altLang="da-DK" sz="2400" dirty="0" err="1">
                    <a:cs typeface="Arial" panose="020B0604020202020204" pitchFamily="34" charset="0"/>
                  </a:rPr>
                  <a:t>Selvantændelsestemp</a:t>
                </a:r>
                <a:r>
                  <a:rPr lang="da-DK" altLang="da-DK" sz="2400" dirty="0">
                    <a:cs typeface="Arial" panose="020B0604020202020204" pitchFamily="34" charset="0"/>
                  </a:rPr>
                  <a:t>.:	</a:t>
                </a:r>
                <a:r>
                  <a:rPr lang="da-DK" sz="2400" dirty="0">
                    <a:cs typeface="Arial" panose="020B0604020202020204" pitchFamily="34" charset="0"/>
                  </a:rPr>
                  <a:t>232 °C </a:t>
                </a:r>
              </a:p>
              <a:p>
                <a:pPr marL="171450" indent="-171450">
                  <a:lnSpc>
                    <a:spcPct val="150000"/>
                  </a:lnSpc>
                  <a:buClr>
                    <a:schemeClr val="accent4">
                      <a:lumMod val="75000"/>
                    </a:schemeClr>
                  </a:buClr>
                  <a:buFont typeface="Wingdings" panose="05000000000000000000" pitchFamily="2" charset="2"/>
                  <a:buChar char="Ø"/>
                </a:pPr>
                <a:r>
                  <a:rPr lang="da-DK" sz="2400" dirty="0">
                    <a:cs typeface="Arial" panose="020B0604020202020204" pitchFamily="34" charset="0"/>
                  </a:rPr>
                  <a:t>Eksplosionsgrænser:		4,3%</a:t>
                </a:r>
                <a:r>
                  <a:rPr lang="da-DK" sz="2400" baseline="-25000" dirty="0">
                    <a:cs typeface="Arial" panose="020B0604020202020204" pitchFamily="34" charset="0"/>
                  </a:rPr>
                  <a:t>volumen</a:t>
                </a:r>
                <a:r>
                  <a:rPr lang="da-DK" sz="2400" dirty="0">
                    <a:cs typeface="Arial" panose="020B0604020202020204" pitchFamily="34" charset="0"/>
                  </a:rPr>
                  <a:t> -  46%</a:t>
                </a:r>
                <a:r>
                  <a:rPr lang="da-DK" sz="2400" baseline="-25000" dirty="0">
                    <a:cs typeface="Arial" panose="020B0604020202020204" pitchFamily="34" charset="0"/>
                  </a:rPr>
                  <a:t>volumen  </a:t>
                </a:r>
                <a:r>
                  <a:rPr lang="da-DK" baseline="-25000" dirty="0">
                    <a:cs typeface="Arial" panose="020B0604020202020204" pitchFamily="34" charset="0"/>
                  </a:rPr>
                  <a:t>(4.300-46.000 </a:t>
                </a:r>
                <a:r>
                  <a:rPr lang="da-DK" baseline="-25000" dirty="0" err="1">
                    <a:cs typeface="Arial" panose="020B0604020202020204" pitchFamily="34" charset="0"/>
                  </a:rPr>
                  <a:t>ppm</a:t>
                </a:r>
                <a:r>
                  <a:rPr lang="da-DK" baseline="-25000" dirty="0">
                    <a:cs typeface="Arial" panose="020B0604020202020204" pitchFamily="34" charset="0"/>
                  </a:rPr>
                  <a:t>)</a:t>
                </a:r>
              </a:p>
              <a:p>
                <a:pPr marL="171450" indent="-171450">
                  <a:lnSpc>
                    <a:spcPct val="150000"/>
                  </a:lnSpc>
                  <a:buClr>
                    <a:schemeClr val="accent4">
                      <a:lumMod val="75000"/>
                    </a:schemeClr>
                  </a:buClr>
                  <a:buFont typeface="Wingdings" panose="05000000000000000000" pitchFamily="2" charset="2"/>
                  <a:buChar char="Ø"/>
                </a:pPr>
                <a:r>
                  <a:rPr lang="da-DK" sz="2400" dirty="0">
                    <a:cs typeface="Arial" panose="020B0604020202020204" pitchFamily="34" charset="0"/>
                  </a:rPr>
                  <a:t>Konventionsfaktor:			1 mg H</a:t>
                </a:r>
                <a:r>
                  <a:rPr lang="da-DK" sz="2400" baseline="-25000" dirty="0">
                    <a:cs typeface="Arial" panose="020B0604020202020204" pitchFamily="34" charset="0"/>
                  </a:rPr>
                  <a:t>2</a:t>
                </a:r>
                <a:r>
                  <a:rPr lang="da-DK" sz="2400" dirty="0">
                    <a:cs typeface="Arial" panose="020B0604020202020204" pitchFamily="34" charset="0"/>
                  </a:rPr>
                  <a:t>S/m</a:t>
                </a:r>
                <a:r>
                  <a:rPr lang="da-DK" sz="2400" baseline="30000" dirty="0">
                    <a:cs typeface="Arial" panose="020B0604020202020204" pitchFamily="34" charset="0"/>
                  </a:rPr>
                  <a:t>3</a:t>
                </a:r>
                <a:r>
                  <a:rPr lang="da-DK" sz="2400" dirty="0">
                    <a:cs typeface="Arial" panose="020B0604020202020204" pitchFamily="34" charset="0"/>
                  </a:rPr>
                  <a:t> = 0,706 </a:t>
                </a:r>
                <a:r>
                  <a:rPr lang="da-DK" sz="2400" dirty="0" err="1">
                    <a:cs typeface="Arial" panose="020B0604020202020204" pitchFamily="34" charset="0"/>
                  </a:rPr>
                  <a:t>ppm</a:t>
                </a:r>
                <a:endParaRPr lang="da-DK" sz="2400" dirty="0">
                  <a:cs typeface="Arial" panose="020B0604020202020204" pitchFamily="34" charset="0"/>
                </a:endParaRPr>
              </a:p>
              <a:p>
                <a:pPr marL="171450" indent="-171450">
                  <a:lnSpc>
                    <a:spcPct val="150000"/>
                  </a:lnSpc>
                  <a:buClr>
                    <a:schemeClr val="accent4">
                      <a:lumMod val="75000"/>
                    </a:schemeClr>
                  </a:buClr>
                  <a:buFont typeface="Wingdings" panose="05000000000000000000" pitchFamily="2" charset="2"/>
                  <a:buChar char="Ø"/>
                </a:pPr>
                <a:endParaRPr lang="da-DK" sz="2400" dirty="0">
                  <a:cs typeface="Arial" panose="020B0604020202020204" pitchFamily="34" charset="0"/>
                </a:endParaRPr>
              </a:p>
              <a:p>
                <a:pPr marL="171450" indent="-171450">
                  <a:lnSpc>
                    <a:spcPct val="150000"/>
                  </a:lnSpc>
                  <a:buClr>
                    <a:schemeClr val="accent4">
                      <a:lumMod val="75000"/>
                    </a:schemeClr>
                  </a:buClr>
                  <a:buFont typeface="Wingdings" panose="05000000000000000000" pitchFamily="2" charset="2"/>
                  <a:buChar char="Ø"/>
                </a:pPr>
                <a:endParaRPr lang="da-DK" altLang="da-DK" sz="2400" dirty="0">
                  <a:cs typeface="Arial" panose="020B0604020202020204" pitchFamily="34" charset="0"/>
                </a:endParaRPr>
              </a:p>
            </p:txBody>
          </p:sp>
        </mc:Choice>
        <mc:Fallback xmlns="">
          <p:sp>
            <p:nvSpPr>
              <p:cNvPr id="6" name="Pladsholder til tekst 3"/>
              <p:cNvSpPr>
                <a:spLocks noGrp="1" noRot="1" noChangeAspect="1" noMove="1" noResize="1" noEditPoints="1" noAdjustHandles="1" noChangeArrowheads="1" noChangeShapeType="1" noTextEdit="1"/>
              </p:cNvSpPr>
              <p:nvPr>
                <p:ph type="body" sz="quarter" idx="11"/>
              </p:nvPr>
            </p:nvSpPr>
            <p:spPr>
              <a:xfrm>
                <a:off x="744328" y="1356322"/>
                <a:ext cx="8054439" cy="4526315"/>
              </a:xfrm>
              <a:blipFill rotWithShape="1">
                <a:blip r:embed="rId3"/>
                <a:stretch>
                  <a:fillRect l="-76"/>
                </a:stretch>
              </a:blipFill>
            </p:spPr>
            <p:txBody>
              <a:bodyPr/>
              <a:lstStyle/>
              <a:p>
                <a:r>
                  <a:rPr lang="da-DK">
                    <a:noFill/>
                  </a:rPr>
                  <a:t> </a:t>
                </a:r>
              </a:p>
            </p:txBody>
          </p:sp>
        </mc:Fallback>
      </mc:AlternateContent>
      <p:sp>
        <p:nvSpPr>
          <p:cNvPr id="7" name="Pladsholder til sidefod 6"/>
          <p:cNvSpPr>
            <a:spLocks noGrp="1"/>
          </p:cNvSpPr>
          <p:nvPr>
            <p:ph type="ftr" sz="quarter" idx="3"/>
          </p:nvPr>
        </p:nvSpPr>
        <p:spPr>
          <a:xfrm>
            <a:off x="602885" y="6400065"/>
            <a:ext cx="4688205"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5</a:t>
            </a:fld>
            <a:endParaRPr lang="fr-FR" dirty="0">
              <a:cs typeface="Arial" panose="020B0604020202020204" pitchFamily="34" charset="0"/>
            </a:endParaRPr>
          </a:p>
        </p:txBody>
      </p:sp>
      <p:grpSp>
        <p:nvGrpSpPr>
          <p:cNvPr id="46" name="Gruppe 45"/>
          <p:cNvGrpSpPr/>
          <p:nvPr/>
        </p:nvGrpSpPr>
        <p:grpSpPr>
          <a:xfrm>
            <a:off x="7980847" y="6054030"/>
            <a:ext cx="506208" cy="740320"/>
            <a:chOff x="7633333" y="4880645"/>
            <a:chExt cx="506208" cy="740320"/>
          </a:xfrm>
        </p:grpSpPr>
        <p:sp>
          <p:nvSpPr>
            <p:cNvPr id="47" name="Rektangel 46"/>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48" name="Gruppe 47"/>
            <p:cNvGrpSpPr/>
            <p:nvPr/>
          </p:nvGrpSpPr>
          <p:grpSpPr>
            <a:xfrm>
              <a:off x="7663810" y="5111029"/>
              <a:ext cx="445253" cy="373349"/>
              <a:chOff x="7374328" y="5723244"/>
              <a:chExt cx="445253" cy="373349"/>
            </a:xfrm>
            <a:solidFill>
              <a:schemeClr val="bg1"/>
            </a:solidFill>
          </p:grpSpPr>
          <p:sp>
            <p:nvSpPr>
              <p:cNvPr id="49" name="Tekstboks 48"/>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50"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39" name="Gruppe 38"/>
          <p:cNvGrpSpPr/>
          <p:nvPr/>
        </p:nvGrpSpPr>
        <p:grpSpPr>
          <a:xfrm>
            <a:off x="7834063" y="6064254"/>
            <a:ext cx="720602" cy="813667"/>
            <a:chOff x="8393373" y="5293110"/>
            <a:chExt cx="720602" cy="813667"/>
          </a:xfrm>
        </p:grpSpPr>
        <p:sp>
          <p:nvSpPr>
            <p:cNvPr id="40" name="Rektangel 39"/>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41" name="Gruppe 40"/>
            <p:cNvGrpSpPr/>
            <p:nvPr/>
          </p:nvGrpSpPr>
          <p:grpSpPr>
            <a:xfrm>
              <a:off x="8626758" y="5484862"/>
              <a:ext cx="252884" cy="433386"/>
              <a:chOff x="5562062" y="5729288"/>
              <a:chExt cx="252884" cy="433386"/>
            </a:xfrm>
          </p:grpSpPr>
          <p:sp>
            <p:nvSpPr>
              <p:cNvPr id="42" name="Kombinationstegning 41"/>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3" name="Kombinationstegning 42"/>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4" name="Rektangel 43"/>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5" name="Kombinationstegning 44"/>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51" name="Gruppe 50"/>
          <p:cNvGrpSpPr/>
          <p:nvPr/>
        </p:nvGrpSpPr>
        <p:grpSpPr>
          <a:xfrm>
            <a:off x="8008459" y="6046583"/>
            <a:ext cx="506208" cy="740320"/>
            <a:chOff x="7633333" y="4880645"/>
            <a:chExt cx="506208" cy="740320"/>
          </a:xfrm>
        </p:grpSpPr>
        <p:sp>
          <p:nvSpPr>
            <p:cNvPr id="52" name="Rektangel 51"/>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53" name="Gruppe 52"/>
            <p:cNvGrpSpPr/>
            <p:nvPr/>
          </p:nvGrpSpPr>
          <p:grpSpPr>
            <a:xfrm>
              <a:off x="7663810" y="5111029"/>
              <a:ext cx="445253" cy="373349"/>
              <a:chOff x="7374328" y="5723244"/>
              <a:chExt cx="445253" cy="373349"/>
            </a:xfrm>
            <a:solidFill>
              <a:schemeClr val="bg1"/>
            </a:solidFill>
          </p:grpSpPr>
          <p:sp>
            <p:nvSpPr>
              <p:cNvPr id="54" name="Tekstboks 53"/>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55"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63" name="Gruppe 62"/>
          <p:cNvGrpSpPr/>
          <p:nvPr/>
        </p:nvGrpSpPr>
        <p:grpSpPr>
          <a:xfrm>
            <a:off x="7901261" y="6128770"/>
            <a:ext cx="720602" cy="813667"/>
            <a:chOff x="8393373" y="5293110"/>
            <a:chExt cx="720602" cy="813667"/>
          </a:xfrm>
        </p:grpSpPr>
        <p:sp>
          <p:nvSpPr>
            <p:cNvPr id="64" name="Rektangel 63"/>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65" name="Gruppe 64"/>
            <p:cNvGrpSpPr/>
            <p:nvPr/>
          </p:nvGrpSpPr>
          <p:grpSpPr>
            <a:xfrm>
              <a:off x="8626758" y="5484862"/>
              <a:ext cx="252884" cy="433386"/>
              <a:chOff x="5562062" y="5729288"/>
              <a:chExt cx="252884" cy="433386"/>
            </a:xfrm>
          </p:grpSpPr>
          <p:sp>
            <p:nvSpPr>
              <p:cNvPr id="66" name="Kombinationstegning 65"/>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7" name="Kombinationstegning 66"/>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8" name="Rektangel 67"/>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9" name="Kombinationstegning 68"/>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sp>
        <p:nvSpPr>
          <p:cNvPr id="15" name="Titel 14"/>
          <p:cNvSpPr>
            <a:spLocks noGrp="1"/>
          </p:cNvSpPr>
          <p:nvPr>
            <p:ph type="title"/>
          </p:nvPr>
        </p:nvSpPr>
        <p:spPr/>
        <p:txBody>
          <a:bodyPr/>
          <a:lstStyle/>
          <a:p>
            <a:r>
              <a:rPr lang="da-DK" dirty="0">
                <a:cs typeface="Arial" panose="020B0604020202020204" pitchFamily="34" charset="0"/>
              </a:rPr>
              <a:t>Kemiske karakteristika</a:t>
            </a:r>
            <a:endParaRPr lang="da-DK" dirty="0"/>
          </a:p>
        </p:txBody>
      </p:sp>
      <p:grpSp>
        <p:nvGrpSpPr>
          <p:cNvPr id="16" name="Gruppe 15"/>
          <p:cNvGrpSpPr/>
          <p:nvPr/>
        </p:nvGrpSpPr>
        <p:grpSpPr>
          <a:xfrm>
            <a:off x="739539" y="4773008"/>
            <a:ext cx="8242588" cy="1649477"/>
            <a:chOff x="739539" y="4773008"/>
            <a:chExt cx="8242588" cy="1649477"/>
          </a:xfrm>
        </p:grpSpPr>
        <p:sp>
          <p:nvSpPr>
            <p:cNvPr id="4" name="Rektangel 3"/>
            <p:cNvSpPr/>
            <p:nvPr/>
          </p:nvSpPr>
          <p:spPr>
            <a:xfrm>
              <a:off x="7562708" y="5276033"/>
              <a:ext cx="542711" cy="60660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 name="Tekstboks 2"/>
            <p:cNvSpPr txBox="1"/>
            <p:nvPr/>
          </p:nvSpPr>
          <p:spPr>
            <a:xfrm>
              <a:off x="6105525" y="5722172"/>
              <a:ext cx="184731" cy="369332"/>
            </a:xfrm>
            <a:prstGeom prst="rect">
              <a:avLst/>
            </a:prstGeom>
            <a:noFill/>
          </p:spPr>
          <p:txBody>
            <a:bodyPr wrap="none" rtlCol="0">
              <a:spAutoFit/>
            </a:bodyPr>
            <a:lstStyle/>
            <a:p>
              <a:endParaRPr lang="da-DK" dirty="0"/>
            </a:p>
          </p:txBody>
        </p:sp>
        <p:grpSp>
          <p:nvGrpSpPr>
            <p:cNvPr id="9" name="Gruppe 8"/>
            <p:cNvGrpSpPr/>
            <p:nvPr/>
          </p:nvGrpSpPr>
          <p:grpSpPr>
            <a:xfrm>
              <a:off x="739539" y="4773008"/>
              <a:ext cx="8070632" cy="1649477"/>
              <a:chOff x="739539" y="4773008"/>
              <a:chExt cx="8070632" cy="1649477"/>
            </a:xfrm>
          </p:grpSpPr>
          <p:grpSp>
            <p:nvGrpSpPr>
              <p:cNvPr id="14" name="Gruppe 13"/>
              <p:cNvGrpSpPr/>
              <p:nvPr/>
            </p:nvGrpSpPr>
            <p:grpSpPr>
              <a:xfrm>
                <a:off x="739539" y="4773008"/>
                <a:ext cx="8070632" cy="1649477"/>
                <a:chOff x="739539" y="4373119"/>
                <a:chExt cx="8070632" cy="1649477"/>
              </a:xfrm>
            </p:grpSpPr>
            <p:pic>
              <p:nvPicPr>
                <p:cNvPr id="36871" name="Picture 7"/>
                <p:cNvPicPr>
                  <a:picLocks noChangeAspect="1"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6921821" y="4685638"/>
                  <a:ext cx="1379304" cy="100597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13" name="Gruppe 12"/>
                <p:cNvGrpSpPr/>
                <p:nvPr/>
              </p:nvGrpSpPr>
              <p:grpSpPr>
                <a:xfrm>
                  <a:off x="3286192" y="4696482"/>
                  <a:ext cx="2748931" cy="1326114"/>
                  <a:chOff x="2287759" y="4635712"/>
                  <a:chExt cx="2748931" cy="1326114"/>
                </a:xfrm>
              </p:grpSpPr>
              <p:pic>
                <p:nvPicPr>
                  <p:cNvPr id="29" name="Picture 7"/>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2376409" y="4635712"/>
                    <a:ext cx="821693" cy="109528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 name="Tekstboks 29"/>
                  <p:cNvSpPr txBox="1"/>
                  <p:nvPr/>
                </p:nvSpPr>
                <p:spPr>
                  <a:xfrm>
                    <a:off x="2287759" y="5500161"/>
                    <a:ext cx="998992" cy="461665"/>
                  </a:xfrm>
                  <a:prstGeom prst="rect">
                    <a:avLst/>
                  </a:prstGeom>
                  <a:noFill/>
                </p:spPr>
                <p:txBody>
                  <a:bodyPr wrap="none" rtlCol="0">
                    <a:spAutoFit/>
                  </a:bodyPr>
                  <a:lstStyle/>
                  <a:p>
                    <a:pPr algn="ctr"/>
                    <a:r>
                      <a:rPr lang="da-DK" sz="800" dirty="0">
                        <a:latin typeface="Arial" panose="020B0604020202020204" pitchFamily="34" charset="0"/>
                        <a:cs typeface="Arial" panose="020B0604020202020204" pitchFamily="34" charset="0"/>
                      </a:rPr>
                      <a:t>Yderst brandfarlig</a:t>
                    </a:r>
                  </a:p>
                  <a:p>
                    <a:pPr algn="ctr"/>
                    <a:r>
                      <a:rPr lang="da-DK" sz="800" dirty="0">
                        <a:latin typeface="Arial" panose="020B0604020202020204" pitchFamily="34" charset="0"/>
                        <a:cs typeface="Arial" panose="020B0604020202020204" pitchFamily="34" charset="0"/>
                      </a:rPr>
                      <a:t>Meget brandfarlig</a:t>
                    </a:r>
                  </a:p>
                  <a:p>
                    <a:pPr algn="ctr"/>
                    <a:r>
                      <a:rPr lang="da-DK" sz="800" dirty="0">
                        <a:latin typeface="Arial" panose="020B0604020202020204" pitchFamily="34" charset="0"/>
                        <a:cs typeface="Arial" panose="020B0604020202020204" pitchFamily="34" charset="0"/>
                      </a:rPr>
                      <a:t>Brandfarlig</a:t>
                    </a:r>
                  </a:p>
                </p:txBody>
              </p:sp>
              <p:pic>
                <p:nvPicPr>
                  <p:cNvPr id="33" name="Picture 7"/>
                  <p:cNvPicPr>
                    <a:picLocks noChangeAspect="1"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3198102" y="4696482"/>
                    <a:ext cx="1610846" cy="1047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Tekstboks 9"/>
                  <p:cNvSpPr txBox="1"/>
                  <p:nvPr/>
                </p:nvSpPr>
                <p:spPr>
                  <a:xfrm>
                    <a:off x="3315046" y="5582115"/>
                    <a:ext cx="638316" cy="215444"/>
                  </a:xfrm>
                  <a:prstGeom prst="rect">
                    <a:avLst/>
                  </a:prstGeom>
                  <a:noFill/>
                </p:spPr>
                <p:txBody>
                  <a:bodyPr wrap="none" rtlCol="0">
                    <a:spAutoFit/>
                  </a:bodyPr>
                  <a:lstStyle/>
                  <a:p>
                    <a:r>
                      <a:rPr lang="da-DK" sz="800" dirty="0">
                        <a:latin typeface="Arial" panose="020B0604020202020204" pitchFamily="34" charset="0"/>
                        <a:cs typeface="Arial" panose="020B0604020202020204" pitchFamily="34" charset="0"/>
                      </a:rPr>
                      <a:t>Akut giftig</a:t>
                    </a:r>
                  </a:p>
                </p:txBody>
              </p:sp>
              <p:sp>
                <p:nvSpPr>
                  <p:cNvPr id="31" name="Tekstboks 30"/>
                  <p:cNvSpPr txBox="1"/>
                  <p:nvPr/>
                </p:nvSpPr>
                <p:spPr>
                  <a:xfrm>
                    <a:off x="3946327" y="5520560"/>
                    <a:ext cx="1090363" cy="338554"/>
                  </a:xfrm>
                  <a:prstGeom prst="rect">
                    <a:avLst/>
                  </a:prstGeom>
                  <a:noFill/>
                </p:spPr>
                <p:txBody>
                  <a:bodyPr wrap="none" rtlCol="0">
                    <a:spAutoFit/>
                  </a:bodyPr>
                  <a:lstStyle/>
                  <a:p>
                    <a:r>
                      <a:rPr lang="da-DK" sz="800" dirty="0">
                        <a:latin typeface="Arial" panose="020B0604020202020204" pitchFamily="34" charset="0"/>
                        <a:cs typeface="Arial" panose="020B0604020202020204" pitchFamily="34" charset="0"/>
                      </a:rPr>
                      <a:t>Giftig for vand-</a:t>
                    </a:r>
                  </a:p>
                  <a:p>
                    <a:r>
                      <a:rPr lang="da-DK" sz="800" dirty="0">
                        <a:latin typeface="Arial" panose="020B0604020202020204" pitchFamily="34" charset="0"/>
                        <a:cs typeface="Arial" panose="020B0604020202020204" pitchFamily="34" charset="0"/>
                      </a:rPr>
                      <a:t>levende organismer</a:t>
                    </a:r>
                  </a:p>
                </p:txBody>
              </p:sp>
            </p:grpSp>
            <p:sp>
              <p:nvSpPr>
                <p:cNvPr id="11" name="Tekstboks 10"/>
                <p:cNvSpPr txBox="1"/>
                <p:nvPr/>
              </p:nvSpPr>
              <p:spPr>
                <a:xfrm>
                  <a:off x="739539" y="4373119"/>
                  <a:ext cx="8070632" cy="461665"/>
                </a:xfrm>
                <a:prstGeom prst="rect">
                  <a:avLst/>
                </a:prstGeom>
                <a:solidFill>
                  <a:schemeClr val="bg1"/>
                </a:solidFill>
              </p:spPr>
              <p:txBody>
                <a:bodyPr wrap="square" rtlCol="0">
                  <a:spAutoFit/>
                </a:bodyPr>
                <a:lstStyle/>
                <a:p>
                  <a:r>
                    <a:rPr lang="da-DK" sz="2400" b="1" dirty="0">
                      <a:latin typeface="Arial" panose="020B0604020202020204" pitchFamily="34" charset="0"/>
                      <a:ea typeface="Tahoma" panose="020B0604030504040204" pitchFamily="34" charset="0"/>
                      <a:cs typeface="Arial" panose="020B0604020202020204" pitchFamily="34" charset="0"/>
                    </a:rPr>
                    <a:t>Svovlbrinte     Hydrogensulfid       </a:t>
                  </a:r>
                  <a:r>
                    <a:rPr lang="da-DK" sz="2400" b="1" dirty="0" err="1">
                      <a:latin typeface="Arial" panose="020B0604020202020204" pitchFamily="34" charset="0"/>
                      <a:ea typeface="Tahoma" panose="020B0604030504040204" pitchFamily="34" charset="0"/>
                      <a:cs typeface="Arial" panose="020B0604020202020204" pitchFamily="34" charset="0"/>
                    </a:rPr>
                    <a:t>Dihydrogensulfid</a:t>
                  </a:r>
                  <a:endParaRPr lang="da-DK" sz="2400" b="1" dirty="0">
                    <a:latin typeface="Arial" panose="020B0604020202020204" pitchFamily="34" charset="0"/>
                    <a:ea typeface="Tahoma" panose="020B0604030504040204" pitchFamily="34" charset="0"/>
                    <a:cs typeface="Arial" panose="020B0604020202020204" pitchFamily="34" charset="0"/>
                  </a:endParaRPr>
                </a:p>
              </p:txBody>
            </p:sp>
          </p:grpSp>
          <p:sp>
            <p:nvSpPr>
              <p:cNvPr id="5" name="Tekstboks 4"/>
              <p:cNvSpPr txBox="1"/>
              <p:nvPr/>
            </p:nvSpPr>
            <p:spPr>
              <a:xfrm>
                <a:off x="5867906" y="5456120"/>
                <a:ext cx="1503938" cy="369332"/>
              </a:xfrm>
              <a:prstGeom prst="rect">
                <a:avLst/>
              </a:prstGeom>
              <a:noFill/>
            </p:spPr>
            <p:txBody>
              <a:bodyPr wrap="none" rtlCol="0">
                <a:spAutoFit/>
              </a:bodyPr>
              <a:lstStyle/>
              <a:p>
                <a:r>
                  <a:rPr lang="da-DK" dirty="0"/>
                  <a:t>UN-mærkning</a:t>
                </a:r>
              </a:p>
            </p:txBody>
          </p:sp>
        </p:grpSp>
        <p:sp>
          <p:nvSpPr>
            <p:cNvPr id="12" name="Rektangel 11"/>
            <p:cNvSpPr/>
            <p:nvPr/>
          </p:nvSpPr>
          <p:spPr>
            <a:xfrm>
              <a:off x="5886956" y="5230860"/>
              <a:ext cx="3095171" cy="89409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grpSp>
    </p:spTree>
    <p:extLst>
      <p:ext uri="{BB962C8B-B14F-4D97-AF65-F5344CB8AC3E}">
        <p14:creationId xmlns:p14="http://schemas.microsoft.com/office/powerpoint/2010/main" val="3989195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up)">
                                      <p:cBhvr>
                                        <p:cTn id="7" dur="3000"/>
                                        <p:tgtEl>
                                          <p:spTgt spid="6">
                                            <p:txEl>
                                              <p:pRg st="0" end="0"/>
                                            </p:txEl>
                                          </p:spTgt>
                                        </p:tgtEl>
                                      </p:cBhvr>
                                    </p:animEffect>
                                  </p:childTnLst>
                                </p:cTn>
                              </p:par>
                              <p:par>
                                <p:cTn id="8" presetID="1" presetClass="entr" presetSubtype="0" fill="hold" nodeType="withEffect">
                                  <p:stCondLst>
                                    <p:cond delay="0"/>
                                  </p:stCondLst>
                                  <p:childTnLst>
                                    <p:set>
                                      <p:cBhvr>
                                        <p:cTn id="9" dur="1" fill="hold">
                                          <p:stCondLst>
                                            <p:cond delay="0"/>
                                          </p:stCondLst>
                                        </p:cTn>
                                        <p:tgtEl>
                                          <p:spTgt spid="39"/>
                                        </p:tgtEl>
                                        <p:attrNameLst>
                                          <p:attrName>style.visibility</p:attrName>
                                        </p:attrNameLst>
                                      </p:cBhvr>
                                      <p:to>
                                        <p:strVal val="visible"/>
                                      </p:to>
                                    </p:set>
                                  </p:childTnLst>
                                </p:cTn>
                              </p:par>
                            </p:childTnLst>
                          </p:cTn>
                        </p:par>
                        <p:par>
                          <p:cTn id="10" fill="hold">
                            <p:stCondLst>
                              <p:cond delay="3000"/>
                            </p:stCondLst>
                            <p:childTnLst>
                              <p:par>
                                <p:cTn id="11" presetID="22" presetClass="entr" presetSubtype="1" fill="hold" nodeType="after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Effect transition="in" filter="wipe(up)">
                                      <p:cBhvr>
                                        <p:cTn id="13" dur="3000"/>
                                        <p:tgtEl>
                                          <p:spTgt spid="6">
                                            <p:txEl>
                                              <p:pRg st="1" end="1"/>
                                            </p:txEl>
                                          </p:spTgt>
                                        </p:tgtEl>
                                      </p:cBhvr>
                                    </p:animEffect>
                                  </p:childTnLst>
                                </p:cTn>
                              </p:par>
                            </p:childTnLst>
                          </p:cTn>
                        </p:par>
                        <p:par>
                          <p:cTn id="14" fill="hold">
                            <p:stCondLst>
                              <p:cond delay="6000"/>
                            </p:stCondLst>
                            <p:childTnLst>
                              <p:par>
                                <p:cTn id="15" presetID="22" presetClass="entr" presetSubtype="1" fill="hold" nodeType="after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up)">
                                      <p:cBhvr>
                                        <p:cTn id="17" dur="3000"/>
                                        <p:tgtEl>
                                          <p:spTgt spid="6">
                                            <p:txEl>
                                              <p:pRg st="2" end="2"/>
                                            </p:txEl>
                                          </p:spTgt>
                                        </p:tgtEl>
                                      </p:cBhvr>
                                    </p:animEffect>
                                  </p:childTnLst>
                                </p:cTn>
                              </p:par>
                            </p:childTnLst>
                          </p:cTn>
                        </p:par>
                        <p:par>
                          <p:cTn id="18" fill="hold">
                            <p:stCondLst>
                              <p:cond delay="9000"/>
                            </p:stCondLst>
                            <p:childTnLst>
                              <p:par>
                                <p:cTn id="19" presetID="22" presetClass="entr" presetSubtype="1" fill="hold" nodeType="afterEffect">
                                  <p:stCondLst>
                                    <p:cond delay="400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wipe(up)">
                                      <p:cBhvr>
                                        <p:cTn id="21" dur="3000"/>
                                        <p:tgtEl>
                                          <p:spTgt spid="6">
                                            <p:txEl>
                                              <p:pRg st="3" end="3"/>
                                            </p:txEl>
                                          </p:spTgt>
                                        </p:tgtEl>
                                      </p:cBhvr>
                                    </p:animEffect>
                                  </p:childTnLst>
                                </p:cTn>
                              </p:par>
                            </p:childTnLst>
                          </p:cTn>
                        </p:par>
                        <p:par>
                          <p:cTn id="22" fill="hold">
                            <p:stCondLst>
                              <p:cond delay="16000"/>
                            </p:stCondLst>
                            <p:childTnLst>
                              <p:par>
                                <p:cTn id="23" presetID="22" presetClass="entr" presetSubtype="1" fill="hold" nodeType="afterEffect">
                                  <p:stCondLst>
                                    <p:cond delay="4000"/>
                                  </p:stCondLst>
                                  <p:childTnLst>
                                    <p:set>
                                      <p:cBhvr>
                                        <p:cTn id="24" dur="1" fill="hold">
                                          <p:stCondLst>
                                            <p:cond delay="0"/>
                                          </p:stCondLst>
                                        </p:cTn>
                                        <p:tgtEl>
                                          <p:spTgt spid="6">
                                            <p:txEl>
                                              <p:pRg st="4" end="4"/>
                                            </p:txEl>
                                          </p:spTgt>
                                        </p:tgtEl>
                                        <p:attrNameLst>
                                          <p:attrName>style.visibility</p:attrName>
                                        </p:attrNameLst>
                                      </p:cBhvr>
                                      <p:to>
                                        <p:strVal val="visible"/>
                                      </p:to>
                                    </p:set>
                                    <p:animEffect transition="in" filter="wipe(up)">
                                      <p:cBhvr>
                                        <p:cTn id="25" dur="3000"/>
                                        <p:tgtEl>
                                          <p:spTgt spid="6">
                                            <p:txEl>
                                              <p:pRg st="4" end="4"/>
                                            </p:txEl>
                                          </p:spTgt>
                                        </p:tgtEl>
                                      </p:cBhvr>
                                    </p:animEffect>
                                  </p:childTnLst>
                                </p:cTn>
                              </p:par>
                            </p:childTnLst>
                          </p:cTn>
                        </p:par>
                        <p:par>
                          <p:cTn id="26" fill="hold">
                            <p:stCondLst>
                              <p:cond delay="23000"/>
                            </p:stCondLst>
                            <p:childTnLst>
                              <p:par>
                                <p:cTn id="27" presetID="22" presetClass="entr" presetSubtype="1" fill="hold" nodeType="afterEffect">
                                  <p:stCondLst>
                                    <p:cond delay="4000"/>
                                  </p:stCondLst>
                                  <p:childTnLst>
                                    <p:set>
                                      <p:cBhvr>
                                        <p:cTn id="28" dur="1" fill="hold">
                                          <p:stCondLst>
                                            <p:cond delay="0"/>
                                          </p:stCondLst>
                                        </p:cTn>
                                        <p:tgtEl>
                                          <p:spTgt spid="6">
                                            <p:txEl>
                                              <p:pRg st="5" end="5"/>
                                            </p:txEl>
                                          </p:spTgt>
                                        </p:tgtEl>
                                        <p:attrNameLst>
                                          <p:attrName>style.visibility</p:attrName>
                                        </p:attrNameLst>
                                      </p:cBhvr>
                                      <p:to>
                                        <p:strVal val="visible"/>
                                      </p:to>
                                    </p:set>
                                    <p:animEffect transition="in" filter="wipe(up)">
                                      <p:cBhvr>
                                        <p:cTn id="29" dur="3000"/>
                                        <p:tgtEl>
                                          <p:spTgt spid="6">
                                            <p:txEl>
                                              <p:pRg st="5" end="5"/>
                                            </p:txEl>
                                          </p:spTgt>
                                        </p:tgtEl>
                                      </p:cBhvr>
                                    </p:animEffect>
                                  </p:childTnLst>
                                </p:cTn>
                              </p:par>
                            </p:childTnLst>
                          </p:cTn>
                        </p:par>
                        <p:par>
                          <p:cTn id="30" fill="hold">
                            <p:stCondLst>
                              <p:cond delay="30000"/>
                            </p:stCondLst>
                            <p:childTnLst>
                              <p:par>
                                <p:cTn id="31" presetID="1" presetClass="entr" presetSubtype="0" fill="hold" nodeType="afterEffect">
                                  <p:stCondLst>
                                    <p:cond delay="0"/>
                                  </p:stCondLst>
                                  <p:childTnLst>
                                    <p:set>
                                      <p:cBhvr>
                                        <p:cTn id="32" dur="1" fill="hold">
                                          <p:stCondLst>
                                            <p:cond delay="0"/>
                                          </p:stCondLst>
                                        </p:cTn>
                                        <p:tgtEl>
                                          <p:spTgt spid="5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6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627299" y="2048934"/>
            <a:ext cx="3386666" cy="338666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Pladsholder til tekst 3"/>
          <p:cNvSpPr>
            <a:spLocks noGrp="1"/>
          </p:cNvSpPr>
          <p:nvPr>
            <p:ph type="body" sz="quarter" idx="11"/>
          </p:nvPr>
        </p:nvSpPr>
        <p:spPr>
          <a:xfrm>
            <a:off x="744328" y="1356322"/>
            <a:ext cx="8054439" cy="4526315"/>
          </a:xfrm>
        </p:spPr>
        <p:txBody>
          <a:bodyPr/>
          <a:lstStyle/>
          <a:p>
            <a:pPr marL="171450" indent="-171450">
              <a:lnSpc>
                <a:spcPct val="150000"/>
              </a:lnSpc>
              <a:buClr>
                <a:schemeClr val="accent4">
                  <a:lumMod val="75000"/>
                </a:schemeClr>
              </a:buClr>
              <a:buFont typeface="Wingdings" panose="05000000000000000000" pitchFamily="2" charset="2"/>
              <a:buChar char="Ø"/>
            </a:pPr>
            <a:r>
              <a:rPr lang="da-DK" sz="2400" dirty="0"/>
              <a:t>Rengørings- og afspændingsmidler</a:t>
            </a:r>
          </a:p>
          <a:p>
            <a:pPr marL="171450" indent="-171450">
              <a:lnSpc>
                <a:spcPct val="150000"/>
              </a:lnSpc>
              <a:buClr>
                <a:schemeClr val="accent4">
                  <a:lumMod val="75000"/>
                </a:schemeClr>
              </a:buClr>
              <a:buFont typeface="Wingdings" panose="05000000000000000000" pitchFamily="2" charset="2"/>
              <a:buChar char="Ø"/>
            </a:pPr>
            <a:r>
              <a:rPr lang="da-DK" sz="2400" dirty="0"/>
              <a:t>Vaskepulver</a:t>
            </a:r>
          </a:p>
          <a:p>
            <a:pPr marL="171450" indent="-171450">
              <a:lnSpc>
                <a:spcPct val="150000"/>
              </a:lnSpc>
              <a:buClr>
                <a:schemeClr val="accent4">
                  <a:lumMod val="75000"/>
                </a:schemeClr>
              </a:buClr>
              <a:buFont typeface="Wingdings" panose="05000000000000000000" pitchFamily="2" charset="2"/>
              <a:buChar char="Ø"/>
            </a:pPr>
            <a:r>
              <a:rPr lang="da-DK" sz="2400" dirty="0"/>
              <a:t>Utallige produkter til personlig pleje </a:t>
            </a:r>
          </a:p>
          <a:p>
            <a:pPr>
              <a:lnSpc>
                <a:spcPct val="100000"/>
              </a:lnSpc>
              <a:buClr>
                <a:schemeClr val="accent4">
                  <a:lumMod val="75000"/>
                </a:schemeClr>
              </a:buClr>
            </a:pPr>
            <a:r>
              <a:rPr lang="da-DK" sz="2400" dirty="0">
                <a:cs typeface="Arial" panose="020B0604020202020204" pitchFamily="34" charset="0"/>
              </a:rPr>
              <a:t>	- sæber</a:t>
            </a:r>
          </a:p>
          <a:p>
            <a:pPr>
              <a:lnSpc>
                <a:spcPct val="100000"/>
              </a:lnSpc>
              <a:buClr>
                <a:schemeClr val="accent4">
                  <a:lumMod val="75000"/>
                </a:schemeClr>
              </a:buClr>
            </a:pPr>
            <a:r>
              <a:rPr lang="da-DK" sz="2400" dirty="0">
                <a:cs typeface="Arial" panose="020B0604020202020204" pitchFamily="34" charset="0"/>
              </a:rPr>
              <a:t>	- shampooer</a:t>
            </a:r>
          </a:p>
          <a:p>
            <a:pPr>
              <a:lnSpc>
                <a:spcPct val="100000"/>
              </a:lnSpc>
              <a:buClr>
                <a:schemeClr val="accent4">
                  <a:lumMod val="75000"/>
                </a:schemeClr>
              </a:buClr>
            </a:pPr>
            <a:r>
              <a:rPr lang="da-DK" sz="2400" dirty="0">
                <a:cs typeface="Arial" panose="020B0604020202020204" pitchFamily="34" charset="0"/>
              </a:rPr>
              <a:t>	- tandpasta</a:t>
            </a:r>
          </a:p>
          <a:p>
            <a:pPr>
              <a:lnSpc>
                <a:spcPct val="100000"/>
              </a:lnSpc>
              <a:buClr>
                <a:schemeClr val="accent4">
                  <a:lumMod val="75000"/>
                </a:schemeClr>
              </a:buClr>
            </a:pPr>
            <a:r>
              <a:rPr lang="da-DK" sz="2400" dirty="0">
                <a:cs typeface="Arial" panose="020B0604020202020204" pitchFamily="34" charset="0"/>
              </a:rPr>
              <a:t>	- kosmetik</a:t>
            </a:r>
          </a:p>
          <a:p>
            <a:pPr marL="171450" indent="-171450">
              <a:lnSpc>
                <a:spcPct val="150000"/>
              </a:lnSpc>
              <a:buClr>
                <a:schemeClr val="accent4">
                  <a:lumMod val="75000"/>
                </a:schemeClr>
              </a:buClr>
              <a:buFont typeface="Wingdings" panose="05000000000000000000" pitchFamily="2" charset="2"/>
              <a:buChar char="Ø"/>
            </a:pPr>
            <a:r>
              <a:rPr lang="da-DK" sz="2400" dirty="0"/>
              <a:t>Typiske betegnelser</a:t>
            </a:r>
            <a:endParaRPr lang="da-DK" sz="2400" dirty="0">
              <a:cs typeface="Arial" panose="020B0604020202020204" pitchFamily="34" charset="0"/>
            </a:endParaRPr>
          </a:p>
          <a:p>
            <a:pPr>
              <a:lnSpc>
                <a:spcPct val="100000"/>
              </a:lnSpc>
              <a:buClr>
                <a:schemeClr val="accent4">
                  <a:lumMod val="75000"/>
                </a:schemeClr>
              </a:buClr>
            </a:pPr>
            <a:r>
              <a:rPr lang="da-DK" sz="2400" dirty="0">
                <a:cs typeface="Arial" panose="020B0604020202020204" pitchFamily="34" charset="0"/>
              </a:rPr>
              <a:t>	- </a:t>
            </a:r>
            <a:r>
              <a:rPr lang="da-DK" sz="2400" dirty="0" err="1">
                <a:cs typeface="Arial" panose="020B0604020202020204" pitchFamily="34" charset="0"/>
              </a:rPr>
              <a:t>Sodiumlaureth</a:t>
            </a:r>
            <a:r>
              <a:rPr lang="da-DK" sz="2400" dirty="0">
                <a:cs typeface="Arial" panose="020B0604020202020204" pitchFamily="34" charset="0"/>
              </a:rPr>
              <a:t> Sulfat (SLES)</a:t>
            </a:r>
          </a:p>
          <a:p>
            <a:pPr>
              <a:lnSpc>
                <a:spcPct val="100000"/>
              </a:lnSpc>
              <a:buClr>
                <a:schemeClr val="accent4">
                  <a:lumMod val="75000"/>
                </a:schemeClr>
              </a:buClr>
            </a:pPr>
            <a:r>
              <a:rPr lang="da-DK" sz="2400" dirty="0">
                <a:cs typeface="Arial" panose="020B0604020202020204" pitchFamily="34" charset="0"/>
              </a:rPr>
              <a:t>	- </a:t>
            </a:r>
            <a:r>
              <a:rPr lang="da-DK" sz="2400" dirty="0" err="1">
                <a:cs typeface="Arial" panose="020B0604020202020204" pitchFamily="34" charset="0"/>
              </a:rPr>
              <a:t>Sodiumlauryl</a:t>
            </a:r>
            <a:r>
              <a:rPr lang="da-DK" sz="2400" dirty="0">
                <a:cs typeface="Arial" panose="020B0604020202020204" pitchFamily="34" charset="0"/>
              </a:rPr>
              <a:t> Sulfat (SLS)</a:t>
            </a:r>
            <a:r>
              <a:rPr lang="da-DK" altLang="da-DK" sz="2400" dirty="0">
                <a:cs typeface="Arial" panose="020B0604020202020204" pitchFamily="34" charset="0"/>
              </a:rPr>
              <a:t> </a:t>
            </a:r>
          </a:p>
        </p:txBody>
      </p:sp>
      <p:sp>
        <p:nvSpPr>
          <p:cNvPr id="7" name="Pladsholder til sidefod 6"/>
          <p:cNvSpPr>
            <a:spLocks noGrp="1"/>
          </p:cNvSpPr>
          <p:nvPr>
            <p:ph type="ftr" sz="quarter" idx="3"/>
          </p:nvPr>
        </p:nvSpPr>
        <p:spPr>
          <a:xfrm>
            <a:off x="602885" y="6400065"/>
            <a:ext cx="4688205" cy="365125"/>
          </a:xfrm>
        </p:spPr>
        <p:txBody>
          <a:bodyPr/>
          <a:lstStyle/>
          <a:p>
            <a:r>
              <a:rPr lang="da-DK">
                <a:cs typeface="Arial" panose="020B0604020202020204" pitchFamily="34" charset="0"/>
              </a:rPr>
              <a:t>Svovlbrinte netværket – Generel præsentation af svovlbrinte - KEP - Januar 2016</a:t>
            </a:r>
            <a:endParaRPr lang="fr-FR" dirty="0">
              <a:cs typeface="Arial" panose="020B0604020202020204" pitchFamily="34" charset="0"/>
            </a:endParaRPr>
          </a:p>
        </p:txBody>
      </p:sp>
      <p:sp>
        <p:nvSpPr>
          <p:cNvPr id="8" name="Pladsholder til diasnummer 7"/>
          <p:cNvSpPr>
            <a:spLocks noGrp="1"/>
          </p:cNvSpPr>
          <p:nvPr>
            <p:ph type="sldNum" sz="quarter" idx="4"/>
          </p:nvPr>
        </p:nvSpPr>
        <p:spPr/>
        <p:txBody>
          <a:bodyPr/>
          <a:lstStyle/>
          <a:p>
            <a:fld id="{B176D8CF-CB63-3F46-849E-14D1C99437C2}" type="slidenum">
              <a:rPr lang="fr-FR" smtClean="0">
                <a:cs typeface="Arial" panose="020B0604020202020204" pitchFamily="34" charset="0"/>
              </a:rPr>
              <a:pPr/>
              <a:t>6</a:t>
            </a:fld>
            <a:endParaRPr lang="fr-FR" dirty="0">
              <a:cs typeface="Arial" panose="020B0604020202020204" pitchFamily="34" charset="0"/>
            </a:endParaRPr>
          </a:p>
        </p:txBody>
      </p:sp>
      <p:grpSp>
        <p:nvGrpSpPr>
          <p:cNvPr id="46" name="Gruppe 45"/>
          <p:cNvGrpSpPr/>
          <p:nvPr/>
        </p:nvGrpSpPr>
        <p:grpSpPr>
          <a:xfrm>
            <a:off x="7980847" y="6054030"/>
            <a:ext cx="506208" cy="740320"/>
            <a:chOff x="7633333" y="4880645"/>
            <a:chExt cx="506208" cy="740320"/>
          </a:xfrm>
        </p:grpSpPr>
        <p:sp>
          <p:nvSpPr>
            <p:cNvPr id="47" name="Rektangel 46"/>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48" name="Gruppe 47"/>
            <p:cNvGrpSpPr/>
            <p:nvPr/>
          </p:nvGrpSpPr>
          <p:grpSpPr>
            <a:xfrm>
              <a:off x="7663810" y="5111029"/>
              <a:ext cx="445253" cy="373349"/>
              <a:chOff x="7374328" y="5723244"/>
              <a:chExt cx="445253" cy="373349"/>
            </a:xfrm>
            <a:solidFill>
              <a:schemeClr val="bg1"/>
            </a:solidFill>
          </p:grpSpPr>
          <p:sp>
            <p:nvSpPr>
              <p:cNvPr id="49" name="Tekstboks 48"/>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50"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63" name="Gruppe 62"/>
          <p:cNvGrpSpPr/>
          <p:nvPr/>
        </p:nvGrpSpPr>
        <p:grpSpPr>
          <a:xfrm>
            <a:off x="7849394" y="6059016"/>
            <a:ext cx="720602" cy="813667"/>
            <a:chOff x="8393373" y="5293110"/>
            <a:chExt cx="720602" cy="813667"/>
          </a:xfrm>
        </p:grpSpPr>
        <p:sp>
          <p:nvSpPr>
            <p:cNvPr id="64" name="Rektangel 63"/>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65" name="Gruppe 64"/>
            <p:cNvGrpSpPr/>
            <p:nvPr/>
          </p:nvGrpSpPr>
          <p:grpSpPr>
            <a:xfrm>
              <a:off x="8626758" y="5484862"/>
              <a:ext cx="252884" cy="433386"/>
              <a:chOff x="5562062" y="5729288"/>
              <a:chExt cx="252884" cy="433386"/>
            </a:xfrm>
          </p:grpSpPr>
          <p:sp>
            <p:nvSpPr>
              <p:cNvPr id="66" name="Kombinationstegning 65"/>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7" name="Kombinationstegning 66"/>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8" name="Rektangel 67"/>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69" name="Kombinationstegning 68"/>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51" name="Gruppe 50"/>
          <p:cNvGrpSpPr/>
          <p:nvPr/>
        </p:nvGrpSpPr>
        <p:grpSpPr>
          <a:xfrm>
            <a:off x="7928979" y="6017356"/>
            <a:ext cx="506208" cy="740320"/>
            <a:chOff x="7633333" y="4880645"/>
            <a:chExt cx="506208" cy="740320"/>
          </a:xfrm>
        </p:grpSpPr>
        <p:sp>
          <p:nvSpPr>
            <p:cNvPr id="52" name="Rektangel 51"/>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53" name="Gruppe 52"/>
            <p:cNvGrpSpPr/>
            <p:nvPr/>
          </p:nvGrpSpPr>
          <p:grpSpPr>
            <a:xfrm>
              <a:off x="7663810" y="5111029"/>
              <a:ext cx="445253" cy="373349"/>
              <a:chOff x="7374328" y="5723244"/>
              <a:chExt cx="445253" cy="373349"/>
            </a:xfrm>
            <a:solidFill>
              <a:schemeClr val="bg1"/>
            </a:solidFill>
          </p:grpSpPr>
          <p:sp>
            <p:nvSpPr>
              <p:cNvPr id="54" name="Tekstboks 53"/>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55"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39" name="Gruppe 38"/>
          <p:cNvGrpSpPr/>
          <p:nvPr/>
        </p:nvGrpSpPr>
        <p:grpSpPr>
          <a:xfrm>
            <a:off x="7816566" y="6054030"/>
            <a:ext cx="720602" cy="813667"/>
            <a:chOff x="8393373" y="5293110"/>
            <a:chExt cx="720602" cy="813667"/>
          </a:xfrm>
        </p:grpSpPr>
        <p:sp>
          <p:nvSpPr>
            <p:cNvPr id="40" name="Rektangel 39"/>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41" name="Gruppe 40"/>
            <p:cNvGrpSpPr/>
            <p:nvPr/>
          </p:nvGrpSpPr>
          <p:grpSpPr>
            <a:xfrm>
              <a:off x="8626758" y="5484862"/>
              <a:ext cx="252884" cy="433386"/>
              <a:chOff x="5562062" y="5729288"/>
              <a:chExt cx="252884" cy="433386"/>
            </a:xfrm>
          </p:grpSpPr>
          <p:sp>
            <p:nvSpPr>
              <p:cNvPr id="42" name="Kombinationstegning 41"/>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3" name="Kombinationstegning 42"/>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4" name="Rektangel 43"/>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5" name="Kombinationstegning 44"/>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56" name="Gruppe 55"/>
          <p:cNvGrpSpPr/>
          <p:nvPr/>
        </p:nvGrpSpPr>
        <p:grpSpPr>
          <a:xfrm>
            <a:off x="8008156" y="6127377"/>
            <a:ext cx="506208" cy="740320"/>
            <a:chOff x="7633333" y="4880645"/>
            <a:chExt cx="506208" cy="740320"/>
          </a:xfrm>
        </p:grpSpPr>
        <p:sp>
          <p:nvSpPr>
            <p:cNvPr id="57" name="Rektangel 56"/>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58" name="Gruppe 57"/>
            <p:cNvGrpSpPr/>
            <p:nvPr/>
          </p:nvGrpSpPr>
          <p:grpSpPr>
            <a:xfrm>
              <a:off x="7663810" y="5111029"/>
              <a:ext cx="445253" cy="373349"/>
              <a:chOff x="7374328" y="5723244"/>
              <a:chExt cx="445253" cy="373349"/>
            </a:xfrm>
            <a:solidFill>
              <a:schemeClr val="bg1"/>
            </a:solidFill>
          </p:grpSpPr>
          <p:sp>
            <p:nvSpPr>
              <p:cNvPr id="59" name="Tekstboks 58"/>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60"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
        <p:nvSpPr>
          <p:cNvPr id="3" name="Titel 2"/>
          <p:cNvSpPr>
            <a:spLocks noGrp="1"/>
          </p:cNvSpPr>
          <p:nvPr>
            <p:ph type="title"/>
          </p:nvPr>
        </p:nvSpPr>
        <p:spPr/>
        <p:txBody>
          <a:bodyPr/>
          <a:lstStyle/>
          <a:p>
            <a:r>
              <a:rPr lang="da-DK" dirty="0">
                <a:cs typeface="Arial" panose="020B0604020202020204" pitchFamily="34" charset="0"/>
              </a:rPr>
              <a:t>De primære kilder til sulfat, SO</a:t>
            </a:r>
            <a:r>
              <a:rPr lang="da-DK" baseline="-25000" dirty="0">
                <a:cs typeface="Arial" panose="020B0604020202020204" pitchFamily="34" charset="0"/>
              </a:rPr>
              <a:t>4</a:t>
            </a:r>
            <a:r>
              <a:rPr lang="da-DK" baseline="50000" dirty="0">
                <a:cs typeface="Arial" panose="020B0604020202020204" pitchFamily="34" charset="0"/>
              </a:rPr>
              <a:t>2-</a:t>
            </a:r>
            <a:endParaRPr lang="da-DK" dirty="0"/>
          </a:p>
        </p:txBody>
      </p:sp>
    </p:spTree>
    <p:extLst>
      <p:ext uri="{BB962C8B-B14F-4D97-AF65-F5344CB8AC3E}">
        <p14:creationId xmlns:p14="http://schemas.microsoft.com/office/powerpoint/2010/main" val="2105067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up)">
                                      <p:cBhvr>
                                        <p:cTn id="7" dur="30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up)">
                                      <p:cBhvr>
                                        <p:cTn id="12" dur="30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up)">
                                      <p:cBhvr>
                                        <p:cTn id="17" dur="3000"/>
                                        <p:tgtEl>
                                          <p:spTgt spid="6">
                                            <p:txEl>
                                              <p:pRg st="2" end="2"/>
                                            </p:txEl>
                                          </p:spTgt>
                                        </p:tgtEl>
                                      </p:cBhvr>
                                    </p:animEffect>
                                  </p:childTnLst>
                                </p:cTn>
                              </p:par>
                              <p:par>
                                <p:cTn id="18" presetID="1" presetClass="entr" presetSubtype="0" fill="hold" nodeType="withEffect">
                                  <p:stCondLst>
                                    <p:cond delay="0"/>
                                  </p:stCondLst>
                                  <p:childTnLst>
                                    <p:set>
                                      <p:cBhvr>
                                        <p:cTn id="19" dur="1" fill="hold">
                                          <p:stCondLst>
                                            <p:cond delay="0"/>
                                          </p:stCondLst>
                                        </p:cTn>
                                        <p:tgtEl>
                                          <p:spTgt spid="63"/>
                                        </p:tgtEl>
                                        <p:attrNameLst>
                                          <p:attrName>style.visibility</p:attrName>
                                        </p:attrNameLst>
                                      </p:cBhvr>
                                      <p:to>
                                        <p:strVal val="visible"/>
                                      </p:to>
                                    </p:set>
                                  </p:childTnLst>
                                </p:cTn>
                              </p:par>
                            </p:childTnLst>
                          </p:cTn>
                        </p:par>
                        <p:par>
                          <p:cTn id="20" fill="hold">
                            <p:stCondLst>
                              <p:cond delay="3000"/>
                            </p:stCondLst>
                            <p:childTnLst>
                              <p:par>
                                <p:cTn id="21" presetID="22" presetClass="entr" presetSubtype="1" fill="hold" nodeType="afterEffect">
                                  <p:stCondLst>
                                    <p:cond delay="1500"/>
                                  </p:stCondLst>
                                  <p:childTnLst>
                                    <p:set>
                                      <p:cBhvr>
                                        <p:cTn id="22" dur="1" fill="hold">
                                          <p:stCondLst>
                                            <p:cond delay="0"/>
                                          </p:stCondLst>
                                        </p:cTn>
                                        <p:tgtEl>
                                          <p:spTgt spid="6">
                                            <p:txEl>
                                              <p:pRg st="3" end="3"/>
                                            </p:txEl>
                                          </p:spTgt>
                                        </p:tgtEl>
                                        <p:attrNameLst>
                                          <p:attrName>style.visibility</p:attrName>
                                        </p:attrNameLst>
                                      </p:cBhvr>
                                      <p:to>
                                        <p:strVal val="visible"/>
                                      </p:to>
                                    </p:set>
                                    <p:animEffect transition="in" filter="wipe(up)">
                                      <p:cBhvr>
                                        <p:cTn id="23" dur="1000"/>
                                        <p:tgtEl>
                                          <p:spTgt spid="6">
                                            <p:txEl>
                                              <p:pRg st="3" end="3"/>
                                            </p:txEl>
                                          </p:spTgt>
                                        </p:tgtEl>
                                      </p:cBhvr>
                                    </p:animEffect>
                                  </p:childTnLst>
                                </p:cTn>
                              </p:par>
                            </p:childTnLst>
                          </p:cTn>
                        </p:par>
                        <p:par>
                          <p:cTn id="24" fill="hold">
                            <p:stCondLst>
                              <p:cond delay="5500"/>
                            </p:stCondLst>
                            <p:childTnLst>
                              <p:par>
                                <p:cTn id="25" presetID="22" presetClass="entr" presetSubtype="1" fill="hold" nodeType="afterEffect">
                                  <p:stCondLst>
                                    <p:cond delay="150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wipe(up)">
                                      <p:cBhvr>
                                        <p:cTn id="27" dur="1000"/>
                                        <p:tgtEl>
                                          <p:spTgt spid="6">
                                            <p:txEl>
                                              <p:pRg st="4" end="4"/>
                                            </p:txEl>
                                          </p:spTgt>
                                        </p:tgtEl>
                                      </p:cBhvr>
                                    </p:animEffect>
                                  </p:childTnLst>
                                </p:cTn>
                              </p:par>
                              <p:par>
                                <p:cTn id="28" presetID="1" presetClass="entr" presetSubtype="0" fill="hold" nodeType="withEffect">
                                  <p:stCondLst>
                                    <p:cond delay="1500"/>
                                  </p:stCondLst>
                                  <p:childTnLst>
                                    <p:set>
                                      <p:cBhvr>
                                        <p:cTn id="29" dur="1" fill="hold">
                                          <p:stCondLst>
                                            <p:cond delay="0"/>
                                          </p:stCondLst>
                                        </p:cTn>
                                        <p:tgtEl>
                                          <p:spTgt spid="36866"/>
                                        </p:tgtEl>
                                        <p:attrNameLst>
                                          <p:attrName>style.visibility</p:attrName>
                                        </p:attrNameLst>
                                      </p:cBhvr>
                                      <p:to>
                                        <p:strVal val="visible"/>
                                      </p:to>
                                    </p:set>
                                  </p:childTnLst>
                                </p:cTn>
                              </p:par>
                            </p:childTnLst>
                          </p:cTn>
                        </p:par>
                        <p:par>
                          <p:cTn id="30" fill="hold">
                            <p:stCondLst>
                              <p:cond delay="8000"/>
                            </p:stCondLst>
                            <p:childTnLst>
                              <p:par>
                                <p:cTn id="31" presetID="22" presetClass="entr" presetSubtype="1" fill="hold" nodeType="afterEffect">
                                  <p:stCondLst>
                                    <p:cond delay="1500"/>
                                  </p:stCondLst>
                                  <p:childTnLst>
                                    <p:set>
                                      <p:cBhvr>
                                        <p:cTn id="32" dur="1" fill="hold">
                                          <p:stCondLst>
                                            <p:cond delay="0"/>
                                          </p:stCondLst>
                                        </p:cTn>
                                        <p:tgtEl>
                                          <p:spTgt spid="6">
                                            <p:txEl>
                                              <p:pRg st="5" end="5"/>
                                            </p:txEl>
                                          </p:spTgt>
                                        </p:tgtEl>
                                        <p:attrNameLst>
                                          <p:attrName>style.visibility</p:attrName>
                                        </p:attrNameLst>
                                      </p:cBhvr>
                                      <p:to>
                                        <p:strVal val="visible"/>
                                      </p:to>
                                    </p:set>
                                    <p:animEffect transition="in" filter="wipe(up)">
                                      <p:cBhvr>
                                        <p:cTn id="33" dur="1000"/>
                                        <p:tgtEl>
                                          <p:spTgt spid="6">
                                            <p:txEl>
                                              <p:pRg st="5" end="5"/>
                                            </p:txEl>
                                          </p:spTgt>
                                        </p:tgtEl>
                                      </p:cBhvr>
                                    </p:animEffect>
                                  </p:childTnLst>
                                </p:cTn>
                              </p:par>
                            </p:childTnLst>
                          </p:cTn>
                        </p:par>
                        <p:par>
                          <p:cTn id="34" fill="hold">
                            <p:stCondLst>
                              <p:cond delay="10500"/>
                            </p:stCondLst>
                            <p:childTnLst>
                              <p:par>
                                <p:cTn id="35" presetID="22" presetClass="entr" presetSubtype="1" fill="hold" nodeType="afterEffect">
                                  <p:stCondLst>
                                    <p:cond delay="1500"/>
                                  </p:stCondLst>
                                  <p:childTnLst>
                                    <p:set>
                                      <p:cBhvr>
                                        <p:cTn id="36" dur="1" fill="hold">
                                          <p:stCondLst>
                                            <p:cond delay="0"/>
                                          </p:stCondLst>
                                        </p:cTn>
                                        <p:tgtEl>
                                          <p:spTgt spid="6">
                                            <p:txEl>
                                              <p:pRg st="6" end="6"/>
                                            </p:txEl>
                                          </p:spTgt>
                                        </p:tgtEl>
                                        <p:attrNameLst>
                                          <p:attrName>style.visibility</p:attrName>
                                        </p:attrNameLst>
                                      </p:cBhvr>
                                      <p:to>
                                        <p:strVal val="visible"/>
                                      </p:to>
                                    </p:set>
                                    <p:animEffect transition="in" filter="wipe(up)">
                                      <p:cBhvr>
                                        <p:cTn id="37" dur="1000"/>
                                        <p:tgtEl>
                                          <p:spTgt spid="6">
                                            <p:txEl>
                                              <p:pRg st="6" end="6"/>
                                            </p:txEl>
                                          </p:spTgt>
                                        </p:tgtEl>
                                      </p:cBhvr>
                                    </p:animEffect>
                                  </p:childTnLst>
                                </p:cTn>
                              </p:par>
                            </p:childTnLst>
                          </p:cTn>
                        </p:par>
                        <p:par>
                          <p:cTn id="38" fill="hold">
                            <p:stCondLst>
                              <p:cond delay="13000"/>
                            </p:stCondLst>
                            <p:childTnLst>
                              <p:par>
                                <p:cTn id="39" presetID="1" presetClass="entr" presetSubtype="0" fill="hold" nodeType="afterEffect">
                                  <p:stCondLst>
                                    <p:cond delay="0"/>
                                  </p:stCondLst>
                                  <p:childTnLst>
                                    <p:set>
                                      <p:cBhvr>
                                        <p:cTn id="40" dur="1" fill="hold">
                                          <p:stCondLst>
                                            <p:cond delay="0"/>
                                          </p:stCondLst>
                                        </p:cTn>
                                        <p:tgtEl>
                                          <p:spTgt spid="5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6">
                                            <p:txEl>
                                              <p:pRg st="7" end="7"/>
                                            </p:txEl>
                                          </p:spTgt>
                                        </p:tgtEl>
                                        <p:attrNameLst>
                                          <p:attrName>style.visibility</p:attrName>
                                        </p:attrNameLst>
                                      </p:cBhvr>
                                      <p:to>
                                        <p:strVal val="visible"/>
                                      </p:to>
                                    </p:set>
                                    <p:animEffect transition="in" filter="wipe(up)">
                                      <p:cBhvr>
                                        <p:cTn id="45" dur="3000"/>
                                        <p:tgtEl>
                                          <p:spTgt spid="6">
                                            <p:txEl>
                                              <p:pRg st="7" end="7"/>
                                            </p:txEl>
                                          </p:spTgt>
                                        </p:tgtEl>
                                      </p:cBhvr>
                                    </p:animEffect>
                                  </p:childTnLst>
                                </p:cTn>
                              </p:par>
                              <p:par>
                                <p:cTn id="46" presetID="1" presetClass="entr" presetSubtype="0" fill="hold" nodeType="withEffect">
                                  <p:stCondLst>
                                    <p:cond delay="0"/>
                                  </p:stCondLst>
                                  <p:childTnLst>
                                    <p:set>
                                      <p:cBhvr>
                                        <p:cTn id="47" dur="1" fill="hold">
                                          <p:stCondLst>
                                            <p:cond delay="0"/>
                                          </p:stCondLst>
                                        </p:cTn>
                                        <p:tgtEl>
                                          <p:spTgt spid="39"/>
                                        </p:tgtEl>
                                        <p:attrNameLst>
                                          <p:attrName>style.visibility</p:attrName>
                                        </p:attrNameLst>
                                      </p:cBhvr>
                                      <p:to>
                                        <p:strVal val="visible"/>
                                      </p:to>
                                    </p:set>
                                  </p:childTnLst>
                                </p:cTn>
                              </p:par>
                            </p:childTnLst>
                          </p:cTn>
                        </p:par>
                        <p:par>
                          <p:cTn id="48" fill="hold">
                            <p:stCondLst>
                              <p:cond delay="3000"/>
                            </p:stCondLst>
                            <p:childTnLst>
                              <p:par>
                                <p:cTn id="49" presetID="22" presetClass="entr" presetSubtype="1" fill="hold" nodeType="afterEffect">
                                  <p:stCondLst>
                                    <p:cond delay="1500"/>
                                  </p:stCondLst>
                                  <p:childTnLst>
                                    <p:set>
                                      <p:cBhvr>
                                        <p:cTn id="50" dur="1" fill="hold">
                                          <p:stCondLst>
                                            <p:cond delay="0"/>
                                          </p:stCondLst>
                                        </p:cTn>
                                        <p:tgtEl>
                                          <p:spTgt spid="6">
                                            <p:txEl>
                                              <p:pRg st="8" end="8"/>
                                            </p:txEl>
                                          </p:spTgt>
                                        </p:tgtEl>
                                        <p:attrNameLst>
                                          <p:attrName>style.visibility</p:attrName>
                                        </p:attrNameLst>
                                      </p:cBhvr>
                                      <p:to>
                                        <p:strVal val="visible"/>
                                      </p:to>
                                    </p:set>
                                    <p:animEffect transition="in" filter="wipe(up)">
                                      <p:cBhvr>
                                        <p:cTn id="51" dur="1000"/>
                                        <p:tgtEl>
                                          <p:spTgt spid="6">
                                            <p:txEl>
                                              <p:pRg st="8" end="8"/>
                                            </p:txEl>
                                          </p:spTgt>
                                        </p:tgtEl>
                                      </p:cBhvr>
                                    </p:animEffect>
                                  </p:childTnLst>
                                </p:cTn>
                              </p:par>
                            </p:childTnLst>
                          </p:cTn>
                        </p:par>
                        <p:par>
                          <p:cTn id="52" fill="hold">
                            <p:stCondLst>
                              <p:cond delay="5500"/>
                            </p:stCondLst>
                            <p:childTnLst>
                              <p:par>
                                <p:cTn id="53" presetID="22" presetClass="entr" presetSubtype="1" fill="hold" nodeType="afterEffect">
                                  <p:stCondLst>
                                    <p:cond delay="1500"/>
                                  </p:stCondLst>
                                  <p:childTnLst>
                                    <p:set>
                                      <p:cBhvr>
                                        <p:cTn id="54" dur="1" fill="hold">
                                          <p:stCondLst>
                                            <p:cond delay="0"/>
                                          </p:stCondLst>
                                        </p:cTn>
                                        <p:tgtEl>
                                          <p:spTgt spid="6">
                                            <p:txEl>
                                              <p:pRg st="9" end="9"/>
                                            </p:txEl>
                                          </p:spTgt>
                                        </p:tgtEl>
                                        <p:attrNameLst>
                                          <p:attrName>style.visibility</p:attrName>
                                        </p:attrNameLst>
                                      </p:cBhvr>
                                      <p:to>
                                        <p:strVal val="visible"/>
                                      </p:to>
                                    </p:set>
                                    <p:animEffect transition="in" filter="wipe(up)">
                                      <p:cBhvr>
                                        <p:cTn id="55" dur="1000"/>
                                        <p:tgtEl>
                                          <p:spTgt spid="6">
                                            <p:txEl>
                                              <p:pRg st="9" end="9"/>
                                            </p:txEl>
                                          </p:spTgt>
                                        </p:tgtEl>
                                      </p:cBhvr>
                                    </p:animEffect>
                                  </p:childTnLst>
                                </p:cTn>
                              </p:par>
                            </p:childTnLst>
                          </p:cTn>
                        </p:par>
                        <p:par>
                          <p:cTn id="56" fill="hold">
                            <p:stCondLst>
                              <p:cond delay="8000"/>
                            </p:stCondLst>
                            <p:childTnLst>
                              <p:par>
                                <p:cTn id="57" presetID="1" presetClass="entr" presetSubtype="0" fill="hold" nodeType="afterEffect">
                                  <p:stCondLst>
                                    <p:cond delay="0"/>
                                  </p:stCondLst>
                                  <p:childTnLst>
                                    <p:set>
                                      <p:cBhvr>
                                        <p:cTn id="58" dur="1" fill="hold">
                                          <p:stCondLst>
                                            <p:cond delay="0"/>
                                          </p:stCondLst>
                                        </p:cTn>
                                        <p:tgtEl>
                                          <p:spTgt spid="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dirty="0"/>
              <a:t>Er spildevand bare spildevand?</a:t>
            </a:r>
          </a:p>
        </p:txBody>
      </p:sp>
      <p:sp>
        <p:nvSpPr>
          <p:cNvPr id="5" name="Pladsholder til tekst 3"/>
          <p:cNvSpPr>
            <a:spLocks noGrp="1"/>
          </p:cNvSpPr>
          <p:nvPr>
            <p:ph type="body" sz="quarter" idx="11"/>
          </p:nvPr>
        </p:nvSpPr>
        <p:spPr>
          <a:xfrm>
            <a:off x="666479" y="1777915"/>
            <a:ext cx="8054439" cy="4526315"/>
          </a:xfrm>
        </p:spPr>
        <p:txBody>
          <a:bodyPr/>
          <a:lstStyle/>
          <a:p>
            <a:endParaRPr lang="da-DK" altLang="da-DK" dirty="0"/>
          </a:p>
          <a:p>
            <a:pPr lvl="1"/>
            <a:endParaRPr lang="da-DK" altLang="da-DK" dirty="0"/>
          </a:p>
        </p:txBody>
      </p:sp>
      <p:sp>
        <p:nvSpPr>
          <p:cNvPr id="7" name="Pladsholder til sidefod 6"/>
          <p:cNvSpPr>
            <a:spLocks noGrp="1"/>
          </p:cNvSpPr>
          <p:nvPr>
            <p:ph type="ftr" sz="quarter" idx="3"/>
          </p:nvPr>
        </p:nvSpPr>
        <p:spPr>
          <a:xfrm>
            <a:off x="602885" y="6400065"/>
            <a:ext cx="4688206"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7</a:t>
            </a:fld>
            <a:endParaRPr lang="fr-FR" dirty="0"/>
          </a:p>
        </p:txBody>
      </p:sp>
      <p:sp>
        <p:nvSpPr>
          <p:cNvPr id="11" name="Text Box 5"/>
          <p:cNvSpPr txBox="1">
            <a:spLocks noChangeArrowheads="1"/>
          </p:cNvSpPr>
          <p:nvPr/>
        </p:nvSpPr>
        <p:spPr bwMode="auto">
          <a:xfrm>
            <a:off x="6477000" y="6613525"/>
            <a:ext cx="2470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eaLnBrk="1" hangingPunct="1">
              <a:spcBef>
                <a:spcPct val="0"/>
              </a:spcBef>
              <a:buFontTx/>
              <a:buNone/>
            </a:pPr>
            <a:r>
              <a:rPr lang="en-US" altLang="da-DK" sz="1000" u="none" dirty="0">
                <a:solidFill>
                  <a:schemeClr val="bg1"/>
                </a:solidFill>
              </a:rPr>
              <a:t>Data provided by the City of Los Angeles</a:t>
            </a:r>
          </a:p>
        </p:txBody>
      </p:sp>
      <p:graphicFrame>
        <p:nvGraphicFramePr>
          <p:cNvPr id="13" name="Object 7"/>
          <p:cNvGraphicFramePr>
            <a:graphicFrameLocks/>
          </p:cNvGraphicFramePr>
          <p:nvPr>
            <p:extLst>
              <p:ext uri="{D42A27DB-BD31-4B8C-83A1-F6EECF244321}">
                <p14:modId xmlns:p14="http://schemas.microsoft.com/office/powerpoint/2010/main" val="3315893720"/>
              </p:ext>
            </p:extLst>
          </p:nvPr>
        </p:nvGraphicFramePr>
        <p:xfrm>
          <a:off x="672702" y="1249049"/>
          <a:ext cx="8234363" cy="5036080"/>
        </p:xfrm>
        <a:graphic>
          <a:graphicData uri="http://schemas.openxmlformats.org/presentationml/2006/ole">
            <mc:AlternateContent xmlns:mc="http://schemas.openxmlformats.org/markup-compatibility/2006">
              <mc:Choice xmlns:v="urn:schemas-microsoft-com:vml" Requires="v">
                <p:oleObj spid="_x0000_s36203" name="Designer Drawing" r:id="rId4" imgW="6819900" imgH="4476750" progId="Designer.Drawing.7">
                  <p:embed/>
                </p:oleObj>
              </mc:Choice>
              <mc:Fallback>
                <p:oleObj name="Designer Drawing" r:id="rId4" imgW="6819900" imgH="4476750" progId="Designer.Drawing.7">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2702" y="1249049"/>
                        <a:ext cx="8234363" cy="50360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4" name="Rectangle 8"/>
          <p:cNvSpPr>
            <a:spLocks noChangeArrowheads="1"/>
          </p:cNvSpPr>
          <p:nvPr/>
        </p:nvSpPr>
        <p:spPr bwMode="auto">
          <a:xfrm>
            <a:off x="5054547" y="6167519"/>
            <a:ext cx="2873480" cy="277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2075" tIns="46038" rIns="92075" bIns="46038">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a:spcBef>
                <a:spcPct val="0"/>
              </a:spcBef>
              <a:buFontTx/>
              <a:buNone/>
            </a:pPr>
            <a:r>
              <a:rPr lang="en-US" altLang="da-DK" sz="1200" b="1" i="1" u="none" dirty="0">
                <a:solidFill>
                  <a:schemeClr val="tx2"/>
                </a:solidFill>
              </a:rPr>
              <a:t>Data courtesy of the City of L.A., CA</a:t>
            </a:r>
          </a:p>
        </p:txBody>
      </p:sp>
      <p:grpSp>
        <p:nvGrpSpPr>
          <p:cNvPr id="15" name="Group 9"/>
          <p:cNvGrpSpPr>
            <a:grpSpLocks/>
          </p:cNvGrpSpPr>
          <p:nvPr/>
        </p:nvGrpSpPr>
        <p:grpSpPr bwMode="auto">
          <a:xfrm>
            <a:off x="5330825" y="2575744"/>
            <a:ext cx="2743200" cy="779464"/>
            <a:chOff x="3358" y="1520"/>
            <a:chExt cx="1728" cy="491"/>
          </a:xfrm>
        </p:grpSpPr>
        <p:sp>
          <p:nvSpPr>
            <p:cNvPr id="16" name="Text Box 10"/>
            <p:cNvSpPr txBox="1">
              <a:spLocks noChangeArrowheads="1"/>
            </p:cNvSpPr>
            <p:nvPr/>
          </p:nvSpPr>
          <p:spPr bwMode="auto">
            <a:xfrm rot="19733120">
              <a:off x="3358" y="1520"/>
              <a:ext cx="172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eaLnBrk="1" hangingPunct="1">
                <a:spcBef>
                  <a:spcPct val="50000"/>
                </a:spcBef>
                <a:buFontTx/>
                <a:buNone/>
              </a:pPr>
              <a:r>
                <a:rPr lang="en-US" altLang="da-DK" sz="2000" u="none" dirty="0" err="1">
                  <a:latin typeface="Arial" panose="020B0604020202020204" pitchFamily="34" charset="0"/>
                  <a:cs typeface="Arial" panose="020B0604020202020204" pitchFamily="34" charset="0"/>
                </a:rPr>
                <a:t>Øget</a:t>
              </a:r>
              <a:r>
                <a:rPr lang="en-US" altLang="da-DK" sz="2000" u="none" dirty="0">
                  <a:latin typeface="Arial" panose="020B0604020202020204" pitchFamily="34" charset="0"/>
                  <a:cs typeface="Arial" panose="020B0604020202020204" pitchFamily="34" charset="0"/>
                </a:rPr>
                <a:t> </a:t>
              </a:r>
              <a:r>
                <a:rPr lang="en-US" altLang="da-DK" sz="2000" u="none" dirty="0" err="1">
                  <a:latin typeface="Arial" panose="020B0604020202020204" pitchFamily="34" charset="0"/>
                  <a:cs typeface="Arial" panose="020B0604020202020204" pitchFamily="34" charset="0"/>
                </a:rPr>
                <a:t>korrosion</a:t>
              </a:r>
              <a:endParaRPr lang="en-US" altLang="da-DK" sz="2000" u="none" dirty="0">
                <a:latin typeface="Arial" panose="020B0604020202020204" pitchFamily="34" charset="0"/>
                <a:cs typeface="Arial" panose="020B0604020202020204" pitchFamily="34" charset="0"/>
              </a:endParaRPr>
            </a:p>
          </p:txBody>
        </p:sp>
        <p:sp>
          <p:nvSpPr>
            <p:cNvPr id="17" name="Line 11"/>
            <p:cNvSpPr>
              <a:spLocks noChangeShapeType="1"/>
            </p:cNvSpPr>
            <p:nvPr/>
          </p:nvSpPr>
          <p:spPr bwMode="auto">
            <a:xfrm flipV="1">
              <a:off x="3834" y="1723"/>
              <a:ext cx="480" cy="288"/>
            </a:xfrm>
            <a:prstGeom prst="line">
              <a:avLst/>
            </a:prstGeom>
            <a:noFill/>
            <a:ln w="38100">
              <a:solidFill>
                <a:schemeClr val="tx1"/>
              </a:solidFill>
              <a:round/>
              <a:headEnd/>
              <a:tailEnd type="triangle" w="med" len="med"/>
            </a:ln>
            <a:effectLst/>
          </p:spPr>
          <p:txBody>
            <a:bodyPr/>
            <a:lstStyle/>
            <a:p>
              <a:pPr>
                <a:defRPr/>
              </a:pPr>
              <a:endParaRPr lang="en-US">
                <a:effectLst>
                  <a:outerShdw blurRad="38100" dist="38100" dir="2700000" algn="tl">
                    <a:srgbClr val="000000">
                      <a:alpha val="43137"/>
                    </a:srgbClr>
                  </a:outerShdw>
                </a:effectLst>
              </a:endParaRPr>
            </a:p>
          </p:txBody>
        </p:sp>
      </p:grpSp>
      <p:sp>
        <p:nvSpPr>
          <p:cNvPr id="18" name="Text Box 12"/>
          <p:cNvSpPr txBox="1">
            <a:spLocks noChangeArrowheads="1"/>
          </p:cNvSpPr>
          <p:nvPr/>
        </p:nvSpPr>
        <p:spPr bwMode="auto">
          <a:xfrm>
            <a:off x="326099" y="1574495"/>
            <a:ext cx="6456262" cy="1016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2075" tIns="46038" rIns="92075" bIns="46038">
            <a:spAutoFit/>
          </a:bodyPr>
          <a:lstStyle>
            <a:lvl1pPr eaLnBrk="0" hangingPunct="0">
              <a:spcBef>
                <a:spcPct val="20000"/>
              </a:spcBef>
              <a:buChar char="•"/>
              <a:defRPr sz="3200">
                <a:solidFill>
                  <a:schemeClr val="tx1"/>
                </a:solidFill>
                <a:latin typeface="Arial" charset="0"/>
                <a:cs typeface="Arial" charset="0"/>
              </a:defRPr>
            </a:lvl1pPr>
            <a:lvl2pPr marL="742950" indent="-285750" eaLnBrk="0" hangingPunct="0">
              <a:spcBef>
                <a:spcPct val="20000"/>
              </a:spcBef>
              <a:buChar char="–"/>
              <a:defRPr sz="2800">
                <a:solidFill>
                  <a:schemeClr val="tx1"/>
                </a:solidFill>
                <a:latin typeface="Arial" charset="0"/>
                <a:cs typeface="Arial" charset="0"/>
              </a:defRPr>
            </a:lvl2pPr>
            <a:lvl3pPr marL="1143000" indent="-228600" eaLnBrk="0" hangingPunct="0">
              <a:spcBef>
                <a:spcPct val="20000"/>
              </a:spcBef>
              <a:buChar char="•"/>
              <a:defRPr sz="2400">
                <a:solidFill>
                  <a:schemeClr val="tx1"/>
                </a:solidFill>
                <a:latin typeface="Arial" charset="0"/>
                <a:cs typeface="Arial" charset="0"/>
              </a:defRPr>
            </a:lvl3pPr>
            <a:lvl4pPr marL="1600200" indent="-228600" eaLnBrk="0" hangingPunct="0">
              <a:spcBef>
                <a:spcPct val="20000"/>
              </a:spcBef>
              <a:buChar char="–"/>
              <a:defRPr sz="2000">
                <a:solidFill>
                  <a:schemeClr val="tx1"/>
                </a:solidFill>
                <a:latin typeface="Arial" charset="0"/>
                <a:cs typeface="Arial" charset="0"/>
              </a:defRPr>
            </a:lvl4pPr>
            <a:lvl5pPr marL="2057400" indent="-228600" eaLnBrk="0" hangingPunct="0">
              <a:spcBef>
                <a:spcPct val="20000"/>
              </a:spcBef>
              <a:buChar char="»"/>
              <a:defRPr sz="2000">
                <a:solidFill>
                  <a:schemeClr val="tx1"/>
                </a:solidFill>
                <a:latin typeface="Arial" charset="0"/>
                <a:cs typeface="Arial" charset="0"/>
              </a:defRPr>
            </a:lvl5pPr>
            <a:lvl6pPr marL="2514600" indent="-228600" eaLnBrk="0" fontAlgn="base" hangingPunct="0">
              <a:spcBef>
                <a:spcPct val="20000"/>
              </a:spcBef>
              <a:spcAft>
                <a:spcPct val="0"/>
              </a:spcAft>
              <a:buChar char="»"/>
              <a:defRPr sz="2000">
                <a:solidFill>
                  <a:schemeClr val="tx1"/>
                </a:solidFill>
                <a:latin typeface="Arial" charset="0"/>
                <a:cs typeface="Arial" charset="0"/>
              </a:defRPr>
            </a:lvl6pPr>
            <a:lvl7pPr marL="2971800" indent="-228600" eaLnBrk="0" fontAlgn="base" hangingPunct="0">
              <a:spcBef>
                <a:spcPct val="20000"/>
              </a:spcBef>
              <a:spcAft>
                <a:spcPct val="0"/>
              </a:spcAft>
              <a:buChar char="»"/>
              <a:defRPr sz="2000">
                <a:solidFill>
                  <a:schemeClr val="tx1"/>
                </a:solidFill>
                <a:latin typeface="Arial" charset="0"/>
                <a:cs typeface="Arial" charset="0"/>
              </a:defRPr>
            </a:lvl7pPr>
            <a:lvl8pPr marL="3429000" indent="-228600" eaLnBrk="0" fontAlgn="base" hangingPunct="0">
              <a:spcBef>
                <a:spcPct val="20000"/>
              </a:spcBef>
              <a:spcAft>
                <a:spcPct val="0"/>
              </a:spcAft>
              <a:buChar char="»"/>
              <a:defRPr sz="2000">
                <a:solidFill>
                  <a:schemeClr val="tx1"/>
                </a:solidFill>
                <a:latin typeface="Arial" charset="0"/>
                <a:cs typeface="Arial" charset="0"/>
              </a:defRPr>
            </a:lvl8pPr>
            <a:lvl9pPr marL="3886200" indent="-228600" eaLnBrk="0" fontAlgn="base" hangingPunct="0">
              <a:spcBef>
                <a:spcPct val="20000"/>
              </a:spcBef>
              <a:spcAft>
                <a:spcPct val="0"/>
              </a:spcAft>
              <a:buChar char="»"/>
              <a:defRPr sz="2000">
                <a:solidFill>
                  <a:schemeClr val="tx1"/>
                </a:solidFill>
                <a:latin typeface="Arial" charset="0"/>
                <a:cs typeface="Arial" charset="0"/>
              </a:defRPr>
            </a:lvl9pPr>
          </a:lstStyle>
          <a:p>
            <a:pPr marL="914400" lvl="1" indent="-171450" eaLnBrk="1" hangingPunct="1">
              <a:lnSpc>
                <a:spcPct val="150000"/>
              </a:lnSpc>
              <a:spcBef>
                <a:spcPts val="0"/>
              </a:spcBef>
              <a:buClr>
                <a:schemeClr val="accent4">
                  <a:lumMod val="75000"/>
                </a:schemeClr>
              </a:buClr>
              <a:buSzPct val="60000"/>
              <a:buFont typeface="Wingdings" panose="05000000000000000000" pitchFamily="2" charset="2"/>
              <a:buChar char="Ø"/>
            </a:pPr>
            <a:r>
              <a:rPr lang="da-DK" altLang="da-DK" sz="2000" dirty="0">
                <a:latin typeface="Arial" panose="020B0604020202020204" pitchFamily="34" charset="0"/>
                <a:cs typeface="Arial" panose="020B0604020202020204" pitchFamily="34" charset="0"/>
              </a:rPr>
              <a:t>Spildevand er blevet mere sulfidholdig</a:t>
            </a:r>
          </a:p>
          <a:p>
            <a:pPr marL="914400" lvl="1" indent="-171450" eaLnBrk="1" hangingPunct="1">
              <a:lnSpc>
                <a:spcPct val="150000"/>
              </a:lnSpc>
              <a:spcBef>
                <a:spcPts val="0"/>
              </a:spcBef>
              <a:buClr>
                <a:schemeClr val="accent4">
                  <a:lumMod val="75000"/>
                </a:schemeClr>
              </a:buClr>
              <a:buSzPct val="60000"/>
              <a:buFont typeface="Wingdings" panose="05000000000000000000" pitchFamily="2" charset="2"/>
              <a:buChar char="Ø"/>
            </a:pPr>
            <a:r>
              <a:rPr lang="da-DK" altLang="da-DK" sz="2000" dirty="0">
                <a:latin typeface="Arial" panose="020B0604020202020204" pitchFamily="34" charset="0"/>
                <a:cs typeface="Arial" panose="020B0604020202020204" pitchFamily="34" charset="0"/>
              </a:rPr>
              <a:t>Problemerne bliver større</a:t>
            </a:r>
          </a:p>
        </p:txBody>
      </p:sp>
      <p:sp>
        <p:nvSpPr>
          <p:cNvPr id="3" name="Tekstboks 2"/>
          <p:cNvSpPr txBox="1"/>
          <p:nvPr/>
        </p:nvSpPr>
        <p:spPr>
          <a:xfrm rot="16200000">
            <a:off x="6615209" y="3019295"/>
            <a:ext cx="3946383" cy="707886"/>
          </a:xfrm>
          <a:prstGeom prst="rect">
            <a:avLst/>
          </a:prstGeom>
          <a:solidFill>
            <a:schemeClr val="bg1"/>
          </a:solidFill>
        </p:spPr>
        <p:txBody>
          <a:bodyPr wrap="square" rtlCol="0">
            <a:spAutoFit/>
          </a:bodyPr>
          <a:lstStyle/>
          <a:p>
            <a:r>
              <a:rPr lang="da-DK" sz="2000" b="1" dirty="0"/>
              <a:t>Opløst sulfidkoncentration [mg/l]</a:t>
            </a:r>
          </a:p>
          <a:p>
            <a:endParaRPr lang="da-DK" sz="2000" b="1" dirty="0"/>
          </a:p>
        </p:txBody>
      </p:sp>
      <p:sp>
        <p:nvSpPr>
          <p:cNvPr id="4" name="Tekstboks 3"/>
          <p:cNvSpPr txBox="1"/>
          <p:nvPr/>
        </p:nvSpPr>
        <p:spPr>
          <a:xfrm>
            <a:off x="2961577" y="5006646"/>
            <a:ext cx="3529710" cy="307777"/>
          </a:xfrm>
          <a:prstGeom prst="rect">
            <a:avLst/>
          </a:prstGeom>
          <a:solidFill>
            <a:srgbClr val="FFFF00"/>
          </a:solidFill>
        </p:spPr>
        <p:txBody>
          <a:bodyPr wrap="square" lIns="0" tIns="0" rIns="0" bIns="0" rtlCol="0">
            <a:spAutoFit/>
          </a:bodyPr>
          <a:lstStyle/>
          <a:p>
            <a:r>
              <a:rPr lang="da-DK" sz="2000" dirty="0">
                <a:latin typeface="Arial" panose="020B0604020202020204" pitchFamily="34" charset="0"/>
                <a:cs typeface="Arial" panose="020B0604020202020204" pitchFamily="34" charset="0"/>
              </a:rPr>
              <a:t>Grænseværdi for korrosion</a:t>
            </a:r>
          </a:p>
        </p:txBody>
      </p:sp>
      <p:cxnSp>
        <p:nvCxnSpPr>
          <p:cNvPr id="21" name="Lige pilforbindelse 20"/>
          <p:cNvCxnSpPr/>
          <p:nvPr/>
        </p:nvCxnSpPr>
        <p:spPr>
          <a:xfrm flipV="1">
            <a:off x="6400799" y="5058591"/>
            <a:ext cx="0" cy="262174"/>
          </a:xfrm>
          <a:prstGeom prst="straightConnector1">
            <a:avLst/>
          </a:prstGeom>
          <a:ln w="19050">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23" name="Lige pilforbindelse 22"/>
          <p:cNvCxnSpPr/>
          <p:nvPr/>
        </p:nvCxnSpPr>
        <p:spPr>
          <a:xfrm flipV="1">
            <a:off x="2836138" y="5044301"/>
            <a:ext cx="0" cy="262174"/>
          </a:xfrm>
          <a:prstGeom prst="straightConnector1">
            <a:avLst/>
          </a:prstGeom>
          <a:ln w="19050">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24" name="Lige pilforbindelse 23"/>
          <p:cNvCxnSpPr/>
          <p:nvPr/>
        </p:nvCxnSpPr>
        <p:spPr>
          <a:xfrm flipV="1">
            <a:off x="2117550" y="5044301"/>
            <a:ext cx="0" cy="262174"/>
          </a:xfrm>
          <a:prstGeom prst="straightConnector1">
            <a:avLst/>
          </a:prstGeom>
          <a:ln w="19050">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25" name="Lige pilforbindelse 24"/>
          <p:cNvCxnSpPr/>
          <p:nvPr/>
        </p:nvCxnSpPr>
        <p:spPr>
          <a:xfrm flipV="1">
            <a:off x="7104917" y="5044302"/>
            <a:ext cx="0" cy="262174"/>
          </a:xfrm>
          <a:prstGeom prst="straightConnector1">
            <a:avLst/>
          </a:prstGeom>
          <a:ln w="19050">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9" name="Tekstboks 18"/>
          <p:cNvSpPr txBox="1"/>
          <p:nvPr/>
        </p:nvSpPr>
        <p:spPr>
          <a:xfrm>
            <a:off x="2114550" y="4909642"/>
            <a:ext cx="5350669" cy="144185"/>
          </a:xfrm>
          <a:prstGeom prst="rect">
            <a:avLst/>
          </a:prstGeom>
          <a:solidFill>
            <a:srgbClr val="F8C536"/>
          </a:solidFill>
        </p:spPr>
        <p:txBody>
          <a:bodyPr wrap="square" rtlCol="0">
            <a:spAutoFit/>
          </a:bodyPr>
          <a:lstStyle/>
          <a:p>
            <a:endParaRPr lang="da-DK"/>
          </a:p>
        </p:txBody>
      </p:sp>
      <p:sp>
        <p:nvSpPr>
          <p:cNvPr id="6" name="Rektangel 5"/>
          <p:cNvSpPr/>
          <p:nvPr/>
        </p:nvSpPr>
        <p:spPr>
          <a:xfrm>
            <a:off x="2895600" y="5287424"/>
            <a:ext cx="3806085" cy="118012"/>
          </a:xfrm>
          <a:prstGeom prst="rect">
            <a:avLst/>
          </a:prstGeom>
          <a:solidFill>
            <a:srgbClr val="00FF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sp>
        <p:nvSpPr>
          <p:cNvPr id="20" name="Rektangel 19"/>
          <p:cNvSpPr/>
          <p:nvPr/>
        </p:nvSpPr>
        <p:spPr>
          <a:xfrm rot="19753583">
            <a:off x="4429128" y="2693485"/>
            <a:ext cx="1324777" cy="4572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sz="2000">
              <a:solidFill>
                <a:schemeClr val="tx1"/>
              </a:solidFill>
              <a:latin typeface="Arial" panose="020B0604020202020204" pitchFamily="34" charset="0"/>
              <a:cs typeface="Arial" panose="020B0604020202020204" pitchFamily="34" charset="0"/>
            </a:endParaRPr>
          </a:p>
        </p:txBody>
      </p:sp>
      <p:grpSp>
        <p:nvGrpSpPr>
          <p:cNvPr id="29" name="Gruppe 28"/>
          <p:cNvGrpSpPr/>
          <p:nvPr/>
        </p:nvGrpSpPr>
        <p:grpSpPr>
          <a:xfrm>
            <a:off x="5449071" y="2144137"/>
            <a:ext cx="1309704" cy="446663"/>
            <a:chOff x="5449071" y="2144137"/>
            <a:chExt cx="1309704" cy="446663"/>
          </a:xfrm>
        </p:grpSpPr>
        <p:sp>
          <p:nvSpPr>
            <p:cNvPr id="22" name="Rektangel 21"/>
            <p:cNvSpPr/>
            <p:nvPr/>
          </p:nvSpPr>
          <p:spPr>
            <a:xfrm>
              <a:off x="5777601" y="2217559"/>
              <a:ext cx="546999" cy="37324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sz="2000">
                <a:solidFill>
                  <a:schemeClr val="tx1"/>
                </a:solidFill>
                <a:latin typeface="Arial" panose="020B0604020202020204" pitchFamily="34" charset="0"/>
                <a:cs typeface="Arial" panose="020B0604020202020204" pitchFamily="34" charset="0"/>
              </a:endParaRPr>
            </a:p>
          </p:txBody>
        </p:sp>
        <p:sp>
          <p:nvSpPr>
            <p:cNvPr id="26" name="Rektangel 25"/>
            <p:cNvSpPr/>
            <p:nvPr/>
          </p:nvSpPr>
          <p:spPr>
            <a:xfrm rot="19751276">
              <a:off x="5449071" y="2144137"/>
              <a:ext cx="1309704" cy="31869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da-DK" sz="2000" dirty="0">
                  <a:solidFill>
                    <a:schemeClr val="tx1"/>
                  </a:solidFill>
                  <a:latin typeface="Arial" panose="020B0604020202020204" pitchFamily="34" charset="0"/>
                  <a:cs typeface="Arial" panose="020B0604020202020204" pitchFamily="34" charset="0"/>
                </a:rPr>
                <a:t>Sulfider</a:t>
              </a:r>
            </a:p>
          </p:txBody>
        </p:sp>
      </p:grpSp>
      <p:sp>
        <p:nvSpPr>
          <p:cNvPr id="27" name="Line 11"/>
          <p:cNvSpPr>
            <a:spLocks noChangeShapeType="1"/>
          </p:cNvSpPr>
          <p:nvPr/>
        </p:nvSpPr>
        <p:spPr bwMode="auto">
          <a:xfrm flipV="1">
            <a:off x="5811786" y="2217559"/>
            <a:ext cx="762000" cy="457200"/>
          </a:xfrm>
          <a:prstGeom prst="line">
            <a:avLst/>
          </a:prstGeom>
          <a:noFill/>
          <a:ln w="38100">
            <a:solidFill>
              <a:schemeClr val="tx1"/>
            </a:solidFill>
            <a:round/>
            <a:headEnd/>
            <a:tailEnd type="triangle" w="med" len="med"/>
          </a:ln>
          <a:effectLst/>
        </p:spPr>
        <p:txBody>
          <a:bodyPr/>
          <a:lstStyle/>
          <a:p>
            <a:pPr>
              <a:defRPr/>
            </a:pPr>
            <a:endParaRPr lang="en-US">
              <a:effectLst>
                <a:outerShdw blurRad="38100" dist="38100" dir="2700000" algn="tl">
                  <a:srgbClr val="000000">
                    <a:alpha val="43137"/>
                  </a:srgbClr>
                </a:outerShdw>
              </a:effectLst>
            </a:endParaRPr>
          </a:p>
        </p:txBody>
      </p:sp>
      <p:grpSp>
        <p:nvGrpSpPr>
          <p:cNvPr id="32" name="Gruppe 31"/>
          <p:cNvGrpSpPr/>
          <p:nvPr/>
        </p:nvGrpSpPr>
        <p:grpSpPr>
          <a:xfrm>
            <a:off x="8161251" y="6385901"/>
            <a:ext cx="445253" cy="373349"/>
            <a:chOff x="7374328" y="5723244"/>
            <a:chExt cx="445253" cy="373349"/>
          </a:xfrm>
        </p:grpSpPr>
        <p:pic>
          <p:nvPicPr>
            <p:cNvPr id="3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4" name="Tekstboks 33"/>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spTree>
    <p:extLst>
      <p:ext uri="{BB962C8B-B14F-4D97-AF65-F5344CB8AC3E}">
        <p14:creationId xmlns:p14="http://schemas.microsoft.com/office/powerpoint/2010/main" val="1634430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dirty="0"/>
              <a:t>Stigende svovlbrinteproblemer</a:t>
            </a:r>
          </a:p>
        </p:txBody>
      </p:sp>
      <p:sp>
        <p:nvSpPr>
          <p:cNvPr id="5" name="Pladsholder til tekst 3"/>
          <p:cNvSpPr>
            <a:spLocks noGrp="1"/>
          </p:cNvSpPr>
          <p:nvPr>
            <p:ph type="body" sz="quarter" idx="11"/>
          </p:nvPr>
        </p:nvSpPr>
        <p:spPr>
          <a:xfrm>
            <a:off x="615604" y="1557685"/>
            <a:ext cx="8054439" cy="4526315"/>
          </a:xfrm>
        </p:spPr>
        <p:txBody>
          <a:bodyPr/>
          <a:lstStyle/>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Vandmiljøhandlingsplanen </a:t>
            </a:r>
          </a:p>
          <a:p>
            <a:pPr defTabSz="763588">
              <a:lnSpc>
                <a:spcPct val="110000"/>
              </a:lnSpc>
              <a:spcBef>
                <a:spcPct val="20000"/>
              </a:spcBef>
              <a:buClr>
                <a:schemeClr val="accent4">
                  <a:lumMod val="75000"/>
                </a:schemeClr>
              </a:buClr>
            </a:pPr>
            <a:r>
              <a:rPr lang="da-DK" altLang="da-DK" sz="2400" dirty="0">
                <a:cs typeface="Arial" panose="020B0604020202020204" pitchFamily="34" charset="0"/>
              </a:rPr>
              <a:t>	- krav om bedre rensning 	     centralisering </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err="1">
                <a:cs typeface="Arial" panose="020B0604020202020204" pitchFamily="34" charset="0"/>
              </a:rPr>
              <a:t>Benchmark</a:t>
            </a:r>
            <a:endParaRPr lang="da-DK" altLang="da-DK" sz="2400" dirty="0">
              <a:cs typeface="Arial" panose="020B0604020202020204" pitchFamily="34" charset="0"/>
            </a:endParaRPr>
          </a:p>
          <a:p>
            <a:pPr defTabSz="763588">
              <a:lnSpc>
                <a:spcPct val="110000"/>
              </a:lnSpc>
              <a:spcBef>
                <a:spcPct val="20000"/>
              </a:spcBef>
              <a:buClr>
                <a:schemeClr val="accent4">
                  <a:lumMod val="75000"/>
                </a:schemeClr>
              </a:buClr>
            </a:pPr>
            <a:r>
              <a:rPr lang="da-DK" altLang="da-DK" sz="2400" dirty="0">
                <a:cs typeface="Arial" panose="020B0604020202020204" pitchFamily="34" charset="0"/>
              </a:rPr>
              <a:t>	- krav om effektivitet 	     centralisering</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Grønne afgifter </a:t>
            </a:r>
          </a:p>
          <a:p>
            <a:pPr defTabSz="763588">
              <a:lnSpc>
                <a:spcPct val="110000"/>
              </a:lnSpc>
              <a:spcBef>
                <a:spcPct val="20000"/>
              </a:spcBef>
              <a:buClr>
                <a:schemeClr val="accent4">
                  <a:lumMod val="75000"/>
                </a:schemeClr>
              </a:buClr>
            </a:pPr>
            <a:r>
              <a:rPr lang="da-DK" altLang="da-DK" sz="2400" dirty="0">
                <a:cs typeface="Arial" panose="020B0604020202020204" pitchFamily="34" charset="0"/>
              </a:rPr>
              <a:t>	- mindre vandforbrug	      længere opholdstid</a:t>
            </a:r>
          </a:p>
          <a:p>
            <a:pPr>
              <a:lnSpc>
                <a:spcPct val="50000"/>
              </a:lnSpc>
              <a:spcBef>
                <a:spcPct val="20000"/>
              </a:spcBef>
            </a:pPr>
            <a:endParaRPr lang="da-DK" altLang="da-DK" sz="2800" dirty="0">
              <a:cs typeface="Arial" panose="020B0604020202020204" pitchFamily="34" charset="0"/>
            </a:endParaRP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Ændret spildevandssammensætning – mere sulfid </a:t>
            </a:r>
          </a:p>
          <a:p>
            <a:pPr>
              <a:lnSpc>
                <a:spcPct val="50000"/>
              </a:lnSpc>
              <a:spcBef>
                <a:spcPct val="20000"/>
              </a:spcBef>
            </a:pPr>
            <a:endParaRPr lang="da-DK" altLang="da-DK" sz="2800" dirty="0">
              <a:cs typeface="Arial" panose="020B0604020202020204" pitchFamily="34" charset="0"/>
            </a:endParaRPr>
          </a:p>
        </p:txBody>
      </p:sp>
      <p:sp>
        <p:nvSpPr>
          <p:cNvPr id="7" name="Pladsholder til sidefod 6"/>
          <p:cNvSpPr>
            <a:spLocks noGrp="1"/>
          </p:cNvSpPr>
          <p:nvPr>
            <p:ph type="ftr" sz="quarter" idx="3"/>
          </p:nvPr>
        </p:nvSpPr>
        <p:spPr>
          <a:xfrm>
            <a:off x="602886" y="6400065"/>
            <a:ext cx="5047910"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a:xfrm>
            <a:off x="6690783" y="6326595"/>
            <a:ext cx="2133600" cy="365125"/>
          </a:xfrm>
        </p:spPr>
        <p:txBody>
          <a:bodyPr/>
          <a:lstStyle/>
          <a:p>
            <a:fld id="{B176D8CF-CB63-3F46-849E-14D1C99437C2}" type="slidenum">
              <a:rPr lang="fr-FR" smtClean="0"/>
              <a:pPr/>
              <a:t>8</a:t>
            </a:fld>
            <a:endParaRPr lang="fr-FR" dirty="0"/>
          </a:p>
        </p:txBody>
      </p:sp>
      <p:cxnSp>
        <p:nvCxnSpPr>
          <p:cNvPr id="6" name="Lige pilforbindelse 5"/>
          <p:cNvCxnSpPr/>
          <p:nvPr/>
        </p:nvCxnSpPr>
        <p:spPr>
          <a:xfrm flipV="1">
            <a:off x="5011782" y="2316774"/>
            <a:ext cx="546847" cy="8964"/>
          </a:xfrm>
          <a:prstGeom prst="straightConnector1">
            <a:avLst/>
          </a:prstGeom>
          <a:ln w="50800">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9" name="Lige pilforbindelse 8"/>
          <p:cNvCxnSpPr/>
          <p:nvPr/>
        </p:nvCxnSpPr>
        <p:spPr>
          <a:xfrm flipV="1">
            <a:off x="4299238" y="3236258"/>
            <a:ext cx="546847" cy="8964"/>
          </a:xfrm>
          <a:prstGeom prst="straightConnector1">
            <a:avLst/>
          </a:prstGeom>
          <a:ln w="50800">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10" name="Lige pilforbindelse 9"/>
          <p:cNvCxnSpPr/>
          <p:nvPr/>
        </p:nvCxnSpPr>
        <p:spPr>
          <a:xfrm flipV="1">
            <a:off x="4399893" y="4189792"/>
            <a:ext cx="546847" cy="8964"/>
          </a:xfrm>
          <a:prstGeom prst="straightConnector1">
            <a:avLst/>
          </a:prstGeom>
          <a:ln w="50800">
            <a:solidFill>
              <a:srgbClr val="FF0000"/>
            </a:solidFill>
            <a:tailEnd type="arrow"/>
          </a:ln>
        </p:spPr>
        <p:style>
          <a:lnRef idx="2">
            <a:schemeClr val="accent1"/>
          </a:lnRef>
          <a:fillRef idx="0">
            <a:schemeClr val="accent1"/>
          </a:fillRef>
          <a:effectRef idx="1">
            <a:schemeClr val="accent1"/>
          </a:effectRef>
          <a:fontRef idx="minor">
            <a:schemeClr val="tx1"/>
          </a:fontRef>
        </p:style>
      </p:cxnSp>
      <p:grpSp>
        <p:nvGrpSpPr>
          <p:cNvPr id="39" name="Gruppe 38"/>
          <p:cNvGrpSpPr/>
          <p:nvPr/>
        </p:nvGrpSpPr>
        <p:grpSpPr>
          <a:xfrm>
            <a:off x="7875124" y="6061422"/>
            <a:ext cx="720602" cy="813667"/>
            <a:chOff x="8393373" y="5293110"/>
            <a:chExt cx="720602" cy="813667"/>
          </a:xfrm>
        </p:grpSpPr>
        <p:sp>
          <p:nvSpPr>
            <p:cNvPr id="40" name="Rektangel 39"/>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41" name="Gruppe 40"/>
            <p:cNvGrpSpPr/>
            <p:nvPr/>
          </p:nvGrpSpPr>
          <p:grpSpPr>
            <a:xfrm>
              <a:off x="8626758" y="5484862"/>
              <a:ext cx="252884" cy="433386"/>
              <a:chOff x="5562062" y="5729288"/>
              <a:chExt cx="252884" cy="433386"/>
            </a:xfrm>
          </p:grpSpPr>
          <p:sp>
            <p:nvSpPr>
              <p:cNvPr id="42" name="Kombinationstegning 41"/>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3" name="Kombinationstegning 42"/>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4" name="Rektangel 43"/>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45" name="Kombinationstegning 44"/>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68" name="Gruppe 67"/>
          <p:cNvGrpSpPr/>
          <p:nvPr/>
        </p:nvGrpSpPr>
        <p:grpSpPr>
          <a:xfrm>
            <a:off x="8089518" y="6117680"/>
            <a:ext cx="506208" cy="740320"/>
            <a:chOff x="7633333" y="4880645"/>
            <a:chExt cx="506208" cy="740320"/>
          </a:xfrm>
        </p:grpSpPr>
        <p:sp>
          <p:nvSpPr>
            <p:cNvPr id="69" name="Rektangel 68"/>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70" name="Gruppe 69"/>
            <p:cNvGrpSpPr/>
            <p:nvPr/>
          </p:nvGrpSpPr>
          <p:grpSpPr>
            <a:xfrm>
              <a:off x="7663810" y="5111029"/>
              <a:ext cx="445253" cy="373349"/>
              <a:chOff x="7374328" y="5723244"/>
              <a:chExt cx="445253" cy="373349"/>
            </a:xfrm>
            <a:solidFill>
              <a:schemeClr val="bg1"/>
            </a:solidFill>
          </p:grpSpPr>
          <p:sp>
            <p:nvSpPr>
              <p:cNvPr id="71" name="Tekstboks 70"/>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7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32" name="Gruppe 31"/>
          <p:cNvGrpSpPr/>
          <p:nvPr/>
        </p:nvGrpSpPr>
        <p:grpSpPr>
          <a:xfrm>
            <a:off x="7920648" y="5991223"/>
            <a:ext cx="720602" cy="813667"/>
            <a:chOff x="8393373" y="5293110"/>
            <a:chExt cx="720602" cy="813667"/>
          </a:xfrm>
        </p:grpSpPr>
        <p:sp>
          <p:nvSpPr>
            <p:cNvPr id="33" name="Rektangel 32"/>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34" name="Gruppe 33"/>
            <p:cNvGrpSpPr/>
            <p:nvPr/>
          </p:nvGrpSpPr>
          <p:grpSpPr>
            <a:xfrm>
              <a:off x="8626758" y="5484862"/>
              <a:ext cx="252884" cy="433386"/>
              <a:chOff x="5562062" y="5729288"/>
              <a:chExt cx="252884" cy="433386"/>
            </a:xfrm>
          </p:grpSpPr>
          <p:sp>
            <p:nvSpPr>
              <p:cNvPr id="35" name="Kombinationstegning 34"/>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6" name="Kombinationstegning 35"/>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7" name="Rektangel 36"/>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38" name="Kombinationstegning 37"/>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63" name="Gruppe 62"/>
          <p:cNvGrpSpPr/>
          <p:nvPr/>
        </p:nvGrpSpPr>
        <p:grpSpPr>
          <a:xfrm>
            <a:off x="8032182" y="5973552"/>
            <a:ext cx="506208" cy="740320"/>
            <a:chOff x="7633333" y="4880645"/>
            <a:chExt cx="506208" cy="740320"/>
          </a:xfrm>
        </p:grpSpPr>
        <p:sp>
          <p:nvSpPr>
            <p:cNvPr id="64" name="Rektangel 63"/>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65" name="Gruppe 64"/>
            <p:cNvGrpSpPr/>
            <p:nvPr/>
          </p:nvGrpSpPr>
          <p:grpSpPr>
            <a:xfrm>
              <a:off x="7663810" y="5111029"/>
              <a:ext cx="445253" cy="373349"/>
              <a:chOff x="7374328" y="5723244"/>
              <a:chExt cx="445253" cy="373349"/>
            </a:xfrm>
            <a:solidFill>
              <a:schemeClr val="bg1"/>
            </a:solidFill>
          </p:grpSpPr>
          <p:sp>
            <p:nvSpPr>
              <p:cNvPr id="66" name="Tekstboks 65"/>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6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46" name="Gruppe 45"/>
          <p:cNvGrpSpPr/>
          <p:nvPr/>
        </p:nvGrpSpPr>
        <p:grpSpPr>
          <a:xfrm>
            <a:off x="7941544" y="6055739"/>
            <a:ext cx="720602" cy="813667"/>
            <a:chOff x="8393373" y="5293110"/>
            <a:chExt cx="720602" cy="813667"/>
          </a:xfrm>
        </p:grpSpPr>
        <p:sp>
          <p:nvSpPr>
            <p:cNvPr id="47" name="Rektangel 46"/>
            <p:cNvSpPr/>
            <p:nvPr/>
          </p:nvSpPr>
          <p:spPr>
            <a:xfrm>
              <a:off x="8393373" y="5293110"/>
              <a:ext cx="720602" cy="8136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48" name="Gruppe 47"/>
            <p:cNvGrpSpPr/>
            <p:nvPr/>
          </p:nvGrpSpPr>
          <p:grpSpPr>
            <a:xfrm>
              <a:off x="8626758" y="5484862"/>
              <a:ext cx="252884" cy="433386"/>
              <a:chOff x="5562062" y="5729288"/>
              <a:chExt cx="252884" cy="433386"/>
            </a:xfrm>
          </p:grpSpPr>
          <p:sp>
            <p:nvSpPr>
              <p:cNvPr id="49" name="Kombinationstegning 48"/>
              <p:cNvSpPr/>
              <p:nvPr/>
            </p:nvSpPr>
            <p:spPr>
              <a:xfrm>
                <a:off x="5568635" y="6066822"/>
                <a:ext cx="241010" cy="95852"/>
              </a:xfrm>
              <a:custGeom>
                <a:avLst/>
                <a:gdLst>
                  <a:gd name="connsiteX0" fmla="*/ 7182 w 883520"/>
                  <a:gd name="connsiteY0" fmla="*/ 326231 h 345281"/>
                  <a:gd name="connsiteX1" fmla="*/ 14325 w 883520"/>
                  <a:gd name="connsiteY1" fmla="*/ 314325 h 345281"/>
                  <a:gd name="connsiteX2" fmla="*/ 23850 w 883520"/>
                  <a:gd name="connsiteY2" fmla="*/ 311943 h 345281"/>
                  <a:gd name="connsiteX3" fmla="*/ 30994 w 883520"/>
                  <a:gd name="connsiteY3" fmla="*/ 309562 h 345281"/>
                  <a:gd name="connsiteX4" fmla="*/ 38138 w 883520"/>
                  <a:gd name="connsiteY4" fmla="*/ 302418 h 345281"/>
                  <a:gd name="connsiteX5" fmla="*/ 40519 w 883520"/>
                  <a:gd name="connsiteY5" fmla="*/ 295275 h 345281"/>
                  <a:gd name="connsiteX6" fmla="*/ 54807 w 883520"/>
                  <a:gd name="connsiteY6" fmla="*/ 285750 h 345281"/>
                  <a:gd name="connsiteX7" fmla="*/ 66713 w 883520"/>
                  <a:gd name="connsiteY7" fmla="*/ 276225 h 345281"/>
                  <a:gd name="connsiteX8" fmla="*/ 76238 w 883520"/>
                  <a:gd name="connsiteY8" fmla="*/ 266700 h 345281"/>
                  <a:gd name="connsiteX9" fmla="*/ 81000 w 883520"/>
                  <a:gd name="connsiteY9" fmla="*/ 259556 h 345281"/>
                  <a:gd name="connsiteX10" fmla="*/ 88144 w 883520"/>
                  <a:gd name="connsiteY10" fmla="*/ 254793 h 345281"/>
                  <a:gd name="connsiteX11" fmla="*/ 102432 w 883520"/>
                  <a:gd name="connsiteY11" fmla="*/ 250031 h 345281"/>
                  <a:gd name="connsiteX12" fmla="*/ 107194 w 883520"/>
                  <a:gd name="connsiteY12" fmla="*/ 242887 h 345281"/>
                  <a:gd name="connsiteX13" fmla="*/ 121482 w 883520"/>
                  <a:gd name="connsiteY13" fmla="*/ 228600 h 345281"/>
                  <a:gd name="connsiteX14" fmla="*/ 131007 w 883520"/>
                  <a:gd name="connsiteY14" fmla="*/ 214312 h 345281"/>
                  <a:gd name="connsiteX15" fmla="*/ 145294 w 883520"/>
                  <a:gd name="connsiteY15" fmla="*/ 209550 h 345281"/>
                  <a:gd name="connsiteX16" fmla="*/ 157200 w 883520"/>
                  <a:gd name="connsiteY16" fmla="*/ 197643 h 345281"/>
                  <a:gd name="connsiteX17" fmla="*/ 166725 w 883520"/>
                  <a:gd name="connsiteY17" fmla="*/ 190500 h 345281"/>
                  <a:gd name="connsiteX18" fmla="*/ 171488 w 883520"/>
                  <a:gd name="connsiteY18" fmla="*/ 183356 h 345281"/>
                  <a:gd name="connsiteX19" fmla="*/ 192919 w 883520"/>
                  <a:gd name="connsiteY19" fmla="*/ 178593 h 345281"/>
                  <a:gd name="connsiteX20" fmla="*/ 207207 w 883520"/>
                  <a:gd name="connsiteY20" fmla="*/ 173831 h 345281"/>
                  <a:gd name="connsiteX21" fmla="*/ 209588 w 883520"/>
                  <a:gd name="connsiteY21" fmla="*/ 164306 h 345281"/>
                  <a:gd name="connsiteX22" fmla="*/ 257213 w 883520"/>
                  <a:gd name="connsiteY22" fmla="*/ 147637 h 345281"/>
                  <a:gd name="connsiteX23" fmla="*/ 264357 w 883520"/>
                  <a:gd name="connsiteY23" fmla="*/ 142875 h 345281"/>
                  <a:gd name="connsiteX24" fmla="*/ 269119 w 883520"/>
                  <a:gd name="connsiteY24" fmla="*/ 128587 h 345281"/>
                  <a:gd name="connsiteX25" fmla="*/ 276263 w 883520"/>
                  <a:gd name="connsiteY25" fmla="*/ 123825 h 345281"/>
                  <a:gd name="connsiteX26" fmla="*/ 295313 w 883520"/>
                  <a:gd name="connsiteY26" fmla="*/ 116681 h 345281"/>
                  <a:gd name="connsiteX27" fmla="*/ 302457 w 883520"/>
                  <a:gd name="connsiteY27" fmla="*/ 111918 h 345281"/>
                  <a:gd name="connsiteX28" fmla="*/ 311982 w 883520"/>
                  <a:gd name="connsiteY28" fmla="*/ 104775 h 345281"/>
                  <a:gd name="connsiteX29" fmla="*/ 352463 w 883520"/>
                  <a:gd name="connsiteY29" fmla="*/ 97631 h 345281"/>
                  <a:gd name="connsiteX30" fmla="*/ 364369 w 883520"/>
                  <a:gd name="connsiteY30" fmla="*/ 83343 h 345281"/>
                  <a:gd name="connsiteX31" fmla="*/ 366750 w 883520"/>
                  <a:gd name="connsiteY31" fmla="*/ 76200 h 345281"/>
                  <a:gd name="connsiteX32" fmla="*/ 369132 w 883520"/>
                  <a:gd name="connsiteY32" fmla="*/ 57150 h 345281"/>
                  <a:gd name="connsiteX33" fmla="*/ 371513 w 883520"/>
                  <a:gd name="connsiteY33" fmla="*/ 50006 h 345281"/>
                  <a:gd name="connsiteX34" fmla="*/ 378657 w 883520"/>
                  <a:gd name="connsiteY34" fmla="*/ 45243 h 345281"/>
                  <a:gd name="connsiteX35" fmla="*/ 390563 w 883520"/>
                  <a:gd name="connsiteY35" fmla="*/ 42862 h 345281"/>
                  <a:gd name="connsiteX36" fmla="*/ 397707 w 883520"/>
                  <a:gd name="connsiteY36" fmla="*/ 38100 h 345281"/>
                  <a:gd name="connsiteX37" fmla="*/ 404850 w 883520"/>
                  <a:gd name="connsiteY37" fmla="*/ 21431 h 345281"/>
                  <a:gd name="connsiteX38" fmla="*/ 409613 w 883520"/>
                  <a:gd name="connsiteY38" fmla="*/ 14287 h 345281"/>
                  <a:gd name="connsiteX39" fmla="*/ 419138 w 883520"/>
                  <a:gd name="connsiteY39" fmla="*/ 9525 h 345281"/>
                  <a:gd name="connsiteX40" fmla="*/ 433425 w 883520"/>
                  <a:gd name="connsiteY40" fmla="*/ 0 h 345281"/>
                  <a:gd name="connsiteX41" fmla="*/ 447713 w 883520"/>
                  <a:gd name="connsiteY41" fmla="*/ 2381 h 345281"/>
                  <a:gd name="connsiteX42" fmla="*/ 459619 w 883520"/>
                  <a:gd name="connsiteY42" fmla="*/ 23812 h 345281"/>
                  <a:gd name="connsiteX43" fmla="*/ 488194 w 883520"/>
                  <a:gd name="connsiteY43" fmla="*/ 26193 h 345281"/>
                  <a:gd name="connsiteX44" fmla="*/ 509625 w 883520"/>
                  <a:gd name="connsiteY44" fmla="*/ 42862 h 345281"/>
                  <a:gd name="connsiteX45" fmla="*/ 526294 w 883520"/>
                  <a:gd name="connsiteY45" fmla="*/ 52387 h 345281"/>
                  <a:gd name="connsiteX46" fmla="*/ 542963 w 883520"/>
                  <a:gd name="connsiteY46" fmla="*/ 59531 h 345281"/>
                  <a:gd name="connsiteX47" fmla="*/ 547725 w 883520"/>
                  <a:gd name="connsiteY47" fmla="*/ 66675 h 345281"/>
                  <a:gd name="connsiteX48" fmla="*/ 562013 w 883520"/>
                  <a:gd name="connsiteY48" fmla="*/ 78581 h 345281"/>
                  <a:gd name="connsiteX49" fmla="*/ 571538 w 883520"/>
                  <a:gd name="connsiteY49" fmla="*/ 92868 h 345281"/>
                  <a:gd name="connsiteX50" fmla="*/ 590588 w 883520"/>
                  <a:gd name="connsiteY50" fmla="*/ 97631 h 345281"/>
                  <a:gd name="connsiteX51" fmla="*/ 595350 w 883520"/>
                  <a:gd name="connsiteY51" fmla="*/ 111918 h 345281"/>
                  <a:gd name="connsiteX52" fmla="*/ 614400 w 883520"/>
                  <a:gd name="connsiteY52" fmla="*/ 138112 h 345281"/>
                  <a:gd name="connsiteX53" fmla="*/ 635832 w 883520"/>
                  <a:gd name="connsiteY53" fmla="*/ 145256 h 345281"/>
                  <a:gd name="connsiteX54" fmla="*/ 642975 w 883520"/>
                  <a:gd name="connsiteY54" fmla="*/ 147637 h 345281"/>
                  <a:gd name="connsiteX55" fmla="*/ 654882 w 883520"/>
                  <a:gd name="connsiteY55" fmla="*/ 161925 h 345281"/>
                  <a:gd name="connsiteX56" fmla="*/ 662025 w 883520"/>
                  <a:gd name="connsiteY56" fmla="*/ 164306 h 345281"/>
                  <a:gd name="connsiteX57" fmla="*/ 671550 w 883520"/>
                  <a:gd name="connsiteY57" fmla="*/ 169068 h 345281"/>
                  <a:gd name="connsiteX58" fmla="*/ 685838 w 883520"/>
                  <a:gd name="connsiteY58" fmla="*/ 178593 h 345281"/>
                  <a:gd name="connsiteX59" fmla="*/ 692982 w 883520"/>
                  <a:gd name="connsiteY59" fmla="*/ 183356 h 345281"/>
                  <a:gd name="connsiteX60" fmla="*/ 702507 w 883520"/>
                  <a:gd name="connsiteY60" fmla="*/ 185737 h 345281"/>
                  <a:gd name="connsiteX61" fmla="*/ 719175 w 883520"/>
                  <a:gd name="connsiteY61" fmla="*/ 188118 h 345281"/>
                  <a:gd name="connsiteX62" fmla="*/ 726319 w 883520"/>
                  <a:gd name="connsiteY62" fmla="*/ 197643 h 345281"/>
                  <a:gd name="connsiteX63" fmla="*/ 733463 w 883520"/>
                  <a:gd name="connsiteY63" fmla="*/ 204787 h 345281"/>
                  <a:gd name="connsiteX64" fmla="*/ 745369 w 883520"/>
                  <a:gd name="connsiteY64" fmla="*/ 219075 h 345281"/>
                  <a:gd name="connsiteX65" fmla="*/ 754894 w 883520"/>
                  <a:gd name="connsiteY65" fmla="*/ 230981 h 345281"/>
                  <a:gd name="connsiteX66" fmla="*/ 757275 w 883520"/>
                  <a:gd name="connsiteY66" fmla="*/ 238125 h 345281"/>
                  <a:gd name="connsiteX67" fmla="*/ 778707 w 883520"/>
                  <a:gd name="connsiteY67" fmla="*/ 245268 h 345281"/>
                  <a:gd name="connsiteX68" fmla="*/ 785850 w 883520"/>
                  <a:gd name="connsiteY68" fmla="*/ 254793 h 345281"/>
                  <a:gd name="connsiteX69" fmla="*/ 804900 w 883520"/>
                  <a:gd name="connsiteY69" fmla="*/ 261937 h 345281"/>
                  <a:gd name="connsiteX70" fmla="*/ 812044 w 883520"/>
                  <a:gd name="connsiteY70" fmla="*/ 264318 h 345281"/>
                  <a:gd name="connsiteX71" fmla="*/ 821569 w 883520"/>
                  <a:gd name="connsiteY71" fmla="*/ 266700 h 345281"/>
                  <a:gd name="connsiteX72" fmla="*/ 831094 w 883520"/>
                  <a:gd name="connsiteY72" fmla="*/ 283368 h 345281"/>
                  <a:gd name="connsiteX73" fmla="*/ 833475 w 883520"/>
                  <a:gd name="connsiteY73" fmla="*/ 290512 h 345281"/>
                  <a:gd name="connsiteX74" fmla="*/ 862050 w 883520"/>
                  <a:gd name="connsiteY74" fmla="*/ 302418 h 345281"/>
                  <a:gd name="connsiteX75" fmla="*/ 864432 w 883520"/>
                  <a:gd name="connsiteY75" fmla="*/ 309562 h 345281"/>
                  <a:gd name="connsiteX76" fmla="*/ 878719 w 883520"/>
                  <a:gd name="connsiteY76" fmla="*/ 319087 h 345281"/>
                  <a:gd name="connsiteX77" fmla="*/ 883482 w 883520"/>
                  <a:gd name="connsiteY77" fmla="*/ 335756 h 345281"/>
                  <a:gd name="connsiteX78" fmla="*/ 876338 w 883520"/>
                  <a:gd name="connsiteY78" fmla="*/ 340518 h 345281"/>
                  <a:gd name="connsiteX79" fmla="*/ 814425 w 883520"/>
                  <a:gd name="connsiteY79" fmla="*/ 342900 h 345281"/>
                  <a:gd name="connsiteX80" fmla="*/ 788232 w 883520"/>
                  <a:gd name="connsiteY80" fmla="*/ 340518 h 345281"/>
                  <a:gd name="connsiteX81" fmla="*/ 773944 w 883520"/>
                  <a:gd name="connsiteY81" fmla="*/ 335756 h 345281"/>
                  <a:gd name="connsiteX82" fmla="*/ 719175 w 883520"/>
                  <a:gd name="connsiteY82" fmla="*/ 338137 h 345281"/>
                  <a:gd name="connsiteX83" fmla="*/ 704888 w 883520"/>
                  <a:gd name="connsiteY83" fmla="*/ 342900 h 345281"/>
                  <a:gd name="connsiteX84" fmla="*/ 683457 w 883520"/>
                  <a:gd name="connsiteY84" fmla="*/ 340518 h 345281"/>
                  <a:gd name="connsiteX85" fmla="*/ 673932 w 883520"/>
                  <a:gd name="connsiteY85" fmla="*/ 338137 h 345281"/>
                  <a:gd name="connsiteX86" fmla="*/ 645357 w 883520"/>
                  <a:gd name="connsiteY86" fmla="*/ 340518 h 345281"/>
                  <a:gd name="connsiteX87" fmla="*/ 628688 w 883520"/>
                  <a:gd name="connsiteY87" fmla="*/ 345281 h 345281"/>
                  <a:gd name="connsiteX88" fmla="*/ 588207 w 883520"/>
                  <a:gd name="connsiteY88" fmla="*/ 342900 h 345281"/>
                  <a:gd name="connsiteX89" fmla="*/ 571538 w 883520"/>
                  <a:gd name="connsiteY89" fmla="*/ 340518 h 345281"/>
                  <a:gd name="connsiteX90" fmla="*/ 562013 w 883520"/>
                  <a:gd name="connsiteY90" fmla="*/ 338137 h 345281"/>
                  <a:gd name="connsiteX91" fmla="*/ 540582 w 883520"/>
                  <a:gd name="connsiteY91" fmla="*/ 335756 h 345281"/>
                  <a:gd name="connsiteX92" fmla="*/ 531057 w 883520"/>
                  <a:gd name="connsiteY92" fmla="*/ 333375 h 345281"/>
                  <a:gd name="connsiteX93" fmla="*/ 526294 w 883520"/>
                  <a:gd name="connsiteY93" fmla="*/ 326231 h 345281"/>
                  <a:gd name="connsiteX94" fmla="*/ 471525 w 883520"/>
                  <a:gd name="connsiteY94" fmla="*/ 330993 h 345281"/>
                  <a:gd name="connsiteX95" fmla="*/ 462000 w 883520"/>
                  <a:gd name="connsiteY95" fmla="*/ 333375 h 345281"/>
                  <a:gd name="connsiteX96" fmla="*/ 450094 w 883520"/>
                  <a:gd name="connsiteY96" fmla="*/ 340518 h 345281"/>
                  <a:gd name="connsiteX97" fmla="*/ 428663 w 883520"/>
                  <a:gd name="connsiteY97" fmla="*/ 338137 h 345281"/>
                  <a:gd name="connsiteX98" fmla="*/ 421519 w 883520"/>
                  <a:gd name="connsiteY98" fmla="*/ 335756 h 345281"/>
                  <a:gd name="connsiteX99" fmla="*/ 414375 w 883520"/>
                  <a:gd name="connsiteY99" fmla="*/ 330993 h 345281"/>
                  <a:gd name="connsiteX100" fmla="*/ 404850 w 883520"/>
                  <a:gd name="connsiteY100" fmla="*/ 328612 h 345281"/>
                  <a:gd name="connsiteX101" fmla="*/ 361988 w 883520"/>
                  <a:gd name="connsiteY101" fmla="*/ 330993 h 345281"/>
                  <a:gd name="connsiteX102" fmla="*/ 354844 w 883520"/>
                  <a:gd name="connsiteY102" fmla="*/ 333375 h 345281"/>
                  <a:gd name="connsiteX103" fmla="*/ 323888 w 883520"/>
                  <a:gd name="connsiteY103" fmla="*/ 338137 h 345281"/>
                  <a:gd name="connsiteX104" fmla="*/ 316744 w 883520"/>
                  <a:gd name="connsiteY104" fmla="*/ 340518 h 345281"/>
                  <a:gd name="connsiteX105" fmla="*/ 290550 w 883520"/>
                  <a:gd name="connsiteY105" fmla="*/ 342900 h 345281"/>
                  <a:gd name="connsiteX106" fmla="*/ 214350 w 883520"/>
                  <a:gd name="connsiteY106" fmla="*/ 338137 h 345281"/>
                  <a:gd name="connsiteX107" fmla="*/ 190538 w 883520"/>
                  <a:gd name="connsiteY107" fmla="*/ 335756 h 345281"/>
                  <a:gd name="connsiteX108" fmla="*/ 123863 w 883520"/>
                  <a:gd name="connsiteY108" fmla="*/ 333375 h 345281"/>
                  <a:gd name="connsiteX109" fmla="*/ 7182 w 883520"/>
                  <a:gd name="connsiteY109" fmla="*/ 326231 h 345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883520" h="345281">
                    <a:moveTo>
                      <a:pt x="7182" y="326231"/>
                    </a:moveTo>
                    <a:cubicBezTo>
                      <a:pt x="-11074" y="323056"/>
                      <a:pt x="10811" y="317337"/>
                      <a:pt x="14325" y="314325"/>
                    </a:cubicBezTo>
                    <a:cubicBezTo>
                      <a:pt x="16810" y="312195"/>
                      <a:pt x="20703" y="312842"/>
                      <a:pt x="23850" y="311943"/>
                    </a:cubicBezTo>
                    <a:cubicBezTo>
                      <a:pt x="26264" y="311253"/>
                      <a:pt x="28613" y="310356"/>
                      <a:pt x="30994" y="309562"/>
                    </a:cubicBezTo>
                    <a:cubicBezTo>
                      <a:pt x="33375" y="307181"/>
                      <a:pt x="36270" y="305220"/>
                      <a:pt x="38138" y="302418"/>
                    </a:cubicBezTo>
                    <a:cubicBezTo>
                      <a:pt x="39530" y="300330"/>
                      <a:pt x="38744" y="297050"/>
                      <a:pt x="40519" y="295275"/>
                    </a:cubicBezTo>
                    <a:cubicBezTo>
                      <a:pt x="44567" y="291228"/>
                      <a:pt x="50337" y="289326"/>
                      <a:pt x="54807" y="285750"/>
                    </a:cubicBezTo>
                    <a:cubicBezTo>
                      <a:pt x="58776" y="282575"/>
                      <a:pt x="62914" y="279602"/>
                      <a:pt x="66713" y="276225"/>
                    </a:cubicBezTo>
                    <a:cubicBezTo>
                      <a:pt x="70069" y="273242"/>
                      <a:pt x="73316" y="270109"/>
                      <a:pt x="76238" y="266700"/>
                    </a:cubicBezTo>
                    <a:cubicBezTo>
                      <a:pt x="78100" y="264527"/>
                      <a:pt x="78976" y="261580"/>
                      <a:pt x="81000" y="259556"/>
                    </a:cubicBezTo>
                    <a:cubicBezTo>
                      <a:pt x="83024" y="257532"/>
                      <a:pt x="85529" y="255955"/>
                      <a:pt x="88144" y="254793"/>
                    </a:cubicBezTo>
                    <a:cubicBezTo>
                      <a:pt x="92732" y="252754"/>
                      <a:pt x="102432" y="250031"/>
                      <a:pt x="102432" y="250031"/>
                    </a:cubicBezTo>
                    <a:cubicBezTo>
                      <a:pt x="104019" y="247650"/>
                      <a:pt x="105293" y="245026"/>
                      <a:pt x="107194" y="242887"/>
                    </a:cubicBezTo>
                    <a:cubicBezTo>
                      <a:pt x="111669" y="237853"/>
                      <a:pt x="117746" y="234204"/>
                      <a:pt x="121482" y="228600"/>
                    </a:cubicBezTo>
                    <a:cubicBezTo>
                      <a:pt x="124657" y="223837"/>
                      <a:pt x="125577" y="216122"/>
                      <a:pt x="131007" y="214312"/>
                    </a:cubicBezTo>
                    <a:lnTo>
                      <a:pt x="145294" y="209550"/>
                    </a:lnTo>
                    <a:cubicBezTo>
                      <a:pt x="164349" y="196846"/>
                      <a:pt x="141321" y="213522"/>
                      <a:pt x="157200" y="197643"/>
                    </a:cubicBezTo>
                    <a:cubicBezTo>
                      <a:pt x="160006" y="194837"/>
                      <a:pt x="163550" y="192881"/>
                      <a:pt x="166725" y="190500"/>
                    </a:cubicBezTo>
                    <a:cubicBezTo>
                      <a:pt x="168313" y="188119"/>
                      <a:pt x="169253" y="185144"/>
                      <a:pt x="171488" y="183356"/>
                    </a:cubicBezTo>
                    <a:cubicBezTo>
                      <a:pt x="174583" y="180880"/>
                      <a:pt x="192754" y="178634"/>
                      <a:pt x="192919" y="178593"/>
                    </a:cubicBezTo>
                    <a:cubicBezTo>
                      <a:pt x="197789" y="177375"/>
                      <a:pt x="207207" y="173831"/>
                      <a:pt x="207207" y="173831"/>
                    </a:cubicBezTo>
                    <a:cubicBezTo>
                      <a:pt x="208001" y="170656"/>
                      <a:pt x="208648" y="167441"/>
                      <a:pt x="209588" y="164306"/>
                    </a:cubicBezTo>
                    <a:cubicBezTo>
                      <a:pt x="217930" y="136495"/>
                      <a:pt x="212029" y="150147"/>
                      <a:pt x="257213" y="147637"/>
                    </a:cubicBezTo>
                    <a:cubicBezTo>
                      <a:pt x="259594" y="146050"/>
                      <a:pt x="262840" y="145302"/>
                      <a:pt x="264357" y="142875"/>
                    </a:cubicBezTo>
                    <a:cubicBezTo>
                      <a:pt x="267018" y="138618"/>
                      <a:pt x="264942" y="131371"/>
                      <a:pt x="269119" y="128587"/>
                    </a:cubicBezTo>
                    <a:cubicBezTo>
                      <a:pt x="271500" y="127000"/>
                      <a:pt x="273703" y="125105"/>
                      <a:pt x="276263" y="123825"/>
                    </a:cubicBezTo>
                    <a:cubicBezTo>
                      <a:pt x="281964" y="120974"/>
                      <a:pt x="289126" y="118743"/>
                      <a:pt x="295313" y="116681"/>
                    </a:cubicBezTo>
                    <a:cubicBezTo>
                      <a:pt x="297694" y="115093"/>
                      <a:pt x="300128" y="113582"/>
                      <a:pt x="302457" y="111918"/>
                    </a:cubicBezTo>
                    <a:cubicBezTo>
                      <a:pt x="305686" y="109611"/>
                      <a:pt x="308166" y="105865"/>
                      <a:pt x="311982" y="104775"/>
                    </a:cubicBezTo>
                    <a:cubicBezTo>
                      <a:pt x="325157" y="101011"/>
                      <a:pt x="338969" y="100012"/>
                      <a:pt x="352463" y="97631"/>
                    </a:cubicBezTo>
                    <a:cubicBezTo>
                      <a:pt x="357731" y="92363"/>
                      <a:pt x="361053" y="89975"/>
                      <a:pt x="364369" y="83343"/>
                    </a:cubicBezTo>
                    <a:cubicBezTo>
                      <a:pt x="365491" y="81098"/>
                      <a:pt x="365956" y="78581"/>
                      <a:pt x="366750" y="76200"/>
                    </a:cubicBezTo>
                    <a:cubicBezTo>
                      <a:pt x="367544" y="69850"/>
                      <a:pt x="367987" y="63446"/>
                      <a:pt x="369132" y="57150"/>
                    </a:cubicBezTo>
                    <a:cubicBezTo>
                      <a:pt x="369581" y="54680"/>
                      <a:pt x="369945" y="51966"/>
                      <a:pt x="371513" y="50006"/>
                    </a:cubicBezTo>
                    <a:cubicBezTo>
                      <a:pt x="373301" y="47771"/>
                      <a:pt x="375977" y="46248"/>
                      <a:pt x="378657" y="45243"/>
                    </a:cubicBezTo>
                    <a:cubicBezTo>
                      <a:pt x="382447" y="43822"/>
                      <a:pt x="386594" y="43656"/>
                      <a:pt x="390563" y="42862"/>
                    </a:cubicBezTo>
                    <a:cubicBezTo>
                      <a:pt x="392944" y="41275"/>
                      <a:pt x="395875" y="40299"/>
                      <a:pt x="397707" y="38100"/>
                    </a:cubicBezTo>
                    <a:cubicBezTo>
                      <a:pt x="403901" y="30668"/>
                      <a:pt x="401128" y="28875"/>
                      <a:pt x="404850" y="21431"/>
                    </a:cubicBezTo>
                    <a:cubicBezTo>
                      <a:pt x="406130" y="18871"/>
                      <a:pt x="407414" y="16119"/>
                      <a:pt x="409613" y="14287"/>
                    </a:cubicBezTo>
                    <a:cubicBezTo>
                      <a:pt x="412340" y="12015"/>
                      <a:pt x="416094" y="11351"/>
                      <a:pt x="419138" y="9525"/>
                    </a:cubicBezTo>
                    <a:cubicBezTo>
                      <a:pt x="424046" y="6580"/>
                      <a:pt x="433425" y="0"/>
                      <a:pt x="433425" y="0"/>
                    </a:cubicBezTo>
                    <a:cubicBezTo>
                      <a:pt x="438188" y="794"/>
                      <a:pt x="444079" y="-798"/>
                      <a:pt x="447713" y="2381"/>
                    </a:cubicBezTo>
                    <a:cubicBezTo>
                      <a:pt x="454681" y="8478"/>
                      <a:pt x="448160" y="20756"/>
                      <a:pt x="459619" y="23812"/>
                    </a:cubicBezTo>
                    <a:cubicBezTo>
                      <a:pt x="468854" y="26275"/>
                      <a:pt x="478669" y="25399"/>
                      <a:pt x="488194" y="26193"/>
                    </a:cubicBezTo>
                    <a:cubicBezTo>
                      <a:pt x="507714" y="32701"/>
                      <a:pt x="477501" y="21445"/>
                      <a:pt x="509625" y="42862"/>
                    </a:cubicBezTo>
                    <a:cubicBezTo>
                      <a:pt x="516801" y="47646"/>
                      <a:pt x="517833" y="48761"/>
                      <a:pt x="526294" y="52387"/>
                    </a:cubicBezTo>
                    <a:cubicBezTo>
                      <a:pt x="550800" y="62888"/>
                      <a:pt x="511402" y="43749"/>
                      <a:pt x="542963" y="59531"/>
                    </a:cubicBezTo>
                    <a:cubicBezTo>
                      <a:pt x="544550" y="61912"/>
                      <a:pt x="545701" y="64651"/>
                      <a:pt x="547725" y="66675"/>
                    </a:cubicBezTo>
                    <a:cubicBezTo>
                      <a:pt x="561489" y="80439"/>
                      <a:pt x="548353" y="61018"/>
                      <a:pt x="562013" y="78581"/>
                    </a:cubicBezTo>
                    <a:cubicBezTo>
                      <a:pt x="565527" y="83099"/>
                      <a:pt x="565926" y="91745"/>
                      <a:pt x="571538" y="92868"/>
                    </a:cubicBezTo>
                    <a:cubicBezTo>
                      <a:pt x="585905" y="95742"/>
                      <a:pt x="579604" y="93970"/>
                      <a:pt x="590588" y="97631"/>
                    </a:cubicBezTo>
                    <a:cubicBezTo>
                      <a:pt x="592175" y="102393"/>
                      <a:pt x="594132" y="107048"/>
                      <a:pt x="595350" y="111918"/>
                    </a:cubicBezTo>
                    <a:cubicBezTo>
                      <a:pt x="598200" y="123315"/>
                      <a:pt x="598871" y="132935"/>
                      <a:pt x="614400" y="138112"/>
                    </a:cubicBezTo>
                    <a:lnTo>
                      <a:pt x="635832" y="145256"/>
                    </a:lnTo>
                    <a:lnTo>
                      <a:pt x="642975" y="147637"/>
                    </a:lnTo>
                    <a:cubicBezTo>
                      <a:pt x="646489" y="152908"/>
                      <a:pt x="649382" y="158258"/>
                      <a:pt x="654882" y="161925"/>
                    </a:cubicBezTo>
                    <a:cubicBezTo>
                      <a:pt x="656970" y="163317"/>
                      <a:pt x="659718" y="163317"/>
                      <a:pt x="662025" y="164306"/>
                    </a:cubicBezTo>
                    <a:cubicBezTo>
                      <a:pt x="665288" y="165704"/>
                      <a:pt x="668506" y="167242"/>
                      <a:pt x="671550" y="169068"/>
                    </a:cubicBezTo>
                    <a:cubicBezTo>
                      <a:pt x="676458" y="172013"/>
                      <a:pt x="681075" y="175418"/>
                      <a:pt x="685838" y="178593"/>
                    </a:cubicBezTo>
                    <a:cubicBezTo>
                      <a:pt x="688219" y="180181"/>
                      <a:pt x="690205" y="182662"/>
                      <a:pt x="692982" y="183356"/>
                    </a:cubicBezTo>
                    <a:cubicBezTo>
                      <a:pt x="696157" y="184150"/>
                      <a:pt x="699287" y="185152"/>
                      <a:pt x="702507" y="185737"/>
                    </a:cubicBezTo>
                    <a:cubicBezTo>
                      <a:pt x="708029" y="186741"/>
                      <a:pt x="713619" y="187324"/>
                      <a:pt x="719175" y="188118"/>
                    </a:cubicBezTo>
                    <a:cubicBezTo>
                      <a:pt x="721556" y="191293"/>
                      <a:pt x="723736" y="194630"/>
                      <a:pt x="726319" y="197643"/>
                    </a:cubicBezTo>
                    <a:cubicBezTo>
                      <a:pt x="728511" y="200200"/>
                      <a:pt x="731307" y="202200"/>
                      <a:pt x="733463" y="204787"/>
                    </a:cubicBezTo>
                    <a:cubicBezTo>
                      <a:pt x="750039" y="224679"/>
                      <a:pt x="724497" y="198203"/>
                      <a:pt x="745369" y="219075"/>
                    </a:cubicBezTo>
                    <a:cubicBezTo>
                      <a:pt x="751354" y="237030"/>
                      <a:pt x="742584" y="215593"/>
                      <a:pt x="754894" y="230981"/>
                    </a:cubicBezTo>
                    <a:cubicBezTo>
                      <a:pt x="756462" y="232941"/>
                      <a:pt x="755707" y="236165"/>
                      <a:pt x="757275" y="238125"/>
                    </a:cubicBezTo>
                    <a:cubicBezTo>
                      <a:pt x="762426" y="244563"/>
                      <a:pt x="771737" y="244106"/>
                      <a:pt x="778707" y="245268"/>
                    </a:cubicBezTo>
                    <a:cubicBezTo>
                      <a:pt x="781088" y="248443"/>
                      <a:pt x="783044" y="251987"/>
                      <a:pt x="785850" y="254793"/>
                    </a:cubicBezTo>
                    <a:cubicBezTo>
                      <a:pt x="792383" y="261327"/>
                      <a:pt x="795813" y="259665"/>
                      <a:pt x="804900" y="261937"/>
                    </a:cubicBezTo>
                    <a:cubicBezTo>
                      <a:pt x="807335" y="262546"/>
                      <a:pt x="809630" y="263628"/>
                      <a:pt x="812044" y="264318"/>
                    </a:cubicBezTo>
                    <a:cubicBezTo>
                      <a:pt x="815191" y="265217"/>
                      <a:pt x="818394" y="265906"/>
                      <a:pt x="821569" y="266700"/>
                    </a:cubicBezTo>
                    <a:cubicBezTo>
                      <a:pt x="826354" y="273876"/>
                      <a:pt x="827468" y="274906"/>
                      <a:pt x="831094" y="283368"/>
                    </a:cubicBezTo>
                    <a:cubicBezTo>
                      <a:pt x="832083" y="285675"/>
                      <a:pt x="831868" y="288584"/>
                      <a:pt x="833475" y="290512"/>
                    </a:cubicBezTo>
                    <a:cubicBezTo>
                      <a:pt x="840829" y="299337"/>
                      <a:pt x="851697" y="300348"/>
                      <a:pt x="862050" y="302418"/>
                    </a:cubicBezTo>
                    <a:cubicBezTo>
                      <a:pt x="862844" y="304799"/>
                      <a:pt x="862657" y="307787"/>
                      <a:pt x="864432" y="309562"/>
                    </a:cubicBezTo>
                    <a:cubicBezTo>
                      <a:pt x="868479" y="313609"/>
                      <a:pt x="878719" y="319087"/>
                      <a:pt x="878719" y="319087"/>
                    </a:cubicBezTo>
                    <a:cubicBezTo>
                      <a:pt x="879459" y="321308"/>
                      <a:pt x="883980" y="334263"/>
                      <a:pt x="883482" y="335756"/>
                    </a:cubicBezTo>
                    <a:cubicBezTo>
                      <a:pt x="882577" y="338471"/>
                      <a:pt x="879185" y="340224"/>
                      <a:pt x="876338" y="340518"/>
                    </a:cubicBezTo>
                    <a:cubicBezTo>
                      <a:pt x="855795" y="342643"/>
                      <a:pt x="835063" y="342106"/>
                      <a:pt x="814425" y="342900"/>
                    </a:cubicBezTo>
                    <a:cubicBezTo>
                      <a:pt x="805694" y="342106"/>
                      <a:pt x="796866" y="342042"/>
                      <a:pt x="788232" y="340518"/>
                    </a:cubicBezTo>
                    <a:cubicBezTo>
                      <a:pt x="783288" y="339646"/>
                      <a:pt x="773944" y="335756"/>
                      <a:pt x="773944" y="335756"/>
                    </a:cubicBezTo>
                    <a:cubicBezTo>
                      <a:pt x="755688" y="336550"/>
                      <a:pt x="737352" y="336257"/>
                      <a:pt x="719175" y="338137"/>
                    </a:cubicBezTo>
                    <a:cubicBezTo>
                      <a:pt x="714182" y="338654"/>
                      <a:pt x="704888" y="342900"/>
                      <a:pt x="704888" y="342900"/>
                    </a:cubicBezTo>
                    <a:cubicBezTo>
                      <a:pt x="697744" y="342106"/>
                      <a:pt x="690561" y="341611"/>
                      <a:pt x="683457" y="340518"/>
                    </a:cubicBezTo>
                    <a:cubicBezTo>
                      <a:pt x="680222" y="340020"/>
                      <a:pt x="677205" y="338137"/>
                      <a:pt x="673932" y="338137"/>
                    </a:cubicBezTo>
                    <a:cubicBezTo>
                      <a:pt x="664374" y="338137"/>
                      <a:pt x="654882" y="339724"/>
                      <a:pt x="645357" y="340518"/>
                    </a:cubicBezTo>
                    <a:cubicBezTo>
                      <a:pt x="641986" y="341642"/>
                      <a:pt x="631682" y="345281"/>
                      <a:pt x="628688" y="345281"/>
                    </a:cubicBezTo>
                    <a:cubicBezTo>
                      <a:pt x="615171" y="345281"/>
                      <a:pt x="601701" y="343694"/>
                      <a:pt x="588207" y="342900"/>
                    </a:cubicBezTo>
                    <a:cubicBezTo>
                      <a:pt x="582651" y="342106"/>
                      <a:pt x="577060" y="341522"/>
                      <a:pt x="571538" y="340518"/>
                    </a:cubicBezTo>
                    <a:cubicBezTo>
                      <a:pt x="568318" y="339933"/>
                      <a:pt x="565248" y="338635"/>
                      <a:pt x="562013" y="338137"/>
                    </a:cubicBezTo>
                    <a:cubicBezTo>
                      <a:pt x="554909" y="337044"/>
                      <a:pt x="547726" y="336550"/>
                      <a:pt x="540582" y="335756"/>
                    </a:cubicBezTo>
                    <a:cubicBezTo>
                      <a:pt x="537407" y="334962"/>
                      <a:pt x="533780" y="335190"/>
                      <a:pt x="531057" y="333375"/>
                    </a:cubicBezTo>
                    <a:cubicBezTo>
                      <a:pt x="528676" y="331787"/>
                      <a:pt x="529154" y="326345"/>
                      <a:pt x="526294" y="326231"/>
                    </a:cubicBezTo>
                    <a:cubicBezTo>
                      <a:pt x="507983" y="325498"/>
                      <a:pt x="471525" y="330993"/>
                      <a:pt x="471525" y="330993"/>
                    </a:cubicBezTo>
                    <a:cubicBezTo>
                      <a:pt x="468350" y="331787"/>
                      <a:pt x="464991" y="332046"/>
                      <a:pt x="462000" y="333375"/>
                    </a:cubicBezTo>
                    <a:cubicBezTo>
                      <a:pt x="457771" y="335255"/>
                      <a:pt x="454676" y="339864"/>
                      <a:pt x="450094" y="340518"/>
                    </a:cubicBezTo>
                    <a:cubicBezTo>
                      <a:pt x="442979" y="341534"/>
                      <a:pt x="435807" y="338931"/>
                      <a:pt x="428663" y="338137"/>
                    </a:cubicBezTo>
                    <a:cubicBezTo>
                      <a:pt x="426282" y="337343"/>
                      <a:pt x="423764" y="336879"/>
                      <a:pt x="421519" y="335756"/>
                    </a:cubicBezTo>
                    <a:cubicBezTo>
                      <a:pt x="418959" y="334476"/>
                      <a:pt x="417006" y="332120"/>
                      <a:pt x="414375" y="330993"/>
                    </a:cubicBezTo>
                    <a:cubicBezTo>
                      <a:pt x="411367" y="329704"/>
                      <a:pt x="408025" y="329406"/>
                      <a:pt x="404850" y="328612"/>
                    </a:cubicBezTo>
                    <a:cubicBezTo>
                      <a:pt x="390563" y="329406"/>
                      <a:pt x="376233" y="329636"/>
                      <a:pt x="361988" y="330993"/>
                    </a:cubicBezTo>
                    <a:cubicBezTo>
                      <a:pt x="359489" y="331231"/>
                      <a:pt x="357305" y="332883"/>
                      <a:pt x="354844" y="333375"/>
                    </a:cubicBezTo>
                    <a:cubicBezTo>
                      <a:pt x="335817" y="337181"/>
                      <a:pt x="341628" y="334195"/>
                      <a:pt x="323888" y="338137"/>
                    </a:cubicBezTo>
                    <a:cubicBezTo>
                      <a:pt x="321438" y="338681"/>
                      <a:pt x="319229" y="340163"/>
                      <a:pt x="316744" y="340518"/>
                    </a:cubicBezTo>
                    <a:cubicBezTo>
                      <a:pt x="308065" y="341758"/>
                      <a:pt x="299281" y="342106"/>
                      <a:pt x="290550" y="342900"/>
                    </a:cubicBezTo>
                    <a:cubicBezTo>
                      <a:pt x="211827" y="336338"/>
                      <a:pt x="328576" y="345751"/>
                      <a:pt x="214350" y="338137"/>
                    </a:cubicBezTo>
                    <a:cubicBezTo>
                      <a:pt x="206391" y="337606"/>
                      <a:pt x="198504" y="336175"/>
                      <a:pt x="190538" y="335756"/>
                    </a:cubicBezTo>
                    <a:cubicBezTo>
                      <a:pt x="168330" y="334587"/>
                      <a:pt x="146073" y="334504"/>
                      <a:pt x="123863" y="333375"/>
                    </a:cubicBezTo>
                    <a:cubicBezTo>
                      <a:pt x="10092" y="327590"/>
                      <a:pt x="25438" y="329406"/>
                      <a:pt x="7182" y="326231"/>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0" name="Kombinationstegning 49"/>
              <p:cNvSpPr/>
              <p:nvPr/>
            </p:nvSpPr>
            <p:spPr>
              <a:xfrm>
                <a:off x="5569968" y="5830694"/>
                <a:ext cx="240943" cy="118662"/>
              </a:xfrm>
              <a:custGeom>
                <a:avLst/>
                <a:gdLst>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1052271"/>
                  <a:gd name="connsiteY0" fmla="*/ 7186 h 581786"/>
                  <a:gd name="connsiteX1" fmla="*/ 988928 w 1052271"/>
                  <a:gd name="connsiteY1" fmla="*/ 9567 h 581786"/>
                  <a:gd name="connsiteX2" fmla="*/ 967497 w 1052271"/>
                  <a:gd name="connsiteY2" fmla="*/ 78623 h 581786"/>
                  <a:gd name="connsiteX3" fmla="*/ 934159 w 1052271"/>
                  <a:gd name="connsiteY3" fmla="*/ 161967 h 581786"/>
                  <a:gd name="connsiteX4" fmla="*/ 855578 w 1052271"/>
                  <a:gd name="connsiteY4" fmla="*/ 264361 h 581786"/>
                  <a:gd name="connsiteX5" fmla="*/ 767472 w 1052271"/>
                  <a:gd name="connsiteY5" fmla="*/ 335798 h 581786"/>
                  <a:gd name="connsiteX6" fmla="*/ 660316 w 1052271"/>
                  <a:gd name="connsiteY6" fmla="*/ 402473 h 581786"/>
                  <a:gd name="connsiteX7" fmla="*/ 584116 w 1052271"/>
                  <a:gd name="connsiteY7" fmla="*/ 478673 h 581786"/>
                  <a:gd name="connsiteX8" fmla="*/ 536491 w 1052271"/>
                  <a:gd name="connsiteY8" fmla="*/ 569161 h 581786"/>
                  <a:gd name="connsiteX9" fmla="*/ 498391 w 1052271"/>
                  <a:gd name="connsiteY9" fmla="*/ 576305 h 581786"/>
                  <a:gd name="connsiteX10" fmla="*/ 484103 w 1052271"/>
                  <a:gd name="connsiteY10" fmla="*/ 523917 h 581786"/>
                  <a:gd name="connsiteX11" fmla="*/ 426953 w 1052271"/>
                  <a:gd name="connsiteY11" fmla="*/ 464386 h 581786"/>
                  <a:gd name="connsiteX12" fmla="*/ 338847 w 1052271"/>
                  <a:gd name="connsiteY12" fmla="*/ 402473 h 581786"/>
                  <a:gd name="connsiteX13" fmla="*/ 226928 w 1052271"/>
                  <a:gd name="connsiteY13" fmla="*/ 335798 h 581786"/>
                  <a:gd name="connsiteX14" fmla="*/ 165016 w 1052271"/>
                  <a:gd name="connsiteY14" fmla="*/ 257217 h 581786"/>
                  <a:gd name="connsiteX15" fmla="*/ 115009 w 1052271"/>
                  <a:gd name="connsiteY15" fmla="*/ 161967 h 581786"/>
                  <a:gd name="connsiteX16" fmla="*/ 74528 w 1052271"/>
                  <a:gd name="connsiteY16" fmla="*/ 71480 h 581786"/>
                  <a:gd name="connsiteX17" fmla="*/ 67384 w 1052271"/>
                  <a:gd name="connsiteY17" fmla="*/ 7186 h 581786"/>
                  <a:gd name="connsiteX0" fmla="*/ 67384 w 988928"/>
                  <a:gd name="connsiteY0" fmla="*/ 7186 h 581786"/>
                  <a:gd name="connsiteX1" fmla="*/ 988928 w 988928"/>
                  <a:gd name="connsiteY1" fmla="*/ 9567 h 581786"/>
                  <a:gd name="connsiteX2" fmla="*/ 967497 w 988928"/>
                  <a:gd name="connsiteY2" fmla="*/ 78623 h 581786"/>
                  <a:gd name="connsiteX3" fmla="*/ 934159 w 988928"/>
                  <a:gd name="connsiteY3" fmla="*/ 161967 h 581786"/>
                  <a:gd name="connsiteX4" fmla="*/ 855578 w 988928"/>
                  <a:gd name="connsiteY4" fmla="*/ 264361 h 581786"/>
                  <a:gd name="connsiteX5" fmla="*/ 767472 w 988928"/>
                  <a:gd name="connsiteY5" fmla="*/ 335798 h 581786"/>
                  <a:gd name="connsiteX6" fmla="*/ 660316 w 988928"/>
                  <a:gd name="connsiteY6" fmla="*/ 402473 h 581786"/>
                  <a:gd name="connsiteX7" fmla="*/ 584116 w 988928"/>
                  <a:gd name="connsiteY7" fmla="*/ 478673 h 581786"/>
                  <a:gd name="connsiteX8" fmla="*/ 536491 w 988928"/>
                  <a:gd name="connsiteY8" fmla="*/ 569161 h 581786"/>
                  <a:gd name="connsiteX9" fmla="*/ 498391 w 988928"/>
                  <a:gd name="connsiteY9" fmla="*/ 576305 h 581786"/>
                  <a:gd name="connsiteX10" fmla="*/ 484103 w 988928"/>
                  <a:gd name="connsiteY10" fmla="*/ 523917 h 581786"/>
                  <a:gd name="connsiteX11" fmla="*/ 426953 w 988928"/>
                  <a:gd name="connsiteY11" fmla="*/ 464386 h 581786"/>
                  <a:gd name="connsiteX12" fmla="*/ 338847 w 988928"/>
                  <a:gd name="connsiteY12" fmla="*/ 402473 h 581786"/>
                  <a:gd name="connsiteX13" fmla="*/ 226928 w 988928"/>
                  <a:gd name="connsiteY13" fmla="*/ 335798 h 581786"/>
                  <a:gd name="connsiteX14" fmla="*/ 165016 w 988928"/>
                  <a:gd name="connsiteY14" fmla="*/ 257217 h 581786"/>
                  <a:gd name="connsiteX15" fmla="*/ 115009 w 988928"/>
                  <a:gd name="connsiteY15" fmla="*/ 161967 h 581786"/>
                  <a:gd name="connsiteX16" fmla="*/ 74528 w 988928"/>
                  <a:gd name="connsiteY16" fmla="*/ 71480 h 581786"/>
                  <a:gd name="connsiteX17" fmla="*/ 67384 w 988928"/>
                  <a:gd name="connsiteY17" fmla="*/ 7186 h 581786"/>
                  <a:gd name="connsiteX0" fmla="*/ 67384 w 988928"/>
                  <a:gd name="connsiteY0" fmla="*/ 4041 h 578641"/>
                  <a:gd name="connsiteX1" fmla="*/ 988928 w 988928"/>
                  <a:gd name="connsiteY1" fmla="*/ 6422 h 578641"/>
                  <a:gd name="connsiteX2" fmla="*/ 967497 w 988928"/>
                  <a:gd name="connsiteY2" fmla="*/ 75478 h 578641"/>
                  <a:gd name="connsiteX3" fmla="*/ 934159 w 988928"/>
                  <a:gd name="connsiteY3" fmla="*/ 158822 h 578641"/>
                  <a:gd name="connsiteX4" fmla="*/ 855578 w 988928"/>
                  <a:gd name="connsiteY4" fmla="*/ 261216 h 578641"/>
                  <a:gd name="connsiteX5" fmla="*/ 767472 w 988928"/>
                  <a:gd name="connsiteY5" fmla="*/ 332653 h 578641"/>
                  <a:gd name="connsiteX6" fmla="*/ 660316 w 988928"/>
                  <a:gd name="connsiteY6" fmla="*/ 399328 h 578641"/>
                  <a:gd name="connsiteX7" fmla="*/ 584116 w 988928"/>
                  <a:gd name="connsiteY7" fmla="*/ 475528 h 578641"/>
                  <a:gd name="connsiteX8" fmla="*/ 536491 w 988928"/>
                  <a:gd name="connsiteY8" fmla="*/ 566016 h 578641"/>
                  <a:gd name="connsiteX9" fmla="*/ 498391 w 988928"/>
                  <a:gd name="connsiteY9" fmla="*/ 573160 h 578641"/>
                  <a:gd name="connsiteX10" fmla="*/ 484103 w 988928"/>
                  <a:gd name="connsiteY10" fmla="*/ 520772 h 578641"/>
                  <a:gd name="connsiteX11" fmla="*/ 426953 w 988928"/>
                  <a:gd name="connsiteY11" fmla="*/ 461241 h 578641"/>
                  <a:gd name="connsiteX12" fmla="*/ 338847 w 988928"/>
                  <a:gd name="connsiteY12" fmla="*/ 399328 h 578641"/>
                  <a:gd name="connsiteX13" fmla="*/ 226928 w 988928"/>
                  <a:gd name="connsiteY13" fmla="*/ 332653 h 578641"/>
                  <a:gd name="connsiteX14" fmla="*/ 165016 w 988928"/>
                  <a:gd name="connsiteY14" fmla="*/ 254072 h 578641"/>
                  <a:gd name="connsiteX15" fmla="*/ 115009 w 988928"/>
                  <a:gd name="connsiteY15" fmla="*/ 158822 h 578641"/>
                  <a:gd name="connsiteX16" fmla="*/ 74528 w 988928"/>
                  <a:gd name="connsiteY16" fmla="*/ 68335 h 578641"/>
                  <a:gd name="connsiteX17" fmla="*/ 67384 w 988928"/>
                  <a:gd name="connsiteY17" fmla="*/ 4041 h 578641"/>
                  <a:gd name="connsiteX0" fmla="*/ 0 w 921544"/>
                  <a:gd name="connsiteY0" fmla="*/ 4041 h 578641"/>
                  <a:gd name="connsiteX1" fmla="*/ 921544 w 921544"/>
                  <a:gd name="connsiteY1" fmla="*/ 6422 h 578641"/>
                  <a:gd name="connsiteX2" fmla="*/ 900113 w 921544"/>
                  <a:gd name="connsiteY2" fmla="*/ 75478 h 578641"/>
                  <a:gd name="connsiteX3" fmla="*/ 866775 w 921544"/>
                  <a:gd name="connsiteY3" fmla="*/ 158822 h 578641"/>
                  <a:gd name="connsiteX4" fmla="*/ 788194 w 921544"/>
                  <a:gd name="connsiteY4" fmla="*/ 261216 h 578641"/>
                  <a:gd name="connsiteX5" fmla="*/ 700088 w 921544"/>
                  <a:gd name="connsiteY5" fmla="*/ 332653 h 578641"/>
                  <a:gd name="connsiteX6" fmla="*/ 592932 w 921544"/>
                  <a:gd name="connsiteY6" fmla="*/ 399328 h 578641"/>
                  <a:gd name="connsiteX7" fmla="*/ 516732 w 921544"/>
                  <a:gd name="connsiteY7" fmla="*/ 475528 h 578641"/>
                  <a:gd name="connsiteX8" fmla="*/ 469107 w 921544"/>
                  <a:gd name="connsiteY8" fmla="*/ 566016 h 578641"/>
                  <a:gd name="connsiteX9" fmla="*/ 431007 w 921544"/>
                  <a:gd name="connsiteY9" fmla="*/ 573160 h 578641"/>
                  <a:gd name="connsiteX10" fmla="*/ 416719 w 921544"/>
                  <a:gd name="connsiteY10" fmla="*/ 520772 h 578641"/>
                  <a:gd name="connsiteX11" fmla="*/ 359569 w 921544"/>
                  <a:gd name="connsiteY11" fmla="*/ 461241 h 578641"/>
                  <a:gd name="connsiteX12" fmla="*/ 271463 w 921544"/>
                  <a:gd name="connsiteY12" fmla="*/ 399328 h 578641"/>
                  <a:gd name="connsiteX13" fmla="*/ 159544 w 921544"/>
                  <a:gd name="connsiteY13" fmla="*/ 332653 h 578641"/>
                  <a:gd name="connsiteX14" fmla="*/ 97632 w 921544"/>
                  <a:gd name="connsiteY14" fmla="*/ 254072 h 578641"/>
                  <a:gd name="connsiteX15" fmla="*/ 47625 w 921544"/>
                  <a:gd name="connsiteY15" fmla="*/ 158822 h 578641"/>
                  <a:gd name="connsiteX16" fmla="*/ 7144 w 921544"/>
                  <a:gd name="connsiteY16" fmla="*/ 68335 h 578641"/>
                  <a:gd name="connsiteX17" fmla="*/ 0 w 921544"/>
                  <a:gd name="connsiteY17" fmla="*/ 4041 h 578641"/>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69107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88194 w 921544"/>
                  <a:gd name="connsiteY4" fmla="*/ 257175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700088 w 921544"/>
                  <a:gd name="connsiteY5" fmla="*/ 328612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66775 w 921544"/>
                  <a:gd name="connsiteY3" fmla="*/ 154781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900113 w 921544"/>
                  <a:gd name="connsiteY2" fmla="*/ 7143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21544"/>
                  <a:gd name="connsiteY0" fmla="*/ 0 h 574600"/>
                  <a:gd name="connsiteX1" fmla="*/ 921544 w 921544"/>
                  <a:gd name="connsiteY1" fmla="*/ 2381 h 574600"/>
                  <a:gd name="connsiteX2" fmla="*/ 880979 w 921544"/>
                  <a:gd name="connsiteY2" fmla="*/ 64117 h 574600"/>
                  <a:gd name="connsiteX3" fmla="*/ 815750 w 921544"/>
                  <a:gd name="connsiteY3" fmla="*/ 103534 h 574600"/>
                  <a:gd name="connsiteX4" fmla="*/ 756304 w 921544"/>
                  <a:gd name="connsiteY4" fmla="*/ 198607 h 574600"/>
                  <a:gd name="connsiteX5" fmla="*/ 680956 w 921544"/>
                  <a:gd name="connsiteY5" fmla="*/ 284684 h 574600"/>
                  <a:gd name="connsiteX6" fmla="*/ 592932 w 921544"/>
                  <a:gd name="connsiteY6" fmla="*/ 395287 h 574600"/>
                  <a:gd name="connsiteX7" fmla="*/ 516732 w 921544"/>
                  <a:gd name="connsiteY7" fmla="*/ 471487 h 574600"/>
                  <a:gd name="connsiteX8" fmla="*/ 478632 w 921544"/>
                  <a:gd name="connsiteY8" fmla="*/ 561975 h 574600"/>
                  <a:gd name="connsiteX9" fmla="*/ 431007 w 921544"/>
                  <a:gd name="connsiteY9" fmla="*/ 569119 h 574600"/>
                  <a:gd name="connsiteX10" fmla="*/ 416719 w 921544"/>
                  <a:gd name="connsiteY10" fmla="*/ 516731 h 574600"/>
                  <a:gd name="connsiteX11" fmla="*/ 359569 w 921544"/>
                  <a:gd name="connsiteY11" fmla="*/ 457200 h 574600"/>
                  <a:gd name="connsiteX12" fmla="*/ 271463 w 921544"/>
                  <a:gd name="connsiteY12" fmla="*/ 395287 h 574600"/>
                  <a:gd name="connsiteX13" fmla="*/ 159544 w 921544"/>
                  <a:gd name="connsiteY13" fmla="*/ 328612 h 574600"/>
                  <a:gd name="connsiteX14" fmla="*/ 97632 w 921544"/>
                  <a:gd name="connsiteY14" fmla="*/ 250031 h 574600"/>
                  <a:gd name="connsiteX15" fmla="*/ 47625 w 921544"/>
                  <a:gd name="connsiteY15" fmla="*/ 154781 h 574600"/>
                  <a:gd name="connsiteX16" fmla="*/ 7144 w 921544"/>
                  <a:gd name="connsiteY16" fmla="*/ 64294 h 574600"/>
                  <a:gd name="connsiteX17" fmla="*/ 0 w 921544"/>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59544 w 902409"/>
                  <a:gd name="connsiteY13" fmla="*/ 328612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97632 w 902409"/>
                  <a:gd name="connsiteY14" fmla="*/ 250031 h 574600"/>
                  <a:gd name="connsiteX15" fmla="*/ 47625 w 902409"/>
                  <a:gd name="connsiteY15" fmla="*/ 154781 h 574600"/>
                  <a:gd name="connsiteX16" fmla="*/ 7144 w 902409"/>
                  <a:gd name="connsiteY16" fmla="*/ 64294 h 574600"/>
                  <a:gd name="connsiteX17" fmla="*/ 0 w 90240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47625 w 902409"/>
                  <a:gd name="connsiteY15" fmla="*/ 154781 h 574600"/>
                  <a:gd name="connsiteX16" fmla="*/ 7144 w 902409"/>
                  <a:gd name="connsiteY16" fmla="*/ 64294 h 574600"/>
                  <a:gd name="connsiteX17" fmla="*/ 0 w 902409"/>
                  <a:gd name="connsiteY17" fmla="*/ 0 h 574600"/>
                  <a:gd name="connsiteX0" fmla="*/ 520 w 902929"/>
                  <a:gd name="connsiteY0" fmla="*/ 0 h 574600"/>
                  <a:gd name="connsiteX1" fmla="*/ 902929 w 902929"/>
                  <a:gd name="connsiteY1" fmla="*/ 2380 h 574600"/>
                  <a:gd name="connsiteX2" fmla="*/ 881499 w 902929"/>
                  <a:gd name="connsiteY2" fmla="*/ 64117 h 574600"/>
                  <a:gd name="connsiteX3" fmla="*/ 816270 w 902929"/>
                  <a:gd name="connsiteY3" fmla="*/ 103534 h 574600"/>
                  <a:gd name="connsiteX4" fmla="*/ 756824 w 902929"/>
                  <a:gd name="connsiteY4" fmla="*/ 198607 h 574600"/>
                  <a:gd name="connsiteX5" fmla="*/ 681476 w 902929"/>
                  <a:gd name="connsiteY5" fmla="*/ 284684 h 574600"/>
                  <a:gd name="connsiteX6" fmla="*/ 593452 w 902929"/>
                  <a:gd name="connsiteY6" fmla="*/ 395287 h 574600"/>
                  <a:gd name="connsiteX7" fmla="*/ 517252 w 902929"/>
                  <a:gd name="connsiteY7" fmla="*/ 471487 h 574600"/>
                  <a:gd name="connsiteX8" fmla="*/ 479152 w 902929"/>
                  <a:gd name="connsiteY8" fmla="*/ 561975 h 574600"/>
                  <a:gd name="connsiteX9" fmla="*/ 431527 w 902929"/>
                  <a:gd name="connsiteY9" fmla="*/ 569119 h 574600"/>
                  <a:gd name="connsiteX10" fmla="*/ 417239 w 902929"/>
                  <a:gd name="connsiteY10" fmla="*/ 516731 h 574600"/>
                  <a:gd name="connsiteX11" fmla="*/ 360089 w 902929"/>
                  <a:gd name="connsiteY11" fmla="*/ 457200 h 574600"/>
                  <a:gd name="connsiteX12" fmla="*/ 271983 w 902929"/>
                  <a:gd name="connsiteY12" fmla="*/ 395287 h 574600"/>
                  <a:gd name="connsiteX13" fmla="*/ 191955 w 902929"/>
                  <a:gd name="connsiteY13" fmla="*/ 299327 h 574600"/>
                  <a:gd name="connsiteX14" fmla="*/ 130042 w 902929"/>
                  <a:gd name="connsiteY14" fmla="*/ 228069 h 574600"/>
                  <a:gd name="connsiteX15" fmla="*/ 80036 w 902929"/>
                  <a:gd name="connsiteY15" fmla="*/ 125497 h 574600"/>
                  <a:gd name="connsiteX16" fmla="*/ 7664 w 902929"/>
                  <a:gd name="connsiteY16" fmla="*/ 64294 h 574600"/>
                  <a:gd name="connsiteX17" fmla="*/ 520 w 902929"/>
                  <a:gd name="connsiteY17" fmla="*/ 0 h 574600"/>
                  <a:gd name="connsiteX0" fmla="*/ 0 w 902409"/>
                  <a:gd name="connsiteY0" fmla="*/ 0 h 574600"/>
                  <a:gd name="connsiteX1" fmla="*/ 902409 w 902409"/>
                  <a:gd name="connsiteY1" fmla="*/ 2380 h 574600"/>
                  <a:gd name="connsiteX2" fmla="*/ 880979 w 902409"/>
                  <a:gd name="connsiteY2" fmla="*/ 64117 h 574600"/>
                  <a:gd name="connsiteX3" fmla="*/ 815750 w 902409"/>
                  <a:gd name="connsiteY3" fmla="*/ 103534 h 574600"/>
                  <a:gd name="connsiteX4" fmla="*/ 756304 w 902409"/>
                  <a:gd name="connsiteY4" fmla="*/ 198607 h 574600"/>
                  <a:gd name="connsiteX5" fmla="*/ 680956 w 902409"/>
                  <a:gd name="connsiteY5" fmla="*/ 284684 h 574600"/>
                  <a:gd name="connsiteX6" fmla="*/ 592932 w 902409"/>
                  <a:gd name="connsiteY6" fmla="*/ 395287 h 574600"/>
                  <a:gd name="connsiteX7" fmla="*/ 516732 w 902409"/>
                  <a:gd name="connsiteY7" fmla="*/ 471487 h 574600"/>
                  <a:gd name="connsiteX8" fmla="*/ 478632 w 902409"/>
                  <a:gd name="connsiteY8" fmla="*/ 561975 h 574600"/>
                  <a:gd name="connsiteX9" fmla="*/ 431007 w 902409"/>
                  <a:gd name="connsiteY9" fmla="*/ 569119 h 574600"/>
                  <a:gd name="connsiteX10" fmla="*/ 416719 w 902409"/>
                  <a:gd name="connsiteY10" fmla="*/ 516731 h 574600"/>
                  <a:gd name="connsiteX11" fmla="*/ 359569 w 902409"/>
                  <a:gd name="connsiteY11" fmla="*/ 457200 h 574600"/>
                  <a:gd name="connsiteX12" fmla="*/ 271463 w 902409"/>
                  <a:gd name="connsiteY12" fmla="*/ 395287 h 574600"/>
                  <a:gd name="connsiteX13" fmla="*/ 191435 w 902409"/>
                  <a:gd name="connsiteY13" fmla="*/ 299327 h 574600"/>
                  <a:gd name="connsiteX14" fmla="*/ 129522 w 902409"/>
                  <a:gd name="connsiteY14" fmla="*/ 228069 h 574600"/>
                  <a:gd name="connsiteX15" fmla="*/ 79516 w 902409"/>
                  <a:gd name="connsiteY15" fmla="*/ 125497 h 574600"/>
                  <a:gd name="connsiteX16" fmla="*/ 51790 w 902409"/>
                  <a:gd name="connsiteY16" fmla="*/ 56975 h 574600"/>
                  <a:gd name="connsiteX17" fmla="*/ 0 w 902409"/>
                  <a:gd name="connsiteY17" fmla="*/ 0 h 574600"/>
                  <a:gd name="connsiteX0" fmla="*/ 0 w 883274"/>
                  <a:gd name="connsiteY0" fmla="*/ 12260 h 572220"/>
                  <a:gd name="connsiteX1" fmla="*/ 883274 w 883274"/>
                  <a:gd name="connsiteY1" fmla="*/ 0 h 572220"/>
                  <a:gd name="connsiteX2" fmla="*/ 861844 w 883274"/>
                  <a:gd name="connsiteY2" fmla="*/ 61737 h 572220"/>
                  <a:gd name="connsiteX3" fmla="*/ 796615 w 883274"/>
                  <a:gd name="connsiteY3" fmla="*/ 101154 h 572220"/>
                  <a:gd name="connsiteX4" fmla="*/ 737169 w 883274"/>
                  <a:gd name="connsiteY4" fmla="*/ 196227 h 572220"/>
                  <a:gd name="connsiteX5" fmla="*/ 661821 w 883274"/>
                  <a:gd name="connsiteY5" fmla="*/ 282304 h 572220"/>
                  <a:gd name="connsiteX6" fmla="*/ 573797 w 883274"/>
                  <a:gd name="connsiteY6" fmla="*/ 392907 h 572220"/>
                  <a:gd name="connsiteX7" fmla="*/ 497597 w 883274"/>
                  <a:gd name="connsiteY7" fmla="*/ 469107 h 572220"/>
                  <a:gd name="connsiteX8" fmla="*/ 459497 w 883274"/>
                  <a:gd name="connsiteY8" fmla="*/ 559595 h 572220"/>
                  <a:gd name="connsiteX9" fmla="*/ 411872 w 883274"/>
                  <a:gd name="connsiteY9" fmla="*/ 566739 h 572220"/>
                  <a:gd name="connsiteX10" fmla="*/ 397584 w 883274"/>
                  <a:gd name="connsiteY10" fmla="*/ 514351 h 572220"/>
                  <a:gd name="connsiteX11" fmla="*/ 340434 w 883274"/>
                  <a:gd name="connsiteY11" fmla="*/ 454820 h 572220"/>
                  <a:gd name="connsiteX12" fmla="*/ 252328 w 883274"/>
                  <a:gd name="connsiteY12" fmla="*/ 392907 h 572220"/>
                  <a:gd name="connsiteX13" fmla="*/ 172300 w 883274"/>
                  <a:gd name="connsiteY13" fmla="*/ 296947 h 572220"/>
                  <a:gd name="connsiteX14" fmla="*/ 110387 w 883274"/>
                  <a:gd name="connsiteY14" fmla="*/ 225689 h 572220"/>
                  <a:gd name="connsiteX15" fmla="*/ 60381 w 883274"/>
                  <a:gd name="connsiteY15" fmla="*/ 123117 h 572220"/>
                  <a:gd name="connsiteX16" fmla="*/ 32655 w 883274"/>
                  <a:gd name="connsiteY16" fmla="*/ 54595 h 572220"/>
                  <a:gd name="connsiteX17" fmla="*/ 0 w 883274"/>
                  <a:gd name="connsiteY17" fmla="*/ 12260 h 57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3274" h="572220">
                    <a:moveTo>
                      <a:pt x="0" y="12260"/>
                    </a:moveTo>
                    <a:lnTo>
                      <a:pt x="883274" y="0"/>
                    </a:lnTo>
                    <a:cubicBezTo>
                      <a:pt x="880893" y="40481"/>
                      <a:pt x="876287" y="44878"/>
                      <a:pt x="861844" y="61737"/>
                    </a:cubicBezTo>
                    <a:cubicBezTo>
                      <a:pt x="847401" y="78596"/>
                      <a:pt x="817394" y="78739"/>
                      <a:pt x="796615" y="101154"/>
                    </a:cubicBezTo>
                    <a:cubicBezTo>
                      <a:pt x="775836" y="123569"/>
                      <a:pt x="759635" y="166035"/>
                      <a:pt x="737169" y="196227"/>
                    </a:cubicBezTo>
                    <a:cubicBezTo>
                      <a:pt x="714703" y="226419"/>
                      <a:pt x="689050" y="249524"/>
                      <a:pt x="661821" y="282304"/>
                    </a:cubicBezTo>
                    <a:cubicBezTo>
                      <a:pt x="634592" y="315084"/>
                      <a:pt x="601168" y="361773"/>
                      <a:pt x="573797" y="392907"/>
                    </a:cubicBezTo>
                    <a:cubicBezTo>
                      <a:pt x="546426" y="424041"/>
                      <a:pt x="516647" y="441326"/>
                      <a:pt x="497597" y="469107"/>
                    </a:cubicBezTo>
                    <a:cubicBezTo>
                      <a:pt x="478547" y="496888"/>
                      <a:pt x="473784" y="543323"/>
                      <a:pt x="459497" y="559595"/>
                    </a:cubicBezTo>
                    <a:cubicBezTo>
                      <a:pt x="445210" y="575867"/>
                      <a:pt x="422191" y="574280"/>
                      <a:pt x="411872" y="566739"/>
                    </a:cubicBezTo>
                    <a:cubicBezTo>
                      <a:pt x="401553" y="559198"/>
                      <a:pt x="409490" y="533004"/>
                      <a:pt x="397584" y="514351"/>
                    </a:cubicBezTo>
                    <a:cubicBezTo>
                      <a:pt x="385678" y="495698"/>
                      <a:pt x="364643" y="475061"/>
                      <a:pt x="340434" y="454820"/>
                    </a:cubicBezTo>
                    <a:cubicBezTo>
                      <a:pt x="316225" y="434579"/>
                      <a:pt x="280350" y="419219"/>
                      <a:pt x="252328" y="392907"/>
                    </a:cubicBezTo>
                    <a:cubicBezTo>
                      <a:pt x="224306" y="366595"/>
                      <a:pt x="195957" y="324817"/>
                      <a:pt x="172300" y="296947"/>
                    </a:cubicBezTo>
                    <a:cubicBezTo>
                      <a:pt x="148643" y="269077"/>
                      <a:pt x="129040" y="254661"/>
                      <a:pt x="110387" y="225689"/>
                    </a:cubicBezTo>
                    <a:cubicBezTo>
                      <a:pt x="91734" y="196717"/>
                      <a:pt x="75462" y="154073"/>
                      <a:pt x="60381" y="123117"/>
                    </a:cubicBezTo>
                    <a:cubicBezTo>
                      <a:pt x="45300" y="92161"/>
                      <a:pt x="42719" y="73071"/>
                      <a:pt x="32655" y="54595"/>
                    </a:cubicBezTo>
                    <a:cubicBezTo>
                      <a:pt x="22591" y="36119"/>
                      <a:pt x="2381" y="94017"/>
                      <a:pt x="0" y="12260"/>
                    </a:cubicBezTo>
                    <a:close/>
                  </a:path>
                </a:pathLst>
              </a:cu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1" name="Rektangel 50"/>
              <p:cNvSpPr/>
              <p:nvPr/>
            </p:nvSpPr>
            <p:spPr>
              <a:xfrm>
                <a:off x="5687803" y="5945662"/>
                <a:ext cx="3974" cy="126448"/>
              </a:xfrm>
              <a:prstGeom prst="rect">
                <a:avLst/>
              </a:prstGeom>
              <a:pattFill prst="pct25">
                <a:fgClr>
                  <a:srgbClr val="FFCC00"/>
                </a:fgClr>
                <a:bgClr>
                  <a:schemeClr val="accent4">
                    <a:lumMod val="75000"/>
                  </a:schemeClr>
                </a:bgClr>
              </a:patt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sp>
            <p:nvSpPr>
              <p:cNvPr id="52" name="Kombinationstegning 51"/>
              <p:cNvSpPr/>
              <p:nvPr/>
            </p:nvSpPr>
            <p:spPr>
              <a:xfrm>
                <a:off x="5562062" y="5729288"/>
                <a:ext cx="252884" cy="432749"/>
              </a:xfrm>
              <a:custGeom>
                <a:avLst/>
                <a:gdLst>
                  <a:gd name="connsiteX0" fmla="*/ 62046 w 1057321"/>
                  <a:gd name="connsiteY0" fmla="*/ 35493 h 1585442"/>
                  <a:gd name="connsiteX1" fmla="*/ 89342 w 1057321"/>
                  <a:gd name="connsiteY1" fmla="*/ 267505 h 1585442"/>
                  <a:gd name="connsiteX2" fmla="*/ 116637 w 1057321"/>
                  <a:gd name="connsiteY2" fmla="*/ 376687 h 1585442"/>
                  <a:gd name="connsiteX3" fmla="*/ 184876 w 1057321"/>
                  <a:gd name="connsiteY3" fmla="*/ 499517 h 1585442"/>
                  <a:gd name="connsiteX4" fmla="*/ 294058 w 1057321"/>
                  <a:gd name="connsiteY4" fmla="*/ 608699 h 1585442"/>
                  <a:gd name="connsiteX5" fmla="*/ 416888 w 1057321"/>
                  <a:gd name="connsiteY5" fmla="*/ 649642 h 1585442"/>
                  <a:gd name="connsiteX6" fmla="*/ 512422 w 1057321"/>
                  <a:gd name="connsiteY6" fmla="*/ 772472 h 1585442"/>
                  <a:gd name="connsiteX7" fmla="*/ 512422 w 1057321"/>
                  <a:gd name="connsiteY7" fmla="*/ 813415 h 1585442"/>
                  <a:gd name="connsiteX8" fmla="*/ 498775 w 1057321"/>
                  <a:gd name="connsiteY8" fmla="*/ 868006 h 1585442"/>
                  <a:gd name="connsiteX9" fmla="*/ 403240 w 1057321"/>
                  <a:gd name="connsiteY9" fmla="*/ 963541 h 1585442"/>
                  <a:gd name="connsiteX10" fmla="*/ 239467 w 1057321"/>
                  <a:gd name="connsiteY10" fmla="*/ 1059075 h 1585442"/>
                  <a:gd name="connsiteX11" fmla="*/ 116637 w 1057321"/>
                  <a:gd name="connsiteY11" fmla="*/ 1181905 h 1585442"/>
                  <a:gd name="connsiteX12" fmla="*/ 89342 w 1057321"/>
                  <a:gd name="connsiteY12" fmla="*/ 1372973 h 1585442"/>
                  <a:gd name="connsiteX13" fmla="*/ 89342 w 1057321"/>
                  <a:gd name="connsiteY13" fmla="*/ 1564042 h 1585442"/>
                  <a:gd name="connsiteX14" fmla="*/ 990094 w 1057321"/>
                  <a:gd name="connsiteY14" fmla="*/ 1564042 h 1585442"/>
                  <a:gd name="connsiteX15" fmla="*/ 990094 w 1057321"/>
                  <a:gd name="connsiteY15" fmla="*/ 1413917 h 1585442"/>
                  <a:gd name="connsiteX16" fmla="*/ 990094 w 1057321"/>
                  <a:gd name="connsiteY16" fmla="*/ 1277439 h 1585442"/>
                  <a:gd name="connsiteX17" fmla="*/ 921855 w 1057321"/>
                  <a:gd name="connsiteY17" fmla="*/ 1168257 h 1585442"/>
                  <a:gd name="connsiteX18" fmla="*/ 812673 w 1057321"/>
                  <a:gd name="connsiteY18" fmla="*/ 1045427 h 1585442"/>
                  <a:gd name="connsiteX19" fmla="*/ 689843 w 1057321"/>
                  <a:gd name="connsiteY19" fmla="*/ 977188 h 1585442"/>
                  <a:gd name="connsiteX20" fmla="*/ 594309 w 1057321"/>
                  <a:gd name="connsiteY20" fmla="*/ 908949 h 1585442"/>
                  <a:gd name="connsiteX21" fmla="*/ 567013 w 1057321"/>
                  <a:gd name="connsiteY21" fmla="*/ 799767 h 1585442"/>
                  <a:gd name="connsiteX22" fmla="*/ 635252 w 1057321"/>
                  <a:gd name="connsiteY22" fmla="*/ 690585 h 1585442"/>
                  <a:gd name="connsiteX23" fmla="*/ 730786 w 1057321"/>
                  <a:gd name="connsiteY23" fmla="*/ 595051 h 1585442"/>
                  <a:gd name="connsiteX24" fmla="*/ 880912 w 1057321"/>
                  <a:gd name="connsiteY24" fmla="*/ 499517 h 1585442"/>
                  <a:gd name="connsiteX25" fmla="*/ 976446 w 1057321"/>
                  <a:gd name="connsiteY25" fmla="*/ 253857 h 1585442"/>
                  <a:gd name="connsiteX26" fmla="*/ 990094 w 1057321"/>
                  <a:gd name="connsiteY26" fmla="*/ 21845 h 1585442"/>
                  <a:gd name="connsiteX27" fmla="*/ 62046 w 1057321"/>
                  <a:gd name="connsiteY27" fmla="*/ 35493 h 1585442"/>
                  <a:gd name="connsiteX0" fmla="*/ 62046 w 1057321"/>
                  <a:gd name="connsiteY0" fmla="*/ 13648 h 1563597"/>
                  <a:gd name="connsiteX1" fmla="*/ 89342 w 1057321"/>
                  <a:gd name="connsiteY1" fmla="*/ 245660 h 1563597"/>
                  <a:gd name="connsiteX2" fmla="*/ 116637 w 1057321"/>
                  <a:gd name="connsiteY2" fmla="*/ 354842 h 1563597"/>
                  <a:gd name="connsiteX3" fmla="*/ 184876 w 1057321"/>
                  <a:gd name="connsiteY3" fmla="*/ 477672 h 1563597"/>
                  <a:gd name="connsiteX4" fmla="*/ 294058 w 1057321"/>
                  <a:gd name="connsiteY4" fmla="*/ 586854 h 1563597"/>
                  <a:gd name="connsiteX5" fmla="*/ 416888 w 1057321"/>
                  <a:gd name="connsiteY5" fmla="*/ 627797 h 1563597"/>
                  <a:gd name="connsiteX6" fmla="*/ 512422 w 1057321"/>
                  <a:gd name="connsiteY6" fmla="*/ 750627 h 1563597"/>
                  <a:gd name="connsiteX7" fmla="*/ 512422 w 1057321"/>
                  <a:gd name="connsiteY7" fmla="*/ 791570 h 1563597"/>
                  <a:gd name="connsiteX8" fmla="*/ 498775 w 1057321"/>
                  <a:gd name="connsiteY8" fmla="*/ 846161 h 1563597"/>
                  <a:gd name="connsiteX9" fmla="*/ 403240 w 1057321"/>
                  <a:gd name="connsiteY9" fmla="*/ 941696 h 1563597"/>
                  <a:gd name="connsiteX10" fmla="*/ 239467 w 1057321"/>
                  <a:gd name="connsiteY10" fmla="*/ 1037230 h 1563597"/>
                  <a:gd name="connsiteX11" fmla="*/ 116637 w 1057321"/>
                  <a:gd name="connsiteY11" fmla="*/ 1160060 h 1563597"/>
                  <a:gd name="connsiteX12" fmla="*/ 89342 w 1057321"/>
                  <a:gd name="connsiteY12" fmla="*/ 1351128 h 1563597"/>
                  <a:gd name="connsiteX13" fmla="*/ 89342 w 1057321"/>
                  <a:gd name="connsiteY13" fmla="*/ 1542197 h 1563597"/>
                  <a:gd name="connsiteX14" fmla="*/ 990094 w 1057321"/>
                  <a:gd name="connsiteY14" fmla="*/ 1542197 h 1563597"/>
                  <a:gd name="connsiteX15" fmla="*/ 990094 w 1057321"/>
                  <a:gd name="connsiteY15" fmla="*/ 1392072 h 1563597"/>
                  <a:gd name="connsiteX16" fmla="*/ 990094 w 1057321"/>
                  <a:gd name="connsiteY16" fmla="*/ 1255594 h 1563597"/>
                  <a:gd name="connsiteX17" fmla="*/ 921855 w 1057321"/>
                  <a:gd name="connsiteY17" fmla="*/ 1146412 h 1563597"/>
                  <a:gd name="connsiteX18" fmla="*/ 812673 w 1057321"/>
                  <a:gd name="connsiteY18" fmla="*/ 1023582 h 1563597"/>
                  <a:gd name="connsiteX19" fmla="*/ 689843 w 1057321"/>
                  <a:gd name="connsiteY19" fmla="*/ 955343 h 1563597"/>
                  <a:gd name="connsiteX20" fmla="*/ 594309 w 1057321"/>
                  <a:gd name="connsiteY20" fmla="*/ 887104 h 1563597"/>
                  <a:gd name="connsiteX21" fmla="*/ 567013 w 1057321"/>
                  <a:gd name="connsiteY21" fmla="*/ 777922 h 1563597"/>
                  <a:gd name="connsiteX22" fmla="*/ 635252 w 1057321"/>
                  <a:gd name="connsiteY22" fmla="*/ 668740 h 1563597"/>
                  <a:gd name="connsiteX23" fmla="*/ 730786 w 1057321"/>
                  <a:gd name="connsiteY23" fmla="*/ 573206 h 1563597"/>
                  <a:gd name="connsiteX24" fmla="*/ 880912 w 1057321"/>
                  <a:gd name="connsiteY24" fmla="*/ 477672 h 1563597"/>
                  <a:gd name="connsiteX25" fmla="*/ 976446 w 1057321"/>
                  <a:gd name="connsiteY25" fmla="*/ 232012 h 1563597"/>
                  <a:gd name="connsiteX26" fmla="*/ 990094 w 1057321"/>
                  <a:gd name="connsiteY26" fmla="*/ 0 h 1563597"/>
                  <a:gd name="connsiteX27" fmla="*/ 62046 w 1057321"/>
                  <a:gd name="connsiteY27" fmla="*/ 13648 h 15635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76446 w 1056816"/>
                  <a:gd name="connsiteY25" fmla="*/ 232012 h 1563597"/>
                  <a:gd name="connsiteX26" fmla="*/ 990094 w 1056816"/>
                  <a:gd name="connsiteY26" fmla="*/ 0 h 1563597"/>
                  <a:gd name="connsiteX27" fmla="*/ 62046 w 1056816"/>
                  <a:gd name="connsiteY27" fmla="*/ 13648 h 15635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9004"/>
                  <a:gd name="connsiteY0" fmla="*/ 28348 h 1578297"/>
                  <a:gd name="connsiteX1" fmla="*/ 89342 w 1059004"/>
                  <a:gd name="connsiteY1" fmla="*/ 260360 h 1578297"/>
                  <a:gd name="connsiteX2" fmla="*/ 116637 w 1059004"/>
                  <a:gd name="connsiteY2" fmla="*/ 369542 h 1578297"/>
                  <a:gd name="connsiteX3" fmla="*/ 184876 w 1059004"/>
                  <a:gd name="connsiteY3" fmla="*/ 492372 h 1578297"/>
                  <a:gd name="connsiteX4" fmla="*/ 294058 w 1059004"/>
                  <a:gd name="connsiteY4" fmla="*/ 601554 h 1578297"/>
                  <a:gd name="connsiteX5" fmla="*/ 416888 w 1059004"/>
                  <a:gd name="connsiteY5" fmla="*/ 642497 h 1578297"/>
                  <a:gd name="connsiteX6" fmla="*/ 512422 w 1059004"/>
                  <a:gd name="connsiteY6" fmla="*/ 765327 h 1578297"/>
                  <a:gd name="connsiteX7" fmla="*/ 512422 w 1059004"/>
                  <a:gd name="connsiteY7" fmla="*/ 806270 h 1578297"/>
                  <a:gd name="connsiteX8" fmla="*/ 498775 w 1059004"/>
                  <a:gd name="connsiteY8" fmla="*/ 860861 h 1578297"/>
                  <a:gd name="connsiteX9" fmla="*/ 403240 w 1059004"/>
                  <a:gd name="connsiteY9" fmla="*/ 956396 h 1578297"/>
                  <a:gd name="connsiteX10" fmla="*/ 239467 w 1059004"/>
                  <a:gd name="connsiteY10" fmla="*/ 1051930 h 1578297"/>
                  <a:gd name="connsiteX11" fmla="*/ 116637 w 1059004"/>
                  <a:gd name="connsiteY11" fmla="*/ 1174760 h 1578297"/>
                  <a:gd name="connsiteX12" fmla="*/ 89342 w 1059004"/>
                  <a:gd name="connsiteY12" fmla="*/ 1365828 h 1578297"/>
                  <a:gd name="connsiteX13" fmla="*/ 89342 w 1059004"/>
                  <a:gd name="connsiteY13" fmla="*/ 1556897 h 1578297"/>
                  <a:gd name="connsiteX14" fmla="*/ 990094 w 1059004"/>
                  <a:gd name="connsiteY14" fmla="*/ 1556897 h 1578297"/>
                  <a:gd name="connsiteX15" fmla="*/ 990094 w 1059004"/>
                  <a:gd name="connsiteY15" fmla="*/ 1406772 h 1578297"/>
                  <a:gd name="connsiteX16" fmla="*/ 990094 w 1059004"/>
                  <a:gd name="connsiteY16" fmla="*/ 1270294 h 1578297"/>
                  <a:gd name="connsiteX17" fmla="*/ 921855 w 1059004"/>
                  <a:gd name="connsiteY17" fmla="*/ 1161112 h 1578297"/>
                  <a:gd name="connsiteX18" fmla="*/ 812673 w 1059004"/>
                  <a:gd name="connsiteY18" fmla="*/ 1038282 h 1578297"/>
                  <a:gd name="connsiteX19" fmla="*/ 689843 w 1059004"/>
                  <a:gd name="connsiteY19" fmla="*/ 970043 h 1578297"/>
                  <a:gd name="connsiteX20" fmla="*/ 594309 w 1059004"/>
                  <a:gd name="connsiteY20" fmla="*/ 901804 h 1578297"/>
                  <a:gd name="connsiteX21" fmla="*/ 567013 w 1059004"/>
                  <a:gd name="connsiteY21" fmla="*/ 792622 h 1578297"/>
                  <a:gd name="connsiteX22" fmla="*/ 635252 w 1059004"/>
                  <a:gd name="connsiteY22" fmla="*/ 683440 h 1578297"/>
                  <a:gd name="connsiteX23" fmla="*/ 730786 w 1059004"/>
                  <a:gd name="connsiteY23" fmla="*/ 587906 h 1578297"/>
                  <a:gd name="connsiteX24" fmla="*/ 880912 w 1059004"/>
                  <a:gd name="connsiteY24" fmla="*/ 492372 h 1578297"/>
                  <a:gd name="connsiteX25" fmla="*/ 990733 w 1059004"/>
                  <a:gd name="connsiteY25" fmla="*/ 256237 h 1578297"/>
                  <a:gd name="connsiteX26" fmla="*/ 990094 w 1059004"/>
                  <a:gd name="connsiteY26" fmla="*/ 14700 h 1578297"/>
                  <a:gd name="connsiteX27" fmla="*/ 62046 w 1059004"/>
                  <a:gd name="connsiteY27" fmla="*/ 28348 h 1578297"/>
                  <a:gd name="connsiteX0" fmla="*/ 62046 w 1056816"/>
                  <a:gd name="connsiteY0" fmla="*/ 28348 h 1578297"/>
                  <a:gd name="connsiteX1" fmla="*/ 89342 w 1056816"/>
                  <a:gd name="connsiteY1" fmla="*/ 260360 h 1578297"/>
                  <a:gd name="connsiteX2" fmla="*/ 116637 w 1056816"/>
                  <a:gd name="connsiteY2" fmla="*/ 369542 h 1578297"/>
                  <a:gd name="connsiteX3" fmla="*/ 184876 w 1056816"/>
                  <a:gd name="connsiteY3" fmla="*/ 492372 h 1578297"/>
                  <a:gd name="connsiteX4" fmla="*/ 294058 w 1056816"/>
                  <a:gd name="connsiteY4" fmla="*/ 601554 h 1578297"/>
                  <a:gd name="connsiteX5" fmla="*/ 416888 w 1056816"/>
                  <a:gd name="connsiteY5" fmla="*/ 642497 h 1578297"/>
                  <a:gd name="connsiteX6" fmla="*/ 512422 w 1056816"/>
                  <a:gd name="connsiteY6" fmla="*/ 765327 h 1578297"/>
                  <a:gd name="connsiteX7" fmla="*/ 512422 w 1056816"/>
                  <a:gd name="connsiteY7" fmla="*/ 806270 h 1578297"/>
                  <a:gd name="connsiteX8" fmla="*/ 498775 w 1056816"/>
                  <a:gd name="connsiteY8" fmla="*/ 860861 h 1578297"/>
                  <a:gd name="connsiteX9" fmla="*/ 403240 w 1056816"/>
                  <a:gd name="connsiteY9" fmla="*/ 956396 h 1578297"/>
                  <a:gd name="connsiteX10" fmla="*/ 239467 w 1056816"/>
                  <a:gd name="connsiteY10" fmla="*/ 1051930 h 1578297"/>
                  <a:gd name="connsiteX11" fmla="*/ 116637 w 1056816"/>
                  <a:gd name="connsiteY11" fmla="*/ 1174760 h 1578297"/>
                  <a:gd name="connsiteX12" fmla="*/ 89342 w 1056816"/>
                  <a:gd name="connsiteY12" fmla="*/ 1365828 h 1578297"/>
                  <a:gd name="connsiteX13" fmla="*/ 89342 w 1056816"/>
                  <a:gd name="connsiteY13" fmla="*/ 1556897 h 1578297"/>
                  <a:gd name="connsiteX14" fmla="*/ 990094 w 1056816"/>
                  <a:gd name="connsiteY14" fmla="*/ 1556897 h 1578297"/>
                  <a:gd name="connsiteX15" fmla="*/ 990094 w 1056816"/>
                  <a:gd name="connsiteY15" fmla="*/ 1406772 h 1578297"/>
                  <a:gd name="connsiteX16" fmla="*/ 990094 w 1056816"/>
                  <a:gd name="connsiteY16" fmla="*/ 1270294 h 1578297"/>
                  <a:gd name="connsiteX17" fmla="*/ 921855 w 1056816"/>
                  <a:gd name="connsiteY17" fmla="*/ 1161112 h 1578297"/>
                  <a:gd name="connsiteX18" fmla="*/ 812673 w 1056816"/>
                  <a:gd name="connsiteY18" fmla="*/ 1038282 h 1578297"/>
                  <a:gd name="connsiteX19" fmla="*/ 689843 w 1056816"/>
                  <a:gd name="connsiteY19" fmla="*/ 970043 h 1578297"/>
                  <a:gd name="connsiteX20" fmla="*/ 594309 w 1056816"/>
                  <a:gd name="connsiteY20" fmla="*/ 901804 h 1578297"/>
                  <a:gd name="connsiteX21" fmla="*/ 567013 w 1056816"/>
                  <a:gd name="connsiteY21" fmla="*/ 792622 h 1578297"/>
                  <a:gd name="connsiteX22" fmla="*/ 635252 w 1056816"/>
                  <a:gd name="connsiteY22" fmla="*/ 683440 h 1578297"/>
                  <a:gd name="connsiteX23" fmla="*/ 730786 w 1056816"/>
                  <a:gd name="connsiteY23" fmla="*/ 587906 h 1578297"/>
                  <a:gd name="connsiteX24" fmla="*/ 880912 w 1056816"/>
                  <a:gd name="connsiteY24" fmla="*/ 492372 h 1578297"/>
                  <a:gd name="connsiteX25" fmla="*/ 990733 w 1056816"/>
                  <a:gd name="connsiteY25" fmla="*/ 256237 h 1578297"/>
                  <a:gd name="connsiteX26" fmla="*/ 990094 w 1056816"/>
                  <a:gd name="connsiteY26" fmla="*/ 14700 h 1578297"/>
                  <a:gd name="connsiteX27" fmla="*/ 62046 w 1056816"/>
                  <a:gd name="connsiteY27" fmla="*/ 28348 h 1578297"/>
                  <a:gd name="connsiteX0" fmla="*/ 62046 w 1056816"/>
                  <a:gd name="connsiteY0" fmla="*/ 13648 h 1563597"/>
                  <a:gd name="connsiteX1" fmla="*/ 89342 w 1056816"/>
                  <a:gd name="connsiteY1" fmla="*/ 245660 h 1563597"/>
                  <a:gd name="connsiteX2" fmla="*/ 116637 w 1056816"/>
                  <a:gd name="connsiteY2" fmla="*/ 354842 h 1563597"/>
                  <a:gd name="connsiteX3" fmla="*/ 184876 w 1056816"/>
                  <a:gd name="connsiteY3" fmla="*/ 477672 h 1563597"/>
                  <a:gd name="connsiteX4" fmla="*/ 294058 w 1056816"/>
                  <a:gd name="connsiteY4" fmla="*/ 586854 h 1563597"/>
                  <a:gd name="connsiteX5" fmla="*/ 416888 w 1056816"/>
                  <a:gd name="connsiteY5" fmla="*/ 627797 h 1563597"/>
                  <a:gd name="connsiteX6" fmla="*/ 512422 w 1056816"/>
                  <a:gd name="connsiteY6" fmla="*/ 750627 h 1563597"/>
                  <a:gd name="connsiteX7" fmla="*/ 512422 w 1056816"/>
                  <a:gd name="connsiteY7" fmla="*/ 791570 h 1563597"/>
                  <a:gd name="connsiteX8" fmla="*/ 498775 w 1056816"/>
                  <a:gd name="connsiteY8" fmla="*/ 846161 h 1563597"/>
                  <a:gd name="connsiteX9" fmla="*/ 403240 w 1056816"/>
                  <a:gd name="connsiteY9" fmla="*/ 941696 h 1563597"/>
                  <a:gd name="connsiteX10" fmla="*/ 239467 w 1056816"/>
                  <a:gd name="connsiteY10" fmla="*/ 1037230 h 1563597"/>
                  <a:gd name="connsiteX11" fmla="*/ 116637 w 1056816"/>
                  <a:gd name="connsiteY11" fmla="*/ 1160060 h 1563597"/>
                  <a:gd name="connsiteX12" fmla="*/ 89342 w 1056816"/>
                  <a:gd name="connsiteY12" fmla="*/ 1351128 h 1563597"/>
                  <a:gd name="connsiteX13" fmla="*/ 89342 w 1056816"/>
                  <a:gd name="connsiteY13" fmla="*/ 1542197 h 1563597"/>
                  <a:gd name="connsiteX14" fmla="*/ 990094 w 1056816"/>
                  <a:gd name="connsiteY14" fmla="*/ 1542197 h 1563597"/>
                  <a:gd name="connsiteX15" fmla="*/ 990094 w 1056816"/>
                  <a:gd name="connsiteY15" fmla="*/ 1392072 h 1563597"/>
                  <a:gd name="connsiteX16" fmla="*/ 990094 w 1056816"/>
                  <a:gd name="connsiteY16" fmla="*/ 1255594 h 1563597"/>
                  <a:gd name="connsiteX17" fmla="*/ 921855 w 1056816"/>
                  <a:gd name="connsiteY17" fmla="*/ 1146412 h 1563597"/>
                  <a:gd name="connsiteX18" fmla="*/ 812673 w 1056816"/>
                  <a:gd name="connsiteY18" fmla="*/ 1023582 h 1563597"/>
                  <a:gd name="connsiteX19" fmla="*/ 689843 w 1056816"/>
                  <a:gd name="connsiteY19" fmla="*/ 955343 h 1563597"/>
                  <a:gd name="connsiteX20" fmla="*/ 594309 w 1056816"/>
                  <a:gd name="connsiteY20" fmla="*/ 887104 h 1563597"/>
                  <a:gd name="connsiteX21" fmla="*/ 567013 w 1056816"/>
                  <a:gd name="connsiteY21" fmla="*/ 777922 h 1563597"/>
                  <a:gd name="connsiteX22" fmla="*/ 635252 w 1056816"/>
                  <a:gd name="connsiteY22" fmla="*/ 668740 h 1563597"/>
                  <a:gd name="connsiteX23" fmla="*/ 730786 w 1056816"/>
                  <a:gd name="connsiteY23" fmla="*/ 573206 h 1563597"/>
                  <a:gd name="connsiteX24" fmla="*/ 880912 w 1056816"/>
                  <a:gd name="connsiteY24" fmla="*/ 477672 h 1563597"/>
                  <a:gd name="connsiteX25" fmla="*/ 990733 w 1056816"/>
                  <a:gd name="connsiteY25" fmla="*/ 241537 h 1563597"/>
                  <a:gd name="connsiteX26" fmla="*/ 990094 w 1056816"/>
                  <a:gd name="connsiteY26" fmla="*/ 0 h 1563597"/>
                  <a:gd name="connsiteX27" fmla="*/ 62046 w 1056816"/>
                  <a:gd name="connsiteY27" fmla="*/ 13648 h 1563597"/>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91260 w 1057343"/>
                  <a:gd name="connsiteY25" fmla="*/ 246858 h 1568918"/>
                  <a:gd name="connsiteX26" fmla="*/ 997765 w 1057343"/>
                  <a:gd name="connsiteY26" fmla="*/ 12465 h 1568918"/>
                  <a:gd name="connsiteX27" fmla="*/ 62573 w 1057343"/>
                  <a:gd name="connsiteY27"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1313 w 1057343"/>
                  <a:gd name="connsiteY23" fmla="*/ 57852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38457 w 1057343"/>
                  <a:gd name="connsiteY23" fmla="*/ 592815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1260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68918"/>
                  <a:gd name="connsiteX1" fmla="*/ 89869 w 1057343"/>
                  <a:gd name="connsiteY1" fmla="*/ 250981 h 1568918"/>
                  <a:gd name="connsiteX2" fmla="*/ 117164 w 1057343"/>
                  <a:gd name="connsiteY2" fmla="*/ 360163 h 1568918"/>
                  <a:gd name="connsiteX3" fmla="*/ 185403 w 1057343"/>
                  <a:gd name="connsiteY3" fmla="*/ 482993 h 1568918"/>
                  <a:gd name="connsiteX4" fmla="*/ 294585 w 1057343"/>
                  <a:gd name="connsiteY4" fmla="*/ 592175 h 1568918"/>
                  <a:gd name="connsiteX5" fmla="*/ 417415 w 1057343"/>
                  <a:gd name="connsiteY5" fmla="*/ 633118 h 1568918"/>
                  <a:gd name="connsiteX6" fmla="*/ 512949 w 1057343"/>
                  <a:gd name="connsiteY6" fmla="*/ 755948 h 1568918"/>
                  <a:gd name="connsiteX7" fmla="*/ 512949 w 1057343"/>
                  <a:gd name="connsiteY7" fmla="*/ 796891 h 1568918"/>
                  <a:gd name="connsiteX8" fmla="*/ 499302 w 1057343"/>
                  <a:gd name="connsiteY8" fmla="*/ 851482 h 1568918"/>
                  <a:gd name="connsiteX9" fmla="*/ 403767 w 1057343"/>
                  <a:gd name="connsiteY9" fmla="*/ 947017 h 1568918"/>
                  <a:gd name="connsiteX10" fmla="*/ 239994 w 1057343"/>
                  <a:gd name="connsiteY10" fmla="*/ 1042551 h 1568918"/>
                  <a:gd name="connsiteX11" fmla="*/ 117164 w 1057343"/>
                  <a:gd name="connsiteY11" fmla="*/ 1165381 h 1568918"/>
                  <a:gd name="connsiteX12" fmla="*/ 89869 w 1057343"/>
                  <a:gd name="connsiteY12" fmla="*/ 1356449 h 1568918"/>
                  <a:gd name="connsiteX13" fmla="*/ 89869 w 1057343"/>
                  <a:gd name="connsiteY13" fmla="*/ 1547518 h 1568918"/>
                  <a:gd name="connsiteX14" fmla="*/ 990621 w 1057343"/>
                  <a:gd name="connsiteY14" fmla="*/ 1547518 h 1568918"/>
                  <a:gd name="connsiteX15" fmla="*/ 990621 w 1057343"/>
                  <a:gd name="connsiteY15" fmla="*/ 1397393 h 1568918"/>
                  <a:gd name="connsiteX16" fmla="*/ 990621 w 1057343"/>
                  <a:gd name="connsiteY16" fmla="*/ 1260915 h 1568918"/>
                  <a:gd name="connsiteX17" fmla="*/ 922382 w 1057343"/>
                  <a:gd name="connsiteY17" fmla="*/ 1151733 h 1568918"/>
                  <a:gd name="connsiteX18" fmla="*/ 813200 w 1057343"/>
                  <a:gd name="connsiteY18" fmla="*/ 1028903 h 1568918"/>
                  <a:gd name="connsiteX19" fmla="*/ 690370 w 1057343"/>
                  <a:gd name="connsiteY19" fmla="*/ 960664 h 1568918"/>
                  <a:gd name="connsiteX20" fmla="*/ 594836 w 1057343"/>
                  <a:gd name="connsiteY20" fmla="*/ 892425 h 1568918"/>
                  <a:gd name="connsiteX21" fmla="*/ 567540 w 1057343"/>
                  <a:gd name="connsiteY21" fmla="*/ 783243 h 1568918"/>
                  <a:gd name="connsiteX22" fmla="*/ 635779 w 1057343"/>
                  <a:gd name="connsiteY22" fmla="*/ 674061 h 1568918"/>
                  <a:gd name="connsiteX23" fmla="*/ 743219 w 1057343"/>
                  <a:gd name="connsiteY23" fmla="*/ 595197 h 1568918"/>
                  <a:gd name="connsiteX24" fmla="*/ 881439 w 1057343"/>
                  <a:gd name="connsiteY24" fmla="*/ 482993 h 1568918"/>
                  <a:gd name="connsiteX25" fmla="*/ 954548 w 1057343"/>
                  <a:gd name="connsiteY25" fmla="*/ 381559 h 1568918"/>
                  <a:gd name="connsiteX26" fmla="*/ 998403 w 1057343"/>
                  <a:gd name="connsiteY26" fmla="*/ 246858 h 1568918"/>
                  <a:gd name="connsiteX27" fmla="*/ 997765 w 1057343"/>
                  <a:gd name="connsiteY27" fmla="*/ 12465 h 1568918"/>
                  <a:gd name="connsiteX28" fmla="*/ 62573 w 1057343"/>
                  <a:gd name="connsiteY28" fmla="*/ 18969 h 1568918"/>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57343"/>
                  <a:gd name="connsiteY0" fmla="*/ 18969 h 1579100"/>
                  <a:gd name="connsiteX1" fmla="*/ 89869 w 1057343"/>
                  <a:gd name="connsiteY1" fmla="*/ 250981 h 1579100"/>
                  <a:gd name="connsiteX2" fmla="*/ 117164 w 1057343"/>
                  <a:gd name="connsiteY2" fmla="*/ 360163 h 1579100"/>
                  <a:gd name="connsiteX3" fmla="*/ 185403 w 1057343"/>
                  <a:gd name="connsiteY3" fmla="*/ 482993 h 1579100"/>
                  <a:gd name="connsiteX4" fmla="*/ 294585 w 1057343"/>
                  <a:gd name="connsiteY4" fmla="*/ 592175 h 1579100"/>
                  <a:gd name="connsiteX5" fmla="*/ 417415 w 1057343"/>
                  <a:gd name="connsiteY5" fmla="*/ 633118 h 1579100"/>
                  <a:gd name="connsiteX6" fmla="*/ 512949 w 1057343"/>
                  <a:gd name="connsiteY6" fmla="*/ 755948 h 1579100"/>
                  <a:gd name="connsiteX7" fmla="*/ 512949 w 1057343"/>
                  <a:gd name="connsiteY7" fmla="*/ 796891 h 1579100"/>
                  <a:gd name="connsiteX8" fmla="*/ 499302 w 1057343"/>
                  <a:gd name="connsiteY8" fmla="*/ 851482 h 1579100"/>
                  <a:gd name="connsiteX9" fmla="*/ 403767 w 1057343"/>
                  <a:gd name="connsiteY9" fmla="*/ 947017 h 1579100"/>
                  <a:gd name="connsiteX10" fmla="*/ 239994 w 1057343"/>
                  <a:gd name="connsiteY10" fmla="*/ 1042551 h 1579100"/>
                  <a:gd name="connsiteX11" fmla="*/ 117164 w 1057343"/>
                  <a:gd name="connsiteY11" fmla="*/ 1165381 h 1579100"/>
                  <a:gd name="connsiteX12" fmla="*/ 89869 w 1057343"/>
                  <a:gd name="connsiteY12" fmla="*/ 1356449 h 1579100"/>
                  <a:gd name="connsiteX13" fmla="*/ 89869 w 1057343"/>
                  <a:gd name="connsiteY13" fmla="*/ 1547518 h 1579100"/>
                  <a:gd name="connsiteX14" fmla="*/ 990621 w 1057343"/>
                  <a:gd name="connsiteY14" fmla="*/ 1564187 h 1579100"/>
                  <a:gd name="connsiteX15" fmla="*/ 990621 w 1057343"/>
                  <a:gd name="connsiteY15" fmla="*/ 1397393 h 1579100"/>
                  <a:gd name="connsiteX16" fmla="*/ 990621 w 1057343"/>
                  <a:gd name="connsiteY16" fmla="*/ 1260915 h 1579100"/>
                  <a:gd name="connsiteX17" fmla="*/ 922382 w 1057343"/>
                  <a:gd name="connsiteY17" fmla="*/ 1151733 h 1579100"/>
                  <a:gd name="connsiteX18" fmla="*/ 813200 w 1057343"/>
                  <a:gd name="connsiteY18" fmla="*/ 1028903 h 1579100"/>
                  <a:gd name="connsiteX19" fmla="*/ 690370 w 1057343"/>
                  <a:gd name="connsiteY19" fmla="*/ 960664 h 1579100"/>
                  <a:gd name="connsiteX20" fmla="*/ 594836 w 1057343"/>
                  <a:gd name="connsiteY20" fmla="*/ 892425 h 1579100"/>
                  <a:gd name="connsiteX21" fmla="*/ 567540 w 1057343"/>
                  <a:gd name="connsiteY21" fmla="*/ 783243 h 1579100"/>
                  <a:gd name="connsiteX22" fmla="*/ 635779 w 1057343"/>
                  <a:gd name="connsiteY22" fmla="*/ 674061 h 1579100"/>
                  <a:gd name="connsiteX23" fmla="*/ 743219 w 1057343"/>
                  <a:gd name="connsiteY23" fmla="*/ 595197 h 1579100"/>
                  <a:gd name="connsiteX24" fmla="*/ 881439 w 1057343"/>
                  <a:gd name="connsiteY24" fmla="*/ 482993 h 1579100"/>
                  <a:gd name="connsiteX25" fmla="*/ 954548 w 1057343"/>
                  <a:gd name="connsiteY25" fmla="*/ 381559 h 1579100"/>
                  <a:gd name="connsiteX26" fmla="*/ 998403 w 1057343"/>
                  <a:gd name="connsiteY26" fmla="*/ 246858 h 1579100"/>
                  <a:gd name="connsiteX27" fmla="*/ 997765 w 1057343"/>
                  <a:gd name="connsiteY27" fmla="*/ 12465 h 1579100"/>
                  <a:gd name="connsiteX28" fmla="*/ 62573 w 1057343"/>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22382 w 1003177"/>
                  <a:gd name="connsiteY17" fmla="*/ 1151733 h 1579100"/>
                  <a:gd name="connsiteX18" fmla="*/ 813200 w 1003177"/>
                  <a:gd name="connsiteY18" fmla="*/ 1028903 h 1579100"/>
                  <a:gd name="connsiteX19" fmla="*/ 690370 w 1003177"/>
                  <a:gd name="connsiteY19" fmla="*/ 960664 h 1579100"/>
                  <a:gd name="connsiteX20" fmla="*/ 594836 w 1003177"/>
                  <a:gd name="connsiteY20" fmla="*/ 892425 h 1579100"/>
                  <a:gd name="connsiteX21" fmla="*/ 567540 w 1003177"/>
                  <a:gd name="connsiteY21" fmla="*/ 783243 h 1579100"/>
                  <a:gd name="connsiteX22" fmla="*/ 635779 w 1003177"/>
                  <a:gd name="connsiteY22" fmla="*/ 674061 h 1579100"/>
                  <a:gd name="connsiteX23" fmla="*/ 743219 w 1003177"/>
                  <a:gd name="connsiteY23" fmla="*/ 595197 h 1579100"/>
                  <a:gd name="connsiteX24" fmla="*/ 881439 w 1003177"/>
                  <a:gd name="connsiteY24" fmla="*/ 482993 h 1579100"/>
                  <a:gd name="connsiteX25" fmla="*/ 954548 w 1003177"/>
                  <a:gd name="connsiteY25" fmla="*/ 381559 h 1579100"/>
                  <a:gd name="connsiteX26" fmla="*/ 998403 w 1003177"/>
                  <a:gd name="connsiteY26" fmla="*/ 246858 h 1579100"/>
                  <a:gd name="connsiteX27" fmla="*/ 997765 w 1003177"/>
                  <a:gd name="connsiteY27" fmla="*/ 12465 h 1579100"/>
                  <a:gd name="connsiteX28" fmla="*/ 62573 w 1003177"/>
                  <a:gd name="connsiteY28"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22382 w 1003177"/>
                  <a:gd name="connsiteY18" fmla="*/ 1151733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79100"/>
                  <a:gd name="connsiteX1" fmla="*/ 89869 w 1003177"/>
                  <a:gd name="connsiteY1" fmla="*/ 250981 h 1579100"/>
                  <a:gd name="connsiteX2" fmla="*/ 117164 w 1003177"/>
                  <a:gd name="connsiteY2" fmla="*/ 360163 h 1579100"/>
                  <a:gd name="connsiteX3" fmla="*/ 185403 w 1003177"/>
                  <a:gd name="connsiteY3" fmla="*/ 482993 h 1579100"/>
                  <a:gd name="connsiteX4" fmla="*/ 294585 w 1003177"/>
                  <a:gd name="connsiteY4" fmla="*/ 592175 h 1579100"/>
                  <a:gd name="connsiteX5" fmla="*/ 417415 w 1003177"/>
                  <a:gd name="connsiteY5" fmla="*/ 633118 h 1579100"/>
                  <a:gd name="connsiteX6" fmla="*/ 512949 w 1003177"/>
                  <a:gd name="connsiteY6" fmla="*/ 755948 h 1579100"/>
                  <a:gd name="connsiteX7" fmla="*/ 512949 w 1003177"/>
                  <a:gd name="connsiteY7" fmla="*/ 796891 h 1579100"/>
                  <a:gd name="connsiteX8" fmla="*/ 499302 w 1003177"/>
                  <a:gd name="connsiteY8" fmla="*/ 851482 h 1579100"/>
                  <a:gd name="connsiteX9" fmla="*/ 403767 w 1003177"/>
                  <a:gd name="connsiteY9" fmla="*/ 947017 h 1579100"/>
                  <a:gd name="connsiteX10" fmla="*/ 239994 w 1003177"/>
                  <a:gd name="connsiteY10" fmla="*/ 1042551 h 1579100"/>
                  <a:gd name="connsiteX11" fmla="*/ 117164 w 1003177"/>
                  <a:gd name="connsiteY11" fmla="*/ 1165381 h 1579100"/>
                  <a:gd name="connsiteX12" fmla="*/ 89869 w 1003177"/>
                  <a:gd name="connsiteY12" fmla="*/ 1356449 h 1579100"/>
                  <a:gd name="connsiteX13" fmla="*/ 89869 w 1003177"/>
                  <a:gd name="connsiteY13" fmla="*/ 1547518 h 1579100"/>
                  <a:gd name="connsiteX14" fmla="*/ 990621 w 1003177"/>
                  <a:gd name="connsiteY14" fmla="*/ 1564187 h 1579100"/>
                  <a:gd name="connsiteX15" fmla="*/ 990621 w 1003177"/>
                  <a:gd name="connsiteY15" fmla="*/ 1397393 h 1579100"/>
                  <a:gd name="connsiteX16" fmla="*/ 990621 w 1003177"/>
                  <a:gd name="connsiteY16" fmla="*/ 1260915 h 1579100"/>
                  <a:gd name="connsiteX17" fmla="*/ 985504 w 1003177"/>
                  <a:gd name="connsiteY17" fmla="*/ 1260240 h 1579100"/>
                  <a:gd name="connsiteX18" fmla="*/ 915238 w 1003177"/>
                  <a:gd name="connsiteY18" fmla="*/ 1125539 h 1579100"/>
                  <a:gd name="connsiteX19" fmla="*/ 813200 w 1003177"/>
                  <a:gd name="connsiteY19" fmla="*/ 1028903 h 1579100"/>
                  <a:gd name="connsiteX20" fmla="*/ 690370 w 1003177"/>
                  <a:gd name="connsiteY20" fmla="*/ 960664 h 1579100"/>
                  <a:gd name="connsiteX21" fmla="*/ 594836 w 1003177"/>
                  <a:gd name="connsiteY21" fmla="*/ 892425 h 1579100"/>
                  <a:gd name="connsiteX22" fmla="*/ 567540 w 1003177"/>
                  <a:gd name="connsiteY22" fmla="*/ 783243 h 1579100"/>
                  <a:gd name="connsiteX23" fmla="*/ 635779 w 1003177"/>
                  <a:gd name="connsiteY23" fmla="*/ 674061 h 1579100"/>
                  <a:gd name="connsiteX24" fmla="*/ 743219 w 1003177"/>
                  <a:gd name="connsiteY24" fmla="*/ 595197 h 1579100"/>
                  <a:gd name="connsiteX25" fmla="*/ 881439 w 1003177"/>
                  <a:gd name="connsiteY25" fmla="*/ 482993 h 1579100"/>
                  <a:gd name="connsiteX26" fmla="*/ 954548 w 1003177"/>
                  <a:gd name="connsiteY26" fmla="*/ 381559 h 1579100"/>
                  <a:gd name="connsiteX27" fmla="*/ 998403 w 1003177"/>
                  <a:gd name="connsiteY27" fmla="*/ 246858 h 1579100"/>
                  <a:gd name="connsiteX28" fmla="*/ 997765 w 1003177"/>
                  <a:gd name="connsiteY28" fmla="*/ 12465 h 1579100"/>
                  <a:gd name="connsiteX29" fmla="*/ 62573 w 1003177"/>
                  <a:gd name="connsiteY29" fmla="*/ 18969 h 1579100"/>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86696"/>
                  <a:gd name="connsiteX1" fmla="*/ 89869 w 1003177"/>
                  <a:gd name="connsiteY1" fmla="*/ 250981 h 1586696"/>
                  <a:gd name="connsiteX2" fmla="*/ 117164 w 1003177"/>
                  <a:gd name="connsiteY2" fmla="*/ 360163 h 1586696"/>
                  <a:gd name="connsiteX3" fmla="*/ 185403 w 1003177"/>
                  <a:gd name="connsiteY3" fmla="*/ 482993 h 1586696"/>
                  <a:gd name="connsiteX4" fmla="*/ 294585 w 1003177"/>
                  <a:gd name="connsiteY4" fmla="*/ 592175 h 1586696"/>
                  <a:gd name="connsiteX5" fmla="*/ 417415 w 1003177"/>
                  <a:gd name="connsiteY5" fmla="*/ 633118 h 1586696"/>
                  <a:gd name="connsiteX6" fmla="*/ 512949 w 1003177"/>
                  <a:gd name="connsiteY6" fmla="*/ 755948 h 1586696"/>
                  <a:gd name="connsiteX7" fmla="*/ 512949 w 1003177"/>
                  <a:gd name="connsiteY7" fmla="*/ 796891 h 1586696"/>
                  <a:gd name="connsiteX8" fmla="*/ 499302 w 1003177"/>
                  <a:gd name="connsiteY8" fmla="*/ 851482 h 1586696"/>
                  <a:gd name="connsiteX9" fmla="*/ 403767 w 1003177"/>
                  <a:gd name="connsiteY9" fmla="*/ 947017 h 1586696"/>
                  <a:gd name="connsiteX10" fmla="*/ 239994 w 1003177"/>
                  <a:gd name="connsiteY10" fmla="*/ 1042551 h 1586696"/>
                  <a:gd name="connsiteX11" fmla="*/ 117164 w 1003177"/>
                  <a:gd name="connsiteY11" fmla="*/ 1165381 h 1586696"/>
                  <a:gd name="connsiteX12" fmla="*/ 89869 w 1003177"/>
                  <a:gd name="connsiteY12" fmla="*/ 1356449 h 1586696"/>
                  <a:gd name="connsiteX13" fmla="*/ 89869 w 1003177"/>
                  <a:gd name="connsiteY13" fmla="*/ 1564187 h 1586696"/>
                  <a:gd name="connsiteX14" fmla="*/ 990621 w 1003177"/>
                  <a:gd name="connsiteY14" fmla="*/ 1564187 h 1586696"/>
                  <a:gd name="connsiteX15" fmla="*/ 990621 w 1003177"/>
                  <a:gd name="connsiteY15" fmla="*/ 1397393 h 1586696"/>
                  <a:gd name="connsiteX16" fmla="*/ 990621 w 1003177"/>
                  <a:gd name="connsiteY16" fmla="*/ 1260915 h 1586696"/>
                  <a:gd name="connsiteX17" fmla="*/ 985504 w 1003177"/>
                  <a:gd name="connsiteY17" fmla="*/ 1260240 h 1586696"/>
                  <a:gd name="connsiteX18" fmla="*/ 915238 w 1003177"/>
                  <a:gd name="connsiteY18" fmla="*/ 1125539 h 1586696"/>
                  <a:gd name="connsiteX19" fmla="*/ 813200 w 1003177"/>
                  <a:gd name="connsiteY19" fmla="*/ 1028903 h 1586696"/>
                  <a:gd name="connsiteX20" fmla="*/ 690370 w 1003177"/>
                  <a:gd name="connsiteY20" fmla="*/ 960664 h 1586696"/>
                  <a:gd name="connsiteX21" fmla="*/ 594836 w 1003177"/>
                  <a:gd name="connsiteY21" fmla="*/ 892425 h 1586696"/>
                  <a:gd name="connsiteX22" fmla="*/ 567540 w 1003177"/>
                  <a:gd name="connsiteY22" fmla="*/ 783243 h 1586696"/>
                  <a:gd name="connsiteX23" fmla="*/ 635779 w 1003177"/>
                  <a:gd name="connsiteY23" fmla="*/ 674061 h 1586696"/>
                  <a:gd name="connsiteX24" fmla="*/ 743219 w 1003177"/>
                  <a:gd name="connsiteY24" fmla="*/ 595197 h 1586696"/>
                  <a:gd name="connsiteX25" fmla="*/ 881439 w 1003177"/>
                  <a:gd name="connsiteY25" fmla="*/ 482993 h 1586696"/>
                  <a:gd name="connsiteX26" fmla="*/ 954548 w 1003177"/>
                  <a:gd name="connsiteY26" fmla="*/ 381559 h 1586696"/>
                  <a:gd name="connsiteX27" fmla="*/ 998403 w 1003177"/>
                  <a:gd name="connsiteY27" fmla="*/ 246858 h 1586696"/>
                  <a:gd name="connsiteX28" fmla="*/ 997765 w 1003177"/>
                  <a:gd name="connsiteY28" fmla="*/ 12465 h 1586696"/>
                  <a:gd name="connsiteX29" fmla="*/ 62573 w 1003177"/>
                  <a:gd name="connsiteY29" fmla="*/ 18969 h 1586696"/>
                  <a:gd name="connsiteX0" fmla="*/ 62573 w 1003177"/>
                  <a:gd name="connsiteY0" fmla="*/ 18969 h 1577426"/>
                  <a:gd name="connsiteX1" fmla="*/ 89869 w 1003177"/>
                  <a:gd name="connsiteY1" fmla="*/ 250981 h 1577426"/>
                  <a:gd name="connsiteX2" fmla="*/ 117164 w 1003177"/>
                  <a:gd name="connsiteY2" fmla="*/ 360163 h 1577426"/>
                  <a:gd name="connsiteX3" fmla="*/ 185403 w 1003177"/>
                  <a:gd name="connsiteY3" fmla="*/ 482993 h 1577426"/>
                  <a:gd name="connsiteX4" fmla="*/ 294585 w 1003177"/>
                  <a:gd name="connsiteY4" fmla="*/ 592175 h 1577426"/>
                  <a:gd name="connsiteX5" fmla="*/ 417415 w 1003177"/>
                  <a:gd name="connsiteY5" fmla="*/ 633118 h 1577426"/>
                  <a:gd name="connsiteX6" fmla="*/ 512949 w 1003177"/>
                  <a:gd name="connsiteY6" fmla="*/ 755948 h 1577426"/>
                  <a:gd name="connsiteX7" fmla="*/ 512949 w 1003177"/>
                  <a:gd name="connsiteY7" fmla="*/ 796891 h 1577426"/>
                  <a:gd name="connsiteX8" fmla="*/ 499302 w 1003177"/>
                  <a:gd name="connsiteY8" fmla="*/ 851482 h 1577426"/>
                  <a:gd name="connsiteX9" fmla="*/ 403767 w 1003177"/>
                  <a:gd name="connsiteY9" fmla="*/ 947017 h 1577426"/>
                  <a:gd name="connsiteX10" fmla="*/ 239994 w 1003177"/>
                  <a:gd name="connsiteY10" fmla="*/ 1042551 h 1577426"/>
                  <a:gd name="connsiteX11" fmla="*/ 117164 w 1003177"/>
                  <a:gd name="connsiteY11" fmla="*/ 1165381 h 1577426"/>
                  <a:gd name="connsiteX12" fmla="*/ 89869 w 1003177"/>
                  <a:gd name="connsiteY12" fmla="*/ 1356449 h 1577426"/>
                  <a:gd name="connsiteX13" fmla="*/ 89869 w 1003177"/>
                  <a:gd name="connsiteY13" fmla="*/ 1564187 h 1577426"/>
                  <a:gd name="connsiteX14" fmla="*/ 990621 w 1003177"/>
                  <a:gd name="connsiteY14" fmla="*/ 1564187 h 1577426"/>
                  <a:gd name="connsiteX15" fmla="*/ 990621 w 1003177"/>
                  <a:gd name="connsiteY15" fmla="*/ 1397393 h 1577426"/>
                  <a:gd name="connsiteX16" fmla="*/ 990621 w 1003177"/>
                  <a:gd name="connsiteY16" fmla="*/ 1260915 h 1577426"/>
                  <a:gd name="connsiteX17" fmla="*/ 985504 w 1003177"/>
                  <a:gd name="connsiteY17" fmla="*/ 1260240 h 1577426"/>
                  <a:gd name="connsiteX18" fmla="*/ 915238 w 1003177"/>
                  <a:gd name="connsiteY18" fmla="*/ 1125539 h 1577426"/>
                  <a:gd name="connsiteX19" fmla="*/ 813200 w 1003177"/>
                  <a:gd name="connsiteY19" fmla="*/ 1028903 h 1577426"/>
                  <a:gd name="connsiteX20" fmla="*/ 690370 w 1003177"/>
                  <a:gd name="connsiteY20" fmla="*/ 960664 h 1577426"/>
                  <a:gd name="connsiteX21" fmla="*/ 594836 w 1003177"/>
                  <a:gd name="connsiteY21" fmla="*/ 892425 h 1577426"/>
                  <a:gd name="connsiteX22" fmla="*/ 567540 w 1003177"/>
                  <a:gd name="connsiteY22" fmla="*/ 783243 h 1577426"/>
                  <a:gd name="connsiteX23" fmla="*/ 635779 w 1003177"/>
                  <a:gd name="connsiteY23" fmla="*/ 674061 h 1577426"/>
                  <a:gd name="connsiteX24" fmla="*/ 743219 w 1003177"/>
                  <a:gd name="connsiteY24" fmla="*/ 595197 h 1577426"/>
                  <a:gd name="connsiteX25" fmla="*/ 881439 w 1003177"/>
                  <a:gd name="connsiteY25" fmla="*/ 482993 h 1577426"/>
                  <a:gd name="connsiteX26" fmla="*/ 954548 w 1003177"/>
                  <a:gd name="connsiteY26" fmla="*/ 381559 h 1577426"/>
                  <a:gd name="connsiteX27" fmla="*/ 998403 w 1003177"/>
                  <a:gd name="connsiteY27" fmla="*/ 246858 h 1577426"/>
                  <a:gd name="connsiteX28" fmla="*/ 997765 w 1003177"/>
                  <a:gd name="connsiteY28" fmla="*/ 12465 h 1577426"/>
                  <a:gd name="connsiteX29" fmla="*/ 62573 w 1003177"/>
                  <a:gd name="connsiteY29" fmla="*/ 18969 h 1577426"/>
                  <a:gd name="connsiteX0" fmla="*/ 62573 w 1003177"/>
                  <a:gd name="connsiteY0" fmla="*/ 18969 h 1569625"/>
                  <a:gd name="connsiteX1" fmla="*/ 89869 w 1003177"/>
                  <a:gd name="connsiteY1" fmla="*/ 250981 h 1569625"/>
                  <a:gd name="connsiteX2" fmla="*/ 117164 w 1003177"/>
                  <a:gd name="connsiteY2" fmla="*/ 360163 h 1569625"/>
                  <a:gd name="connsiteX3" fmla="*/ 185403 w 1003177"/>
                  <a:gd name="connsiteY3" fmla="*/ 482993 h 1569625"/>
                  <a:gd name="connsiteX4" fmla="*/ 294585 w 1003177"/>
                  <a:gd name="connsiteY4" fmla="*/ 592175 h 1569625"/>
                  <a:gd name="connsiteX5" fmla="*/ 417415 w 1003177"/>
                  <a:gd name="connsiteY5" fmla="*/ 633118 h 1569625"/>
                  <a:gd name="connsiteX6" fmla="*/ 512949 w 1003177"/>
                  <a:gd name="connsiteY6" fmla="*/ 755948 h 1569625"/>
                  <a:gd name="connsiteX7" fmla="*/ 512949 w 1003177"/>
                  <a:gd name="connsiteY7" fmla="*/ 796891 h 1569625"/>
                  <a:gd name="connsiteX8" fmla="*/ 499302 w 1003177"/>
                  <a:gd name="connsiteY8" fmla="*/ 851482 h 1569625"/>
                  <a:gd name="connsiteX9" fmla="*/ 403767 w 1003177"/>
                  <a:gd name="connsiteY9" fmla="*/ 947017 h 1569625"/>
                  <a:gd name="connsiteX10" fmla="*/ 239994 w 1003177"/>
                  <a:gd name="connsiteY10" fmla="*/ 1042551 h 1569625"/>
                  <a:gd name="connsiteX11" fmla="*/ 117164 w 1003177"/>
                  <a:gd name="connsiteY11" fmla="*/ 1165381 h 1569625"/>
                  <a:gd name="connsiteX12" fmla="*/ 89869 w 1003177"/>
                  <a:gd name="connsiteY12" fmla="*/ 1356449 h 1569625"/>
                  <a:gd name="connsiteX13" fmla="*/ 89869 w 1003177"/>
                  <a:gd name="connsiteY13" fmla="*/ 1564187 h 1569625"/>
                  <a:gd name="connsiteX14" fmla="*/ 990621 w 1003177"/>
                  <a:gd name="connsiteY14" fmla="*/ 1564187 h 1569625"/>
                  <a:gd name="connsiteX15" fmla="*/ 990621 w 1003177"/>
                  <a:gd name="connsiteY15" fmla="*/ 1397393 h 1569625"/>
                  <a:gd name="connsiteX16" fmla="*/ 990621 w 1003177"/>
                  <a:gd name="connsiteY16" fmla="*/ 1260915 h 1569625"/>
                  <a:gd name="connsiteX17" fmla="*/ 985504 w 1003177"/>
                  <a:gd name="connsiteY17" fmla="*/ 1260240 h 1569625"/>
                  <a:gd name="connsiteX18" fmla="*/ 915238 w 1003177"/>
                  <a:gd name="connsiteY18" fmla="*/ 1125539 h 1569625"/>
                  <a:gd name="connsiteX19" fmla="*/ 813200 w 1003177"/>
                  <a:gd name="connsiteY19" fmla="*/ 1028903 h 1569625"/>
                  <a:gd name="connsiteX20" fmla="*/ 690370 w 1003177"/>
                  <a:gd name="connsiteY20" fmla="*/ 960664 h 1569625"/>
                  <a:gd name="connsiteX21" fmla="*/ 594836 w 1003177"/>
                  <a:gd name="connsiteY21" fmla="*/ 892425 h 1569625"/>
                  <a:gd name="connsiteX22" fmla="*/ 567540 w 1003177"/>
                  <a:gd name="connsiteY22" fmla="*/ 783243 h 1569625"/>
                  <a:gd name="connsiteX23" fmla="*/ 635779 w 1003177"/>
                  <a:gd name="connsiteY23" fmla="*/ 674061 h 1569625"/>
                  <a:gd name="connsiteX24" fmla="*/ 743219 w 1003177"/>
                  <a:gd name="connsiteY24" fmla="*/ 595197 h 1569625"/>
                  <a:gd name="connsiteX25" fmla="*/ 881439 w 1003177"/>
                  <a:gd name="connsiteY25" fmla="*/ 482993 h 1569625"/>
                  <a:gd name="connsiteX26" fmla="*/ 954548 w 1003177"/>
                  <a:gd name="connsiteY26" fmla="*/ 381559 h 1569625"/>
                  <a:gd name="connsiteX27" fmla="*/ 998403 w 1003177"/>
                  <a:gd name="connsiteY27" fmla="*/ 246858 h 1569625"/>
                  <a:gd name="connsiteX28" fmla="*/ 997765 w 1003177"/>
                  <a:gd name="connsiteY28" fmla="*/ 12465 h 1569625"/>
                  <a:gd name="connsiteX29" fmla="*/ 62573 w 1003177"/>
                  <a:gd name="connsiteY29" fmla="*/ 18969 h 1569625"/>
                  <a:gd name="connsiteX0" fmla="*/ 62573 w 1003177"/>
                  <a:gd name="connsiteY0" fmla="*/ 18969 h 1580095"/>
                  <a:gd name="connsiteX1" fmla="*/ 89869 w 1003177"/>
                  <a:gd name="connsiteY1" fmla="*/ 250981 h 1580095"/>
                  <a:gd name="connsiteX2" fmla="*/ 117164 w 1003177"/>
                  <a:gd name="connsiteY2" fmla="*/ 360163 h 1580095"/>
                  <a:gd name="connsiteX3" fmla="*/ 185403 w 1003177"/>
                  <a:gd name="connsiteY3" fmla="*/ 482993 h 1580095"/>
                  <a:gd name="connsiteX4" fmla="*/ 294585 w 1003177"/>
                  <a:gd name="connsiteY4" fmla="*/ 592175 h 1580095"/>
                  <a:gd name="connsiteX5" fmla="*/ 417415 w 1003177"/>
                  <a:gd name="connsiteY5" fmla="*/ 633118 h 1580095"/>
                  <a:gd name="connsiteX6" fmla="*/ 512949 w 1003177"/>
                  <a:gd name="connsiteY6" fmla="*/ 755948 h 1580095"/>
                  <a:gd name="connsiteX7" fmla="*/ 512949 w 1003177"/>
                  <a:gd name="connsiteY7" fmla="*/ 796891 h 1580095"/>
                  <a:gd name="connsiteX8" fmla="*/ 499302 w 1003177"/>
                  <a:gd name="connsiteY8" fmla="*/ 851482 h 1580095"/>
                  <a:gd name="connsiteX9" fmla="*/ 403767 w 1003177"/>
                  <a:gd name="connsiteY9" fmla="*/ 947017 h 1580095"/>
                  <a:gd name="connsiteX10" fmla="*/ 239994 w 1003177"/>
                  <a:gd name="connsiteY10" fmla="*/ 1042551 h 1580095"/>
                  <a:gd name="connsiteX11" fmla="*/ 117164 w 1003177"/>
                  <a:gd name="connsiteY11" fmla="*/ 1165381 h 1580095"/>
                  <a:gd name="connsiteX12" fmla="*/ 89869 w 1003177"/>
                  <a:gd name="connsiteY12" fmla="*/ 1356449 h 1580095"/>
                  <a:gd name="connsiteX13" fmla="*/ 89869 w 1003177"/>
                  <a:gd name="connsiteY13" fmla="*/ 1564187 h 1580095"/>
                  <a:gd name="connsiteX14" fmla="*/ 990621 w 1003177"/>
                  <a:gd name="connsiteY14" fmla="*/ 1578474 h 1580095"/>
                  <a:gd name="connsiteX15" fmla="*/ 990621 w 1003177"/>
                  <a:gd name="connsiteY15" fmla="*/ 1397393 h 1580095"/>
                  <a:gd name="connsiteX16" fmla="*/ 990621 w 1003177"/>
                  <a:gd name="connsiteY16" fmla="*/ 1260915 h 1580095"/>
                  <a:gd name="connsiteX17" fmla="*/ 985504 w 1003177"/>
                  <a:gd name="connsiteY17" fmla="*/ 1260240 h 1580095"/>
                  <a:gd name="connsiteX18" fmla="*/ 915238 w 1003177"/>
                  <a:gd name="connsiteY18" fmla="*/ 1125539 h 1580095"/>
                  <a:gd name="connsiteX19" fmla="*/ 813200 w 1003177"/>
                  <a:gd name="connsiteY19" fmla="*/ 1028903 h 1580095"/>
                  <a:gd name="connsiteX20" fmla="*/ 690370 w 1003177"/>
                  <a:gd name="connsiteY20" fmla="*/ 960664 h 1580095"/>
                  <a:gd name="connsiteX21" fmla="*/ 594836 w 1003177"/>
                  <a:gd name="connsiteY21" fmla="*/ 892425 h 1580095"/>
                  <a:gd name="connsiteX22" fmla="*/ 567540 w 1003177"/>
                  <a:gd name="connsiteY22" fmla="*/ 783243 h 1580095"/>
                  <a:gd name="connsiteX23" fmla="*/ 635779 w 1003177"/>
                  <a:gd name="connsiteY23" fmla="*/ 674061 h 1580095"/>
                  <a:gd name="connsiteX24" fmla="*/ 743219 w 1003177"/>
                  <a:gd name="connsiteY24" fmla="*/ 595197 h 1580095"/>
                  <a:gd name="connsiteX25" fmla="*/ 881439 w 1003177"/>
                  <a:gd name="connsiteY25" fmla="*/ 482993 h 1580095"/>
                  <a:gd name="connsiteX26" fmla="*/ 954548 w 1003177"/>
                  <a:gd name="connsiteY26" fmla="*/ 381559 h 1580095"/>
                  <a:gd name="connsiteX27" fmla="*/ 998403 w 1003177"/>
                  <a:gd name="connsiteY27" fmla="*/ 246858 h 1580095"/>
                  <a:gd name="connsiteX28" fmla="*/ 997765 w 1003177"/>
                  <a:gd name="connsiteY28" fmla="*/ 12465 h 1580095"/>
                  <a:gd name="connsiteX29" fmla="*/ 62573 w 1003177"/>
                  <a:gd name="connsiteY29" fmla="*/ 18969 h 1580095"/>
                  <a:gd name="connsiteX0" fmla="*/ 62573 w 1003177"/>
                  <a:gd name="connsiteY0" fmla="*/ 18969 h 1581814"/>
                  <a:gd name="connsiteX1" fmla="*/ 89869 w 1003177"/>
                  <a:gd name="connsiteY1" fmla="*/ 250981 h 1581814"/>
                  <a:gd name="connsiteX2" fmla="*/ 117164 w 1003177"/>
                  <a:gd name="connsiteY2" fmla="*/ 360163 h 1581814"/>
                  <a:gd name="connsiteX3" fmla="*/ 185403 w 1003177"/>
                  <a:gd name="connsiteY3" fmla="*/ 482993 h 1581814"/>
                  <a:gd name="connsiteX4" fmla="*/ 294585 w 1003177"/>
                  <a:gd name="connsiteY4" fmla="*/ 592175 h 1581814"/>
                  <a:gd name="connsiteX5" fmla="*/ 417415 w 1003177"/>
                  <a:gd name="connsiteY5" fmla="*/ 633118 h 1581814"/>
                  <a:gd name="connsiteX6" fmla="*/ 512949 w 1003177"/>
                  <a:gd name="connsiteY6" fmla="*/ 755948 h 1581814"/>
                  <a:gd name="connsiteX7" fmla="*/ 512949 w 1003177"/>
                  <a:gd name="connsiteY7" fmla="*/ 796891 h 1581814"/>
                  <a:gd name="connsiteX8" fmla="*/ 499302 w 1003177"/>
                  <a:gd name="connsiteY8" fmla="*/ 851482 h 1581814"/>
                  <a:gd name="connsiteX9" fmla="*/ 403767 w 1003177"/>
                  <a:gd name="connsiteY9" fmla="*/ 947017 h 1581814"/>
                  <a:gd name="connsiteX10" fmla="*/ 239994 w 1003177"/>
                  <a:gd name="connsiteY10" fmla="*/ 1042551 h 1581814"/>
                  <a:gd name="connsiteX11" fmla="*/ 117164 w 1003177"/>
                  <a:gd name="connsiteY11" fmla="*/ 1165381 h 1581814"/>
                  <a:gd name="connsiteX12" fmla="*/ 89869 w 1003177"/>
                  <a:gd name="connsiteY12" fmla="*/ 1356449 h 1581814"/>
                  <a:gd name="connsiteX13" fmla="*/ 97013 w 1003177"/>
                  <a:gd name="connsiteY13" fmla="*/ 1573712 h 1581814"/>
                  <a:gd name="connsiteX14" fmla="*/ 990621 w 1003177"/>
                  <a:gd name="connsiteY14" fmla="*/ 1578474 h 1581814"/>
                  <a:gd name="connsiteX15" fmla="*/ 990621 w 1003177"/>
                  <a:gd name="connsiteY15" fmla="*/ 1397393 h 1581814"/>
                  <a:gd name="connsiteX16" fmla="*/ 990621 w 1003177"/>
                  <a:gd name="connsiteY16" fmla="*/ 1260915 h 1581814"/>
                  <a:gd name="connsiteX17" fmla="*/ 985504 w 1003177"/>
                  <a:gd name="connsiteY17" fmla="*/ 1260240 h 1581814"/>
                  <a:gd name="connsiteX18" fmla="*/ 915238 w 1003177"/>
                  <a:gd name="connsiteY18" fmla="*/ 1125539 h 1581814"/>
                  <a:gd name="connsiteX19" fmla="*/ 813200 w 1003177"/>
                  <a:gd name="connsiteY19" fmla="*/ 1028903 h 1581814"/>
                  <a:gd name="connsiteX20" fmla="*/ 690370 w 1003177"/>
                  <a:gd name="connsiteY20" fmla="*/ 960664 h 1581814"/>
                  <a:gd name="connsiteX21" fmla="*/ 594836 w 1003177"/>
                  <a:gd name="connsiteY21" fmla="*/ 892425 h 1581814"/>
                  <a:gd name="connsiteX22" fmla="*/ 567540 w 1003177"/>
                  <a:gd name="connsiteY22" fmla="*/ 783243 h 1581814"/>
                  <a:gd name="connsiteX23" fmla="*/ 635779 w 1003177"/>
                  <a:gd name="connsiteY23" fmla="*/ 674061 h 1581814"/>
                  <a:gd name="connsiteX24" fmla="*/ 743219 w 1003177"/>
                  <a:gd name="connsiteY24" fmla="*/ 595197 h 1581814"/>
                  <a:gd name="connsiteX25" fmla="*/ 881439 w 1003177"/>
                  <a:gd name="connsiteY25" fmla="*/ 482993 h 1581814"/>
                  <a:gd name="connsiteX26" fmla="*/ 954548 w 1003177"/>
                  <a:gd name="connsiteY26" fmla="*/ 381559 h 1581814"/>
                  <a:gd name="connsiteX27" fmla="*/ 998403 w 1003177"/>
                  <a:gd name="connsiteY27" fmla="*/ 246858 h 1581814"/>
                  <a:gd name="connsiteX28" fmla="*/ 997765 w 1003177"/>
                  <a:gd name="connsiteY28" fmla="*/ 12465 h 1581814"/>
                  <a:gd name="connsiteX29" fmla="*/ 62573 w 1003177"/>
                  <a:gd name="connsiteY29" fmla="*/ 18969 h 158181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17164 w 1003177"/>
                  <a:gd name="connsiteY11" fmla="*/ 1165381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4308 w 1003177"/>
                  <a:gd name="connsiteY11" fmla="*/ 1170143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9302 w 1003177"/>
                  <a:gd name="connsiteY8" fmla="*/ 85148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512949 w 1003177"/>
                  <a:gd name="connsiteY6" fmla="*/ 755948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417415 w 1003177"/>
                  <a:gd name="connsiteY5" fmla="*/ 633118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94585 w 1003177"/>
                  <a:gd name="connsiteY4" fmla="*/ 592175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18969 h 1578474"/>
                  <a:gd name="connsiteX1" fmla="*/ 89869 w 1003177"/>
                  <a:gd name="connsiteY1" fmla="*/ 250981 h 1578474"/>
                  <a:gd name="connsiteX2" fmla="*/ 117164 w 1003177"/>
                  <a:gd name="connsiteY2" fmla="*/ 360163 h 1578474"/>
                  <a:gd name="connsiteX3" fmla="*/ 185403 w 1003177"/>
                  <a:gd name="connsiteY3" fmla="*/ 482993 h 1578474"/>
                  <a:gd name="connsiteX4" fmla="*/ 280298 w 1003177"/>
                  <a:gd name="connsiteY4" fmla="*/ 589793 h 1578474"/>
                  <a:gd name="connsiteX5" fmla="*/ 388840 w 1003177"/>
                  <a:gd name="connsiteY5" fmla="*/ 654549 h 1578474"/>
                  <a:gd name="connsiteX6" fmla="*/ 477230 w 1003177"/>
                  <a:gd name="connsiteY6" fmla="*/ 727373 h 1578474"/>
                  <a:gd name="connsiteX7" fmla="*/ 512949 w 1003177"/>
                  <a:gd name="connsiteY7" fmla="*/ 796891 h 1578474"/>
                  <a:gd name="connsiteX8" fmla="*/ 492159 w 1003177"/>
                  <a:gd name="connsiteY8" fmla="*/ 870532 h 1578474"/>
                  <a:gd name="connsiteX9" fmla="*/ 403767 w 1003177"/>
                  <a:gd name="connsiteY9" fmla="*/ 947017 h 1578474"/>
                  <a:gd name="connsiteX10" fmla="*/ 239994 w 1003177"/>
                  <a:gd name="connsiteY10" fmla="*/ 1042551 h 1578474"/>
                  <a:gd name="connsiteX11" fmla="*/ 126689 w 1003177"/>
                  <a:gd name="connsiteY11" fmla="*/ 1177286 h 1578474"/>
                  <a:gd name="connsiteX12" fmla="*/ 89869 w 1003177"/>
                  <a:gd name="connsiteY12" fmla="*/ 1356449 h 1578474"/>
                  <a:gd name="connsiteX13" fmla="*/ 97013 w 1003177"/>
                  <a:gd name="connsiteY13" fmla="*/ 1573712 h 1578474"/>
                  <a:gd name="connsiteX14" fmla="*/ 990621 w 1003177"/>
                  <a:gd name="connsiteY14" fmla="*/ 1578474 h 1578474"/>
                  <a:gd name="connsiteX15" fmla="*/ 990621 w 1003177"/>
                  <a:gd name="connsiteY15" fmla="*/ 1397393 h 1578474"/>
                  <a:gd name="connsiteX16" fmla="*/ 990621 w 1003177"/>
                  <a:gd name="connsiteY16" fmla="*/ 1260915 h 1578474"/>
                  <a:gd name="connsiteX17" fmla="*/ 985504 w 1003177"/>
                  <a:gd name="connsiteY17" fmla="*/ 1260240 h 1578474"/>
                  <a:gd name="connsiteX18" fmla="*/ 915238 w 1003177"/>
                  <a:gd name="connsiteY18" fmla="*/ 1125539 h 1578474"/>
                  <a:gd name="connsiteX19" fmla="*/ 813200 w 1003177"/>
                  <a:gd name="connsiteY19" fmla="*/ 1028903 h 1578474"/>
                  <a:gd name="connsiteX20" fmla="*/ 690370 w 1003177"/>
                  <a:gd name="connsiteY20" fmla="*/ 960664 h 1578474"/>
                  <a:gd name="connsiteX21" fmla="*/ 594836 w 1003177"/>
                  <a:gd name="connsiteY21" fmla="*/ 892425 h 1578474"/>
                  <a:gd name="connsiteX22" fmla="*/ 567540 w 1003177"/>
                  <a:gd name="connsiteY22" fmla="*/ 783243 h 1578474"/>
                  <a:gd name="connsiteX23" fmla="*/ 635779 w 1003177"/>
                  <a:gd name="connsiteY23" fmla="*/ 674061 h 1578474"/>
                  <a:gd name="connsiteX24" fmla="*/ 743219 w 1003177"/>
                  <a:gd name="connsiteY24" fmla="*/ 595197 h 1578474"/>
                  <a:gd name="connsiteX25" fmla="*/ 881439 w 1003177"/>
                  <a:gd name="connsiteY25" fmla="*/ 482993 h 1578474"/>
                  <a:gd name="connsiteX26" fmla="*/ 954548 w 1003177"/>
                  <a:gd name="connsiteY26" fmla="*/ 381559 h 1578474"/>
                  <a:gd name="connsiteX27" fmla="*/ 998403 w 1003177"/>
                  <a:gd name="connsiteY27" fmla="*/ 246858 h 1578474"/>
                  <a:gd name="connsiteX28" fmla="*/ 997765 w 1003177"/>
                  <a:gd name="connsiteY28" fmla="*/ 12465 h 1578474"/>
                  <a:gd name="connsiteX29" fmla="*/ 62573 w 1003177"/>
                  <a:gd name="connsiteY29" fmla="*/ 18969 h 1578474"/>
                  <a:gd name="connsiteX0" fmla="*/ 62573 w 1003177"/>
                  <a:gd name="connsiteY0" fmla="*/ 6504 h 1566009"/>
                  <a:gd name="connsiteX1" fmla="*/ 89869 w 1003177"/>
                  <a:gd name="connsiteY1" fmla="*/ 238516 h 1566009"/>
                  <a:gd name="connsiteX2" fmla="*/ 117164 w 1003177"/>
                  <a:gd name="connsiteY2" fmla="*/ 347698 h 1566009"/>
                  <a:gd name="connsiteX3" fmla="*/ 185403 w 1003177"/>
                  <a:gd name="connsiteY3" fmla="*/ 470528 h 1566009"/>
                  <a:gd name="connsiteX4" fmla="*/ 280298 w 1003177"/>
                  <a:gd name="connsiteY4" fmla="*/ 577328 h 1566009"/>
                  <a:gd name="connsiteX5" fmla="*/ 388840 w 1003177"/>
                  <a:gd name="connsiteY5" fmla="*/ 642084 h 1566009"/>
                  <a:gd name="connsiteX6" fmla="*/ 477230 w 1003177"/>
                  <a:gd name="connsiteY6" fmla="*/ 714908 h 1566009"/>
                  <a:gd name="connsiteX7" fmla="*/ 512949 w 1003177"/>
                  <a:gd name="connsiteY7" fmla="*/ 784426 h 1566009"/>
                  <a:gd name="connsiteX8" fmla="*/ 492159 w 1003177"/>
                  <a:gd name="connsiteY8" fmla="*/ 858067 h 1566009"/>
                  <a:gd name="connsiteX9" fmla="*/ 403767 w 1003177"/>
                  <a:gd name="connsiteY9" fmla="*/ 934552 h 1566009"/>
                  <a:gd name="connsiteX10" fmla="*/ 239994 w 1003177"/>
                  <a:gd name="connsiteY10" fmla="*/ 1030086 h 1566009"/>
                  <a:gd name="connsiteX11" fmla="*/ 126689 w 1003177"/>
                  <a:gd name="connsiteY11" fmla="*/ 1164821 h 1566009"/>
                  <a:gd name="connsiteX12" fmla="*/ 89869 w 1003177"/>
                  <a:gd name="connsiteY12" fmla="*/ 1343984 h 1566009"/>
                  <a:gd name="connsiteX13" fmla="*/ 97013 w 1003177"/>
                  <a:gd name="connsiteY13" fmla="*/ 1561247 h 1566009"/>
                  <a:gd name="connsiteX14" fmla="*/ 990621 w 1003177"/>
                  <a:gd name="connsiteY14" fmla="*/ 1566009 h 1566009"/>
                  <a:gd name="connsiteX15" fmla="*/ 990621 w 1003177"/>
                  <a:gd name="connsiteY15" fmla="*/ 1384928 h 1566009"/>
                  <a:gd name="connsiteX16" fmla="*/ 990621 w 1003177"/>
                  <a:gd name="connsiteY16" fmla="*/ 1248450 h 1566009"/>
                  <a:gd name="connsiteX17" fmla="*/ 985504 w 1003177"/>
                  <a:gd name="connsiteY17" fmla="*/ 1247775 h 1566009"/>
                  <a:gd name="connsiteX18" fmla="*/ 915238 w 1003177"/>
                  <a:gd name="connsiteY18" fmla="*/ 1113074 h 1566009"/>
                  <a:gd name="connsiteX19" fmla="*/ 813200 w 1003177"/>
                  <a:gd name="connsiteY19" fmla="*/ 1016438 h 1566009"/>
                  <a:gd name="connsiteX20" fmla="*/ 690370 w 1003177"/>
                  <a:gd name="connsiteY20" fmla="*/ 948199 h 1566009"/>
                  <a:gd name="connsiteX21" fmla="*/ 594836 w 1003177"/>
                  <a:gd name="connsiteY21" fmla="*/ 879960 h 1566009"/>
                  <a:gd name="connsiteX22" fmla="*/ 567540 w 1003177"/>
                  <a:gd name="connsiteY22" fmla="*/ 770778 h 1566009"/>
                  <a:gd name="connsiteX23" fmla="*/ 635779 w 1003177"/>
                  <a:gd name="connsiteY23" fmla="*/ 661596 h 1566009"/>
                  <a:gd name="connsiteX24" fmla="*/ 743219 w 1003177"/>
                  <a:gd name="connsiteY24" fmla="*/ 582732 h 1566009"/>
                  <a:gd name="connsiteX25" fmla="*/ 881439 w 1003177"/>
                  <a:gd name="connsiteY25" fmla="*/ 470528 h 1566009"/>
                  <a:gd name="connsiteX26" fmla="*/ 954548 w 1003177"/>
                  <a:gd name="connsiteY26" fmla="*/ 369094 h 1566009"/>
                  <a:gd name="connsiteX27" fmla="*/ 998403 w 1003177"/>
                  <a:gd name="connsiteY27" fmla="*/ 234393 h 1566009"/>
                  <a:gd name="connsiteX28" fmla="*/ 997765 w 1003177"/>
                  <a:gd name="connsiteY28" fmla="*/ 0 h 1566009"/>
                  <a:gd name="connsiteX29" fmla="*/ 62573 w 1003177"/>
                  <a:gd name="connsiteY29" fmla="*/ 6504 h 1566009"/>
                  <a:gd name="connsiteX0" fmla="*/ 0 w 940604"/>
                  <a:gd name="connsiteY0" fmla="*/ 6504 h 1566009"/>
                  <a:gd name="connsiteX1" fmla="*/ 27296 w 940604"/>
                  <a:gd name="connsiteY1" fmla="*/ 238516 h 1566009"/>
                  <a:gd name="connsiteX2" fmla="*/ 54591 w 940604"/>
                  <a:gd name="connsiteY2" fmla="*/ 347698 h 1566009"/>
                  <a:gd name="connsiteX3" fmla="*/ 122830 w 940604"/>
                  <a:gd name="connsiteY3" fmla="*/ 470528 h 1566009"/>
                  <a:gd name="connsiteX4" fmla="*/ 217725 w 940604"/>
                  <a:gd name="connsiteY4" fmla="*/ 577328 h 1566009"/>
                  <a:gd name="connsiteX5" fmla="*/ 326267 w 940604"/>
                  <a:gd name="connsiteY5" fmla="*/ 642084 h 1566009"/>
                  <a:gd name="connsiteX6" fmla="*/ 414657 w 940604"/>
                  <a:gd name="connsiteY6" fmla="*/ 714908 h 1566009"/>
                  <a:gd name="connsiteX7" fmla="*/ 450376 w 940604"/>
                  <a:gd name="connsiteY7" fmla="*/ 784426 h 1566009"/>
                  <a:gd name="connsiteX8" fmla="*/ 429586 w 940604"/>
                  <a:gd name="connsiteY8" fmla="*/ 858067 h 1566009"/>
                  <a:gd name="connsiteX9" fmla="*/ 341194 w 940604"/>
                  <a:gd name="connsiteY9" fmla="*/ 934552 h 1566009"/>
                  <a:gd name="connsiteX10" fmla="*/ 177421 w 940604"/>
                  <a:gd name="connsiteY10" fmla="*/ 1030086 h 1566009"/>
                  <a:gd name="connsiteX11" fmla="*/ 64116 w 940604"/>
                  <a:gd name="connsiteY11" fmla="*/ 1164821 h 1566009"/>
                  <a:gd name="connsiteX12" fmla="*/ 27296 w 940604"/>
                  <a:gd name="connsiteY12" fmla="*/ 1343984 h 1566009"/>
                  <a:gd name="connsiteX13" fmla="*/ 34440 w 940604"/>
                  <a:gd name="connsiteY13" fmla="*/ 1561247 h 1566009"/>
                  <a:gd name="connsiteX14" fmla="*/ 928048 w 940604"/>
                  <a:gd name="connsiteY14" fmla="*/ 1566009 h 1566009"/>
                  <a:gd name="connsiteX15" fmla="*/ 928048 w 940604"/>
                  <a:gd name="connsiteY15" fmla="*/ 1384928 h 1566009"/>
                  <a:gd name="connsiteX16" fmla="*/ 928048 w 940604"/>
                  <a:gd name="connsiteY16" fmla="*/ 1248450 h 1566009"/>
                  <a:gd name="connsiteX17" fmla="*/ 922931 w 940604"/>
                  <a:gd name="connsiteY17" fmla="*/ 1247775 h 1566009"/>
                  <a:gd name="connsiteX18" fmla="*/ 852665 w 940604"/>
                  <a:gd name="connsiteY18" fmla="*/ 1113074 h 1566009"/>
                  <a:gd name="connsiteX19" fmla="*/ 750627 w 940604"/>
                  <a:gd name="connsiteY19" fmla="*/ 1016438 h 1566009"/>
                  <a:gd name="connsiteX20" fmla="*/ 627797 w 940604"/>
                  <a:gd name="connsiteY20" fmla="*/ 948199 h 1566009"/>
                  <a:gd name="connsiteX21" fmla="*/ 532263 w 940604"/>
                  <a:gd name="connsiteY21" fmla="*/ 879960 h 1566009"/>
                  <a:gd name="connsiteX22" fmla="*/ 504967 w 940604"/>
                  <a:gd name="connsiteY22" fmla="*/ 770778 h 1566009"/>
                  <a:gd name="connsiteX23" fmla="*/ 573206 w 940604"/>
                  <a:gd name="connsiteY23" fmla="*/ 661596 h 1566009"/>
                  <a:gd name="connsiteX24" fmla="*/ 680646 w 940604"/>
                  <a:gd name="connsiteY24" fmla="*/ 582732 h 1566009"/>
                  <a:gd name="connsiteX25" fmla="*/ 818866 w 940604"/>
                  <a:gd name="connsiteY25" fmla="*/ 470528 h 1566009"/>
                  <a:gd name="connsiteX26" fmla="*/ 891975 w 940604"/>
                  <a:gd name="connsiteY26" fmla="*/ 369094 h 1566009"/>
                  <a:gd name="connsiteX27" fmla="*/ 935830 w 940604"/>
                  <a:gd name="connsiteY27" fmla="*/ 234393 h 1566009"/>
                  <a:gd name="connsiteX28" fmla="*/ 935192 w 940604"/>
                  <a:gd name="connsiteY28" fmla="*/ 0 h 1566009"/>
                  <a:gd name="connsiteX29" fmla="*/ 0 w 940604"/>
                  <a:gd name="connsiteY29" fmla="*/ 6504 h 1566009"/>
                  <a:gd name="connsiteX0" fmla="*/ 0 w 931079"/>
                  <a:gd name="connsiteY0" fmla="*/ 6504 h 1566009"/>
                  <a:gd name="connsiteX1" fmla="*/ 17771 w 931079"/>
                  <a:gd name="connsiteY1" fmla="*/ 238516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0 w 931079"/>
                  <a:gd name="connsiteY0" fmla="*/ 6504 h 1566009"/>
                  <a:gd name="connsiteX1" fmla="*/ 10628 w 931079"/>
                  <a:gd name="connsiteY1" fmla="*/ 250423 h 1566009"/>
                  <a:gd name="connsiteX2" fmla="*/ 45066 w 931079"/>
                  <a:gd name="connsiteY2" fmla="*/ 347698 h 1566009"/>
                  <a:gd name="connsiteX3" fmla="*/ 113305 w 931079"/>
                  <a:gd name="connsiteY3" fmla="*/ 470528 h 1566009"/>
                  <a:gd name="connsiteX4" fmla="*/ 208200 w 931079"/>
                  <a:gd name="connsiteY4" fmla="*/ 577328 h 1566009"/>
                  <a:gd name="connsiteX5" fmla="*/ 316742 w 931079"/>
                  <a:gd name="connsiteY5" fmla="*/ 642084 h 1566009"/>
                  <a:gd name="connsiteX6" fmla="*/ 405132 w 931079"/>
                  <a:gd name="connsiteY6" fmla="*/ 714908 h 1566009"/>
                  <a:gd name="connsiteX7" fmla="*/ 440851 w 931079"/>
                  <a:gd name="connsiteY7" fmla="*/ 784426 h 1566009"/>
                  <a:gd name="connsiteX8" fmla="*/ 420061 w 931079"/>
                  <a:gd name="connsiteY8" fmla="*/ 858067 h 1566009"/>
                  <a:gd name="connsiteX9" fmla="*/ 331669 w 931079"/>
                  <a:gd name="connsiteY9" fmla="*/ 934552 h 1566009"/>
                  <a:gd name="connsiteX10" fmla="*/ 167896 w 931079"/>
                  <a:gd name="connsiteY10" fmla="*/ 1030086 h 1566009"/>
                  <a:gd name="connsiteX11" fmla="*/ 54591 w 931079"/>
                  <a:gd name="connsiteY11" fmla="*/ 1164821 h 1566009"/>
                  <a:gd name="connsiteX12" fmla="*/ 17771 w 931079"/>
                  <a:gd name="connsiteY12" fmla="*/ 1343984 h 1566009"/>
                  <a:gd name="connsiteX13" fmla="*/ 24915 w 931079"/>
                  <a:gd name="connsiteY13" fmla="*/ 1561247 h 1566009"/>
                  <a:gd name="connsiteX14" fmla="*/ 918523 w 931079"/>
                  <a:gd name="connsiteY14" fmla="*/ 1566009 h 1566009"/>
                  <a:gd name="connsiteX15" fmla="*/ 918523 w 931079"/>
                  <a:gd name="connsiteY15" fmla="*/ 1384928 h 1566009"/>
                  <a:gd name="connsiteX16" fmla="*/ 918523 w 931079"/>
                  <a:gd name="connsiteY16" fmla="*/ 1248450 h 1566009"/>
                  <a:gd name="connsiteX17" fmla="*/ 913406 w 931079"/>
                  <a:gd name="connsiteY17" fmla="*/ 1247775 h 1566009"/>
                  <a:gd name="connsiteX18" fmla="*/ 843140 w 931079"/>
                  <a:gd name="connsiteY18" fmla="*/ 1113074 h 1566009"/>
                  <a:gd name="connsiteX19" fmla="*/ 741102 w 931079"/>
                  <a:gd name="connsiteY19" fmla="*/ 1016438 h 1566009"/>
                  <a:gd name="connsiteX20" fmla="*/ 618272 w 931079"/>
                  <a:gd name="connsiteY20" fmla="*/ 948199 h 1566009"/>
                  <a:gd name="connsiteX21" fmla="*/ 522738 w 931079"/>
                  <a:gd name="connsiteY21" fmla="*/ 879960 h 1566009"/>
                  <a:gd name="connsiteX22" fmla="*/ 495442 w 931079"/>
                  <a:gd name="connsiteY22" fmla="*/ 770778 h 1566009"/>
                  <a:gd name="connsiteX23" fmla="*/ 563681 w 931079"/>
                  <a:gd name="connsiteY23" fmla="*/ 661596 h 1566009"/>
                  <a:gd name="connsiteX24" fmla="*/ 671121 w 931079"/>
                  <a:gd name="connsiteY24" fmla="*/ 582732 h 1566009"/>
                  <a:gd name="connsiteX25" fmla="*/ 809341 w 931079"/>
                  <a:gd name="connsiteY25" fmla="*/ 470528 h 1566009"/>
                  <a:gd name="connsiteX26" fmla="*/ 882450 w 931079"/>
                  <a:gd name="connsiteY26" fmla="*/ 369094 h 1566009"/>
                  <a:gd name="connsiteX27" fmla="*/ 926305 w 931079"/>
                  <a:gd name="connsiteY27" fmla="*/ 234393 h 1566009"/>
                  <a:gd name="connsiteX28" fmla="*/ 925667 w 931079"/>
                  <a:gd name="connsiteY28" fmla="*/ 0 h 1566009"/>
                  <a:gd name="connsiteX29" fmla="*/ 0 w 931079"/>
                  <a:gd name="connsiteY29" fmla="*/ 6504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745 w 922299"/>
                  <a:gd name="connsiteY29"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2131 w 922299"/>
                  <a:gd name="connsiteY29" fmla="*/ 7144 h 1566009"/>
                  <a:gd name="connsiteX30" fmla="*/ 745 w 922299"/>
                  <a:gd name="connsiteY30" fmla="*/ 8885 h 1566009"/>
                  <a:gd name="connsiteX0" fmla="*/ 745 w 922299"/>
                  <a:gd name="connsiteY0" fmla="*/ 8885 h 1566009"/>
                  <a:gd name="connsiteX1" fmla="*/ 1848 w 922299"/>
                  <a:gd name="connsiteY1" fmla="*/ 250423 h 1566009"/>
                  <a:gd name="connsiteX2" fmla="*/ 36286 w 922299"/>
                  <a:gd name="connsiteY2" fmla="*/ 347698 h 1566009"/>
                  <a:gd name="connsiteX3" fmla="*/ 104525 w 922299"/>
                  <a:gd name="connsiteY3" fmla="*/ 470528 h 1566009"/>
                  <a:gd name="connsiteX4" fmla="*/ 199420 w 922299"/>
                  <a:gd name="connsiteY4" fmla="*/ 577328 h 1566009"/>
                  <a:gd name="connsiteX5" fmla="*/ 307962 w 922299"/>
                  <a:gd name="connsiteY5" fmla="*/ 642084 h 1566009"/>
                  <a:gd name="connsiteX6" fmla="*/ 396352 w 922299"/>
                  <a:gd name="connsiteY6" fmla="*/ 714908 h 1566009"/>
                  <a:gd name="connsiteX7" fmla="*/ 432071 w 922299"/>
                  <a:gd name="connsiteY7" fmla="*/ 784426 h 1566009"/>
                  <a:gd name="connsiteX8" fmla="*/ 411281 w 922299"/>
                  <a:gd name="connsiteY8" fmla="*/ 858067 h 1566009"/>
                  <a:gd name="connsiteX9" fmla="*/ 322889 w 922299"/>
                  <a:gd name="connsiteY9" fmla="*/ 934552 h 1566009"/>
                  <a:gd name="connsiteX10" fmla="*/ 159116 w 922299"/>
                  <a:gd name="connsiteY10" fmla="*/ 1030086 h 1566009"/>
                  <a:gd name="connsiteX11" fmla="*/ 45811 w 922299"/>
                  <a:gd name="connsiteY11" fmla="*/ 1164821 h 1566009"/>
                  <a:gd name="connsiteX12" fmla="*/ 8991 w 922299"/>
                  <a:gd name="connsiteY12" fmla="*/ 1343984 h 1566009"/>
                  <a:gd name="connsiteX13" fmla="*/ 16135 w 922299"/>
                  <a:gd name="connsiteY13" fmla="*/ 1561247 h 1566009"/>
                  <a:gd name="connsiteX14" fmla="*/ 909743 w 922299"/>
                  <a:gd name="connsiteY14" fmla="*/ 1566009 h 1566009"/>
                  <a:gd name="connsiteX15" fmla="*/ 909743 w 922299"/>
                  <a:gd name="connsiteY15" fmla="*/ 1384928 h 1566009"/>
                  <a:gd name="connsiteX16" fmla="*/ 909743 w 922299"/>
                  <a:gd name="connsiteY16" fmla="*/ 1248450 h 1566009"/>
                  <a:gd name="connsiteX17" fmla="*/ 904626 w 922299"/>
                  <a:gd name="connsiteY17" fmla="*/ 1247775 h 1566009"/>
                  <a:gd name="connsiteX18" fmla="*/ 834360 w 922299"/>
                  <a:gd name="connsiteY18" fmla="*/ 1113074 h 1566009"/>
                  <a:gd name="connsiteX19" fmla="*/ 732322 w 922299"/>
                  <a:gd name="connsiteY19" fmla="*/ 1016438 h 1566009"/>
                  <a:gd name="connsiteX20" fmla="*/ 609492 w 922299"/>
                  <a:gd name="connsiteY20" fmla="*/ 948199 h 1566009"/>
                  <a:gd name="connsiteX21" fmla="*/ 513958 w 922299"/>
                  <a:gd name="connsiteY21" fmla="*/ 879960 h 1566009"/>
                  <a:gd name="connsiteX22" fmla="*/ 486662 w 922299"/>
                  <a:gd name="connsiteY22" fmla="*/ 770778 h 1566009"/>
                  <a:gd name="connsiteX23" fmla="*/ 554901 w 922299"/>
                  <a:gd name="connsiteY23" fmla="*/ 661596 h 1566009"/>
                  <a:gd name="connsiteX24" fmla="*/ 662341 w 922299"/>
                  <a:gd name="connsiteY24" fmla="*/ 582732 h 1566009"/>
                  <a:gd name="connsiteX25" fmla="*/ 800561 w 922299"/>
                  <a:gd name="connsiteY25" fmla="*/ 470528 h 1566009"/>
                  <a:gd name="connsiteX26" fmla="*/ 873670 w 922299"/>
                  <a:gd name="connsiteY26" fmla="*/ 369094 h 1566009"/>
                  <a:gd name="connsiteX27" fmla="*/ 917525 w 922299"/>
                  <a:gd name="connsiteY27" fmla="*/ 234393 h 1566009"/>
                  <a:gd name="connsiteX28" fmla="*/ 916887 w 922299"/>
                  <a:gd name="connsiteY28" fmla="*/ 0 h 1566009"/>
                  <a:gd name="connsiteX29" fmla="*/ 4512 w 922299"/>
                  <a:gd name="connsiteY29" fmla="*/ 9525 h 1566009"/>
                  <a:gd name="connsiteX30" fmla="*/ 745 w 922299"/>
                  <a:gd name="connsiteY30" fmla="*/ 8885 h 1566009"/>
                  <a:gd name="connsiteX0" fmla="*/ 0 w 928698"/>
                  <a:gd name="connsiteY0" fmla="*/ 8885 h 1566009"/>
                  <a:gd name="connsiteX1" fmla="*/ 8247 w 928698"/>
                  <a:gd name="connsiteY1" fmla="*/ 250423 h 1566009"/>
                  <a:gd name="connsiteX2" fmla="*/ 42685 w 928698"/>
                  <a:gd name="connsiteY2" fmla="*/ 347698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70528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8698"/>
                  <a:gd name="connsiteY0" fmla="*/ 8885 h 1566009"/>
                  <a:gd name="connsiteX1" fmla="*/ 8247 w 928698"/>
                  <a:gd name="connsiteY1" fmla="*/ 250423 h 1566009"/>
                  <a:gd name="connsiteX2" fmla="*/ 42685 w 928698"/>
                  <a:gd name="connsiteY2" fmla="*/ 361986 h 1566009"/>
                  <a:gd name="connsiteX3" fmla="*/ 110924 w 928698"/>
                  <a:gd name="connsiteY3" fmla="*/ 484815 h 1566009"/>
                  <a:gd name="connsiteX4" fmla="*/ 205819 w 928698"/>
                  <a:gd name="connsiteY4" fmla="*/ 577328 h 1566009"/>
                  <a:gd name="connsiteX5" fmla="*/ 314361 w 928698"/>
                  <a:gd name="connsiteY5" fmla="*/ 642084 h 1566009"/>
                  <a:gd name="connsiteX6" fmla="*/ 402751 w 928698"/>
                  <a:gd name="connsiteY6" fmla="*/ 714908 h 1566009"/>
                  <a:gd name="connsiteX7" fmla="*/ 438470 w 928698"/>
                  <a:gd name="connsiteY7" fmla="*/ 784426 h 1566009"/>
                  <a:gd name="connsiteX8" fmla="*/ 417680 w 928698"/>
                  <a:gd name="connsiteY8" fmla="*/ 858067 h 1566009"/>
                  <a:gd name="connsiteX9" fmla="*/ 329288 w 928698"/>
                  <a:gd name="connsiteY9" fmla="*/ 934552 h 1566009"/>
                  <a:gd name="connsiteX10" fmla="*/ 165515 w 928698"/>
                  <a:gd name="connsiteY10" fmla="*/ 1030086 h 1566009"/>
                  <a:gd name="connsiteX11" fmla="*/ 52210 w 928698"/>
                  <a:gd name="connsiteY11" fmla="*/ 1164821 h 1566009"/>
                  <a:gd name="connsiteX12" fmla="*/ 15390 w 928698"/>
                  <a:gd name="connsiteY12" fmla="*/ 1343984 h 1566009"/>
                  <a:gd name="connsiteX13" fmla="*/ 22534 w 928698"/>
                  <a:gd name="connsiteY13" fmla="*/ 1561247 h 1566009"/>
                  <a:gd name="connsiteX14" fmla="*/ 916142 w 928698"/>
                  <a:gd name="connsiteY14" fmla="*/ 1566009 h 1566009"/>
                  <a:gd name="connsiteX15" fmla="*/ 916142 w 928698"/>
                  <a:gd name="connsiteY15" fmla="*/ 1384928 h 1566009"/>
                  <a:gd name="connsiteX16" fmla="*/ 916142 w 928698"/>
                  <a:gd name="connsiteY16" fmla="*/ 1248450 h 1566009"/>
                  <a:gd name="connsiteX17" fmla="*/ 911025 w 928698"/>
                  <a:gd name="connsiteY17" fmla="*/ 1247775 h 1566009"/>
                  <a:gd name="connsiteX18" fmla="*/ 840759 w 928698"/>
                  <a:gd name="connsiteY18" fmla="*/ 1113074 h 1566009"/>
                  <a:gd name="connsiteX19" fmla="*/ 738721 w 928698"/>
                  <a:gd name="connsiteY19" fmla="*/ 1016438 h 1566009"/>
                  <a:gd name="connsiteX20" fmla="*/ 615891 w 928698"/>
                  <a:gd name="connsiteY20" fmla="*/ 948199 h 1566009"/>
                  <a:gd name="connsiteX21" fmla="*/ 520357 w 928698"/>
                  <a:gd name="connsiteY21" fmla="*/ 879960 h 1566009"/>
                  <a:gd name="connsiteX22" fmla="*/ 493061 w 928698"/>
                  <a:gd name="connsiteY22" fmla="*/ 770778 h 1566009"/>
                  <a:gd name="connsiteX23" fmla="*/ 561300 w 928698"/>
                  <a:gd name="connsiteY23" fmla="*/ 661596 h 1566009"/>
                  <a:gd name="connsiteX24" fmla="*/ 668740 w 928698"/>
                  <a:gd name="connsiteY24" fmla="*/ 582732 h 1566009"/>
                  <a:gd name="connsiteX25" fmla="*/ 806960 w 928698"/>
                  <a:gd name="connsiteY25" fmla="*/ 470528 h 1566009"/>
                  <a:gd name="connsiteX26" fmla="*/ 880069 w 928698"/>
                  <a:gd name="connsiteY26" fmla="*/ 369094 h 1566009"/>
                  <a:gd name="connsiteX27" fmla="*/ 923924 w 928698"/>
                  <a:gd name="connsiteY27" fmla="*/ 234393 h 1566009"/>
                  <a:gd name="connsiteX28" fmla="*/ 923286 w 928698"/>
                  <a:gd name="connsiteY28" fmla="*/ 0 h 1566009"/>
                  <a:gd name="connsiteX29" fmla="*/ 10911 w 928698"/>
                  <a:gd name="connsiteY29" fmla="*/ 9525 h 1566009"/>
                  <a:gd name="connsiteX30" fmla="*/ 0 w 928698"/>
                  <a:gd name="connsiteY30" fmla="*/ 8885 h 1566009"/>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911025 w 927049"/>
                  <a:gd name="connsiteY17" fmla="*/ 1240631 h 1558865"/>
                  <a:gd name="connsiteX18" fmla="*/ 840759 w 927049"/>
                  <a:gd name="connsiteY18" fmla="*/ 1105930 h 1558865"/>
                  <a:gd name="connsiteX19" fmla="*/ 738721 w 927049"/>
                  <a:gd name="connsiteY19" fmla="*/ 1009294 h 1558865"/>
                  <a:gd name="connsiteX20" fmla="*/ 615891 w 927049"/>
                  <a:gd name="connsiteY20" fmla="*/ 941055 h 1558865"/>
                  <a:gd name="connsiteX21" fmla="*/ 520357 w 927049"/>
                  <a:gd name="connsiteY21" fmla="*/ 872816 h 1558865"/>
                  <a:gd name="connsiteX22" fmla="*/ 493061 w 927049"/>
                  <a:gd name="connsiteY22" fmla="*/ 763634 h 1558865"/>
                  <a:gd name="connsiteX23" fmla="*/ 561300 w 927049"/>
                  <a:gd name="connsiteY23" fmla="*/ 654452 h 1558865"/>
                  <a:gd name="connsiteX24" fmla="*/ 668740 w 927049"/>
                  <a:gd name="connsiteY24" fmla="*/ 575588 h 1558865"/>
                  <a:gd name="connsiteX25" fmla="*/ 806960 w 927049"/>
                  <a:gd name="connsiteY25" fmla="*/ 463384 h 1558865"/>
                  <a:gd name="connsiteX26" fmla="*/ 880069 w 927049"/>
                  <a:gd name="connsiteY26" fmla="*/ 361950 h 1558865"/>
                  <a:gd name="connsiteX27" fmla="*/ 923924 w 927049"/>
                  <a:gd name="connsiteY27" fmla="*/ 227249 h 1558865"/>
                  <a:gd name="connsiteX28" fmla="*/ 920904 w 927049"/>
                  <a:gd name="connsiteY28" fmla="*/ 0 h 1558865"/>
                  <a:gd name="connsiteX29" fmla="*/ 10911 w 927049"/>
                  <a:gd name="connsiteY29" fmla="*/ 2381 h 1558865"/>
                  <a:gd name="connsiteX30" fmla="*/ 0 w 927049"/>
                  <a:gd name="connsiteY30"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16142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 name="connsiteX0" fmla="*/ 0 w 927049"/>
                  <a:gd name="connsiteY0" fmla="*/ 1741 h 1558865"/>
                  <a:gd name="connsiteX1" fmla="*/ 8247 w 927049"/>
                  <a:gd name="connsiteY1" fmla="*/ 243279 h 1558865"/>
                  <a:gd name="connsiteX2" fmla="*/ 42685 w 927049"/>
                  <a:gd name="connsiteY2" fmla="*/ 354842 h 1558865"/>
                  <a:gd name="connsiteX3" fmla="*/ 110924 w 927049"/>
                  <a:gd name="connsiteY3" fmla="*/ 477671 h 1558865"/>
                  <a:gd name="connsiteX4" fmla="*/ 205819 w 927049"/>
                  <a:gd name="connsiteY4" fmla="*/ 570184 h 1558865"/>
                  <a:gd name="connsiteX5" fmla="*/ 314361 w 927049"/>
                  <a:gd name="connsiteY5" fmla="*/ 634940 h 1558865"/>
                  <a:gd name="connsiteX6" fmla="*/ 402751 w 927049"/>
                  <a:gd name="connsiteY6" fmla="*/ 707764 h 1558865"/>
                  <a:gd name="connsiteX7" fmla="*/ 438470 w 927049"/>
                  <a:gd name="connsiteY7" fmla="*/ 777282 h 1558865"/>
                  <a:gd name="connsiteX8" fmla="*/ 417680 w 927049"/>
                  <a:gd name="connsiteY8" fmla="*/ 850923 h 1558865"/>
                  <a:gd name="connsiteX9" fmla="*/ 329288 w 927049"/>
                  <a:gd name="connsiteY9" fmla="*/ 927408 h 1558865"/>
                  <a:gd name="connsiteX10" fmla="*/ 165515 w 927049"/>
                  <a:gd name="connsiteY10" fmla="*/ 1022942 h 1558865"/>
                  <a:gd name="connsiteX11" fmla="*/ 52210 w 927049"/>
                  <a:gd name="connsiteY11" fmla="*/ 1157677 h 1558865"/>
                  <a:gd name="connsiteX12" fmla="*/ 15390 w 927049"/>
                  <a:gd name="connsiteY12" fmla="*/ 1336840 h 1558865"/>
                  <a:gd name="connsiteX13" fmla="*/ 22534 w 927049"/>
                  <a:gd name="connsiteY13" fmla="*/ 1554103 h 1558865"/>
                  <a:gd name="connsiteX14" fmla="*/ 916142 w 927049"/>
                  <a:gd name="connsiteY14" fmla="*/ 1558865 h 1558865"/>
                  <a:gd name="connsiteX15" fmla="*/ 916142 w 927049"/>
                  <a:gd name="connsiteY15" fmla="*/ 1377784 h 1558865"/>
                  <a:gd name="connsiteX16" fmla="*/ 904236 w 927049"/>
                  <a:gd name="connsiteY16" fmla="*/ 1241306 h 1558865"/>
                  <a:gd name="connsiteX17" fmla="*/ 840759 w 927049"/>
                  <a:gd name="connsiteY17" fmla="*/ 1105930 h 1558865"/>
                  <a:gd name="connsiteX18" fmla="*/ 738721 w 927049"/>
                  <a:gd name="connsiteY18" fmla="*/ 1009294 h 1558865"/>
                  <a:gd name="connsiteX19" fmla="*/ 615891 w 927049"/>
                  <a:gd name="connsiteY19" fmla="*/ 941055 h 1558865"/>
                  <a:gd name="connsiteX20" fmla="*/ 520357 w 927049"/>
                  <a:gd name="connsiteY20" fmla="*/ 872816 h 1558865"/>
                  <a:gd name="connsiteX21" fmla="*/ 493061 w 927049"/>
                  <a:gd name="connsiteY21" fmla="*/ 763634 h 1558865"/>
                  <a:gd name="connsiteX22" fmla="*/ 561300 w 927049"/>
                  <a:gd name="connsiteY22" fmla="*/ 654452 h 1558865"/>
                  <a:gd name="connsiteX23" fmla="*/ 668740 w 927049"/>
                  <a:gd name="connsiteY23" fmla="*/ 575588 h 1558865"/>
                  <a:gd name="connsiteX24" fmla="*/ 806960 w 927049"/>
                  <a:gd name="connsiteY24" fmla="*/ 463384 h 1558865"/>
                  <a:gd name="connsiteX25" fmla="*/ 880069 w 927049"/>
                  <a:gd name="connsiteY25" fmla="*/ 361950 h 1558865"/>
                  <a:gd name="connsiteX26" fmla="*/ 923924 w 927049"/>
                  <a:gd name="connsiteY26" fmla="*/ 227249 h 1558865"/>
                  <a:gd name="connsiteX27" fmla="*/ 920904 w 927049"/>
                  <a:gd name="connsiteY27" fmla="*/ 0 h 1558865"/>
                  <a:gd name="connsiteX28" fmla="*/ 10911 w 927049"/>
                  <a:gd name="connsiteY28" fmla="*/ 2381 h 1558865"/>
                  <a:gd name="connsiteX29" fmla="*/ 0 w 927049"/>
                  <a:gd name="connsiteY29" fmla="*/ 1741 h 155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7049" h="1558865">
                    <a:moveTo>
                      <a:pt x="0" y="1741"/>
                    </a:moveTo>
                    <a:cubicBezTo>
                      <a:pt x="5924" y="79078"/>
                      <a:pt x="1133" y="184429"/>
                      <a:pt x="8247" y="243279"/>
                    </a:cubicBezTo>
                    <a:cubicBezTo>
                      <a:pt x="15361" y="302129"/>
                      <a:pt x="25572" y="315777"/>
                      <a:pt x="42685" y="354842"/>
                    </a:cubicBezTo>
                    <a:cubicBezTo>
                      <a:pt x="59798" y="393907"/>
                      <a:pt x="83735" y="441781"/>
                      <a:pt x="110924" y="477671"/>
                    </a:cubicBezTo>
                    <a:cubicBezTo>
                      <a:pt x="138113" y="513561"/>
                      <a:pt x="171913" y="543973"/>
                      <a:pt x="205819" y="570184"/>
                    </a:cubicBezTo>
                    <a:cubicBezTo>
                      <a:pt x="239725" y="596396"/>
                      <a:pt x="281539" y="612010"/>
                      <a:pt x="314361" y="634940"/>
                    </a:cubicBezTo>
                    <a:cubicBezTo>
                      <a:pt x="347183" y="657870"/>
                      <a:pt x="382066" y="684040"/>
                      <a:pt x="402751" y="707764"/>
                    </a:cubicBezTo>
                    <a:cubicBezTo>
                      <a:pt x="423436" y="731488"/>
                      <a:pt x="435982" y="753422"/>
                      <a:pt x="438470" y="777282"/>
                    </a:cubicBezTo>
                    <a:cubicBezTo>
                      <a:pt x="440958" y="801142"/>
                      <a:pt x="435877" y="825902"/>
                      <a:pt x="417680" y="850923"/>
                    </a:cubicBezTo>
                    <a:cubicBezTo>
                      <a:pt x="399483" y="875944"/>
                      <a:pt x="371315" y="898738"/>
                      <a:pt x="329288" y="927408"/>
                    </a:cubicBezTo>
                    <a:cubicBezTo>
                      <a:pt x="287261" y="956078"/>
                      <a:pt x="211695" y="984564"/>
                      <a:pt x="165515" y="1022942"/>
                    </a:cubicBezTo>
                    <a:cubicBezTo>
                      <a:pt x="119335" y="1061320"/>
                      <a:pt x="77231" y="1105361"/>
                      <a:pt x="52210" y="1157677"/>
                    </a:cubicBezTo>
                    <a:cubicBezTo>
                      <a:pt x="27189" y="1209993"/>
                      <a:pt x="20336" y="1270769"/>
                      <a:pt x="15390" y="1336840"/>
                    </a:cubicBezTo>
                    <a:cubicBezTo>
                      <a:pt x="10444" y="1402911"/>
                      <a:pt x="15284" y="1500430"/>
                      <a:pt x="22534" y="1554103"/>
                    </a:cubicBezTo>
                    <a:lnTo>
                      <a:pt x="916142" y="1558865"/>
                    </a:lnTo>
                    <a:cubicBezTo>
                      <a:pt x="918629" y="1457644"/>
                      <a:pt x="918126" y="1430710"/>
                      <a:pt x="916142" y="1377784"/>
                    </a:cubicBezTo>
                    <a:cubicBezTo>
                      <a:pt x="914158" y="1324858"/>
                      <a:pt x="916800" y="1286615"/>
                      <a:pt x="904236" y="1241306"/>
                    </a:cubicBezTo>
                    <a:cubicBezTo>
                      <a:pt x="891672" y="1195997"/>
                      <a:pt x="868345" y="1144599"/>
                      <a:pt x="840759" y="1105930"/>
                    </a:cubicBezTo>
                    <a:cubicBezTo>
                      <a:pt x="813173" y="1067261"/>
                      <a:pt x="776199" y="1036773"/>
                      <a:pt x="738721" y="1009294"/>
                    </a:cubicBezTo>
                    <a:cubicBezTo>
                      <a:pt x="701243" y="981815"/>
                      <a:pt x="652285" y="963801"/>
                      <a:pt x="615891" y="941055"/>
                    </a:cubicBezTo>
                    <a:cubicBezTo>
                      <a:pt x="579497" y="918309"/>
                      <a:pt x="540829" y="902386"/>
                      <a:pt x="520357" y="872816"/>
                    </a:cubicBezTo>
                    <a:cubicBezTo>
                      <a:pt x="499885" y="843246"/>
                      <a:pt x="486237" y="800028"/>
                      <a:pt x="493061" y="763634"/>
                    </a:cubicBezTo>
                    <a:cubicBezTo>
                      <a:pt x="499885" y="727240"/>
                      <a:pt x="532020" y="685793"/>
                      <a:pt x="561300" y="654452"/>
                    </a:cubicBezTo>
                    <a:cubicBezTo>
                      <a:pt x="590580" y="623111"/>
                      <a:pt x="627797" y="607433"/>
                      <a:pt x="668740" y="575588"/>
                    </a:cubicBezTo>
                    <a:cubicBezTo>
                      <a:pt x="709683" y="543743"/>
                      <a:pt x="771739" y="498990"/>
                      <a:pt x="806960" y="463384"/>
                    </a:cubicBezTo>
                    <a:cubicBezTo>
                      <a:pt x="842182" y="427778"/>
                      <a:pt x="861766" y="401306"/>
                      <a:pt x="880069" y="361950"/>
                    </a:cubicBezTo>
                    <a:cubicBezTo>
                      <a:pt x="898372" y="322594"/>
                      <a:pt x="915531" y="286383"/>
                      <a:pt x="923924" y="227249"/>
                    </a:cubicBezTo>
                    <a:cubicBezTo>
                      <a:pt x="923711" y="146737"/>
                      <a:pt x="932810" y="140375"/>
                      <a:pt x="920904" y="0"/>
                    </a:cubicBezTo>
                    <a:lnTo>
                      <a:pt x="10911" y="2381"/>
                    </a:lnTo>
                    <a:lnTo>
                      <a:pt x="0" y="1741"/>
                    </a:lnTo>
                    <a:close/>
                  </a:path>
                </a:pathLst>
              </a:custGeom>
              <a:noFill/>
              <a:ln w="127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grpSp>
      <p:grpSp>
        <p:nvGrpSpPr>
          <p:cNvPr id="58" name="Gruppe 57"/>
          <p:cNvGrpSpPr/>
          <p:nvPr/>
        </p:nvGrpSpPr>
        <p:grpSpPr>
          <a:xfrm>
            <a:off x="8089517" y="6049989"/>
            <a:ext cx="506208" cy="740320"/>
            <a:chOff x="7633333" y="4880645"/>
            <a:chExt cx="506208" cy="740320"/>
          </a:xfrm>
        </p:grpSpPr>
        <p:sp>
          <p:nvSpPr>
            <p:cNvPr id="59" name="Rektangel 58"/>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60" name="Gruppe 59"/>
            <p:cNvGrpSpPr/>
            <p:nvPr/>
          </p:nvGrpSpPr>
          <p:grpSpPr>
            <a:xfrm>
              <a:off x="7663810" y="5111029"/>
              <a:ext cx="445253" cy="373349"/>
              <a:chOff x="7374328" y="5723244"/>
              <a:chExt cx="445253" cy="373349"/>
            </a:xfrm>
            <a:solidFill>
              <a:schemeClr val="bg1"/>
            </a:solidFill>
          </p:grpSpPr>
          <p:sp>
            <p:nvSpPr>
              <p:cNvPr id="61" name="Tekstboks 60"/>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6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grpSp>
        <p:nvGrpSpPr>
          <p:cNvPr id="53" name="Gruppe 52"/>
          <p:cNvGrpSpPr/>
          <p:nvPr/>
        </p:nvGrpSpPr>
        <p:grpSpPr>
          <a:xfrm>
            <a:off x="8111359" y="6061422"/>
            <a:ext cx="506208" cy="740320"/>
            <a:chOff x="7633333" y="4880645"/>
            <a:chExt cx="506208" cy="740320"/>
          </a:xfrm>
        </p:grpSpPr>
        <p:sp>
          <p:nvSpPr>
            <p:cNvPr id="54" name="Rektangel 53"/>
            <p:cNvSpPr/>
            <p:nvPr/>
          </p:nvSpPr>
          <p:spPr>
            <a:xfrm>
              <a:off x="7633333" y="4880645"/>
              <a:ext cx="506208" cy="74032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latin typeface="Arial" panose="020B0604020202020204" pitchFamily="34" charset="0"/>
                <a:cs typeface="Arial" panose="020B0604020202020204" pitchFamily="34" charset="0"/>
              </a:endParaRPr>
            </a:p>
          </p:txBody>
        </p:sp>
        <p:grpSp>
          <p:nvGrpSpPr>
            <p:cNvPr id="55" name="Gruppe 54"/>
            <p:cNvGrpSpPr/>
            <p:nvPr/>
          </p:nvGrpSpPr>
          <p:grpSpPr>
            <a:xfrm>
              <a:off x="7663810" y="5111029"/>
              <a:ext cx="445253" cy="373349"/>
              <a:chOff x="7374328" y="5723244"/>
              <a:chExt cx="445253" cy="373349"/>
            </a:xfrm>
            <a:solidFill>
              <a:schemeClr val="bg1"/>
            </a:solidFill>
          </p:grpSpPr>
          <p:sp>
            <p:nvSpPr>
              <p:cNvPr id="56" name="Tekstboks 55"/>
              <p:cNvSpPr txBox="1"/>
              <p:nvPr/>
            </p:nvSpPr>
            <p:spPr>
              <a:xfrm rot="19818034">
                <a:off x="7445214" y="5872061"/>
                <a:ext cx="358707" cy="184666"/>
              </a:xfrm>
              <a:prstGeom prst="rect">
                <a:avLst/>
              </a:prstGeom>
              <a:grpFill/>
            </p:spPr>
            <p:txBody>
              <a:bodyPr wrap="square" rtlCol="0">
                <a:spAutoFit/>
              </a:bodyPr>
              <a:lstStyle/>
              <a:p>
                <a:r>
                  <a:rPr lang="da-DK" sz="600" dirty="0" err="1">
                    <a:latin typeface="Arial" panose="020B0604020202020204" pitchFamily="34" charset="0"/>
                    <a:cs typeface="Arial" panose="020B0604020202020204" pitchFamily="34" charset="0"/>
                  </a:rPr>
                  <a:t>Click</a:t>
                </a:r>
                <a:endParaRPr lang="da-DK" sz="600" dirty="0">
                  <a:latin typeface="Arial" panose="020B0604020202020204" pitchFamily="34" charset="0"/>
                  <a:cs typeface="Arial" panose="020B0604020202020204" pitchFamily="34" charset="0"/>
                </a:endParaRPr>
              </a:p>
            </p:txBody>
          </p:sp>
          <p:pic>
            <p:nvPicPr>
              <p:cNvPr id="5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grpFill/>
              <a:ln>
                <a:noFill/>
              </a:ln>
              <a:extLst>
                <a:ext uri="{91240B29-F687-4F45-9708-019B960494DF}">
                  <a14:hiddenLine xmlns:a14="http://schemas.microsoft.com/office/drawing/2010/main" w="9525">
                    <a:solidFill>
                      <a:schemeClr val="tx1"/>
                    </a:solidFill>
                    <a:miter lim="800000"/>
                    <a:headEnd/>
                    <a:tailEnd/>
                  </a14:hiddenLine>
                </a:ext>
              </a:extLst>
            </p:spPr>
          </p:pic>
        </p:grpSp>
      </p:grpSp>
    </p:spTree>
    <p:extLst>
      <p:ext uri="{BB962C8B-B14F-4D97-AF65-F5344CB8AC3E}">
        <p14:creationId xmlns:p14="http://schemas.microsoft.com/office/powerpoint/2010/main" val="910101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39"/>
                                        </p:tgtEl>
                                        <p:attrNameLst>
                                          <p:attrName>style.visibility</p:attrName>
                                        </p:attrNameLst>
                                      </p:cBhvr>
                                      <p:to>
                                        <p:strVal val="visible"/>
                                      </p:to>
                                    </p:set>
                                  </p:childTnLst>
                                </p:cTn>
                              </p:par>
                              <p:par>
                                <p:cTn id="10" presetID="1" presetClass="entr" presetSubtype="0" fill="hold" nodeType="withEffect">
                                  <p:stCondLst>
                                    <p:cond delay="1500"/>
                                  </p:stCondLst>
                                  <p:childTnLst>
                                    <p:set>
                                      <p:cBhvr>
                                        <p:cTn id="11" dur="1" fill="hold">
                                          <p:stCondLst>
                                            <p:cond delay="0"/>
                                          </p:stCondLst>
                                        </p:cTn>
                                        <p:tgtEl>
                                          <p:spTgt spid="5">
                                            <p:txEl>
                                              <p:pRg st="1" end="1"/>
                                            </p:txEl>
                                          </p:spTgt>
                                        </p:tgtEl>
                                        <p:attrNameLst>
                                          <p:attrName>style.visibility</p:attrName>
                                        </p:attrNameLst>
                                      </p:cBhvr>
                                      <p:to>
                                        <p:strVal val="visible"/>
                                      </p:to>
                                    </p:set>
                                  </p:childTnLst>
                                </p:cTn>
                              </p:par>
                              <p:par>
                                <p:cTn id="12" presetID="1" presetClass="entr" presetSubtype="0" fill="hold" nodeType="withEffect">
                                  <p:stCondLst>
                                    <p:cond delay="1500"/>
                                  </p:st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1500"/>
                            </p:stCondLst>
                            <p:childTnLst>
                              <p:par>
                                <p:cTn id="15" presetID="1" presetClass="entr" presetSubtype="0" fill="hold" nodeType="afterEffect">
                                  <p:stCondLst>
                                    <p:cond delay="0"/>
                                  </p:stCondLst>
                                  <p:childTnLst>
                                    <p:set>
                                      <p:cBhvr>
                                        <p:cTn id="16" dur="1" fill="hold">
                                          <p:stCondLst>
                                            <p:cond delay="0"/>
                                          </p:stCondLst>
                                        </p:cTn>
                                        <p:tgtEl>
                                          <p:spTgt spid="6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nodeType="withEffect">
                                  <p:stCondLst>
                                    <p:cond delay="1500"/>
                                  </p:stCondLst>
                                  <p:childTnLst>
                                    <p:set>
                                      <p:cBhvr>
                                        <p:cTn id="24" dur="1" fill="hold">
                                          <p:stCondLst>
                                            <p:cond delay="0"/>
                                          </p:stCondLst>
                                        </p:cTn>
                                        <p:tgtEl>
                                          <p:spTgt spid="5">
                                            <p:txEl>
                                              <p:pRg st="3" end="3"/>
                                            </p:txEl>
                                          </p:spTgt>
                                        </p:tgtEl>
                                        <p:attrNameLst>
                                          <p:attrName>style.visibility</p:attrName>
                                        </p:attrNameLst>
                                      </p:cBhvr>
                                      <p:to>
                                        <p:strVal val="visible"/>
                                      </p:to>
                                    </p:set>
                                  </p:childTnLst>
                                </p:cTn>
                              </p:par>
                              <p:par>
                                <p:cTn id="25" presetID="1" presetClass="entr" presetSubtype="0" fill="hold" nodeType="withEffect">
                                  <p:stCondLst>
                                    <p:cond delay="1500"/>
                                  </p:stCondLst>
                                  <p:childTnLst>
                                    <p:set>
                                      <p:cBhvr>
                                        <p:cTn id="26" dur="1" fill="hold">
                                          <p:stCondLst>
                                            <p:cond delay="0"/>
                                          </p:stCondLst>
                                        </p:cTn>
                                        <p:tgtEl>
                                          <p:spTgt spid="9"/>
                                        </p:tgtEl>
                                        <p:attrNameLst>
                                          <p:attrName>style.visibility</p:attrName>
                                        </p:attrNameLst>
                                      </p:cBhvr>
                                      <p:to>
                                        <p:strVal val="visible"/>
                                      </p:to>
                                    </p:set>
                                  </p:childTnLst>
                                </p:cTn>
                              </p:par>
                            </p:childTnLst>
                          </p:cTn>
                        </p:par>
                        <p:par>
                          <p:cTn id="27" fill="hold">
                            <p:stCondLst>
                              <p:cond delay="1500"/>
                            </p:stCondLst>
                            <p:childTnLst>
                              <p:par>
                                <p:cTn id="28" presetID="1" presetClass="entr" presetSubtype="0" fill="hold" nodeType="afterEffect">
                                  <p:stCondLst>
                                    <p:cond delay="0"/>
                                  </p:stCondLst>
                                  <p:childTnLst>
                                    <p:set>
                                      <p:cBhvr>
                                        <p:cTn id="29" dur="1" fill="hold">
                                          <p:stCondLst>
                                            <p:cond delay="0"/>
                                          </p:stCondLst>
                                        </p:cTn>
                                        <p:tgtEl>
                                          <p:spTgt spid="63"/>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5">
                                            <p:txEl>
                                              <p:pRg st="4" end="4"/>
                                            </p:txEl>
                                          </p:spTgt>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46"/>
                                        </p:tgtEl>
                                        <p:attrNameLst>
                                          <p:attrName>style.visibility</p:attrName>
                                        </p:attrNameLst>
                                      </p:cBhvr>
                                      <p:to>
                                        <p:strVal val="visible"/>
                                      </p:to>
                                    </p:set>
                                  </p:childTnLst>
                                </p:cTn>
                              </p:par>
                              <p:par>
                                <p:cTn id="36" presetID="1" presetClass="entr" presetSubtype="0" fill="hold" nodeType="withEffect">
                                  <p:stCondLst>
                                    <p:cond delay="1500"/>
                                  </p:stCondLst>
                                  <p:childTnLst>
                                    <p:set>
                                      <p:cBhvr>
                                        <p:cTn id="37" dur="1" fill="hold">
                                          <p:stCondLst>
                                            <p:cond delay="0"/>
                                          </p:stCondLst>
                                        </p:cTn>
                                        <p:tgtEl>
                                          <p:spTgt spid="5">
                                            <p:txEl>
                                              <p:pRg st="5" end="5"/>
                                            </p:txEl>
                                          </p:spTgt>
                                        </p:tgtEl>
                                        <p:attrNameLst>
                                          <p:attrName>style.visibility</p:attrName>
                                        </p:attrNameLst>
                                      </p:cBhvr>
                                      <p:to>
                                        <p:strVal val="visible"/>
                                      </p:to>
                                    </p:set>
                                  </p:childTnLst>
                                </p:cTn>
                              </p:par>
                              <p:par>
                                <p:cTn id="38" presetID="1" presetClass="entr" presetSubtype="0" fill="hold" nodeType="withEffect">
                                  <p:stCondLst>
                                    <p:cond delay="1500"/>
                                  </p:stCondLst>
                                  <p:childTnLst>
                                    <p:set>
                                      <p:cBhvr>
                                        <p:cTn id="39" dur="1" fill="hold">
                                          <p:stCondLst>
                                            <p:cond delay="0"/>
                                          </p:stCondLst>
                                        </p:cTn>
                                        <p:tgtEl>
                                          <p:spTgt spid="10"/>
                                        </p:tgtEl>
                                        <p:attrNameLst>
                                          <p:attrName>style.visibility</p:attrName>
                                        </p:attrNameLst>
                                      </p:cBhvr>
                                      <p:to>
                                        <p:strVal val="visible"/>
                                      </p:to>
                                    </p:set>
                                  </p:childTnLst>
                                </p:cTn>
                              </p:par>
                            </p:childTnLst>
                          </p:cTn>
                        </p:par>
                        <p:par>
                          <p:cTn id="40" fill="hold">
                            <p:stCondLst>
                              <p:cond delay="1500"/>
                            </p:stCondLst>
                            <p:childTnLst>
                              <p:par>
                                <p:cTn id="41" presetID="1" presetClass="entr" presetSubtype="0" fill="hold" nodeType="afterEffect">
                                  <p:stCondLst>
                                    <p:cond delay="0"/>
                                  </p:stCondLst>
                                  <p:childTnLst>
                                    <p:set>
                                      <p:cBhvr>
                                        <p:cTn id="42" dur="1" fill="hold">
                                          <p:stCondLst>
                                            <p:cond delay="0"/>
                                          </p:stCondLst>
                                        </p:cTn>
                                        <p:tgtEl>
                                          <p:spTgt spid="5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5">
                                            <p:txEl>
                                              <p:pRg st="7" end="7"/>
                                            </p:txEl>
                                          </p:spTgt>
                                        </p:tgtEl>
                                        <p:attrNameLst>
                                          <p:attrName>style.visibility</p:attrName>
                                        </p:attrNameLst>
                                      </p:cBhvr>
                                      <p:to>
                                        <p:strVal val="visible"/>
                                      </p:to>
                                    </p:set>
                                  </p:childTnLst>
                                </p:cTn>
                              </p:par>
                            </p:childTnLst>
                          </p:cTn>
                        </p:par>
                        <p:par>
                          <p:cTn id="47" fill="hold">
                            <p:stCondLst>
                              <p:cond delay="0"/>
                            </p:stCondLst>
                            <p:childTnLst>
                              <p:par>
                                <p:cTn id="48" presetID="1" presetClass="entr" presetSubtype="0" fill="hold" nodeType="afterEffect">
                                  <p:stCondLst>
                                    <p:cond delay="0"/>
                                  </p:stCondLst>
                                  <p:childTnLst>
                                    <p:set>
                                      <p:cBhvr>
                                        <p:cTn id="49"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a-DK" dirty="0"/>
              <a:t>Hvad fremmer dannelsen af svovlbrinte?</a:t>
            </a:r>
          </a:p>
        </p:txBody>
      </p:sp>
      <p:sp>
        <p:nvSpPr>
          <p:cNvPr id="5" name="Pladsholder til tekst 3"/>
          <p:cNvSpPr>
            <a:spLocks noGrp="1"/>
          </p:cNvSpPr>
          <p:nvPr>
            <p:ph type="body" sz="quarter" idx="11"/>
          </p:nvPr>
        </p:nvSpPr>
        <p:spPr>
          <a:xfrm>
            <a:off x="666478" y="1615177"/>
            <a:ext cx="7773317" cy="4526315"/>
          </a:xfrm>
        </p:spPr>
        <p:txBody>
          <a:bodyPr/>
          <a:lstStyle/>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Lav iltkoncentration        lavt </a:t>
            </a:r>
            <a:r>
              <a:rPr lang="da-DK" altLang="da-DK" sz="2400" dirty="0" err="1">
                <a:cs typeface="Arial" panose="020B0604020202020204" pitchFamily="34" charset="0"/>
              </a:rPr>
              <a:t>redoxpotentiale</a:t>
            </a:r>
            <a:endParaRPr lang="da-DK" altLang="da-DK" sz="2400" dirty="0">
              <a:cs typeface="Arial" panose="020B0604020202020204" pitchFamily="34" charset="0"/>
            </a:endParaRPr>
          </a:p>
          <a:p>
            <a:pPr defTabSz="763588">
              <a:lnSpc>
                <a:spcPct val="110000"/>
              </a:lnSpc>
              <a:spcBef>
                <a:spcPct val="20000"/>
              </a:spcBef>
              <a:buClr>
                <a:schemeClr val="accent4">
                  <a:lumMod val="75000"/>
                </a:schemeClr>
              </a:buClr>
              <a:tabLst>
                <a:tab pos="444500" algn="l"/>
              </a:tabLst>
            </a:pPr>
            <a:r>
              <a:rPr lang="da-DK" sz="1600" dirty="0"/>
              <a:t>	(Ved et lavt </a:t>
            </a:r>
            <a:r>
              <a:rPr lang="da-DK" sz="1600" dirty="0" err="1"/>
              <a:t>redoxpotentiale</a:t>
            </a:r>
            <a:r>
              <a:rPr lang="da-DK" sz="1600" dirty="0"/>
              <a:t> vil andre stoffer end ilt oxidere organiske stoffer)</a:t>
            </a:r>
            <a:endParaRPr lang="da-DK" altLang="da-DK" sz="1600" dirty="0">
              <a:cs typeface="Arial" panose="020B0604020202020204" pitchFamily="34" charset="0"/>
            </a:endParaRP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Lang opholdstid</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Høj spildevandstemperatur</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Stor koncentration af </a:t>
            </a:r>
            <a:r>
              <a:rPr lang="da-DK" altLang="da-DK" sz="2400" dirty="0" err="1">
                <a:cs typeface="Arial" panose="020B0604020202020204" pitchFamily="34" charset="0"/>
              </a:rPr>
              <a:t>letomsætteligt</a:t>
            </a:r>
            <a:r>
              <a:rPr lang="da-DK" altLang="da-DK" sz="2400" dirty="0">
                <a:cs typeface="Arial" panose="020B0604020202020204" pitchFamily="34" charset="0"/>
              </a:rPr>
              <a:t> BOD</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Stor mængde kloakhud i trykledningerne</a:t>
            </a:r>
          </a:p>
          <a:p>
            <a:pPr marL="457200" indent="-457200" defTabSz="763588">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Lavt spildevandforbrug / tørke</a:t>
            </a:r>
          </a:p>
          <a:p>
            <a:pPr marL="457200" indent="-457200">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Sediment i sumpe og rør</a:t>
            </a:r>
          </a:p>
          <a:p>
            <a:pPr marL="457200" indent="-457200">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Transportsystemets design / overdimensionering</a:t>
            </a:r>
          </a:p>
          <a:p>
            <a:pPr marL="457200" indent="-457200">
              <a:lnSpc>
                <a:spcPct val="110000"/>
              </a:lnSpc>
              <a:spcBef>
                <a:spcPct val="20000"/>
              </a:spcBef>
              <a:buClr>
                <a:schemeClr val="accent4">
                  <a:lumMod val="75000"/>
                </a:schemeClr>
              </a:buClr>
              <a:buFont typeface="Wingdings" panose="05000000000000000000" pitchFamily="2" charset="2"/>
              <a:buChar char="Ø"/>
            </a:pPr>
            <a:r>
              <a:rPr lang="da-DK" altLang="da-DK" sz="2400" dirty="0">
                <a:cs typeface="Arial" panose="020B0604020202020204" pitchFamily="34" charset="0"/>
              </a:rPr>
              <a:t>Industribelastning</a:t>
            </a:r>
          </a:p>
        </p:txBody>
      </p:sp>
      <p:sp>
        <p:nvSpPr>
          <p:cNvPr id="7" name="Pladsholder til sidefod 6"/>
          <p:cNvSpPr>
            <a:spLocks noGrp="1"/>
          </p:cNvSpPr>
          <p:nvPr>
            <p:ph type="ftr" sz="quarter" idx="3"/>
          </p:nvPr>
        </p:nvSpPr>
        <p:spPr>
          <a:xfrm>
            <a:off x="602885" y="6400065"/>
            <a:ext cx="5584851" cy="365125"/>
          </a:xfrm>
        </p:spPr>
        <p:txBody>
          <a:bodyPr/>
          <a:lstStyle/>
          <a:p>
            <a:r>
              <a:rPr lang="da-DK"/>
              <a:t>Svovlbrinte netværket – Generel præsentation af svovlbrinte - KEP - Januar 2016</a:t>
            </a:r>
            <a:endParaRPr lang="fr-FR" dirty="0"/>
          </a:p>
        </p:txBody>
      </p:sp>
      <p:sp>
        <p:nvSpPr>
          <p:cNvPr id="8" name="Pladsholder til diasnummer 7"/>
          <p:cNvSpPr>
            <a:spLocks noGrp="1"/>
          </p:cNvSpPr>
          <p:nvPr>
            <p:ph type="sldNum" sz="quarter" idx="4"/>
          </p:nvPr>
        </p:nvSpPr>
        <p:spPr/>
        <p:txBody>
          <a:bodyPr/>
          <a:lstStyle/>
          <a:p>
            <a:fld id="{B176D8CF-CB63-3F46-849E-14D1C99437C2}" type="slidenum">
              <a:rPr lang="fr-FR" smtClean="0"/>
              <a:pPr/>
              <a:t>9</a:t>
            </a:fld>
            <a:endParaRPr lang="fr-FR" dirty="0"/>
          </a:p>
        </p:txBody>
      </p:sp>
      <p:sp>
        <p:nvSpPr>
          <p:cNvPr id="3" name="AutoShape 2" descr="http://o.quizlet.com/i/iL7nUo8clvvgyM0DslvDxg.jp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sp>
        <p:nvSpPr>
          <p:cNvPr id="4" name="AutoShape 4" descr="http://www.ciymca.org/cms-assets/images/646063.hand-mouse-click-bw-small.jpg"/>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a-DK"/>
          </a:p>
        </p:txBody>
      </p:sp>
      <p:grpSp>
        <p:nvGrpSpPr>
          <p:cNvPr id="28" name="Gruppe 27"/>
          <p:cNvGrpSpPr/>
          <p:nvPr/>
        </p:nvGrpSpPr>
        <p:grpSpPr>
          <a:xfrm>
            <a:off x="7983199" y="6240612"/>
            <a:ext cx="445253" cy="373349"/>
            <a:chOff x="7374328" y="5723244"/>
            <a:chExt cx="445253" cy="373349"/>
          </a:xfrm>
        </p:grpSpPr>
        <p:pic>
          <p:nvPicPr>
            <p:cNvPr id="29"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374328" y="5723244"/>
              <a:ext cx="445253" cy="37334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 name="Tekstboks 29"/>
            <p:cNvSpPr txBox="1"/>
            <p:nvPr/>
          </p:nvSpPr>
          <p:spPr>
            <a:xfrm rot="19818034">
              <a:off x="7445214" y="5872061"/>
              <a:ext cx="358707" cy="184666"/>
            </a:xfrm>
            <a:prstGeom prst="rect">
              <a:avLst/>
            </a:prstGeom>
            <a:noFill/>
          </p:spPr>
          <p:txBody>
            <a:bodyPr wrap="square" rtlCol="0">
              <a:spAutoFit/>
            </a:bodyPr>
            <a:lstStyle/>
            <a:p>
              <a:r>
                <a:rPr lang="da-DK" sz="600" dirty="0" err="1">
                  <a:latin typeface="Edwardian Script ITC" panose="030303020407070D0804" pitchFamily="66" charset="0"/>
                </a:rPr>
                <a:t>Click</a:t>
              </a:r>
              <a:endParaRPr lang="da-DK" sz="600" dirty="0">
                <a:latin typeface="Edwardian Script ITC" panose="030303020407070D0804" pitchFamily="66" charset="0"/>
              </a:endParaRPr>
            </a:p>
          </p:txBody>
        </p:sp>
      </p:grpSp>
      <p:sp>
        <p:nvSpPr>
          <p:cNvPr id="9" name="Højrepil 8"/>
          <p:cNvSpPr/>
          <p:nvPr/>
        </p:nvSpPr>
        <p:spPr>
          <a:xfrm>
            <a:off x="3935167" y="1746913"/>
            <a:ext cx="491319" cy="245660"/>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da-DK"/>
          </a:p>
        </p:txBody>
      </p:sp>
      <p:pic>
        <p:nvPicPr>
          <p:cNvPr id="36866" name="Picture 2"/>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6868017" y="2520742"/>
            <a:ext cx="1778781" cy="2344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04439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1500"/>
                                  </p:stCondLst>
                                  <p:childTnLst>
                                    <p:set>
                                      <p:cBhvr>
                                        <p:cTn id="9" dur="1" fill="hold">
                                          <p:stCondLst>
                                            <p:cond delay="0"/>
                                          </p:stCondLst>
                                        </p:cTn>
                                        <p:tgtEl>
                                          <p:spTgt spid="5">
                                            <p:txEl>
                                              <p:pRg st="1" end="1"/>
                                            </p:txEl>
                                          </p:spTgt>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5">
                                            <p:txEl>
                                              <p:pRg st="5" end="5"/>
                                            </p:txEl>
                                          </p:spTgt>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3686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5">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theme/theme1.xml><?xml version="1.0" encoding="utf-8"?>
<a:theme xmlns:a="http://schemas.openxmlformats.org/drawingml/2006/main" name="couverture">
  <a:themeElements>
    <a:clrScheme name="veoliaNew">
      <a:dk1>
        <a:sysClr val="windowText" lastClr="000000"/>
      </a:dk1>
      <a:lt1>
        <a:sysClr val="window" lastClr="FFFFFF"/>
      </a:lt1>
      <a:dk2>
        <a:srgbClr val="00B1C7"/>
      </a:dk2>
      <a:lt2>
        <a:srgbClr val="97BF0D"/>
      </a:lt2>
      <a:accent1>
        <a:srgbClr val="C03E8E"/>
      </a:accent1>
      <a:accent2>
        <a:srgbClr val="804080"/>
      </a:accent2>
      <a:accent3>
        <a:srgbClr val="E95F47"/>
      </a:accent3>
      <a:accent4>
        <a:srgbClr val="F49F25"/>
      </a:accent4>
      <a:accent5>
        <a:srgbClr val="CAC7C4"/>
      </a:accent5>
      <a:accent6>
        <a:srgbClr val="7ABCCE"/>
      </a:accent6>
      <a:hlink>
        <a:srgbClr val="B6D9B7"/>
      </a:hlink>
      <a:folHlink>
        <a:srgbClr val="FDD384"/>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ct:contentTypeSchema xmlns:ct="http://schemas.microsoft.com/office/2006/metadata/contentType" xmlns:ma="http://schemas.microsoft.com/office/2006/metadata/properties/metaAttributes" ct:_="" ma:_="" ma:contentTypeName="New document" ma:contentTypeID="0x010100EAFAA2BA882B6F4085DD55983C23E6FC" ma:contentTypeVersion="" ma:contentTypeDescription="" ma:contentTypeScope="" ma:versionID="5e9aa22bfaefec02ecd0520e6bca545e">
  <xsd:schema xmlns:xsd="http://www.w3.org/2001/XMLSchema" xmlns:xs="http://www.w3.org/2001/XMLSchema" xmlns:p="http://schemas.microsoft.com/office/2006/metadata/properties" xmlns:ns2="A0AAF562-27FD-4ADF-8304-CFF043899B89" targetNamespace="http://schemas.microsoft.com/office/2006/metadata/properties" ma:root="true" ma:fieldsID="ac72d5b7c51ea76fa340d1cd6158772a" ns2:_="">
    <xsd:import namespace="A0AAF562-27FD-4ADF-8304-CFF043899B89"/>
    <xsd:element name="properties">
      <xsd:complexType>
        <xsd:sequence>
          <xsd:element name="documentManagement">
            <xsd:complexType>
              <xsd:all>
                <xsd:element ref="ns2:OpenKeyWord1" minOccurs="0"/>
                <xsd:element ref="ns2:ManualDocumentNumber" minOccurs="0"/>
                <xsd:element ref="ns2:AuthorPE"/>
                <xsd:element ref="ns2:AuthorFull" minOccurs="0"/>
                <xsd:element ref="ns2:AuthorInitia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0AAF562-27FD-4ADF-8304-CFF043899B89" elementFormDefault="qualified">
    <xsd:import namespace="http://schemas.microsoft.com/office/2006/documentManagement/types"/>
    <xsd:import namespace="http://schemas.microsoft.com/office/infopath/2007/PartnerControls"/>
    <xsd:element name="OpenKeyWord1" ma:index="2" nillable="true" ma:displayName="Open key word" ma:internalName="OpenKeyWord1">
      <xsd:simpleType>
        <xsd:restriction base="dms:Text"/>
      </xsd:simpleType>
    </xsd:element>
    <xsd:element name="ManualDocumentNumber" ma:index="3" nillable="true" ma:displayName="Document Id" ma:internalName="ManualDocumentNumber" ma:readOnly="true">
      <xsd:simpleType>
        <xsd:restriction base="dms:Text"/>
      </xsd:simpleType>
    </xsd:element>
    <xsd:element name="AuthorPE" ma:index="4" ma:displayName="Author" ma:internalName="AuthorPE">
      <xsd:complexType>
        <xsd:complexContent>
          <xsd:extension base="dms:User">
            <xsd:sequence>
              <xsd:element name="UserInfo" minOccurs="0" maxOccurs="unbounded">
                <xsd:complexType>
                  <xsd:sequence>
                    <xsd:element name="DisplayName" type="xsd:string" minOccurs="0"/>
                    <xsd:element name="AccountId" type="dms:UserId" minOccurs="0"/>
                    <xsd:element name="AccountType" type="xsd:string" minOccurs="0"/>
                  </xsd:sequence>
                </xsd:complexType>
              </xsd:element>
            </xsd:sequence>
          </xsd:extension>
        </xsd:complexContent>
      </xsd:complexType>
    </xsd:element>
    <xsd:element name="AuthorFull" ma:index="5" nillable="true" ma:displayName="Author" ma:internalName="AuthorFull">
      <xsd:simpleType>
        <xsd:restriction base="dms:Text"/>
      </xsd:simpleType>
    </xsd:element>
    <xsd:element name="AuthorInitials" ma:index="6" nillable="true" ma:displayName="Author" ma:internalName="AuthorInitials">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ManualDocumentNumber xmlns="A0AAF562-27FD-4ADF-8304-CFF043899B89">473675</ManualDocumentNumber>
    <AuthorPE xmlns="A0AAF562-27FD-4ADF-8304-CFF043899B89">
      <UserInfo>
        <DisplayName/>
        <AccountId>577</AccountId>
        <AccountType/>
      </UserInfo>
    </AuthorPE>
    <AuthorInitials xmlns="A0AAF562-27FD-4ADF-8304-CFF043899B89">JGA</AuthorInitials>
    <AuthorFull xmlns="A0AAF562-27FD-4ADF-8304-CFF043899B89">JGA, Andersen, Jan Egelund</AuthorFull>
    <OpenKeyWord1 xmlns="A0AAF562-27FD-4ADF-8304-CFF043899B89" xsi:nil="true"/>
  </documentManagement>
</p:properties>
</file>

<file path=customXml/itemProps1.xml><?xml version="1.0" encoding="utf-8"?>
<ds:datastoreItem xmlns:ds="http://schemas.openxmlformats.org/officeDocument/2006/customXml" ds:itemID="{E0B1071F-6758-44E0-A005-434BA399B529}"/>
</file>

<file path=customXml/itemProps2.xml><?xml version="1.0" encoding="utf-8"?>
<ds:datastoreItem xmlns:ds="http://schemas.openxmlformats.org/officeDocument/2006/customXml" ds:itemID="{10244DFA-7124-44A8-8720-D30A14B02B58}"/>
</file>

<file path=docProps/app.xml><?xml version="1.0" encoding="utf-8"?>
<Properties xmlns="http://schemas.openxmlformats.org/officeDocument/2006/extended-properties" xmlns:vt="http://schemas.openxmlformats.org/officeDocument/2006/docPropsVTypes">
  <Template/>
  <TotalTime>0</TotalTime>
  <Words>8361</Words>
  <Application>Microsoft Office PowerPoint</Application>
  <PresentationFormat>Skærmshow (4:3)</PresentationFormat>
  <Paragraphs>1418</Paragraphs>
  <Slides>49</Slides>
  <Notes>48</Notes>
  <HiddenSlides>0</HiddenSlides>
  <MMClips>0</MMClips>
  <ScaleCrop>false</ScaleCrop>
  <HeadingPairs>
    <vt:vector size="8" baseType="variant">
      <vt:variant>
        <vt:lpstr>Benyttede skrifttyper</vt:lpstr>
      </vt:variant>
      <vt:variant>
        <vt:i4>8</vt:i4>
      </vt:variant>
      <vt:variant>
        <vt:lpstr>Tema</vt:lpstr>
      </vt:variant>
      <vt:variant>
        <vt:i4>1</vt:i4>
      </vt:variant>
      <vt:variant>
        <vt:lpstr>Integrerede OLE-servere</vt:lpstr>
      </vt:variant>
      <vt:variant>
        <vt:i4>1</vt:i4>
      </vt:variant>
      <vt:variant>
        <vt:lpstr>Slidetitler</vt:lpstr>
      </vt:variant>
      <vt:variant>
        <vt:i4>49</vt:i4>
      </vt:variant>
    </vt:vector>
  </HeadingPairs>
  <TitlesOfParts>
    <vt:vector size="59" baseType="lpstr">
      <vt:lpstr>Arial</vt:lpstr>
      <vt:lpstr>Calibri</vt:lpstr>
      <vt:lpstr>Cambria Math</vt:lpstr>
      <vt:lpstr>Courier New</vt:lpstr>
      <vt:lpstr>Edwardian Script ITC</vt:lpstr>
      <vt:lpstr>Gill Sans MT Condensed</vt:lpstr>
      <vt:lpstr>Tahoma</vt:lpstr>
      <vt:lpstr>Wingdings</vt:lpstr>
      <vt:lpstr>couverture</vt:lpstr>
      <vt:lpstr>Designer Drawing</vt:lpstr>
      <vt:lpstr>Årsager til og konsekvens af, svovlbrinte dannet i trykledninger</vt:lpstr>
      <vt:lpstr>Netværksgruppen vedr. svovlbrinte januar 2016</vt:lpstr>
      <vt:lpstr>Agenda</vt:lpstr>
      <vt:lpstr>Hvorfor er svovlbrinte interessant?</vt:lpstr>
      <vt:lpstr>Kemiske karakteristika</vt:lpstr>
      <vt:lpstr>De primære kilder til sulfat, SO42-</vt:lpstr>
      <vt:lpstr>Er spildevand bare spildevand?</vt:lpstr>
      <vt:lpstr>Stigende svovlbrinteproblemer</vt:lpstr>
      <vt:lpstr>Hvad fremmer dannelsen af svovlbrinte?</vt:lpstr>
      <vt:lpstr>Hvad påvirker dannelsen af svovlbrinte?</vt:lpstr>
      <vt:lpstr>Hvor forekommer svovlbrinte?</vt:lpstr>
      <vt:lpstr>Hvad er ppm?</vt:lpstr>
      <vt:lpstr>Konsekvenser af sulfidkoncentrationer</vt:lpstr>
      <vt:lpstr>Stiliseret transportsystem</vt:lpstr>
      <vt:lpstr>Spildevandets bestanddele</vt:lpstr>
      <vt:lpstr>Biofilm og bakterier </vt:lpstr>
      <vt:lpstr>Aerob omsætning af organisk stof - animation</vt:lpstr>
      <vt:lpstr>Aerob omsætning af organisk stof – statisk </vt:lpstr>
      <vt:lpstr>Anoxisk omsætning af nitrat - animation</vt:lpstr>
      <vt:lpstr>Anoxisk omsætning af nitrat - statisk</vt:lpstr>
      <vt:lpstr>Anaerobe forhold - sulfat reducerende bakterier</vt:lpstr>
      <vt:lpstr>Anaerobe forhold - sulfat reducerende bakterier statisk</vt:lpstr>
      <vt:lpstr>Relation mellem pH og opløst sulfids form</vt:lpstr>
      <vt:lpstr>Stofkoncentrationer gennem biofilmen</vt:lpstr>
      <vt:lpstr>PowerPoint-præsentation</vt:lpstr>
      <vt:lpstr>Grænseværdier, koncentrationer og effekter</vt:lpstr>
      <vt:lpstr>Hvorfor skal vi forholde os til svovlbrinte?</vt:lpstr>
      <vt:lpstr>Forgiftningsfare</vt:lpstr>
      <vt:lpstr>Helbredspåvirkninger</vt:lpstr>
      <vt:lpstr>Helbredspåvirkninger</vt:lpstr>
      <vt:lpstr>Almen helbredstilstand</vt:lpstr>
      <vt:lpstr>Farlige steder</vt:lpstr>
      <vt:lpstr>Fra vand</vt:lpstr>
      <vt:lpstr>Fra sediment</vt:lpstr>
      <vt:lpstr>PowerPoint-præsentation</vt:lpstr>
      <vt:lpstr>Hvornår bliver svovlbrinte korrosiv?</vt:lpstr>
      <vt:lpstr>Hvornår bliver svovlbrinte korrosiv?</vt:lpstr>
      <vt:lpstr>Svovlsyre og korrosion</vt:lpstr>
      <vt:lpstr>pH og korrosion</vt:lpstr>
      <vt:lpstr>pH og korrosion</vt:lpstr>
      <vt:lpstr>Korrosion og levetidsforkortelse</vt:lpstr>
      <vt:lpstr>PowerPoint-præsentation</vt:lpstr>
      <vt:lpstr>Beregning af dannet sulfidmængde</vt:lpstr>
      <vt:lpstr>PowerPoint-præsentation</vt:lpstr>
      <vt:lpstr>Forebyggelse</vt:lpstr>
      <vt:lpstr>Accept og gene-reduktion</vt:lpstr>
      <vt:lpstr>Opsummering</vt:lpstr>
      <vt:lpstr>Opsummering</vt:lpstr>
      <vt:lpstr>Spørgsmål</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Svovlbrintepræsentation fra Netværksgruppen vedrørende svovlbrinte</dc:title>
  <dc:subject>Svovlbrinte</dc:subject>
  <dc:creator/>
  <cp:keywords>6</cp:keywords>
  <cp:lastModifiedBy/>
  <cp:revision>1927</cp:revision>
  <cp:lastPrinted>2016-01-26T12:15:43Z</cp:lastPrinted>
  <dcterms:created xsi:type="dcterms:W3CDTF">2014-03-04T13:03:54Z</dcterms:created>
  <dcterms:modified xsi:type="dcterms:W3CDTF">2018-10-05T11:10:03Z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Editors">
    <vt:lpwstr>577;#VWS\jan.andersen</vt:lpwstr>
  </property>
  <property fmtid="{D5CDD505-2E9C-101B-9397-08002B2CF9AE}" pid="3" name="ContentTypeId">
    <vt:lpwstr>0x010100EAFAA2BA882B6F4085DD55983C23E6FC</vt:lpwstr>
  </property>
</Properties>
</file>