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 id="2147483692" r:id="rId5"/>
    <p:sldMasterId id="2147483689" r:id="rId6"/>
  </p:sldMasterIdLst>
  <p:notesMasterIdLst>
    <p:notesMasterId r:id="rId9"/>
  </p:notesMasterIdLst>
  <p:sldIdLst>
    <p:sldId id="269" r:id="rId7"/>
    <p:sldId id="303" r:id="rId8"/>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4110" userDrawn="1">
          <p15:clr>
            <a:srgbClr val="A4A3A4"/>
          </p15:clr>
        </p15:guide>
        <p15:guide id="3" orient="horz" pos="1298" userDrawn="1">
          <p15:clr>
            <a:srgbClr val="A4A3A4"/>
          </p15:clr>
        </p15:guide>
        <p15:guide id="4" pos="557" userDrawn="1">
          <p15:clr>
            <a:srgbClr val="A4A3A4"/>
          </p15:clr>
        </p15:guide>
        <p15:guide id="5" pos="875" userDrawn="1">
          <p15:clr>
            <a:srgbClr val="A4A3A4"/>
          </p15:clr>
        </p15:guide>
        <p15:guide id="6" pos="466" userDrawn="1">
          <p15:clr>
            <a:srgbClr val="A4A3A4"/>
          </p15:clr>
        </p15:guide>
        <p15:guide id="7" orient="horz" pos="2001" userDrawn="1">
          <p15:clr>
            <a:srgbClr val="A4A3A4"/>
          </p15:clr>
        </p15:guide>
        <p15:guide id="8" pos="225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anie Nørhave Kristiansen" initials="SNK" lastIdx="37" clrIdx="0">
    <p:extLst>
      <p:ext uri="{19B8F6BF-5375-455C-9EA6-DF929625EA0E}">
        <p15:presenceInfo xmlns:p15="http://schemas.microsoft.com/office/powerpoint/2012/main" userId="Stephanie Nørhave Kristiansen" providerId="None"/>
      </p:ext>
    </p:extLst>
  </p:cmAuthor>
  <p:cmAuthor id="2" name="Jens Lyhne Højberg" initials="JLH" lastIdx="8" clrIdx="1">
    <p:extLst>
      <p:ext uri="{19B8F6BF-5375-455C-9EA6-DF929625EA0E}">
        <p15:presenceInfo xmlns:p15="http://schemas.microsoft.com/office/powerpoint/2012/main" userId="Jens Lyhne Højberg" providerId="None"/>
      </p:ext>
    </p:extLst>
  </p:cmAuthor>
  <p:cmAuthor id="3" name="Peter Hartwig" initials="PH" lastIdx="20" clrIdx="2">
    <p:extLst>
      <p:ext uri="{19B8F6BF-5375-455C-9EA6-DF929625EA0E}">
        <p15:presenceInfo xmlns:p15="http://schemas.microsoft.com/office/powerpoint/2012/main" userId="Peter Hartwi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62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7DE65C-CD90-4D1E-9E2F-7C9BC02A748D}" v="2" dt="2018-10-09T20:22:38.169"/>
  </p1510:revLst>
</p1510:revInfo>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93" autoAdjust="0"/>
    <p:restoredTop sz="85492" autoAdjust="0"/>
  </p:normalViewPr>
  <p:slideViewPr>
    <p:cSldViewPr snapToGrid="0">
      <p:cViewPr varScale="1">
        <p:scale>
          <a:sx n="116" d="100"/>
          <a:sy n="116" d="100"/>
        </p:scale>
        <p:origin x="1224" y="54"/>
      </p:cViewPr>
      <p:guideLst>
        <p:guide orient="horz" pos="4110"/>
        <p:guide orient="horz" pos="1298"/>
        <p:guide pos="557"/>
        <p:guide pos="875"/>
        <p:guide pos="466"/>
        <p:guide orient="horz" pos="2001"/>
        <p:guide pos="2258"/>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presProps" Target="presProps.xml"/><Relationship Id="rId5" Type="http://schemas.openxmlformats.org/officeDocument/2006/relationships/slideMaster" Target="slideMasters/slideMaster2.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Hartwig" userId="e1e06c52-4135-46e4-82d6-6a5d30ebe8b0" providerId="ADAL" clId="{4E7DE65C-CD90-4D1E-9E2F-7C9BC02A748D}"/>
    <pc:docChg chg="modSld">
      <pc:chgData name="Peter Hartwig" userId="e1e06c52-4135-46e4-82d6-6a5d30ebe8b0" providerId="ADAL" clId="{4E7DE65C-CD90-4D1E-9E2F-7C9BC02A748D}" dt="2018-10-09T20:22:50.292" v="7" actId="20577"/>
      <pc:docMkLst>
        <pc:docMk/>
      </pc:docMkLst>
      <pc:sldChg chg="modSp">
        <pc:chgData name="Peter Hartwig" userId="e1e06c52-4135-46e4-82d6-6a5d30ebe8b0" providerId="ADAL" clId="{4E7DE65C-CD90-4D1E-9E2F-7C9BC02A748D}" dt="2018-10-09T20:07:18.191" v="0" actId="13926"/>
        <pc:sldMkLst>
          <pc:docMk/>
          <pc:sldMk cId="3724053520" sldId="269"/>
        </pc:sldMkLst>
        <pc:spChg chg="mod">
          <ac:chgData name="Peter Hartwig" userId="e1e06c52-4135-46e4-82d6-6a5d30ebe8b0" providerId="ADAL" clId="{4E7DE65C-CD90-4D1E-9E2F-7C9BC02A748D}" dt="2018-10-09T20:07:18.191" v="0" actId="13926"/>
          <ac:spMkLst>
            <pc:docMk/>
            <pc:sldMk cId="3724053520" sldId="269"/>
            <ac:spMk id="36" creationId="{807B15F2-B6BD-4B38-8C98-E207D6D6B120}"/>
          </ac:spMkLst>
        </pc:spChg>
      </pc:sldChg>
      <pc:sldChg chg="modSp">
        <pc:chgData name="Peter Hartwig" userId="e1e06c52-4135-46e4-82d6-6a5d30ebe8b0" providerId="ADAL" clId="{4E7DE65C-CD90-4D1E-9E2F-7C9BC02A748D}" dt="2018-10-09T20:22:50.292" v="7" actId="20577"/>
        <pc:sldMkLst>
          <pc:docMk/>
          <pc:sldMk cId="2492126981" sldId="303"/>
        </pc:sldMkLst>
        <pc:spChg chg="mod">
          <ac:chgData name="Peter Hartwig" userId="e1e06c52-4135-46e4-82d6-6a5d30ebe8b0" providerId="ADAL" clId="{4E7DE65C-CD90-4D1E-9E2F-7C9BC02A748D}" dt="2018-10-09T20:22:50.292" v="7" actId="20577"/>
          <ac:spMkLst>
            <pc:docMk/>
            <pc:sldMk cId="2492126981" sldId="303"/>
            <ac:spMk id="40" creationId="{9B134E8B-5908-4BA5-A7AF-21E676E51D77}"/>
          </ac:spMkLst>
        </pc:spChg>
        <pc:spChg chg="mod">
          <ac:chgData name="Peter Hartwig" userId="e1e06c52-4135-46e4-82d6-6a5d30ebe8b0" providerId="ADAL" clId="{4E7DE65C-CD90-4D1E-9E2F-7C9BC02A748D}" dt="2018-10-09T20:22:18.615" v="2" actId="108"/>
          <ac:spMkLst>
            <pc:docMk/>
            <pc:sldMk cId="2492126981" sldId="303"/>
            <ac:spMk id="43" creationId="{D159D599-E5F9-4C8B-98F2-3E929A9C2A9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3931ABE-9226-447F-B137-C2042560F4B2}" type="datetimeFigureOut">
              <a:rPr lang="da-DK" smtClean="0"/>
              <a:t>11-10-2018</a:t>
            </a:fld>
            <a:endParaRPr lang="da-DK"/>
          </a:p>
        </p:txBody>
      </p:sp>
      <p:sp>
        <p:nvSpPr>
          <p:cNvPr id="4" name="Pladsholder til slidebillede 3"/>
          <p:cNvSpPr>
            <a:spLocks noGrp="1" noRot="1" noChangeAspect="1"/>
          </p:cNvSpPr>
          <p:nvPr>
            <p:ph type="sldImg" idx="2"/>
          </p:nvPr>
        </p:nvSpPr>
        <p:spPr>
          <a:xfrm>
            <a:off x="981075" y="1241425"/>
            <a:ext cx="4835525" cy="3349625"/>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99D6626-1686-4355-8326-7F48C7A788F7}" type="slidenum">
              <a:rPr lang="da-DK" smtClean="0"/>
              <a:t>‹nr.›</a:t>
            </a:fld>
            <a:endParaRPr lang="da-DK"/>
          </a:p>
        </p:txBody>
      </p:sp>
    </p:spTree>
    <p:extLst>
      <p:ext uri="{BB962C8B-B14F-4D97-AF65-F5344CB8AC3E}">
        <p14:creationId xmlns:p14="http://schemas.microsoft.com/office/powerpoint/2010/main" val="586591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gif"/></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ors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42950" y="2565399"/>
            <a:ext cx="7924800" cy="1401763"/>
          </a:xfrm>
        </p:spPr>
        <p:txBody>
          <a:bodyPr anchor="b">
            <a:normAutofit/>
          </a:bodyPr>
          <a:lstStyle>
            <a:lvl1pPr algn="l">
              <a:defRPr sz="5400" b="1">
                <a:latin typeface="Century" panose="02040604050505020304" pitchFamily="18" charset="0"/>
              </a:defRPr>
            </a:lvl1pPr>
          </a:lstStyle>
          <a:p>
            <a:r>
              <a:rPr lang="da-DK" dirty="0"/>
              <a:t>Angiv kundenavn</a:t>
            </a:r>
            <a:endParaRPr lang="en-US" dirty="0"/>
          </a:p>
        </p:txBody>
      </p:sp>
      <p:sp>
        <p:nvSpPr>
          <p:cNvPr id="3" name="Subtitle 2"/>
          <p:cNvSpPr>
            <a:spLocks noGrp="1"/>
          </p:cNvSpPr>
          <p:nvPr>
            <p:ph type="subTitle" idx="1" hasCustomPrompt="1"/>
          </p:nvPr>
        </p:nvSpPr>
        <p:spPr>
          <a:xfrm>
            <a:off x="742950" y="4316931"/>
            <a:ext cx="7924800" cy="456238"/>
          </a:xfrm>
        </p:spPr>
        <p:txBody>
          <a:bodyPr/>
          <a:lstStyle>
            <a:lvl1pPr marL="0" indent="0" algn="l">
              <a:buNone/>
              <a:defRPr sz="2400" b="0">
                <a:solidFill>
                  <a:srgbClr val="00626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dirty="0"/>
              <a:t>Leverancetype (Inspirationsoplæg, Projektoplæg, Leverance)</a:t>
            </a:r>
          </a:p>
          <a:p>
            <a:r>
              <a:rPr lang="da-DK" dirty="0"/>
              <a:t> </a:t>
            </a:r>
          </a:p>
        </p:txBody>
      </p:sp>
      <p:sp>
        <p:nvSpPr>
          <p:cNvPr id="5" name="Pladsholder til tekst 4">
            <a:extLst>
              <a:ext uri="{FF2B5EF4-FFF2-40B4-BE49-F238E27FC236}">
                <a16:creationId xmlns:a16="http://schemas.microsoft.com/office/drawing/2014/main" id="{28F71011-77F7-45D2-A03D-1510950E5735}"/>
              </a:ext>
            </a:extLst>
          </p:cNvPr>
          <p:cNvSpPr>
            <a:spLocks noGrp="1"/>
          </p:cNvSpPr>
          <p:nvPr>
            <p:ph type="body" sz="quarter" idx="10" hasCustomPrompt="1"/>
          </p:nvPr>
        </p:nvSpPr>
        <p:spPr>
          <a:xfrm>
            <a:off x="5760720" y="6026150"/>
            <a:ext cx="2907029" cy="493522"/>
          </a:xfrm>
        </p:spPr>
        <p:txBody>
          <a:bodyPr/>
          <a:lstStyle>
            <a:lvl1pPr marL="0" indent="0" algn="r">
              <a:buNone/>
              <a:defRPr sz="2400"/>
            </a:lvl1pPr>
          </a:lstStyle>
          <a:p>
            <a:pPr lvl="0"/>
            <a:r>
              <a:rPr lang="da-DK" dirty="0"/>
              <a:t>Den xx. måned 201x</a:t>
            </a:r>
          </a:p>
        </p:txBody>
      </p:sp>
      <p:sp>
        <p:nvSpPr>
          <p:cNvPr id="8" name="Pladsholder til tekst 7">
            <a:extLst>
              <a:ext uri="{FF2B5EF4-FFF2-40B4-BE49-F238E27FC236}">
                <a16:creationId xmlns:a16="http://schemas.microsoft.com/office/drawing/2014/main" id="{107E839D-D6A4-4572-B5A3-FC91B4B5D6E8}"/>
              </a:ext>
            </a:extLst>
          </p:cNvPr>
          <p:cNvSpPr>
            <a:spLocks noGrp="1"/>
          </p:cNvSpPr>
          <p:nvPr>
            <p:ph type="body" sz="quarter" idx="11" hasCustomPrompt="1"/>
          </p:nvPr>
        </p:nvSpPr>
        <p:spPr>
          <a:xfrm>
            <a:off x="742949" y="4855337"/>
            <a:ext cx="7924799" cy="457327"/>
          </a:xfrm>
        </p:spPr>
        <p:txBody>
          <a:bodyPr/>
          <a:lstStyle>
            <a:lvl1pPr marL="0" indent="0">
              <a:buNone/>
              <a:defRPr lang="da-DK" sz="2400" b="0" kern="1200" dirty="0" smtClean="0">
                <a:solidFill>
                  <a:srgbClr val="006265"/>
                </a:solidFill>
                <a:latin typeface="+mj-lt"/>
                <a:ea typeface="+mj-ea"/>
                <a:cs typeface="+mj-cs"/>
              </a:defRPr>
            </a:lvl1pPr>
            <a:lvl2pPr>
              <a:defRPr lang="da-DK" sz="2400" b="0" kern="1200" dirty="0" smtClean="0">
                <a:solidFill>
                  <a:srgbClr val="006265"/>
                </a:solidFill>
                <a:latin typeface="+mj-lt"/>
                <a:ea typeface="+mj-ea"/>
                <a:cs typeface="+mj-cs"/>
              </a:defRPr>
            </a:lvl2pPr>
            <a:lvl3pPr>
              <a:defRPr lang="da-DK" sz="2400" b="0" kern="1200" dirty="0" smtClean="0">
                <a:solidFill>
                  <a:srgbClr val="006265"/>
                </a:solidFill>
                <a:latin typeface="+mj-lt"/>
                <a:ea typeface="+mj-ea"/>
                <a:cs typeface="+mj-cs"/>
              </a:defRPr>
            </a:lvl3pPr>
            <a:lvl4pPr>
              <a:defRPr lang="da-DK" sz="2400" b="0" kern="1200" dirty="0" smtClean="0">
                <a:solidFill>
                  <a:srgbClr val="006265"/>
                </a:solidFill>
                <a:latin typeface="+mj-lt"/>
                <a:ea typeface="+mj-ea"/>
                <a:cs typeface="+mj-cs"/>
              </a:defRPr>
            </a:lvl4pPr>
            <a:lvl5pPr>
              <a:defRPr lang="da-DK" sz="2400" b="0" kern="1200" dirty="0">
                <a:solidFill>
                  <a:srgbClr val="006265"/>
                </a:solidFill>
                <a:latin typeface="+mj-lt"/>
                <a:ea typeface="+mj-ea"/>
                <a:cs typeface="+mj-cs"/>
              </a:defRPr>
            </a:lvl5pPr>
          </a:lstStyle>
          <a:p>
            <a:pPr lvl="0"/>
            <a:r>
              <a:rPr lang="da-DK" dirty="0"/>
              <a:t>Titel</a:t>
            </a:r>
          </a:p>
        </p:txBody>
      </p:sp>
      <p:sp>
        <p:nvSpPr>
          <p:cNvPr id="9" name="Tekstfelt 8">
            <a:extLst>
              <a:ext uri="{FF2B5EF4-FFF2-40B4-BE49-F238E27FC236}">
                <a16:creationId xmlns:a16="http://schemas.microsoft.com/office/drawing/2014/main" id="{BA9C0FF1-8DCE-46F9-B7FF-BE459A5CF4CC}"/>
              </a:ext>
            </a:extLst>
          </p:cNvPr>
          <p:cNvSpPr txBox="1"/>
          <p:nvPr userDrawn="1"/>
        </p:nvSpPr>
        <p:spPr>
          <a:xfrm>
            <a:off x="7700693" y="714737"/>
            <a:ext cx="2023752" cy="276999"/>
          </a:xfrm>
          <a:prstGeom prst="rect">
            <a:avLst/>
          </a:prstGeom>
          <a:noFill/>
        </p:spPr>
        <p:txBody>
          <a:bodyPr wrap="square" rtlCol="0">
            <a:spAutoFit/>
          </a:bodyPr>
          <a:lstStyle/>
          <a:p>
            <a:pPr algn="ctr"/>
            <a:r>
              <a:rPr lang="da-DK" sz="1100" i="0" dirty="0">
                <a:solidFill>
                  <a:schemeClr val="bg1">
                    <a:lumMod val="75000"/>
                  </a:schemeClr>
                </a:solidFill>
                <a:latin typeface="+mj-lt"/>
              </a:rPr>
              <a:t>Sammenhæng</a:t>
            </a:r>
            <a:r>
              <a:rPr lang="da-DK" sz="1200" b="1" i="0" dirty="0">
                <a:solidFill>
                  <a:schemeClr val="bg1">
                    <a:lumMod val="75000"/>
                  </a:schemeClr>
                </a:solidFill>
                <a:latin typeface="+mj-lt"/>
              </a:rPr>
              <a:t>.</a:t>
            </a:r>
            <a:r>
              <a:rPr lang="da-DK" sz="1100" i="0" dirty="0">
                <a:solidFill>
                  <a:schemeClr val="bg1">
                    <a:lumMod val="75000"/>
                  </a:schemeClr>
                </a:solidFill>
                <a:latin typeface="+mj-lt"/>
              </a:rPr>
              <a:t> Resultater</a:t>
            </a:r>
            <a:r>
              <a:rPr lang="da-DK" sz="1200" b="1" i="0" dirty="0">
                <a:solidFill>
                  <a:schemeClr val="bg1">
                    <a:lumMod val="75000"/>
                  </a:schemeClr>
                </a:solidFill>
                <a:latin typeface="+mj-lt"/>
              </a:rPr>
              <a:t>.</a:t>
            </a:r>
            <a:endParaRPr lang="da-DK" sz="1100" b="1" dirty="0">
              <a:solidFill>
                <a:schemeClr val="bg1">
                  <a:lumMod val="75000"/>
                </a:schemeClr>
              </a:solidFill>
              <a:latin typeface="+mj-lt"/>
            </a:endParaRPr>
          </a:p>
        </p:txBody>
      </p:sp>
      <p:pic>
        <p:nvPicPr>
          <p:cNvPr id="11" name="Billede 10">
            <a:extLst>
              <a:ext uri="{FF2B5EF4-FFF2-40B4-BE49-F238E27FC236}">
                <a16:creationId xmlns:a16="http://schemas.microsoft.com/office/drawing/2014/main" id="{57876FC3-F6E4-4EB0-94E0-90C815A0A9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33112" y="276215"/>
            <a:ext cx="1903702" cy="438522"/>
          </a:xfrm>
          <a:prstGeom prst="rect">
            <a:avLst/>
          </a:prstGeom>
        </p:spPr>
      </p:pic>
    </p:spTree>
    <p:extLst>
      <p:ext uri="{BB962C8B-B14F-4D97-AF65-F5344CB8AC3E}">
        <p14:creationId xmlns:p14="http://schemas.microsoft.com/office/powerpoint/2010/main" val="3758545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dholdsfortegnels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a-DK" dirty="0"/>
              <a:t>Indholdsfortegnelse</a:t>
            </a:r>
            <a:endParaRPr lang="en-US" dirty="0"/>
          </a:p>
        </p:txBody>
      </p:sp>
      <p:sp>
        <p:nvSpPr>
          <p:cNvPr id="3" name="Content Placeholder 2"/>
          <p:cNvSpPr>
            <a:spLocks noGrp="1"/>
          </p:cNvSpPr>
          <p:nvPr>
            <p:ph idx="1"/>
          </p:nvPr>
        </p:nvSpPr>
        <p:spPr>
          <a:xfrm>
            <a:off x="681038" y="1722922"/>
            <a:ext cx="8543925" cy="4697129"/>
          </a:xfrm>
        </p:spPr>
        <p:txBody>
          <a:bodyPr/>
          <a:lstStyle>
            <a:lvl1pPr algn="just">
              <a:defRPr/>
            </a:lvl1pPr>
            <a:lvl2pPr algn="just">
              <a:defRPr/>
            </a:lvl2pPr>
            <a:lvl3pPr algn="just">
              <a:defRPr sz="1600"/>
            </a:lvl3pPr>
            <a:lvl4pPr algn="just">
              <a:defRPr sz="1600"/>
            </a:lvl4pPr>
            <a:lvl5pPr algn="just">
              <a:defRPr sz="1600"/>
            </a:lvl5pPr>
          </a:lstStyle>
          <a:p>
            <a:pPr lvl="0"/>
            <a:r>
              <a:rPr lang="da-DK" dirty="0"/>
              <a:t>Rediger typografien i masterens</a:t>
            </a:r>
          </a:p>
          <a:p>
            <a:pPr lvl="1"/>
            <a:r>
              <a:rPr lang="da-DK" dirty="0"/>
              <a:t>Andet niveau</a:t>
            </a:r>
          </a:p>
          <a:p>
            <a:pPr lvl="2"/>
            <a:r>
              <a:rPr lang="da-DK" dirty="0"/>
              <a:t>Tredje niveau</a:t>
            </a:r>
          </a:p>
          <a:p>
            <a:pPr lvl="3"/>
            <a:r>
              <a:rPr lang="da-DK" dirty="0"/>
              <a:t>Fjerde niveau</a:t>
            </a:r>
          </a:p>
          <a:p>
            <a:pPr lvl="4"/>
            <a:r>
              <a:rPr lang="da-DK" dirty="0"/>
              <a:t>Femte niveau</a:t>
            </a:r>
            <a:endParaRPr lang="en-US" dirty="0"/>
          </a:p>
        </p:txBody>
      </p:sp>
      <p:sp>
        <p:nvSpPr>
          <p:cNvPr id="4" name="Date Placeholder 3"/>
          <p:cNvSpPr>
            <a:spLocks noGrp="1"/>
          </p:cNvSpPr>
          <p:nvPr>
            <p:ph type="dt" sz="half" idx="10"/>
          </p:nvPr>
        </p:nvSpPr>
        <p:spPr/>
        <p:txBody>
          <a:bodyPr/>
          <a:lstStyle/>
          <a:p>
            <a:fld id="{FFAC098B-E619-4B03-8A50-36D3CE975995}" type="datetime1">
              <a:rPr lang="da-DK" smtClean="0"/>
              <a:t>11-10-2018</a:t>
            </a:fld>
            <a:endParaRPr lang="da-DK"/>
          </a:p>
        </p:txBody>
      </p:sp>
      <p:sp>
        <p:nvSpPr>
          <p:cNvPr id="6" name="Slide Number Placeholder 5"/>
          <p:cNvSpPr>
            <a:spLocks noGrp="1"/>
          </p:cNvSpPr>
          <p:nvPr>
            <p:ph type="sldNum" sz="quarter" idx="12"/>
          </p:nvPr>
        </p:nvSpPr>
        <p:spPr>
          <a:xfrm>
            <a:off x="8684963" y="6497053"/>
            <a:ext cx="540000" cy="224424"/>
          </a:xfrm>
        </p:spPr>
        <p:txBody>
          <a:bodyPr/>
          <a:lstStyle/>
          <a:p>
            <a:fld id="{E7E5932B-54F0-4AEA-819F-A2BA2C770074}" type="slidenum">
              <a:rPr lang="da-DK" smtClean="0"/>
              <a:t>‹nr.›</a:t>
            </a:fld>
            <a:endParaRPr lang="da-DK"/>
          </a:p>
        </p:txBody>
      </p:sp>
    </p:spTree>
    <p:extLst>
      <p:ext uri="{BB962C8B-B14F-4D97-AF65-F5344CB8AC3E}">
        <p14:creationId xmlns:p14="http://schemas.microsoft.com/office/powerpoint/2010/main" val="2807463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dhold: Hels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200"/>
            </a:lvl1pPr>
          </a:lstStyle>
          <a:p>
            <a:r>
              <a:rPr lang="da-DK" dirty="0"/>
              <a:t>Angiv nummer og indhold</a:t>
            </a:r>
            <a:endParaRPr lang="en-US" dirty="0"/>
          </a:p>
        </p:txBody>
      </p:sp>
      <p:sp>
        <p:nvSpPr>
          <p:cNvPr id="3" name="Content Placeholder 2"/>
          <p:cNvSpPr>
            <a:spLocks noGrp="1"/>
          </p:cNvSpPr>
          <p:nvPr>
            <p:ph idx="1"/>
          </p:nvPr>
        </p:nvSpPr>
        <p:spPr/>
        <p:txBody>
          <a:bodyPr/>
          <a:lstStyle>
            <a:lvl1pPr marL="182563" indent="-182563">
              <a:buFont typeface="Wingdings" panose="05000000000000000000" pitchFamily="2" charset="2"/>
              <a:buChar char="§"/>
              <a:defRPr sz="2400"/>
            </a:lvl1pPr>
            <a:lvl2pPr>
              <a:defRPr sz="1800"/>
            </a:lvl2pPr>
            <a:lvl3pPr>
              <a:spcBef>
                <a:spcPts val="600"/>
              </a:spcBef>
              <a:defRPr sz="1600"/>
            </a:lvl3pPr>
            <a:lvl4pPr>
              <a:spcBef>
                <a:spcPts val="300"/>
              </a:spcBef>
              <a:defRPr sz="1600"/>
            </a:lvl4pPr>
            <a:lvl5pPr>
              <a:spcBef>
                <a:spcPts val="300"/>
              </a:spcBef>
              <a:defRPr sz="1600"/>
            </a:lvl5pPr>
            <a:lvl6pPr>
              <a:defRPr/>
            </a:lvl6p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87AC0B78-8AB4-457A-ABCF-C38E8A50BFC0}" type="datetime1">
              <a:rPr lang="da-DK" smtClean="0"/>
              <a:t>11-10-2018</a:t>
            </a:fld>
            <a:endParaRPr lang="da-DK"/>
          </a:p>
        </p:txBody>
      </p:sp>
      <p:sp>
        <p:nvSpPr>
          <p:cNvPr id="6" name="Slide Number Placeholder 5"/>
          <p:cNvSpPr>
            <a:spLocks noGrp="1"/>
          </p:cNvSpPr>
          <p:nvPr>
            <p:ph type="sldNum" sz="quarter" idx="12"/>
          </p:nvPr>
        </p:nvSpPr>
        <p:spPr/>
        <p:txBody>
          <a:bodyPr/>
          <a:lstStyle/>
          <a:p>
            <a:fld id="{E7E5932B-54F0-4AEA-819F-A2BA2C770074}" type="slidenum">
              <a:rPr lang="da-DK" smtClean="0"/>
              <a:t>‹nr.›</a:t>
            </a:fld>
            <a:endParaRPr lang="da-DK"/>
          </a:p>
        </p:txBody>
      </p:sp>
    </p:spTree>
    <p:extLst>
      <p:ext uri="{BB962C8B-B14F-4D97-AF65-F5344CB8AC3E}">
        <p14:creationId xmlns:p14="http://schemas.microsoft.com/office/powerpoint/2010/main" val="1418104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dhold: To halvside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200"/>
            </a:lvl1pPr>
          </a:lstStyle>
          <a:p>
            <a:r>
              <a:rPr lang="da-DK" dirty="0"/>
              <a:t>Angiv nummer og indhold</a:t>
            </a:r>
            <a:endParaRPr lang="en-US" dirty="0"/>
          </a:p>
        </p:txBody>
      </p:sp>
      <p:sp>
        <p:nvSpPr>
          <p:cNvPr id="3" name="Content Placeholder 2"/>
          <p:cNvSpPr>
            <a:spLocks noGrp="1"/>
          </p:cNvSpPr>
          <p:nvPr>
            <p:ph idx="1"/>
          </p:nvPr>
        </p:nvSpPr>
        <p:spPr>
          <a:xfrm>
            <a:off x="681038" y="1722922"/>
            <a:ext cx="4208461" cy="4697129"/>
          </a:xfrm>
        </p:spPr>
        <p:txBody>
          <a:bodyPr/>
          <a:lstStyle>
            <a:lvl1pPr marL="182563" indent="-182563">
              <a:buFont typeface="Wingdings" panose="05000000000000000000" pitchFamily="2" charset="2"/>
              <a:buChar char="§"/>
              <a:defRPr/>
            </a:lvl1p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CE4E0BF9-6E5D-4072-8F0E-5B856E448877}" type="datetime1">
              <a:rPr lang="da-DK" smtClean="0"/>
              <a:t>11-10-2018</a:t>
            </a:fld>
            <a:endParaRPr lang="da-DK"/>
          </a:p>
        </p:txBody>
      </p:sp>
      <p:sp>
        <p:nvSpPr>
          <p:cNvPr id="6" name="Slide Number Placeholder 5"/>
          <p:cNvSpPr>
            <a:spLocks noGrp="1"/>
          </p:cNvSpPr>
          <p:nvPr>
            <p:ph type="sldNum" sz="quarter" idx="12"/>
          </p:nvPr>
        </p:nvSpPr>
        <p:spPr/>
        <p:txBody>
          <a:bodyPr/>
          <a:lstStyle/>
          <a:p>
            <a:fld id="{E7E5932B-54F0-4AEA-819F-A2BA2C770074}" type="slidenum">
              <a:rPr lang="da-DK" smtClean="0"/>
              <a:t>‹nr.›</a:t>
            </a:fld>
            <a:endParaRPr lang="da-DK"/>
          </a:p>
        </p:txBody>
      </p:sp>
      <p:sp>
        <p:nvSpPr>
          <p:cNvPr id="8" name="Content Placeholder 2">
            <a:extLst>
              <a:ext uri="{FF2B5EF4-FFF2-40B4-BE49-F238E27FC236}">
                <a16:creationId xmlns:a16="http://schemas.microsoft.com/office/drawing/2014/main" id="{5FAA438F-99FF-46CA-A836-BEEB78023883}"/>
              </a:ext>
            </a:extLst>
          </p:cNvPr>
          <p:cNvSpPr>
            <a:spLocks noGrp="1"/>
          </p:cNvSpPr>
          <p:nvPr>
            <p:ph idx="14"/>
          </p:nvPr>
        </p:nvSpPr>
        <p:spPr>
          <a:xfrm>
            <a:off x="5054600" y="1722921"/>
            <a:ext cx="4170362" cy="4697129"/>
          </a:xfrm>
        </p:spPr>
        <p:txBody>
          <a:bodyPr/>
          <a:lstStyle>
            <a:lvl1pPr marL="182563" indent="-182563">
              <a:buFont typeface="Wingdings" panose="05000000000000000000" pitchFamily="2" charset="2"/>
              <a:buChar char="§"/>
              <a:defRPr/>
            </a:lvl1p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Tree>
    <p:extLst>
      <p:ext uri="{BB962C8B-B14F-4D97-AF65-F5344CB8AC3E}">
        <p14:creationId xmlns:p14="http://schemas.microsoft.com/office/powerpoint/2010/main" val="529892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 små figurer med forklarin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a-DK" dirty="0"/>
              <a:t>Angiv nummer og indhold</a:t>
            </a:r>
            <a:endParaRPr lang="en-US" dirty="0"/>
          </a:p>
        </p:txBody>
      </p:sp>
      <p:sp>
        <p:nvSpPr>
          <p:cNvPr id="3" name="Content Placeholder 2"/>
          <p:cNvSpPr>
            <a:spLocks noGrp="1"/>
          </p:cNvSpPr>
          <p:nvPr>
            <p:ph idx="1" hasCustomPrompt="1"/>
          </p:nvPr>
        </p:nvSpPr>
        <p:spPr>
          <a:xfrm>
            <a:off x="681038" y="1722921"/>
            <a:ext cx="4140000" cy="2304000"/>
          </a:xfrm>
        </p:spPr>
        <p:txBody>
          <a:bodyPr>
            <a:noAutofit/>
          </a:bodyPr>
          <a:lstStyle>
            <a:lvl1pPr marL="0" indent="0">
              <a:buNone/>
              <a:defRPr lang="da-DK" sz="2400" kern="1200" dirty="0" smtClean="0">
                <a:solidFill>
                  <a:schemeClr val="tx1"/>
                </a:solidFill>
                <a:latin typeface="+mj-lt"/>
                <a:ea typeface="+mj-ea"/>
                <a:cs typeface="+mj-cs"/>
              </a:defRPr>
            </a:lvl1pPr>
          </a:lstStyle>
          <a:p>
            <a:pPr lvl="0"/>
            <a:r>
              <a:rPr lang="da-DK" dirty="0"/>
              <a:t>Angiv figurtitel</a:t>
            </a:r>
          </a:p>
        </p:txBody>
      </p:sp>
      <p:sp>
        <p:nvSpPr>
          <p:cNvPr id="4" name="Date Placeholder 3"/>
          <p:cNvSpPr>
            <a:spLocks noGrp="1"/>
          </p:cNvSpPr>
          <p:nvPr>
            <p:ph type="dt" sz="half" idx="10"/>
          </p:nvPr>
        </p:nvSpPr>
        <p:spPr/>
        <p:txBody>
          <a:bodyPr/>
          <a:lstStyle/>
          <a:p>
            <a:fld id="{C4DD6079-880D-46B6-BAE3-54BDD71D27C1}" type="datetime1">
              <a:rPr lang="da-DK" smtClean="0"/>
              <a:t>11-10-2018</a:t>
            </a:fld>
            <a:endParaRPr lang="da-DK"/>
          </a:p>
        </p:txBody>
      </p:sp>
      <p:sp>
        <p:nvSpPr>
          <p:cNvPr id="6" name="Slide Number Placeholder 5"/>
          <p:cNvSpPr>
            <a:spLocks noGrp="1"/>
          </p:cNvSpPr>
          <p:nvPr>
            <p:ph type="sldNum" sz="quarter" idx="12"/>
          </p:nvPr>
        </p:nvSpPr>
        <p:spPr/>
        <p:txBody>
          <a:bodyPr/>
          <a:lstStyle/>
          <a:p>
            <a:fld id="{E7E5932B-54F0-4AEA-819F-A2BA2C770074}" type="slidenum">
              <a:rPr lang="da-DK" smtClean="0"/>
              <a:t>‹nr.›</a:t>
            </a:fld>
            <a:endParaRPr lang="da-DK"/>
          </a:p>
        </p:txBody>
      </p:sp>
      <p:sp>
        <p:nvSpPr>
          <p:cNvPr id="9" name="Content Placeholder 2">
            <a:extLst>
              <a:ext uri="{FF2B5EF4-FFF2-40B4-BE49-F238E27FC236}">
                <a16:creationId xmlns:a16="http://schemas.microsoft.com/office/drawing/2014/main" id="{54DA28BB-2522-42DA-B9DA-AFC7EBD52512}"/>
              </a:ext>
            </a:extLst>
          </p:cNvPr>
          <p:cNvSpPr>
            <a:spLocks noGrp="1"/>
          </p:cNvSpPr>
          <p:nvPr>
            <p:ph idx="15" hasCustomPrompt="1"/>
          </p:nvPr>
        </p:nvSpPr>
        <p:spPr>
          <a:xfrm>
            <a:off x="681038" y="4116051"/>
            <a:ext cx="4140000" cy="2304000"/>
          </a:xfrm>
        </p:spPr>
        <p:txBody>
          <a:bodyPr>
            <a:noAutofit/>
          </a:bodyPr>
          <a:lstStyle>
            <a:lvl1pPr>
              <a:defRPr lang="en-US" sz="2400" kern="1200" dirty="0">
                <a:solidFill>
                  <a:schemeClr val="tx1"/>
                </a:solidFill>
                <a:latin typeface="+mj-lt"/>
                <a:ea typeface="+mj-ea"/>
                <a:cs typeface="+mj-cs"/>
              </a:defRPr>
            </a:lvl1pPr>
          </a:lstStyle>
          <a:p>
            <a:pPr marL="0" lvl="0" indent="0" algn="l" defTabSz="914400" rtl="0" eaLnBrk="1" latinLnBrk="0" hangingPunct="1">
              <a:lnSpc>
                <a:spcPct val="90000"/>
              </a:lnSpc>
              <a:spcBef>
                <a:spcPts val="1000"/>
              </a:spcBef>
              <a:buClr>
                <a:srgbClr val="006265"/>
              </a:buClr>
              <a:buFont typeface="Wingdings" panose="05000000000000000000" pitchFamily="2" charset="2"/>
              <a:buNone/>
            </a:pPr>
            <a:r>
              <a:rPr lang="da-DK" dirty="0"/>
              <a:t>Angiv figurtitel</a:t>
            </a:r>
            <a:endParaRPr lang="en-US" dirty="0"/>
          </a:p>
        </p:txBody>
      </p:sp>
      <p:sp>
        <p:nvSpPr>
          <p:cNvPr id="11" name="Content Placeholder 2">
            <a:extLst>
              <a:ext uri="{FF2B5EF4-FFF2-40B4-BE49-F238E27FC236}">
                <a16:creationId xmlns:a16="http://schemas.microsoft.com/office/drawing/2014/main" id="{2718373A-3AC0-4E4E-97C1-8F0A70F1F014}"/>
              </a:ext>
            </a:extLst>
          </p:cNvPr>
          <p:cNvSpPr>
            <a:spLocks noGrp="1"/>
          </p:cNvSpPr>
          <p:nvPr>
            <p:ph idx="14"/>
          </p:nvPr>
        </p:nvSpPr>
        <p:spPr>
          <a:xfrm>
            <a:off x="5084962" y="1722922"/>
            <a:ext cx="4140000" cy="2304000"/>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12" name="Content Placeholder 2">
            <a:extLst>
              <a:ext uri="{FF2B5EF4-FFF2-40B4-BE49-F238E27FC236}">
                <a16:creationId xmlns:a16="http://schemas.microsoft.com/office/drawing/2014/main" id="{D8E4E0C1-58F8-4BDC-96E0-F9A56B8B7FB3}"/>
              </a:ext>
            </a:extLst>
          </p:cNvPr>
          <p:cNvSpPr>
            <a:spLocks noGrp="1"/>
          </p:cNvSpPr>
          <p:nvPr>
            <p:ph idx="16"/>
          </p:nvPr>
        </p:nvSpPr>
        <p:spPr>
          <a:xfrm>
            <a:off x="5084962" y="4116051"/>
            <a:ext cx="4140000" cy="2304000"/>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Tree>
    <p:extLst>
      <p:ext uri="{BB962C8B-B14F-4D97-AF65-F5344CB8AC3E}">
        <p14:creationId xmlns:p14="http://schemas.microsoft.com/office/powerpoint/2010/main" val="2929864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 stor figur med forklarin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a-DK" dirty="0"/>
              <a:t>Angiv nummer og indhold</a:t>
            </a:r>
            <a:endParaRPr lang="en-US" dirty="0"/>
          </a:p>
        </p:txBody>
      </p:sp>
      <p:sp>
        <p:nvSpPr>
          <p:cNvPr id="3" name="Content Placeholder 2"/>
          <p:cNvSpPr>
            <a:spLocks noGrp="1"/>
          </p:cNvSpPr>
          <p:nvPr>
            <p:ph idx="1"/>
          </p:nvPr>
        </p:nvSpPr>
        <p:spPr>
          <a:xfrm>
            <a:off x="6164962" y="1722921"/>
            <a:ext cx="3060000" cy="4680000"/>
          </a:xfrm>
        </p:spPr>
        <p:txBody>
          <a:bodyPr>
            <a:noAutofit/>
          </a:bodyPr>
          <a:lstStyle>
            <a:lvl1pPr>
              <a:defRPr lang="da-DK" sz="2400" kern="1200" dirty="0" smtClean="0">
                <a:solidFill>
                  <a:schemeClr val="tx1"/>
                </a:solidFill>
                <a:latin typeface="+mj-lt"/>
                <a:ea typeface="+mj-ea"/>
                <a:cs typeface="+mj-cs"/>
              </a:defRPr>
            </a:lvl1pPr>
            <a:lvl2pPr>
              <a:defRPr/>
            </a:lvl2pPr>
            <a:lvl3pPr>
              <a:defRPr/>
            </a:lvl3pPr>
            <a:lvl4pPr>
              <a:defRPr/>
            </a:lvl4pPr>
            <a:lvl5pPr>
              <a:defRPr/>
            </a:lvl5p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Date Placeholder 3"/>
          <p:cNvSpPr>
            <a:spLocks noGrp="1"/>
          </p:cNvSpPr>
          <p:nvPr>
            <p:ph type="dt" sz="half" idx="10"/>
          </p:nvPr>
        </p:nvSpPr>
        <p:spPr/>
        <p:txBody>
          <a:bodyPr/>
          <a:lstStyle/>
          <a:p>
            <a:fld id="{2B31BE94-1A66-4EE4-8FF5-6F1E1883867E}" type="datetime1">
              <a:rPr lang="da-DK" smtClean="0"/>
              <a:t>11-10-2018</a:t>
            </a:fld>
            <a:endParaRPr lang="da-DK"/>
          </a:p>
        </p:txBody>
      </p:sp>
      <p:sp>
        <p:nvSpPr>
          <p:cNvPr id="6" name="Slide Number Placeholder 5"/>
          <p:cNvSpPr>
            <a:spLocks noGrp="1"/>
          </p:cNvSpPr>
          <p:nvPr>
            <p:ph type="sldNum" sz="quarter" idx="12"/>
          </p:nvPr>
        </p:nvSpPr>
        <p:spPr/>
        <p:txBody>
          <a:bodyPr/>
          <a:lstStyle/>
          <a:p>
            <a:fld id="{E7E5932B-54F0-4AEA-819F-A2BA2C770074}" type="slidenum">
              <a:rPr lang="da-DK" smtClean="0"/>
              <a:t>‹nr.›</a:t>
            </a:fld>
            <a:endParaRPr lang="da-DK"/>
          </a:p>
        </p:txBody>
      </p:sp>
      <p:sp>
        <p:nvSpPr>
          <p:cNvPr id="11" name="Content Placeholder 2">
            <a:extLst>
              <a:ext uri="{FF2B5EF4-FFF2-40B4-BE49-F238E27FC236}">
                <a16:creationId xmlns:a16="http://schemas.microsoft.com/office/drawing/2014/main" id="{2718373A-3AC0-4E4E-97C1-8F0A70F1F014}"/>
              </a:ext>
            </a:extLst>
          </p:cNvPr>
          <p:cNvSpPr>
            <a:spLocks noGrp="1"/>
          </p:cNvSpPr>
          <p:nvPr>
            <p:ph idx="14" hasCustomPrompt="1"/>
          </p:nvPr>
        </p:nvSpPr>
        <p:spPr>
          <a:xfrm>
            <a:off x="681037" y="1722921"/>
            <a:ext cx="5220000" cy="4680000"/>
          </a:xfrm>
        </p:spPr>
        <p:txBody>
          <a:bodyPr/>
          <a:lstStyle>
            <a:lvl1pPr marL="0" indent="0">
              <a:buNone/>
              <a:defRPr/>
            </a:lvl1pPr>
          </a:lstStyle>
          <a:p>
            <a:pPr lvl="0"/>
            <a:r>
              <a:rPr lang="da-DK" dirty="0"/>
              <a:t>Angiv figurnummer og titel</a:t>
            </a:r>
          </a:p>
        </p:txBody>
      </p:sp>
    </p:spTree>
    <p:extLst>
      <p:ext uri="{BB962C8B-B14F-4D97-AF65-F5344CB8AC3E}">
        <p14:creationId xmlns:p14="http://schemas.microsoft.com/office/powerpoint/2010/main" val="545379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ktion / sidedeler">
    <p:spTree>
      <p:nvGrpSpPr>
        <p:cNvPr id="1" name=""/>
        <p:cNvGrpSpPr/>
        <p:nvPr/>
      </p:nvGrpSpPr>
      <p:grpSpPr>
        <a:xfrm>
          <a:off x="0" y="0"/>
          <a:ext cx="0" cy="0"/>
          <a:chOff x="0" y="0"/>
          <a:chExt cx="0" cy="0"/>
        </a:xfrm>
      </p:grpSpPr>
      <p:pic>
        <p:nvPicPr>
          <p:cNvPr id="8" name="Billede 7">
            <a:extLst>
              <a:ext uri="{FF2B5EF4-FFF2-40B4-BE49-F238E27FC236}">
                <a16:creationId xmlns:a16="http://schemas.microsoft.com/office/drawing/2014/main" id="{158F51D0-B463-49BB-891C-5FA6C09A9A0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09641" y="2910498"/>
            <a:ext cx="5296359" cy="3947502"/>
          </a:xfrm>
          <a:prstGeom prst="rect">
            <a:avLst/>
          </a:prstGeom>
        </p:spPr>
      </p:pic>
      <p:sp>
        <p:nvSpPr>
          <p:cNvPr id="2" name="Title 1"/>
          <p:cNvSpPr>
            <a:spLocks noGrp="1"/>
          </p:cNvSpPr>
          <p:nvPr>
            <p:ph type="title" hasCustomPrompt="1"/>
          </p:nvPr>
        </p:nvSpPr>
        <p:spPr>
          <a:xfrm>
            <a:off x="675879" y="1709740"/>
            <a:ext cx="8543925" cy="2852737"/>
          </a:xfrm>
        </p:spPr>
        <p:txBody>
          <a:bodyPr anchor="b">
            <a:normAutofit/>
          </a:bodyPr>
          <a:lstStyle>
            <a:lvl1pPr>
              <a:defRPr sz="4400"/>
            </a:lvl1pPr>
          </a:lstStyle>
          <a:p>
            <a:r>
              <a:rPr lang="da-DK" dirty="0"/>
              <a:t>Angiv sektion</a:t>
            </a:r>
            <a:endParaRPr lang="en-US" dirty="0"/>
          </a:p>
        </p:txBody>
      </p:sp>
      <p:sp>
        <p:nvSpPr>
          <p:cNvPr id="3" name="Text Placeholder 2"/>
          <p:cNvSpPr>
            <a:spLocks noGrp="1"/>
          </p:cNvSpPr>
          <p:nvPr>
            <p:ph type="body" idx="1" hasCustomPrompt="1"/>
          </p:nvPr>
        </p:nvSpPr>
        <p:spPr>
          <a:xfrm>
            <a:off x="675879" y="4737100"/>
            <a:ext cx="8543925" cy="1352552"/>
          </a:xfrm>
        </p:spPr>
        <p:txBody>
          <a:bodyPr>
            <a:normAutofit/>
          </a:bodyPr>
          <a:lstStyle>
            <a:lvl1pPr marL="0" indent="0">
              <a:buNone/>
              <a:defRPr lang="da-DK" sz="2800" kern="1200" dirty="0" smtClean="0">
                <a:solidFill>
                  <a:srgbClr val="006265"/>
                </a:solidFill>
                <a:latin typeface="+mj-lt"/>
                <a:ea typeface="+mj-ea"/>
                <a:cs typeface="+mj-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marL="0" lvl="0" indent="0" algn="l" defTabSz="914400" rtl="0" eaLnBrk="1" latinLnBrk="0" hangingPunct="1">
              <a:lnSpc>
                <a:spcPct val="90000"/>
              </a:lnSpc>
              <a:spcBef>
                <a:spcPts val="1000"/>
              </a:spcBef>
              <a:buClr>
                <a:srgbClr val="006265"/>
              </a:buClr>
              <a:buFont typeface="Wingdings" panose="05000000000000000000" pitchFamily="2" charset="2"/>
              <a:buNone/>
            </a:pPr>
            <a:r>
              <a:rPr lang="da-DK" dirty="0"/>
              <a:t>Angiv eventuel undertitel</a:t>
            </a:r>
          </a:p>
        </p:txBody>
      </p:sp>
      <p:sp>
        <p:nvSpPr>
          <p:cNvPr id="4" name="Date Placeholder 3"/>
          <p:cNvSpPr>
            <a:spLocks noGrp="1"/>
          </p:cNvSpPr>
          <p:nvPr>
            <p:ph type="dt" sz="half" idx="10"/>
          </p:nvPr>
        </p:nvSpPr>
        <p:spPr/>
        <p:txBody>
          <a:bodyPr/>
          <a:lstStyle/>
          <a:p>
            <a:fld id="{0E495AA9-EAC8-48CA-AD4C-85566E9D5326}" type="datetime1">
              <a:rPr lang="da-DK" smtClean="0"/>
              <a:t>11-10-2018</a:t>
            </a:fld>
            <a:endParaRPr lang="da-DK"/>
          </a:p>
        </p:txBody>
      </p:sp>
      <p:sp>
        <p:nvSpPr>
          <p:cNvPr id="6" name="Slide Number Placeholder 5"/>
          <p:cNvSpPr>
            <a:spLocks noGrp="1"/>
          </p:cNvSpPr>
          <p:nvPr>
            <p:ph type="sldNum" sz="quarter" idx="12"/>
          </p:nvPr>
        </p:nvSpPr>
        <p:spPr/>
        <p:txBody>
          <a:bodyPr/>
          <a:lstStyle/>
          <a:p>
            <a:fld id="{E7E5932B-54F0-4AEA-819F-A2BA2C770074}" type="slidenum">
              <a:rPr lang="da-DK" smtClean="0"/>
              <a:t>‹nr.›</a:t>
            </a:fld>
            <a:endParaRPr lang="da-DK"/>
          </a:p>
        </p:txBody>
      </p:sp>
    </p:spTree>
    <p:extLst>
      <p:ext uri="{BB962C8B-B14F-4D97-AF65-F5344CB8AC3E}">
        <p14:creationId xmlns:p14="http://schemas.microsoft.com/office/powerpoint/2010/main" val="1602932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ejlednin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a-DK" dirty="0"/>
              <a:t>Angiv nummer og indhold</a:t>
            </a:r>
            <a:endParaRPr lang="en-US" dirty="0"/>
          </a:p>
        </p:txBody>
      </p:sp>
      <p:sp>
        <p:nvSpPr>
          <p:cNvPr id="3" name="Content Placeholder 2"/>
          <p:cNvSpPr>
            <a:spLocks noGrp="1"/>
          </p:cNvSpPr>
          <p:nvPr>
            <p:ph idx="1" hasCustomPrompt="1"/>
          </p:nvPr>
        </p:nvSpPr>
        <p:spPr>
          <a:xfrm>
            <a:off x="681038" y="1722922"/>
            <a:ext cx="4208461" cy="4697129"/>
          </a:xfrm>
        </p:spPr>
        <p:txBody>
          <a:bodyPr/>
          <a:lstStyle>
            <a:lvl1pPr marL="285750" marR="0" indent="-285750" algn="just" defTabSz="914400" rtl="0" eaLnBrk="1" fontAlgn="auto" latinLnBrk="0" hangingPunct="1">
              <a:lnSpc>
                <a:spcPct val="90000"/>
              </a:lnSpc>
              <a:spcBef>
                <a:spcPts val="1000"/>
              </a:spcBef>
              <a:spcAft>
                <a:spcPts val="0"/>
              </a:spcAft>
              <a:buClr>
                <a:srgbClr val="006265"/>
              </a:buClr>
              <a:buSzTx/>
              <a:buFont typeface="Wingdings" panose="05000000000000000000" pitchFamily="2" charset="2"/>
              <a:buChar char="§"/>
              <a:tabLst/>
              <a:defRPr/>
            </a:lvl1pPr>
            <a:lvl3pPr marL="722312" indent="0">
              <a:buNone/>
              <a:defRPr/>
            </a:lvl3pPr>
          </a:lstStyle>
          <a:p>
            <a:pPr lvl="0"/>
            <a:r>
              <a:rPr lang="da-DK" dirty="0"/>
              <a:t>Diagrammer – grafik, tabeller eller grafer – indsættes i de markerede tabeller til venstre med kommentering i tekstboks til højre. </a:t>
            </a:r>
          </a:p>
          <a:p>
            <a:pPr lvl="0"/>
            <a:r>
              <a:rPr lang="da-DK" dirty="0"/>
              <a:t>De små diagrammer skal have størrelsen 6,4 x 11,5 cm. </a:t>
            </a:r>
          </a:p>
          <a:p>
            <a:pPr lvl="0"/>
            <a:r>
              <a:rPr lang="da-DK" dirty="0"/>
              <a:t>De store diagrammer skal have størrelsen 13 x 14,5 cm. </a:t>
            </a:r>
          </a:p>
          <a:p>
            <a:pPr lvl="0"/>
            <a:r>
              <a:rPr lang="da-DK" dirty="0"/>
              <a:t>Det angives nemmest, hvor figuren oprindelig laves – eksempelvis i Excel. </a:t>
            </a:r>
          </a:p>
          <a:p>
            <a:pPr lvl="0"/>
            <a:endParaRPr lang="da-DK" dirty="0"/>
          </a:p>
        </p:txBody>
      </p:sp>
      <p:sp>
        <p:nvSpPr>
          <p:cNvPr id="4" name="Date Placeholder 3"/>
          <p:cNvSpPr>
            <a:spLocks noGrp="1"/>
          </p:cNvSpPr>
          <p:nvPr>
            <p:ph type="dt" sz="half" idx="10"/>
          </p:nvPr>
        </p:nvSpPr>
        <p:spPr/>
        <p:txBody>
          <a:bodyPr/>
          <a:lstStyle/>
          <a:p>
            <a:fld id="{486DB49D-A2F7-4EF2-806E-A2A45EDCA2F7}" type="datetime1">
              <a:rPr lang="da-DK" smtClean="0"/>
              <a:t>11-10-2018</a:t>
            </a:fld>
            <a:endParaRPr lang="da-DK"/>
          </a:p>
        </p:txBody>
      </p:sp>
      <p:sp>
        <p:nvSpPr>
          <p:cNvPr id="6" name="Slide Number Placeholder 5"/>
          <p:cNvSpPr>
            <a:spLocks noGrp="1"/>
          </p:cNvSpPr>
          <p:nvPr>
            <p:ph type="sldNum" sz="quarter" idx="12"/>
          </p:nvPr>
        </p:nvSpPr>
        <p:spPr/>
        <p:txBody>
          <a:bodyPr/>
          <a:lstStyle/>
          <a:p>
            <a:fld id="{E7E5932B-54F0-4AEA-819F-A2BA2C770074}" type="slidenum">
              <a:rPr lang="da-DK" smtClean="0"/>
              <a:t>‹nr.›</a:t>
            </a:fld>
            <a:endParaRPr lang="da-DK"/>
          </a:p>
        </p:txBody>
      </p:sp>
      <p:sp>
        <p:nvSpPr>
          <p:cNvPr id="10" name="Pladsholder til indhold 9">
            <a:extLst>
              <a:ext uri="{FF2B5EF4-FFF2-40B4-BE49-F238E27FC236}">
                <a16:creationId xmlns:a16="http://schemas.microsoft.com/office/drawing/2014/main" id="{4282E8D8-9B06-4B13-A9DA-70D0E553D44B}"/>
              </a:ext>
            </a:extLst>
          </p:cNvPr>
          <p:cNvSpPr>
            <a:spLocks noGrp="1"/>
          </p:cNvSpPr>
          <p:nvPr>
            <p:ph sz="quarter" idx="13" hasCustomPrompt="1"/>
          </p:nvPr>
        </p:nvSpPr>
        <p:spPr>
          <a:xfrm>
            <a:off x="681037" y="1010655"/>
            <a:ext cx="8543925" cy="577515"/>
          </a:xfrm>
        </p:spPr>
        <p:txBody>
          <a:bodyPr>
            <a:normAutofit/>
          </a:bodyPr>
          <a:lstStyle>
            <a:lvl1pPr marL="0" indent="0">
              <a:buNone/>
              <a:defRPr sz="1800">
                <a:solidFill>
                  <a:schemeClr val="accent1"/>
                </a:solidFill>
              </a:defRPr>
            </a:lvl1pPr>
            <a:lvl2pPr marL="355600" indent="0">
              <a:buNone/>
              <a:defRPr/>
            </a:lvl2pPr>
            <a:lvl3pPr marL="722312" indent="0">
              <a:buNone/>
              <a:defRPr/>
            </a:lvl3pPr>
            <a:lvl4pPr marL="1077912" indent="0">
              <a:buNone/>
              <a:defRPr/>
            </a:lvl4pPr>
            <a:lvl5pPr marL="1435100" indent="0">
              <a:buNone/>
              <a:defRPr/>
            </a:lvl5pPr>
          </a:lstStyle>
          <a:p>
            <a:pPr lvl="0"/>
            <a:r>
              <a:rPr lang="da-DK" dirty="0"/>
              <a:t>Angiv hovedindhold og –budskab på sliden. </a:t>
            </a:r>
          </a:p>
        </p:txBody>
      </p:sp>
      <p:sp>
        <p:nvSpPr>
          <p:cNvPr id="8" name="Content Placeholder 2">
            <a:extLst>
              <a:ext uri="{FF2B5EF4-FFF2-40B4-BE49-F238E27FC236}">
                <a16:creationId xmlns:a16="http://schemas.microsoft.com/office/drawing/2014/main" id="{5FAA438F-99FF-46CA-A836-BEEB78023883}"/>
              </a:ext>
            </a:extLst>
          </p:cNvPr>
          <p:cNvSpPr>
            <a:spLocks noGrp="1"/>
          </p:cNvSpPr>
          <p:nvPr>
            <p:ph idx="14" hasCustomPrompt="1"/>
          </p:nvPr>
        </p:nvSpPr>
        <p:spPr>
          <a:xfrm>
            <a:off x="5054600" y="1722921"/>
            <a:ext cx="4170362" cy="4697129"/>
          </a:xfrm>
        </p:spPr>
        <p:txBody>
          <a:bodyPr/>
          <a:lstStyle>
            <a:lvl1pPr>
              <a:defRPr lang="da-DK" sz="1600" kern="1200" dirty="0" smtClean="0">
                <a:solidFill>
                  <a:schemeClr val="tx1"/>
                </a:solidFill>
                <a:latin typeface="+mj-lt"/>
                <a:ea typeface="+mj-ea"/>
                <a:cs typeface="+mj-cs"/>
              </a:defRPr>
            </a:lvl1pPr>
            <a:lvl2pPr algn="just">
              <a:defRPr/>
            </a:lvl2pPr>
            <a:lvl3pPr>
              <a:defRPr/>
            </a:lvl3pPr>
          </a:lstStyle>
          <a:p>
            <a:pPr marL="285750" marR="0" lvl="0" indent="-285750" algn="just" defTabSz="914400" rtl="0" eaLnBrk="1" fontAlgn="auto" latinLnBrk="0" hangingPunct="1">
              <a:lnSpc>
                <a:spcPct val="90000"/>
              </a:lnSpc>
              <a:spcBef>
                <a:spcPts val="1000"/>
              </a:spcBef>
              <a:spcAft>
                <a:spcPts val="0"/>
              </a:spcAft>
              <a:buClr>
                <a:srgbClr val="006265"/>
              </a:buClr>
              <a:buSzTx/>
              <a:buFont typeface="Wingdings" panose="05000000000000000000" pitchFamily="2" charset="2"/>
              <a:buChar char="§"/>
              <a:tabLst/>
            </a:pPr>
            <a:r>
              <a:rPr lang="da-DK" dirty="0"/>
              <a:t>Generelt om Excel objekter</a:t>
            </a:r>
          </a:p>
          <a:p>
            <a:pPr lvl="1"/>
            <a:r>
              <a:rPr lang="da-DK" dirty="0"/>
              <a:t>Excel: Klargør data og diagram (dvs. tabel eller graf) i Excel. Tilret farver og størrelse i Excel, inden du indsætter diagram i </a:t>
            </a:r>
            <a:r>
              <a:rPr lang="da-DK" dirty="0" err="1"/>
              <a:t>Powerpoint</a:t>
            </a:r>
            <a:r>
              <a:rPr lang="da-DK" dirty="0"/>
              <a:t>. </a:t>
            </a:r>
          </a:p>
          <a:p>
            <a:pPr lvl="1"/>
            <a:r>
              <a:rPr lang="da-DK" dirty="0"/>
              <a:t>Excel: Umiddelbart inden indsættelse fra Excel til </a:t>
            </a:r>
            <a:r>
              <a:rPr lang="da-DK" dirty="0" err="1"/>
              <a:t>Powerpoint</a:t>
            </a:r>
            <a:r>
              <a:rPr lang="da-DK" dirty="0"/>
              <a:t>, kopierer du data til udklipsholder, dvs. at du markerer diagrammet og dernæst markerer KOPIER. </a:t>
            </a:r>
          </a:p>
          <a:p>
            <a:pPr lvl="1"/>
            <a:r>
              <a:rPr lang="da-DK" dirty="0" err="1"/>
              <a:t>Powerpoint</a:t>
            </a:r>
            <a:r>
              <a:rPr lang="da-DK" dirty="0"/>
              <a:t>: Klargør siden, så du har plads til diagrammet fra Excel. Vælg SÆT IND og derpå INDSÆT SPECIEL. Her vælges INDSÆT MED LINK, og der markeres OK. Dermed er diagram fra Excel indlejret i præsentationen, og ændringer i data og beregninger slår automatisk igennem i diagrammet i </a:t>
            </a:r>
            <a:r>
              <a:rPr lang="da-DK" dirty="0" err="1"/>
              <a:t>Powerpoint</a:t>
            </a:r>
            <a:r>
              <a:rPr lang="da-DK" dirty="0"/>
              <a:t>. Dermed reducerer du tilbageløb og </a:t>
            </a:r>
            <a:r>
              <a:rPr lang="da-DK" dirty="0" err="1"/>
              <a:t>copy</a:t>
            </a:r>
            <a:r>
              <a:rPr lang="da-DK" dirty="0"/>
              <a:t>/</a:t>
            </a:r>
            <a:r>
              <a:rPr lang="da-DK" dirty="0" err="1"/>
              <a:t>paste</a:t>
            </a:r>
            <a:r>
              <a:rPr lang="da-DK" dirty="0"/>
              <a:t> mellem Excel og </a:t>
            </a:r>
            <a:r>
              <a:rPr lang="da-DK" dirty="0" err="1"/>
              <a:t>Powerpoint</a:t>
            </a:r>
            <a:r>
              <a:rPr lang="da-DK" dirty="0"/>
              <a:t>. HUSK: Filplacering af Excel-fil skal dog være uændret undervejs. </a:t>
            </a:r>
          </a:p>
        </p:txBody>
      </p:sp>
    </p:spTree>
    <p:extLst>
      <p:ext uri="{BB962C8B-B14F-4D97-AF65-F5344CB8AC3E}">
        <p14:creationId xmlns:p14="http://schemas.microsoft.com/office/powerpoint/2010/main" val="2951456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Bagside">
    <p:spTree>
      <p:nvGrpSpPr>
        <p:cNvPr id="1" name=""/>
        <p:cNvGrpSpPr/>
        <p:nvPr/>
      </p:nvGrpSpPr>
      <p:grpSpPr>
        <a:xfrm>
          <a:off x="0" y="0"/>
          <a:ext cx="0" cy="0"/>
          <a:chOff x="0" y="0"/>
          <a:chExt cx="0" cy="0"/>
        </a:xfrm>
      </p:grpSpPr>
      <p:pic>
        <p:nvPicPr>
          <p:cNvPr id="19" name="Billede 18">
            <a:extLst>
              <a:ext uri="{FF2B5EF4-FFF2-40B4-BE49-F238E27FC236}">
                <a16:creationId xmlns:a16="http://schemas.microsoft.com/office/drawing/2014/main" id="{50E692CA-CBB3-479D-8839-5BE35D491550}"/>
              </a:ext>
            </a:extLst>
          </p:cNvPr>
          <p:cNvPicPr>
            <a:picLocks noChangeAspect="1"/>
          </p:cNvPicPr>
          <p:nvPr userDrawn="1"/>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4609641" y="2910498"/>
            <a:ext cx="5296359" cy="3947502"/>
          </a:xfrm>
          <a:prstGeom prst="rect">
            <a:avLst/>
          </a:prstGeom>
        </p:spPr>
      </p:pic>
      <p:pic>
        <p:nvPicPr>
          <p:cNvPr id="7" name="Billede 6">
            <a:extLst>
              <a:ext uri="{FF2B5EF4-FFF2-40B4-BE49-F238E27FC236}">
                <a16:creationId xmlns:a16="http://schemas.microsoft.com/office/drawing/2014/main" id="{136951EE-8419-4D5A-B601-3DA0E934B8A6}"/>
              </a:ext>
            </a:extLst>
          </p:cNvPr>
          <p:cNvPicPr>
            <a:picLocks noChangeAspect="1"/>
          </p:cNvPicPr>
          <p:nvPr userDrawn="1"/>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4609641" y="2910498"/>
            <a:ext cx="5296359" cy="3947502"/>
          </a:xfrm>
          <a:prstGeom prst="rect">
            <a:avLst/>
          </a:prstGeom>
        </p:spPr>
      </p:pic>
      <p:pic>
        <p:nvPicPr>
          <p:cNvPr id="10" name="Billede 9">
            <a:extLst>
              <a:ext uri="{FF2B5EF4-FFF2-40B4-BE49-F238E27FC236}">
                <a16:creationId xmlns:a16="http://schemas.microsoft.com/office/drawing/2014/main" id="{40370708-BA2F-4F0F-B428-BD2C7C3D3395}"/>
              </a:ext>
            </a:extLst>
          </p:cNvPr>
          <p:cNvPicPr>
            <a:picLocks noChangeAspect="1"/>
          </p:cNvPicPr>
          <p:nvPr userDrawn="1"/>
        </p:nvPicPr>
        <p:blipFill>
          <a:blip r:embed="rId3" cstate="hq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90398" y="2891375"/>
            <a:ext cx="540000" cy="540000"/>
          </a:xfrm>
          <a:prstGeom prst="rect">
            <a:avLst/>
          </a:prstGeom>
          <a:ln>
            <a:noFill/>
          </a:ln>
        </p:spPr>
      </p:pic>
      <p:sp>
        <p:nvSpPr>
          <p:cNvPr id="11" name="Rektangel 10">
            <a:extLst>
              <a:ext uri="{FF2B5EF4-FFF2-40B4-BE49-F238E27FC236}">
                <a16:creationId xmlns:a16="http://schemas.microsoft.com/office/drawing/2014/main" id="{E41A7F75-093E-49B6-B78C-06B7DC15AF68}"/>
              </a:ext>
            </a:extLst>
          </p:cNvPr>
          <p:cNvSpPr/>
          <p:nvPr userDrawn="1"/>
        </p:nvSpPr>
        <p:spPr>
          <a:xfrm>
            <a:off x="740527" y="1430855"/>
            <a:ext cx="2003220" cy="248093"/>
          </a:xfrm>
          <a:prstGeom prst="rect">
            <a:avLst/>
          </a:prstGeom>
          <a:solidFill>
            <a:schemeClr val="bg2">
              <a:alpha val="9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r>
              <a:rPr lang="da-DK" sz="1800" b="1" dirty="0">
                <a:solidFill>
                  <a:srgbClr val="006265"/>
                </a:solidFill>
                <a:latin typeface="+mj-lt"/>
              </a:rPr>
              <a:t>Strategi</a:t>
            </a:r>
          </a:p>
        </p:txBody>
      </p:sp>
      <p:sp>
        <p:nvSpPr>
          <p:cNvPr id="12" name="Rektangel 11">
            <a:extLst>
              <a:ext uri="{FF2B5EF4-FFF2-40B4-BE49-F238E27FC236}">
                <a16:creationId xmlns:a16="http://schemas.microsoft.com/office/drawing/2014/main" id="{2EE12A19-DF26-4F9C-B682-8120DC02CE09}"/>
              </a:ext>
            </a:extLst>
          </p:cNvPr>
          <p:cNvSpPr/>
          <p:nvPr userDrawn="1"/>
        </p:nvSpPr>
        <p:spPr>
          <a:xfrm>
            <a:off x="736453" y="2536846"/>
            <a:ext cx="2003220" cy="248093"/>
          </a:xfrm>
          <a:prstGeom prst="rect">
            <a:avLst/>
          </a:prstGeom>
          <a:solidFill>
            <a:schemeClr val="bg2">
              <a:alpha val="9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r>
              <a:rPr lang="da-DK" sz="1800" b="1" dirty="0">
                <a:solidFill>
                  <a:srgbClr val="006265"/>
                </a:solidFill>
                <a:latin typeface="+mj-lt"/>
              </a:rPr>
              <a:t>Optimering</a:t>
            </a:r>
          </a:p>
        </p:txBody>
      </p:sp>
      <p:sp>
        <p:nvSpPr>
          <p:cNvPr id="16" name="Rektangel 15">
            <a:extLst>
              <a:ext uri="{FF2B5EF4-FFF2-40B4-BE49-F238E27FC236}">
                <a16:creationId xmlns:a16="http://schemas.microsoft.com/office/drawing/2014/main" id="{14F936C9-B131-4E55-A887-43905E2128A4}"/>
              </a:ext>
            </a:extLst>
          </p:cNvPr>
          <p:cNvSpPr/>
          <p:nvPr userDrawn="1"/>
        </p:nvSpPr>
        <p:spPr>
          <a:xfrm>
            <a:off x="736453" y="3671794"/>
            <a:ext cx="2003220" cy="248093"/>
          </a:xfrm>
          <a:prstGeom prst="rect">
            <a:avLst/>
          </a:prstGeom>
          <a:solidFill>
            <a:schemeClr val="bg2">
              <a:alpha val="9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r>
              <a:rPr lang="da-DK" sz="1800" b="1" dirty="0">
                <a:solidFill>
                  <a:srgbClr val="006265"/>
                </a:solidFill>
                <a:latin typeface="+mj-lt"/>
              </a:rPr>
              <a:t>Forandring</a:t>
            </a:r>
          </a:p>
        </p:txBody>
      </p:sp>
      <p:grpSp>
        <p:nvGrpSpPr>
          <p:cNvPr id="17" name="Gruppe 16">
            <a:extLst>
              <a:ext uri="{FF2B5EF4-FFF2-40B4-BE49-F238E27FC236}">
                <a16:creationId xmlns:a16="http://schemas.microsoft.com/office/drawing/2014/main" id="{D058E868-65D9-4F04-893E-12E9D6B519F9}"/>
              </a:ext>
            </a:extLst>
          </p:cNvPr>
          <p:cNvGrpSpPr/>
          <p:nvPr userDrawn="1"/>
        </p:nvGrpSpPr>
        <p:grpSpPr>
          <a:xfrm>
            <a:off x="758601" y="1628228"/>
            <a:ext cx="4220341" cy="867577"/>
            <a:chOff x="428975" y="1781978"/>
            <a:chExt cx="4220341" cy="867577"/>
          </a:xfrm>
        </p:grpSpPr>
        <p:sp>
          <p:nvSpPr>
            <p:cNvPr id="18" name="Rektangel 17">
              <a:extLst>
                <a:ext uri="{FF2B5EF4-FFF2-40B4-BE49-F238E27FC236}">
                  <a16:creationId xmlns:a16="http://schemas.microsoft.com/office/drawing/2014/main" id="{8C2BFF41-461E-4412-9B55-436F0C51A94E}"/>
                </a:ext>
              </a:extLst>
            </p:cNvPr>
            <p:cNvSpPr/>
            <p:nvPr/>
          </p:nvSpPr>
          <p:spPr>
            <a:xfrm>
              <a:off x="428975" y="1785231"/>
              <a:ext cx="4220341" cy="8643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ctr"/>
              <a:endParaRPr lang="da-DK" sz="1200" dirty="0" err="1">
                <a:solidFill>
                  <a:schemeClr val="tx1"/>
                </a:solidFill>
                <a:latin typeface="+mj-lt"/>
              </a:endParaRPr>
            </a:p>
          </p:txBody>
        </p:sp>
        <p:sp>
          <p:nvSpPr>
            <p:cNvPr id="20" name="Rektangel 19">
              <a:extLst>
                <a:ext uri="{FF2B5EF4-FFF2-40B4-BE49-F238E27FC236}">
                  <a16:creationId xmlns:a16="http://schemas.microsoft.com/office/drawing/2014/main" id="{43B3A829-16B3-4557-90AB-EE8A399379C0}"/>
                </a:ext>
              </a:extLst>
            </p:cNvPr>
            <p:cNvSpPr/>
            <p:nvPr/>
          </p:nvSpPr>
          <p:spPr>
            <a:xfrm>
              <a:off x="1083086" y="1781978"/>
              <a:ext cx="3566230" cy="7522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r>
                <a:rPr lang="da-DK" sz="1050" dirty="0">
                  <a:solidFill>
                    <a:srgbClr val="006265"/>
                  </a:solidFill>
                  <a:latin typeface="+mj-lt"/>
                </a:rPr>
                <a:t>Forfølg de rigtige mål</a:t>
              </a:r>
            </a:p>
            <a:p>
              <a:pPr>
                <a:spcBef>
                  <a:spcPts val="600"/>
                </a:spcBef>
              </a:pPr>
              <a:r>
                <a:rPr lang="da-DK" sz="1000" dirty="0">
                  <a:solidFill>
                    <a:schemeClr val="tx1"/>
                  </a:solidFill>
                  <a:latin typeface="+mj-lt"/>
                </a:rPr>
                <a:t>Kouno bidrager til at opstille de rigtige mål og med at flytte forsyningsselskabet fra mål til resultater. </a:t>
              </a:r>
            </a:p>
          </p:txBody>
        </p:sp>
        <p:pic>
          <p:nvPicPr>
            <p:cNvPr id="21" name="Billede 20" descr="Billedresultat for Ikon strategi">
              <a:extLst>
                <a:ext uri="{FF2B5EF4-FFF2-40B4-BE49-F238E27FC236}">
                  <a16:creationId xmlns:a16="http://schemas.microsoft.com/office/drawing/2014/main" id="{FC28C4B5-5B83-441E-B274-AAEE81E9ED8C}"/>
                </a:ext>
              </a:extLst>
            </p:cNvPr>
            <p:cNvPicPr/>
            <p:nvPr/>
          </p:nvPicPr>
          <p:blipFill>
            <a:blip r:embed="rId4">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555975" y="1934261"/>
              <a:ext cx="540000" cy="540000"/>
            </a:xfrm>
            <a:prstGeom prst="rect">
              <a:avLst/>
            </a:prstGeom>
            <a:noFill/>
            <a:ln>
              <a:noFill/>
            </a:ln>
          </p:spPr>
        </p:pic>
      </p:grpSp>
      <p:grpSp>
        <p:nvGrpSpPr>
          <p:cNvPr id="22" name="Gruppe 21">
            <a:extLst>
              <a:ext uri="{FF2B5EF4-FFF2-40B4-BE49-F238E27FC236}">
                <a16:creationId xmlns:a16="http://schemas.microsoft.com/office/drawing/2014/main" id="{77FBECA8-32BB-4E87-B52F-3D0716FDB5A9}"/>
              </a:ext>
            </a:extLst>
          </p:cNvPr>
          <p:cNvGrpSpPr/>
          <p:nvPr userDrawn="1"/>
        </p:nvGrpSpPr>
        <p:grpSpPr>
          <a:xfrm>
            <a:off x="5025996" y="1628228"/>
            <a:ext cx="4220341" cy="867577"/>
            <a:chOff x="4924970" y="1738804"/>
            <a:chExt cx="4220341" cy="867577"/>
          </a:xfrm>
        </p:grpSpPr>
        <p:sp>
          <p:nvSpPr>
            <p:cNvPr id="23" name="Rektangel 22">
              <a:extLst>
                <a:ext uri="{FF2B5EF4-FFF2-40B4-BE49-F238E27FC236}">
                  <a16:creationId xmlns:a16="http://schemas.microsoft.com/office/drawing/2014/main" id="{B081104F-2626-408E-B910-F56A60E9EFC0}"/>
                </a:ext>
              </a:extLst>
            </p:cNvPr>
            <p:cNvSpPr/>
            <p:nvPr/>
          </p:nvSpPr>
          <p:spPr>
            <a:xfrm>
              <a:off x="4924970" y="1742057"/>
              <a:ext cx="4220341" cy="8643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ctr"/>
              <a:endParaRPr lang="da-DK" sz="1200" dirty="0" err="1">
                <a:solidFill>
                  <a:schemeClr val="tx1"/>
                </a:solidFill>
                <a:latin typeface="+mj-lt"/>
              </a:endParaRPr>
            </a:p>
          </p:txBody>
        </p:sp>
        <p:pic>
          <p:nvPicPr>
            <p:cNvPr id="24" name="Billede 23" descr="Billedresultat for icon asset management">
              <a:extLst>
                <a:ext uri="{FF2B5EF4-FFF2-40B4-BE49-F238E27FC236}">
                  <a16:creationId xmlns:a16="http://schemas.microsoft.com/office/drawing/2014/main" id="{ED76FF2A-E557-4A25-9FF2-A2CB867F17A8}"/>
                </a:ext>
              </a:extLst>
            </p:cNvPr>
            <p:cNvPicPr>
              <a:picLocks noChangeAspect="1" noChangeArrowheads="1"/>
            </p:cNvPicPr>
            <p:nvPr/>
          </p:nvPicPr>
          <p:blipFill>
            <a:blip r:embed="rId5" cstate="hq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988617" y="1934261"/>
              <a:ext cx="540000" cy="468558"/>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25" name="Rektangel 24">
              <a:extLst>
                <a:ext uri="{FF2B5EF4-FFF2-40B4-BE49-F238E27FC236}">
                  <a16:creationId xmlns:a16="http://schemas.microsoft.com/office/drawing/2014/main" id="{986D6547-E72F-4E33-9BE9-97A3BC7BE436}"/>
                </a:ext>
              </a:extLst>
            </p:cNvPr>
            <p:cNvSpPr/>
            <p:nvPr/>
          </p:nvSpPr>
          <p:spPr>
            <a:xfrm>
              <a:off x="5592264" y="1738804"/>
              <a:ext cx="3553047" cy="7954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r>
                <a:rPr lang="da-DK" sz="1050" dirty="0">
                  <a:solidFill>
                    <a:srgbClr val="006265"/>
                  </a:solidFill>
                  <a:latin typeface="+mj-lt"/>
                </a:rPr>
                <a:t>Vælg indsatsen med størst effekt</a:t>
              </a:r>
            </a:p>
            <a:p>
              <a:pPr>
                <a:spcBef>
                  <a:spcPts val="600"/>
                </a:spcBef>
              </a:pPr>
              <a:r>
                <a:rPr lang="da-DK" sz="1000" dirty="0">
                  <a:solidFill>
                    <a:schemeClr val="tx1"/>
                  </a:solidFill>
                  <a:latin typeface="+mj-lt"/>
                </a:rPr>
                <a:t>Kouno hjælper med økonomisk analyse af scenarier, så forsyningsselskabet sætter ind de rigtige steder. </a:t>
              </a:r>
            </a:p>
          </p:txBody>
        </p:sp>
      </p:grpSp>
      <p:sp>
        <p:nvSpPr>
          <p:cNvPr id="26" name="Rektangel 25">
            <a:extLst>
              <a:ext uri="{FF2B5EF4-FFF2-40B4-BE49-F238E27FC236}">
                <a16:creationId xmlns:a16="http://schemas.microsoft.com/office/drawing/2014/main" id="{4237D756-E191-412A-8C7D-12A5CE5CA806}"/>
              </a:ext>
            </a:extLst>
          </p:cNvPr>
          <p:cNvSpPr/>
          <p:nvPr userDrawn="1"/>
        </p:nvSpPr>
        <p:spPr>
          <a:xfrm>
            <a:off x="758601" y="2788626"/>
            <a:ext cx="4220341" cy="8643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ctr"/>
            <a:endParaRPr lang="da-DK" sz="1800" dirty="0" err="1">
              <a:solidFill>
                <a:schemeClr val="tx1"/>
              </a:solidFill>
              <a:latin typeface="+mj-lt"/>
            </a:endParaRPr>
          </a:p>
        </p:txBody>
      </p:sp>
      <p:grpSp>
        <p:nvGrpSpPr>
          <p:cNvPr id="27" name="Gruppe 26">
            <a:extLst>
              <a:ext uri="{FF2B5EF4-FFF2-40B4-BE49-F238E27FC236}">
                <a16:creationId xmlns:a16="http://schemas.microsoft.com/office/drawing/2014/main" id="{6EE2C18D-2933-46BF-A860-10810D670DAD}"/>
              </a:ext>
            </a:extLst>
          </p:cNvPr>
          <p:cNvGrpSpPr/>
          <p:nvPr userDrawn="1"/>
        </p:nvGrpSpPr>
        <p:grpSpPr>
          <a:xfrm>
            <a:off x="5054026" y="2742906"/>
            <a:ext cx="4220341" cy="864324"/>
            <a:chOff x="4520217" y="2203838"/>
            <a:chExt cx="4220341" cy="864324"/>
          </a:xfrm>
        </p:grpSpPr>
        <p:pic>
          <p:nvPicPr>
            <p:cNvPr id="28" name="Billede 27">
              <a:extLst>
                <a:ext uri="{FF2B5EF4-FFF2-40B4-BE49-F238E27FC236}">
                  <a16:creationId xmlns:a16="http://schemas.microsoft.com/office/drawing/2014/main" id="{3C86052A-A968-449B-9183-1515B724012B}"/>
                </a:ext>
              </a:extLst>
            </p:cNvPr>
            <p:cNvPicPr>
              <a:picLocks noChangeAspect="1"/>
            </p:cNvPicPr>
            <p:nvPr/>
          </p:nvPicPr>
          <p:blipFill>
            <a:blip r:embed="rId6" cstate="hq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4577273" y="2366000"/>
              <a:ext cx="540000" cy="540000"/>
            </a:xfrm>
            <a:prstGeom prst="rect">
              <a:avLst/>
            </a:prstGeom>
            <a:ln>
              <a:noFill/>
            </a:ln>
          </p:spPr>
        </p:pic>
        <p:sp>
          <p:nvSpPr>
            <p:cNvPr id="29" name="Rektangel 28">
              <a:extLst>
                <a:ext uri="{FF2B5EF4-FFF2-40B4-BE49-F238E27FC236}">
                  <a16:creationId xmlns:a16="http://schemas.microsoft.com/office/drawing/2014/main" id="{B36F9BC5-FEBB-491F-99E7-C14B00CBBD94}"/>
                </a:ext>
              </a:extLst>
            </p:cNvPr>
            <p:cNvSpPr/>
            <p:nvPr/>
          </p:nvSpPr>
          <p:spPr>
            <a:xfrm>
              <a:off x="4520217" y="2203838"/>
              <a:ext cx="4220341" cy="8643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ctr"/>
              <a:endParaRPr lang="da-DK" sz="1200" dirty="0" err="1">
                <a:solidFill>
                  <a:schemeClr val="tx1"/>
                </a:solidFill>
                <a:latin typeface="+mj-lt"/>
              </a:endParaRPr>
            </a:p>
          </p:txBody>
        </p:sp>
        <p:sp>
          <p:nvSpPr>
            <p:cNvPr id="30" name="Rektangel 29">
              <a:extLst>
                <a:ext uri="{FF2B5EF4-FFF2-40B4-BE49-F238E27FC236}">
                  <a16:creationId xmlns:a16="http://schemas.microsoft.com/office/drawing/2014/main" id="{62CA615F-B6DA-485A-BC10-28F4AE604DB8}"/>
                </a:ext>
              </a:extLst>
            </p:cNvPr>
            <p:cNvSpPr/>
            <p:nvPr/>
          </p:nvSpPr>
          <p:spPr>
            <a:xfrm>
              <a:off x="5174328" y="2232826"/>
              <a:ext cx="3566230" cy="72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r>
                <a:rPr lang="da-DK" sz="1050" dirty="0">
                  <a:solidFill>
                    <a:srgbClr val="006265"/>
                  </a:solidFill>
                  <a:latin typeface="+mj-lt"/>
                </a:rPr>
                <a:t>Få mere ud af mindre</a:t>
              </a:r>
            </a:p>
            <a:p>
              <a:pPr>
                <a:spcBef>
                  <a:spcPts val="600"/>
                </a:spcBef>
              </a:pPr>
              <a:r>
                <a:rPr lang="da-DK" sz="1000" dirty="0">
                  <a:solidFill>
                    <a:schemeClr val="tx1"/>
                  </a:solidFill>
                  <a:latin typeface="+mj-lt"/>
                </a:rPr>
                <a:t>Kouno klargør, analyserer og forankrer data. Så forsyningsselskabet kan tilpasse anlæg, investeringer og drift.</a:t>
              </a:r>
            </a:p>
          </p:txBody>
        </p:sp>
      </p:grpSp>
      <p:sp>
        <p:nvSpPr>
          <p:cNvPr id="31" name="Rektangel 30">
            <a:extLst>
              <a:ext uri="{FF2B5EF4-FFF2-40B4-BE49-F238E27FC236}">
                <a16:creationId xmlns:a16="http://schemas.microsoft.com/office/drawing/2014/main" id="{B61A2686-C847-4EF3-8CC1-9A70C1FE9CA8}"/>
              </a:ext>
            </a:extLst>
          </p:cNvPr>
          <p:cNvSpPr/>
          <p:nvPr userDrawn="1"/>
        </p:nvSpPr>
        <p:spPr>
          <a:xfrm>
            <a:off x="1412712" y="2742906"/>
            <a:ext cx="3566230" cy="7537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r>
              <a:rPr lang="da-DK" sz="1050" dirty="0">
                <a:solidFill>
                  <a:srgbClr val="006265"/>
                </a:solidFill>
                <a:latin typeface="+mj-lt"/>
              </a:rPr>
              <a:t>Lær af de andre</a:t>
            </a:r>
          </a:p>
          <a:p>
            <a:pPr>
              <a:spcBef>
                <a:spcPts val="600"/>
              </a:spcBef>
            </a:pPr>
            <a:r>
              <a:rPr lang="da-DK" sz="1000" dirty="0">
                <a:solidFill>
                  <a:schemeClr val="tx1"/>
                </a:solidFill>
                <a:latin typeface="+mj-lt"/>
              </a:rPr>
              <a:t>Kouno hjælper med benchmarking og opfølgning for at pege på nye potentialer og indsatsområder. </a:t>
            </a:r>
          </a:p>
        </p:txBody>
      </p:sp>
      <p:grpSp>
        <p:nvGrpSpPr>
          <p:cNvPr id="32" name="Gruppe 31">
            <a:extLst>
              <a:ext uri="{FF2B5EF4-FFF2-40B4-BE49-F238E27FC236}">
                <a16:creationId xmlns:a16="http://schemas.microsoft.com/office/drawing/2014/main" id="{3053D615-5CDB-4F13-AB7C-20723A1B40B9}"/>
              </a:ext>
            </a:extLst>
          </p:cNvPr>
          <p:cNvGrpSpPr/>
          <p:nvPr userDrawn="1"/>
        </p:nvGrpSpPr>
        <p:grpSpPr>
          <a:xfrm>
            <a:off x="758601" y="3946989"/>
            <a:ext cx="4220341" cy="867577"/>
            <a:chOff x="428975" y="4863253"/>
            <a:chExt cx="4220341" cy="867577"/>
          </a:xfrm>
        </p:grpSpPr>
        <p:pic>
          <p:nvPicPr>
            <p:cNvPr id="33" name="Billede 32" descr="Et billede, der indeholder enhed&#10;&#10;Beskrivelse, der er oprettet med høj sikkerhed">
              <a:extLst>
                <a:ext uri="{FF2B5EF4-FFF2-40B4-BE49-F238E27FC236}">
                  <a16:creationId xmlns:a16="http://schemas.microsoft.com/office/drawing/2014/main" id="{EB7DA864-1CE9-47E8-A227-B1029DBA6797}"/>
                </a:ext>
              </a:extLst>
            </p:cNvPr>
            <p:cNvPicPr>
              <a:picLocks noChangeAspect="1"/>
            </p:cNvPicPr>
            <p:nvPr/>
          </p:nvPicPr>
          <p:blipFill>
            <a:blip r:embed="rId7" cstate="hq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503906" y="4989092"/>
              <a:ext cx="540000" cy="540000"/>
            </a:xfrm>
            <a:prstGeom prst="rect">
              <a:avLst/>
            </a:prstGeom>
            <a:ln>
              <a:noFill/>
            </a:ln>
          </p:spPr>
        </p:pic>
        <p:sp>
          <p:nvSpPr>
            <p:cNvPr id="34" name="Rektangel 33">
              <a:extLst>
                <a:ext uri="{FF2B5EF4-FFF2-40B4-BE49-F238E27FC236}">
                  <a16:creationId xmlns:a16="http://schemas.microsoft.com/office/drawing/2014/main" id="{DCEF4382-2288-4280-83DC-C75DC2276A9F}"/>
                </a:ext>
              </a:extLst>
            </p:cNvPr>
            <p:cNvSpPr/>
            <p:nvPr/>
          </p:nvSpPr>
          <p:spPr>
            <a:xfrm>
              <a:off x="428975" y="4866506"/>
              <a:ext cx="4220341" cy="8643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ctr"/>
              <a:endParaRPr lang="da-DK" sz="1200" dirty="0" err="1">
                <a:solidFill>
                  <a:schemeClr val="tx1"/>
                </a:solidFill>
                <a:latin typeface="+mj-lt"/>
              </a:endParaRPr>
            </a:p>
          </p:txBody>
        </p:sp>
        <p:sp>
          <p:nvSpPr>
            <p:cNvPr id="35" name="Rektangel 34">
              <a:extLst>
                <a:ext uri="{FF2B5EF4-FFF2-40B4-BE49-F238E27FC236}">
                  <a16:creationId xmlns:a16="http://schemas.microsoft.com/office/drawing/2014/main" id="{CCD19BB1-957C-46CC-89FD-7D3178DAD632}"/>
                </a:ext>
              </a:extLst>
            </p:cNvPr>
            <p:cNvSpPr/>
            <p:nvPr/>
          </p:nvSpPr>
          <p:spPr>
            <a:xfrm>
              <a:off x="1083086" y="4863253"/>
              <a:ext cx="3553835" cy="7537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r>
                <a:rPr lang="da-DK" sz="1050" dirty="0">
                  <a:solidFill>
                    <a:srgbClr val="006265"/>
                  </a:solidFill>
                  <a:latin typeface="+mj-lt"/>
                </a:rPr>
                <a:t>Skab klare processer og organisation</a:t>
              </a:r>
            </a:p>
            <a:p>
              <a:pPr>
                <a:spcBef>
                  <a:spcPts val="600"/>
                </a:spcBef>
              </a:pPr>
              <a:r>
                <a:rPr lang="da-DK" sz="1000" dirty="0">
                  <a:solidFill>
                    <a:schemeClr val="tx1"/>
                  </a:solidFill>
                  <a:latin typeface="+mj-lt"/>
                </a:rPr>
                <a:t>Kouno hjælper med forslag til opgaver, kompetencer og ansvar, der sikrer klarhed og kvalitet. </a:t>
              </a:r>
            </a:p>
          </p:txBody>
        </p:sp>
      </p:grpSp>
      <p:grpSp>
        <p:nvGrpSpPr>
          <p:cNvPr id="36" name="Gruppe 35">
            <a:extLst>
              <a:ext uri="{FF2B5EF4-FFF2-40B4-BE49-F238E27FC236}">
                <a16:creationId xmlns:a16="http://schemas.microsoft.com/office/drawing/2014/main" id="{EAA3C874-7BF8-4A44-B9A6-3098548606F4}"/>
              </a:ext>
            </a:extLst>
          </p:cNvPr>
          <p:cNvGrpSpPr/>
          <p:nvPr userDrawn="1"/>
        </p:nvGrpSpPr>
        <p:grpSpPr>
          <a:xfrm>
            <a:off x="5054026" y="3944980"/>
            <a:ext cx="4220341" cy="867577"/>
            <a:chOff x="4953000" y="4861244"/>
            <a:chExt cx="4220341" cy="867577"/>
          </a:xfrm>
        </p:grpSpPr>
        <p:pic>
          <p:nvPicPr>
            <p:cNvPr id="37" name="Billede 36">
              <a:extLst>
                <a:ext uri="{FF2B5EF4-FFF2-40B4-BE49-F238E27FC236}">
                  <a16:creationId xmlns:a16="http://schemas.microsoft.com/office/drawing/2014/main" id="{5FD76B39-7DAD-4B1B-A397-2A2131C1A352}"/>
                </a:ext>
              </a:extLst>
            </p:cNvPr>
            <p:cNvPicPr>
              <a:picLocks noChangeAspect="1"/>
            </p:cNvPicPr>
            <p:nvPr/>
          </p:nvPicPr>
          <p:blipFill>
            <a:blip r:embed="rId8" cstate="hq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5058794" y="5066117"/>
              <a:ext cx="452063" cy="452063"/>
            </a:xfrm>
            <a:prstGeom prst="rect">
              <a:avLst/>
            </a:prstGeom>
            <a:ln>
              <a:noFill/>
            </a:ln>
          </p:spPr>
        </p:pic>
        <p:sp>
          <p:nvSpPr>
            <p:cNvPr id="38" name="Rektangel 37">
              <a:extLst>
                <a:ext uri="{FF2B5EF4-FFF2-40B4-BE49-F238E27FC236}">
                  <a16:creationId xmlns:a16="http://schemas.microsoft.com/office/drawing/2014/main" id="{5B510260-A50A-49B6-BCDC-8EE075CFEF1F}"/>
                </a:ext>
              </a:extLst>
            </p:cNvPr>
            <p:cNvSpPr/>
            <p:nvPr/>
          </p:nvSpPr>
          <p:spPr>
            <a:xfrm>
              <a:off x="4953000" y="4864497"/>
              <a:ext cx="4220341" cy="8643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ctr"/>
              <a:endParaRPr lang="da-DK" sz="1200" dirty="0" err="1">
                <a:solidFill>
                  <a:schemeClr val="tx1"/>
                </a:solidFill>
                <a:latin typeface="+mj-lt"/>
              </a:endParaRPr>
            </a:p>
          </p:txBody>
        </p:sp>
        <p:sp>
          <p:nvSpPr>
            <p:cNvPr id="39" name="Rektangel 38">
              <a:extLst>
                <a:ext uri="{FF2B5EF4-FFF2-40B4-BE49-F238E27FC236}">
                  <a16:creationId xmlns:a16="http://schemas.microsoft.com/office/drawing/2014/main" id="{154D9EFF-62F3-42A7-890F-3C739CCECEE8}"/>
                </a:ext>
              </a:extLst>
            </p:cNvPr>
            <p:cNvSpPr/>
            <p:nvPr/>
          </p:nvSpPr>
          <p:spPr>
            <a:xfrm>
              <a:off x="5607111" y="4861244"/>
              <a:ext cx="3553835" cy="7537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r>
                <a:rPr lang="da-DK" sz="1050" dirty="0">
                  <a:solidFill>
                    <a:srgbClr val="006265"/>
                  </a:solidFill>
                  <a:latin typeface="+mj-lt"/>
                </a:rPr>
                <a:t>Realisér gevinster med ny it</a:t>
              </a:r>
            </a:p>
            <a:p>
              <a:pPr>
                <a:spcBef>
                  <a:spcPts val="600"/>
                </a:spcBef>
              </a:pPr>
              <a:r>
                <a:rPr lang="da-DK" sz="1000" dirty="0">
                  <a:solidFill>
                    <a:schemeClr val="tx1"/>
                  </a:solidFill>
                  <a:latin typeface="+mj-lt"/>
                </a:rPr>
                <a:t>Kouno bidrager til afklaring af behov, anskaffelse af it og forankring, så gevinster kan hentes.    </a:t>
              </a:r>
            </a:p>
          </p:txBody>
        </p:sp>
      </p:grpSp>
      <p:sp>
        <p:nvSpPr>
          <p:cNvPr id="40" name="Rektangel 39">
            <a:extLst>
              <a:ext uri="{FF2B5EF4-FFF2-40B4-BE49-F238E27FC236}">
                <a16:creationId xmlns:a16="http://schemas.microsoft.com/office/drawing/2014/main" id="{18A1201E-518F-480B-8D1F-73665BF4DCD2}"/>
              </a:ext>
            </a:extLst>
          </p:cNvPr>
          <p:cNvSpPr/>
          <p:nvPr userDrawn="1"/>
        </p:nvSpPr>
        <p:spPr>
          <a:xfrm>
            <a:off x="657708" y="5624189"/>
            <a:ext cx="3476970" cy="10622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600"/>
              </a:spcBef>
              <a:spcAft>
                <a:spcPts val="0"/>
              </a:spcAft>
              <a:buClrTx/>
              <a:buSzTx/>
              <a:buFontTx/>
              <a:buNone/>
              <a:tabLst/>
              <a:defRPr/>
            </a:pPr>
            <a:r>
              <a:rPr lang="da-DK" sz="1400" b="1" kern="1200" dirty="0">
                <a:solidFill>
                  <a:srgbClr val="006265"/>
                </a:solidFill>
                <a:latin typeface="Calibri Light" panose="020F0302020204030204"/>
                <a:ea typeface="+mn-ea"/>
                <a:cs typeface="Arial" panose="020B0604020202020204" pitchFamily="34" charset="0"/>
              </a:rPr>
              <a:t>Kontakt</a:t>
            </a:r>
            <a:endParaRPr lang="da-DK" sz="1000" b="1" kern="1200" dirty="0">
              <a:solidFill>
                <a:srgbClr val="006265"/>
              </a:solidFill>
              <a:latin typeface="Calibri Light" panose="020F0302020204030204"/>
              <a:ea typeface="+mn-ea"/>
              <a:cs typeface="Arial" panose="020B0604020202020204" pitchFamily="34" charset="0"/>
            </a:endParaRPr>
          </a:p>
          <a:p>
            <a:pPr lvl="0">
              <a:spcBef>
                <a:spcPts val="600"/>
              </a:spcBef>
              <a:defRPr/>
            </a:pPr>
            <a:r>
              <a:rPr lang="da-DK" sz="1000" b="0" dirty="0">
                <a:solidFill>
                  <a:schemeClr val="tx1"/>
                </a:solidFill>
                <a:latin typeface="+mj-lt"/>
                <a:cs typeface="Arial" panose="020B0604020202020204" pitchFamily="34" charset="0"/>
              </a:rPr>
              <a:t>CVR </a:t>
            </a:r>
            <a:r>
              <a:rPr lang="da-DK" sz="1000" dirty="0">
                <a:solidFill>
                  <a:schemeClr val="tx1"/>
                </a:solidFill>
                <a:latin typeface="+mj-lt"/>
                <a:cs typeface="Arial" panose="020B0604020202020204" pitchFamily="34" charset="0"/>
              </a:rPr>
              <a:t>38 23 40 48</a:t>
            </a:r>
          </a:p>
          <a:p>
            <a:pPr marL="0" marR="0" lvl="0" indent="0" algn="l" defTabSz="457200" rtl="0" eaLnBrk="1" fontAlgn="auto" latinLnBrk="0" hangingPunct="1">
              <a:lnSpc>
                <a:spcPct val="100000"/>
              </a:lnSpc>
              <a:spcBef>
                <a:spcPts val="600"/>
              </a:spcBef>
              <a:spcAft>
                <a:spcPts val="0"/>
              </a:spcAft>
              <a:buClrTx/>
              <a:buSzTx/>
              <a:buFontTx/>
              <a:buNone/>
              <a:tabLst/>
              <a:defRPr/>
            </a:pPr>
            <a:r>
              <a:rPr lang="da-DK" sz="1000" b="0" baseline="0" dirty="0">
                <a:solidFill>
                  <a:schemeClr val="tx1"/>
                </a:solidFill>
                <a:latin typeface="+mj-lt"/>
                <a:cs typeface="Arial" panose="020B0604020202020204" pitchFamily="34" charset="0"/>
              </a:rPr>
              <a:t>Hermodsvej 18</a:t>
            </a:r>
          </a:p>
          <a:p>
            <a:pPr marL="0" marR="0" lvl="0" indent="0" algn="l" defTabSz="457200" rtl="0" eaLnBrk="1" fontAlgn="auto" latinLnBrk="0" hangingPunct="1">
              <a:lnSpc>
                <a:spcPct val="100000"/>
              </a:lnSpc>
              <a:spcBef>
                <a:spcPts val="0"/>
              </a:spcBef>
              <a:spcAft>
                <a:spcPts val="0"/>
              </a:spcAft>
              <a:buClrTx/>
              <a:buSzTx/>
              <a:buFontTx/>
              <a:buNone/>
              <a:tabLst/>
              <a:defRPr/>
            </a:pPr>
            <a:r>
              <a:rPr lang="da-DK" sz="1000" b="0" baseline="0" dirty="0">
                <a:solidFill>
                  <a:schemeClr val="tx1"/>
                </a:solidFill>
                <a:latin typeface="+mj-lt"/>
                <a:cs typeface="Arial" panose="020B0604020202020204" pitchFamily="34" charset="0"/>
              </a:rPr>
              <a:t>8230 Åbyhøj</a:t>
            </a:r>
          </a:p>
          <a:p>
            <a:pPr marL="0" marR="0" lvl="0" indent="0" algn="l" defTabSz="457200" rtl="0" eaLnBrk="1" fontAlgn="auto" latinLnBrk="0" hangingPunct="1">
              <a:lnSpc>
                <a:spcPct val="100000"/>
              </a:lnSpc>
              <a:spcBef>
                <a:spcPts val="0"/>
              </a:spcBef>
              <a:spcAft>
                <a:spcPts val="0"/>
              </a:spcAft>
              <a:buClrTx/>
              <a:buSzTx/>
              <a:buFontTx/>
              <a:buNone/>
              <a:tabLst/>
              <a:defRPr/>
            </a:pPr>
            <a:r>
              <a:rPr lang="da-DK" sz="1000" b="0" baseline="0" dirty="0">
                <a:solidFill>
                  <a:schemeClr val="tx1"/>
                </a:solidFill>
                <a:latin typeface="+mj-lt"/>
                <a:cs typeface="Arial" panose="020B0604020202020204" pitchFamily="34" charset="0"/>
              </a:rPr>
              <a:t>Web: </a:t>
            </a:r>
            <a:r>
              <a:rPr lang="da-DK" sz="1000" b="0" baseline="0" dirty="0">
                <a:solidFill>
                  <a:srgbClr val="006265"/>
                </a:solidFill>
                <a:latin typeface="+mj-lt"/>
                <a:cs typeface="Arial" panose="020B0604020202020204" pitchFamily="34" charset="0"/>
              </a:rPr>
              <a:t>www.kouno.dk</a:t>
            </a:r>
            <a:endParaRPr lang="da-DK" b="1" dirty="0">
              <a:solidFill>
                <a:schemeClr val="tx1"/>
              </a:solidFill>
              <a:latin typeface="+mj-lt"/>
            </a:endParaRPr>
          </a:p>
        </p:txBody>
      </p:sp>
      <p:cxnSp>
        <p:nvCxnSpPr>
          <p:cNvPr id="41" name="Lige forbindelse 40">
            <a:extLst>
              <a:ext uri="{FF2B5EF4-FFF2-40B4-BE49-F238E27FC236}">
                <a16:creationId xmlns:a16="http://schemas.microsoft.com/office/drawing/2014/main" id="{BE5A9962-9E90-4BB4-9532-65E10DE8CC8C}"/>
              </a:ext>
            </a:extLst>
          </p:cNvPr>
          <p:cNvCxnSpPr>
            <a:cxnSpLocks/>
          </p:cNvCxnSpPr>
          <p:nvPr userDrawn="1"/>
        </p:nvCxnSpPr>
        <p:spPr>
          <a:xfrm>
            <a:off x="657708" y="5227244"/>
            <a:ext cx="8504580" cy="0"/>
          </a:xfrm>
          <a:prstGeom prst="line">
            <a:avLst/>
          </a:prstGeom>
          <a:ln>
            <a:solidFill>
              <a:srgbClr val="006265"/>
            </a:solidFill>
          </a:ln>
        </p:spPr>
        <p:style>
          <a:lnRef idx="1">
            <a:schemeClr val="accent1"/>
          </a:lnRef>
          <a:fillRef idx="0">
            <a:schemeClr val="accent1"/>
          </a:fillRef>
          <a:effectRef idx="0">
            <a:schemeClr val="accent1"/>
          </a:effectRef>
          <a:fontRef idx="minor">
            <a:schemeClr val="tx1"/>
          </a:fontRef>
        </p:style>
      </p:cxnSp>
      <p:sp>
        <p:nvSpPr>
          <p:cNvPr id="42" name="Rektangel 41">
            <a:extLst>
              <a:ext uri="{FF2B5EF4-FFF2-40B4-BE49-F238E27FC236}">
                <a16:creationId xmlns:a16="http://schemas.microsoft.com/office/drawing/2014/main" id="{96FC9686-F37C-4792-8A6D-AEA24BA7244B}"/>
              </a:ext>
            </a:extLst>
          </p:cNvPr>
          <p:cNvSpPr/>
          <p:nvPr userDrawn="1"/>
        </p:nvSpPr>
        <p:spPr>
          <a:xfrm>
            <a:off x="5089643" y="5270620"/>
            <a:ext cx="4136908" cy="1415772"/>
          </a:xfrm>
          <a:prstGeom prst="rect">
            <a:avLst/>
          </a:prstGeom>
        </p:spPr>
        <p:txBody>
          <a:bodyPr wrap="square" tIns="0">
            <a:spAutoFit/>
          </a:bodyPr>
          <a:lstStyle/>
          <a:p>
            <a:pPr lvl="0" algn="r"/>
            <a:r>
              <a:rPr lang="da-DK" sz="1400" b="1" dirty="0">
                <a:solidFill>
                  <a:srgbClr val="006265"/>
                </a:solidFill>
                <a:latin typeface="Calibri Light" panose="020F0302020204030204"/>
                <a:cs typeface="Arial" panose="020B0604020202020204" pitchFamily="34" charset="0"/>
              </a:rPr>
              <a:t>Om Kouno</a:t>
            </a:r>
          </a:p>
          <a:p>
            <a:pPr algn="r">
              <a:spcBef>
                <a:spcPts val="600"/>
              </a:spcBef>
            </a:pPr>
            <a:r>
              <a:rPr lang="da-DK" sz="1000" dirty="0">
                <a:solidFill>
                  <a:prstClr val="black"/>
                </a:solidFill>
                <a:latin typeface="Calibri Light" panose="020F0302020204030204"/>
                <a:cs typeface="Arial" panose="020B0604020202020204" pitchFamily="34" charset="0"/>
              </a:rPr>
              <a:t>Vi skaber sammenhæng mellem strategiske udfordringer og løsninger; på tværs af organisationer og forsyningsarter. </a:t>
            </a:r>
          </a:p>
          <a:p>
            <a:pPr algn="r">
              <a:spcBef>
                <a:spcPts val="600"/>
              </a:spcBef>
            </a:pPr>
            <a:r>
              <a:rPr lang="da-DK" sz="1000" dirty="0">
                <a:solidFill>
                  <a:prstClr val="black"/>
                </a:solidFill>
                <a:latin typeface="Calibri Light" panose="020F0302020204030204"/>
                <a:cs typeface="Arial" panose="020B0604020202020204" pitchFamily="34" charset="0"/>
              </a:rPr>
              <a:t>Det gør vi gennem vores rådgivning inden for strategi, optimering og forandring, hvor fokus er at omsætte planer til resultater. </a:t>
            </a:r>
          </a:p>
          <a:p>
            <a:pPr lvl="0" algn="r">
              <a:spcBef>
                <a:spcPts val="600"/>
              </a:spcBef>
            </a:pPr>
            <a:r>
              <a:rPr lang="da-DK" sz="1000" dirty="0">
                <a:solidFill>
                  <a:prstClr val="black"/>
                </a:solidFill>
                <a:latin typeface="Calibri Light" panose="020F0302020204030204"/>
                <a:cs typeface="Arial" panose="020B0604020202020204" pitchFamily="34" charset="0"/>
              </a:rPr>
              <a:t>Vi har som mål at blive forsyningsselskabernes</a:t>
            </a:r>
            <a:r>
              <a:rPr lang="da-DK" sz="1000" i="1" dirty="0">
                <a:solidFill>
                  <a:prstClr val="black"/>
                </a:solidFill>
                <a:latin typeface="Calibri Light" panose="020F0302020204030204"/>
                <a:cs typeface="Arial" panose="020B0604020202020204" pitchFamily="34" charset="0"/>
              </a:rPr>
              <a:t> </a:t>
            </a:r>
            <a:r>
              <a:rPr lang="da-DK" sz="1000" dirty="0">
                <a:solidFill>
                  <a:prstClr val="black"/>
                </a:solidFill>
                <a:latin typeface="Calibri Light" panose="020F0302020204030204"/>
                <a:cs typeface="Arial" panose="020B0604020202020204" pitchFamily="34" charset="0"/>
              </a:rPr>
              <a:t>foretrukne rådgiver om smart forsyning.  </a:t>
            </a:r>
          </a:p>
        </p:txBody>
      </p:sp>
      <p:sp>
        <p:nvSpPr>
          <p:cNvPr id="44" name="Rektangel 43">
            <a:extLst>
              <a:ext uri="{FF2B5EF4-FFF2-40B4-BE49-F238E27FC236}">
                <a16:creationId xmlns:a16="http://schemas.microsoft.com/office/drawing/2014/main" id="{24C690D5-713A-4DB3-8279-5E1766CF8CAD}"/>
              </a:ext>
            </a:extLst>
          </p:cNvPr>
          <p:cNvSpPr/>
          <p:nvPr userDrawn="1"/>
        </p:nvSpPr>
        <p:spPr>
          <a:xfrm>
            <a:off x="2192823" y="6132394"/>
            <a:ext cx="1617482" cy="553998"/>
          </a:xfrm>
          <a:prstGeom prst="rect">
            <a:avLst/>
          </a:prstGeom>
        </p:spPr>
        <p:txBody>
          <a:bodyPr wrap="square">
            <a:spAutoFit/>
          </a:bodyPr>
          <a:lstStyle/>
          <a:p>
            <a:pPr marL="0" marR="0" lvl="0" indent="0" algn="l" defTabSz="457200" rtl="0" eaLnBrk="1" fontAlgn="auto" latinLnBrk="0" hangingPunct="1">
              <a:lnSpc>
                <a:spcPct val="100000"/>
              </a:lnSpc>
              <a:spcBef>
                <a:spcPts val="600"/>
              </a:spcBef>
              <a:spcAft>
                <a:spcPts val="0"/>
              </a:spcAft>
              <a:buClrTx/>
              <a:buSzTx/>
              <a:buFontTx/>
              <a:buNone/>
              <a:tabLst/>
              <a:defRPr/>
            </a:pPr>
            <a:r>
              <a:rPr lang="da-DK" sz="1000" b="0" kern="1200" dirty="0">
                <a:solidFill>
                  <a:schemeClr val="tx1"/>
                </a:solidFill>
                <a:latin typeface="+mj-lt"/>
                <a:ea typeface="+mn-ea"/>
                <a:cs typeface="Arial" panose="020B0604020202020204" pitchFamily="34" charset="0"/>
              </a:rPr>
              <a:t>Peter Hartwig</a:t>
            </a:r>
            <a:endParaRPr lang="da-DK" sz="1000" b="0" kern="1200" baseline="0" dirty="0">
              <a:solidFill>
                <a:schemeClr val="tx1"/>
              </a:solidFill>
              <a:latin typeface="+mj-lt"/>
              <a:ea typeface="+mn-ea"/>
              <a:cs typeface="Arial" panose="020B0604020202020204" pitchFamily="34" charset="0"/>
            </a:endParaRPr>
          </a:p>
          <a:p>
            <a:pPr lvl="0">
              <a:defRPr/>
            </a:pPr>
            <a:r>
              <a:rPr lang="da-DK" sz="1000" b="0" kern="1200" baseline="0" dirty="0">
                <a:solidFill>
                  <a:schemeClr val="tx1"/>
                </a:solidFill>
                <a:latin typeface="+mj-lt"/>
                <a:ea typeface="+mn-ea"/>
                <a:cs typeface="Arial" panose="020B0604020202020204" pitchFamily="34" charset="0"/>
              </a:rPr>
              <a:t>T +45 </a:t>
            </a:r>
            <a:r>
              <a:rPr lang="da-DK" sz="1000" kern="1200" dirty="0">
                <a:solidFill>
                  <a:schemeClr val="tx1"/>
                </a:solidFill>
                <a:latin typeface="+mj-lt"/>
                <a:ea typeface="+mn-ea"/>
                <a:cs typeface="Arial" panose="020B0604020202020204" pitchFamily="34" charset="0"/>
              </a:rPr>
              <a:t>21 96 21 44</a:t>
            </a:r>
          </a:p>
          <a:p>
            <a:pPr lvl="0">
              <a:defRPr/>
            </a:pPr>
            <a:r>
              <a:rPr lang="da-DK" sz="1000" b="0" kern="1200" baseline="0" dirty="0">
                <a:solidFill>
                  <a:schemeClr val="tx1"/>
                </a:solidFill>
                <a:latin typeface="+mj-lt"/>
                <a:ea typeface="+mn-ea"/>
                <a:cs typeface="Arial" panose="020B0604020202020204" pitchFamily="34" charset="0"/>
              </a:rPr>
              <a:t>E </a:t>
            </a:r>
            <a:r>
              <a:rPr lang="da-DK" sz="1000" b="0" kern="1200" baseline="0" dirty="0">
                <a:solidFill>
                  <a:srgbClr val="006265"/>
                </a:solidFill>
                <a:latin typeface="+mj-lt"/>
                <a:ea typeface="+mn-ea"/>
                <a:cs typeface="Arial" panose="020B0604020202020204" pitchFamily="34" charset="0"/>
              </a:rPr>
              <a:t>phartwig@kouno.dk</a:t>
            </a:r>
            <a:endParaRPr lang="da-DK" sz="2400" b="0" kern="1200" baseline="0" dirty="0">
              <a:solidFill>
                <a:schemeClr val="tx1"/>
              </a:solidFill>
              <a:latin typeface="+mj-lt"/>
              <a:ea typeface="+mn-ea"/>
              <a:cs typeface="Arial" panose="020B0604020202020204" pitchFamily="34" charset="0"/>
            </a:endParaRPr>
          </a:p>
        </p:txBody>
      </p:sp>
      <p:sp>
        <p:nvSpPr>
          <p:cNvPr id="45" name="Tekstfelt 44">
            <a:extLst>
              <a:ext uri="{FF2B5EF4-FFF2-40B4-BE49-F238E27FC236}">
                <a16:creationId xmlns:a16="http://schemas.microsoft.com/office/drawing/2014/main" id="{D4C2D7C2-D5C6-452D-BD46-3BCA6D9A3553}"/>
              </a:ext>
            </a:extLst>
          </p:cNvPr>
          <p:cNvSpPr txBox="1"/>
          <p:nvPr userDrawn="1"/>
        </p:nvSpPr>
        <p:spPr>
          <a:xfrm>
            <a:off x="8070960" y="642156"/>
            <a:ext cx="1613717" cy="230832"/>
          </a:xfrm>
          <a:prstGeom prst="rect">
            <a:avLst/>
          </a:prstGeom>
          <a:noFill/>
        </p:spPr>
        <p:txBody>
          <a:bodyPr wrap="square" rtlCol="0">
            <a:spAutoFit/>
          </a:bodyPr>
          <a:lstStyle/>
          <a:p>
            <a:pPr algn="ctr"/>
            <a:r>
              <a:rPr lang="da-DK" sz="900" i="0" dirty="0">
                <a:solidFill>
                  <a:schemeClr val="bg1">
                    <a:lumMod val="75000"/>
                  </a:schemeClr>
                </a:solidFill>
                <a:latin typeface="+mj-lt"/>
              </a:rPr>
              <a:t>Sammenhæng</a:t>
            </a:r>
            <a:r>
              <a:rPr lang="da-DK" sz="900" b="1" i="0" dirty="0">
                <a:solidFill>
                  <a:schemeClr val="bg1">
                    <a:lumMod val="75000"/>
                  </a:schemeClr>
                </a:solidFill>
                <a:latin typeface="+mj-lt"/>
              </a:rPr>
              <a:t>.</a:t>
            </a:r>
            <a:r>
              <a:rPr lang="da-DK" sz="800" i="0" dirty="0">
                <a:solidFill>
                  <a:schemeClr val="bg1">
                    <a:lumMod val="75000"/>
                  </a:schemeClr>
                </a:solidFill>
                <a:latin typeface="+mj-lt"/>
              </a:rPr>
              <a:t> </a:t>
            </a:r>
            <a:r>
              <a:rPr lang="da-DK" sz="900" i="0" dirty="0">
                <a:solidFill>
                  <a:schemeClr val="bg1">
                    <a:lumMod val="75000"/>
                  </a:schemeClr>
                </a:solidFill>
                <a:latin typeface="+mj-lt"/>
              </a:rPr>
              <a:t>Resultater</a:t>
            </a:r>
            <a:r>
              <a:rPr lang="da-DK" sz="900" b="1" i="0" dirty="0">
                <a:solidFill>
                  <a:schemeClr val="bg1">
                    <a:lumMod val="75000"/>
                  </a:schemeClr>
                </a:solidFill>
                <a:latin typeface="+mj-lt"/>
              </a:rPr>
              <a:t>.</a:t>
            </a:r>
            <a:endParaRPr lang="da-DK" sz="800" b="1" dirty="0">
              <a:solidFill>
                <a:schemeClr val="bg1">
                  <a:lumMod val="75000"/>
                </a:schemeClr>
              </a:solidFill>
              <a:latin typeface="+mj-lt"/>
            </a:endParaRPr>
          </a:p>
        </p:txBody>
      </p:sp>
      <p:pic>
        <p:nvPicPr>
          <p:cNvPr id="46" name="Billede 45">
            <a:extLst>
              <a:ext uri="{FF2B5EF4-FFF2-40B4-BE49-F238E27FC236}">
                <a16:creationId xmlns:a16="http://schemas.microsoft.com/office/drawing/2014/main" id="{8FF93D1E-F826-4C4E-BD7F-7871BB6CF3C3}"/>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8118824" y="276215"/>
            <a:ext cx="1517990" cy="349672"/>
          </a:xfrm>
          <a:prstGeom prst="rect">
            <a:avLst/>
          </a:prstGeom>
        </p:spPr>
      </p:pic>
    </p:spTree>
    <p:extLst>
      <p:ext uri="{BB962C8B-B14F-4D97-AF65-F5344CB8AC3E}">
        <p14:creationId xmlns:p14="http://schemas.microsoft.com/office/powerpoint/2010/main" val="3545805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dhold: Hels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200"/>
            </a:lvl1pPr>
          </a:lstStyle>
          <a:p>
            <a:r>
              <a:rPr lang="da-DK" dirty="0"/>
              <a:t>Angiv nummer og indhold</a:t>
            </a:r>
            <a:endParaRPr lang="en-US" dirty="0"/>
          </a:p>
        </p:txBody>
      </p:sp>
      <p:sp>
        <p:nvSpPr>
          <p:cNvPr id="3" name="Content Placeholder 2"/>
          <p:cNvSpPr>
            <a:spLocks noGrp="1"/>
          </p:cNvSpPr>
          <p:nvPr>
            <p:ph idx="1"/>
          </p:nvPr>
        </p:nvSpPr>
        <p:spPr/>
        <p:txBody>
          <a:bodyPr/>
          <a:lstStyle/>
          <a:p>
            <a:pPr lvl="0"/>
            <a:r>
              <a:rPr lang="da-DK" dirty="0"/>
              <a:t>Rediger typografien i masterens</a:t>
            </a:r>
          </a:p>
          <a:p>
            <a:pPr lvl="1"/>
            <a:r>
              <a:rPr lang="da-DK" dirty="0"/>
              <a:t>Andet niveau</a:t>
            </a:r>
          </a:p>
          <a:p>
            <a:pPr lvl="2"/>
            <a:r>
              <a:rPr lang="da-DK" dirty="0"/>
              <a:t>Tredje niveau</a:t>
            </a:r>
          </a:p>
          <a:p>
            <a:pPr lvl="3"/>
            <a:r>
              <a:rPr lang="da-DK" dirty="0"/>
              <a:t>Fjerde niveau</a:t>
            </a:r>
          </a:p>
          <a:p>
            <a:pPr lvl="4"/>
            <a:r>
              <a:rPr lang="da-DK" dirty="0"/>
              <a:t>Femte niveau</a:t>
            </a:r>
            <a:endParaRPr lang="en-US" dirty="0"/>
          </a:p>
        </p:txBody>
      </p:sp>
      <p:sp>
        <p:nvSpPr>
          <p:cNvPr id="4" name="Date Placeholder 3"/>
          <p:cNvSpPr>
            <a:spLocks noGrp="1"/>
          </p:cNvSpPr>
          <p:nvPr>
            <p:ph type="dt" sz="half" idx="10"/>
          </p:nvPr>
        </p:nvSpPr>
        <p:spPr/>
        <p:txBody>
          <a:bodyPr/>
          <a:lstStyle/>
          <a:p>
            <a:fld id="{CA2EF0D0-D410-4983-A8AC-388D11741CD9}" type="datetime1">
              <a:rPr lang="da-DK" smtClean="0"/>
              <a:t>11-10-2018</a:t>
            </a:fld>
            <a:endParaRPr lang="da-DK"/>
          </a:p>
        </p:txBody>
      </p:sp>
      <p:sp>
        <p:nvSpPr>
          <p:cNvPr id="6" name="Slide Number Placeholder 5"/>
          <p:cNvSpPr>
            <a:spLocks noGrp="1"/>
          </p:cNvSpPr>
          <p:nvPr>
            <p:ph type="sldNum" sz="quarter" idx="12"/>
          </p:nvPr>
        </p:nvSpPr>
        <p:spPr>
          <a:xfrm>
            <a:off x="8684958" y="6497053"/>
            <a:ext cx="540000" cy="224424"/>
          </a:xfrm>
        </p:spPr>
        <p:txBody>
          <a:bodyPr/>
          <a:lstStyle/>
          <a:p>
            <a:fld id="{E7E5932B-54F0-4AEA-819F-A2BA2C770074}" type="slidenum">
              <a:rPr lang="da-DK" smtClean="0"/>
              <a:t>‹nr.›</a:t>
            </a:fld>
            <a:endParaRPr lang="da-DK"/>
          </a:p>
        </p:txBody>
      </p:sp>
      <p:sp>
        <p:nvSpPr>
          <p:cNvPr id="8" name="Pladsholder til indhold 7">
            <a:extLst>
              <a:ext uri="{FF2B5EF4-FFF2-40B4-BE49-F238E27FC236}">
                <a16:creationId xmlns:a16="http://schemas.microsoft.com/office/drawing/2014/main" id="{C7BE2239-1E53-4F55-A2C6-3DB6C4EEF827}"/>
              </a:ext>
            </a:extLst>
          </p:cNvPr>
          <p:cNvSpPr>
            <a:spLocks noGrp="1"/>
          </p:cNvSpPr>
          <p:nvPr>
            <p:ph sz="quarter" idx="14" hasCustomPrompt="1"/>
          </p:nvPr>
        </p:nvSpPr>
        <p:spPr>
          <a:xfrm>
            <a:off x="5082768" y="1722921"/>
            <a:ext cx="4142193" cy="2318725"/>
          </a:xfrm>
          <a:noFill/>
          <a:ln>
            <a:solidFill>
              <a:srgbClr val="006265"/>
            </a:solidFill>
          </a:ln>
        </p:spPr>
        <p:txBody>
          <a:bodyPr>
            <a:noAutofit/>
          </a:bodyPr>
          <a:lstStyle>
            <a:lvl1pPr marL="0" indent="0">
              <a:buFontTx/>
              <a:buNone/>
              <a:defRPr sz="1800" b="1">
                <a:solidFill>
                  <a:srgbClr val="006265"/>
                </a:solidFill>
              </a:defRPr>
            </a:lvl1pPr>
          </a:lstStyle>
          <a:p>
            <a:r>
              <a:rPr lang="da-DK" b="0" dirty="0"/>
              <a:t>Tekstboks │ Titel</a:t>
            </a:r>
          </a:p>
          <a:p>
            <a:pPr lvl="0"/>
            <a:endParaRPr lang="da-DK" dirty="0"/>
          </a:p>
        </p:txBody>
      </p:sp>
      <p:sp>
        <p:nvSpPr>
          <p:cNvPr id="13" name="Pladsholder til indhold 7">
            <a:extLst>
              <a:ext uri="{FF2B5EF4-FFF2-40B4-BE49-F238E27FC236}">
                <a16:creationId xmlns:a16="http://schemas.microsoft.com/office/drawing/2014/main" id="{0FF8AFD7-0A4D-4031-83AB-60D786AB9A42}"/>
              </a:ext>
            </a:extLst>
          </p:cNvPr>
          <p:cNvSpPr>
            <a:spLocks noGrp="1"/>
          </p:cNvSpPr>
          <p:nvPr>
            <p:ph sz="quarter" idx="16" hasCustomPrompt="1"/>
          </p:nvPr>
        </p:nvSpPr>
        <p:spPr>
          <a:xfrm>
            <a:off x="5082767" y="4109987"/>
            <a:ext cx="4142193" cy="2310064"/>
          </a:xfrm>
          <a:noFill/>
          <a:ln>
            <a:solidFill>
              <a:srgbClr val="006265"/>
            </a:solidFill>
          </a:ln>
        </p:spPr>
        <p:txBody>
          <a:bodyPr>
            <a:noAutofit/>
          </a:bodyPr>
          <a:lstStyle>
            <a:lvl1pPr marL="0" indent="0">
              <a:buNone/>
              <a:defRPr sz="1800" b="1">
                <a:solidFill>
                  <a:srgbClr val="006265"/>
                </a:solidFill>
              </a:defRPr>
            </a:lvl1pPr>
          </a:lstStyle>
          <a:p>
            <a:r>
              <a:rPr lang="da-DK" b="0" dirty="0"/>
              <a:t>Tekstboks │ Titel</a:t>
            </a:r>
          </a:p>
          <a:p>
            <a:pPr lvl="0"/>
            <a:endParaRPr lang="da-DK" dirty="0"/>
          </a:p>
        </p:txBody>
      </p:sp>
      <p:sp>
        <p:nvSpPr>
          <p:cNvPr id="16" name="Pladsholder til tekst 15">
            <a:extLst>
              <a:ext uri="{FF2B5EF4-FFF2-40B4-BE49-F238E27FC236}">
                <a16:creationId xmlns:a16="http://schemas.microsoft.com/office/drawing/2014/main" id="{4FEC1946-C9B1-4270-AC97-637C10CCF60F}"/>
              </a:ext>
            </a:extLst>
          </p:cNvPr>
          <p:cNvSpPr>
            <a:spLocks noGrp="1"/>
          </p:cNvSpPr>
          <p:nvPr>
            <p:ph type="body" sz="quarter" idx="17"/>
          </p:nvPr>
        </p:nvSpPr>
        <p:spPr>
          <a:xfrm>
            <a:off x="5082766" y="2061646"/>
            <a:ext cx="4142193" cy="1980000"/>
          </a:xfrm>
          <a:ln>
            <a:noFill/>
          </a:ln>
        </p:spPr>
        <p:txBody>
          <a:bodyPr>
            <a:normAutofit/>
          </a:bodyPr>
          <a:lstStyle>
            <a:lvl1pPr>
              <a:defRPr sz="1800"/>
            </a:lvl1pPr>
            <a:lvl2pPr>
              <a:defRPr sz="1800"/>
            </a:lvl2pPr>
            <a:lvl3pPr>
              <a:defRPr sz="1600"/>
            </a:lvl3pPr>
            <a:lvl4pPr>
              <a:defRPr sz="1600"/>
            </a:lvl4pPr>
            <a:lvl5pPr>
              <a:defRPr sz="1600"/>
            </a:lvl5pPr>
          </a:lstStyle>
          <a:p>
            <a:pPr lvl="0"/>
            <a:r>
              <a:rPr lang="da-DK" dirty="0"/>
              <a:t>Rediger typografien i masterens</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7" name="Pladsholder til tekst 15">
            <a:extLst>
              <a:ext uri="{FF2B5EF4-FFF2-40B4-BE49-F238E27FC236}">
                <a16:creationId xmlns:a16="http://schemas.microsoft.com/office/drawing/2014/main" id="{52DE6B0F-B7E8-49DF-8AB2-CF7943A9DFD3}"/>
              </a:ext>
            </a:extLst>
          </p:cNvPr>
          <p:cNvSpPr>
            <a:spLocks noGrp="1"/>
          </p:cNvSpPr>
          <p:nvPr>
            <p:ph type="body" sz="quarter" idx="18"/>
          </p:nvPr>
        </p:nvSpPr>
        <p:spPr>
          <a:xfrm>
            <a:off x="5082765" y="4440051"/>
            <a:ext cx="4142193" cy="1980000"/>
          </a:xfrm>
          <a:ln>
            <a:noFill/>
          </a:ln>
        </p:spPr>
        <p:txBody>
          <a:bodyPr>
            <a:normAutofit/>
          </a:bodyPr>
          <a:lstStyle>
            <a:lvl1pPr>
              <a:defRPr sz="1800"/>
            </a:lvl1pPr>
            <a:lvl2pPr>
              <a:defRPr sz="1800"/>
            </a:lvl2pPr>
            <a:lvl3pPr>
              <a:defRPr sz="1600"/>
            </a:lvl3pPr>
            <a:lvl4pPr>
              <a:defRPr sz="1600"/>
            </a:lvl4pPr>
            <a:lvl5pPr>
              <a:defRPr sz="1600"/>
            </a:lvl5pPr>
          </a:lstStyle>
          <a:p>
            <a:pPr lvl="0"/>
            <a:r>
              <a:rPr lang="da-DK" dirty="0"/>
              <a:t>Rediger typografien i masterens</a:t>
            </a:r>
          </a:p>
          <a:p>
            <a:pPr lvl="1"/>
            <a:r>
              <a:rPr lang="da-DK" dirty="0"/>
              <a:t>Andet niveau</a:t>
            </a:r>
          </a:p>
          <a:p>
            <a:pPr lvl="2"/>
            <a:r>
              <a:rPr lang="da-DK" dirty="0"/>
              <a:t>Tredje niveau</a:t>
            </a:r>
          </a:p>
          <a:p>
            <a:pPr lvl="3"/>
            <a:r>
              <a:rPr lang="da-DK" dirty="0"/>
              <a:t>Fjerde niveau</a:t>
            </a:r>
          </a:p>
          <a:p>
            <a:pPr lvl="4"/>
            <a:r>
              <a:rPr lang="da-DK" dirty="0"/>
              <a:t>Femte niveau</a:t>
            </a:r>
          </a:p>
        </p:txBody>
      </p:sp>
    </p:spTree>
    <p:extLst>
      <p:ext uri="{BB962C8B-B14F-4D97-AF65-F5344CB8AC3E}">
        <p14:creationId xmlns:p14="http://schemas.microsoft.com/office/powerpoint/2010/main" val="1947251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9"/>
            <a:ext cx="8543925" cy="626274"/>
          </a:xfrm>
          <a:prstGeom prst="rect">
            <a:avLst/>
          </a:prstGeom>
        </p:spPr>
        <p:txBody>
          <a:bodyPr vert="horz" lIns="36000" tIns="45720" rIns="36000" bIns="45720" rtlCol="0" anchor="ctr">
            <a:normAutofit/>
          </a:bodyPr>
          <a:lstStyle/>
          <a:p>
            <a:r>
              <a:rPr lang="da-DK" dirty="0"/>
              <a:t>Klik for at redigere i master</a:t>
            </a:r>
            <a:endParaRPr lang="en-US" dirty="0"/>
          </a:p>
        </p:txBody>
      </p:sp>
      <p:sp>
        <p:nvSpPr>
          <p:cNvPr id="3" name="Text Placeholder 2"/>
          <p:cNvSpPr>
            <a:spLocks noGrp="1"/>
          </p:cNvSpPr>
          <p:nvPr>
            <p:ph type="body" idx="1"/>
          </p:nvPr>
        </p:nvSpPr>
        <p:spPr>
          <a:xfrm>
            <a:off x="681038" y="1722922"/>
            <a:ext cx="8543925" cy="4697129"/>
          </a:xfrm>
          <a:prstGeom prst="rect">
            <a:avLst/>
          </a:prstGeom>
          <a:noFill/>
        </p:spPr>
        <p:style>
          <a:lnRef idx="0">
            <a:scrgbClr r="0" g="0" b="0"/>
          </a:lnRef>
          <a:fillRef idx="1001">
            <a:schemeClr val="lt1"/>
          </a:fillRef>
          <a:effectRef idx="0">
            <a:scrgbClr r="0" g="0" b="0"/>
          </a:effectRef>
          <a:fontRef idx="major"/>
        </p:style>
        <p:txBody>
          <a:bodyPr vert="horz" lIns="36000" tIns="45720" rIns="36000" bIns="45720" rtlCol="0">
            <a:noAutofit/>
          </a:bodyPr>
          <a:lstStyle/>
          <a:p>
            <a:pPr lvl="0"/>
            <a:r>
              <a:rPr lang="da-DK" dirty="0"/>
              <a:t>Rediger typografien i masterens</a:t>
            </a:r>
          </a:p>
          <a:p>
            <a:pPr lvl="1"/>
            <a:r>
              <a:rPr lang="da-DK" dirty="0"/>
              <a:t>Andet niveau</a:t>
            </a:r>
          </a:p>
          <a:p>
            <a:pPr lvl="2"/>
            <a:r>
              <a:rPr lang="da-DK" dirty="0"/>
              <a:t>Tredje niveau</a:t>
            </a:r>
          </a:p>
          <a:p>
            <a:pPr lvl="3"/>
            <a:r>
              <a:rPr lang="da-DK" dirty="0"/>
              <a:t>Fjerde niveau</a:t>
            </a:r>
          </a:p>
          <a:p>
            <a:pPr lvl="4"/>
            <a:r>
              <a:rPr lang="da-DK" dirty="0"/>
              <a:t>Femte niveau</a:t>
            </a:r>
          </a:p>
          <a:p>
            <a:pPr lvl="5"/>
            <a:endParaRPr lang="da-DK" dirty="0"/>
          </a:p>
        </p:txBody>
      </p:sp>
      <p:sp>
        <p:nvSpPr>
          <p:cNvPr id="4" name="Date Placeholder 3"/>
          <p:cNvSpPr>
            <a:spLocks noGrp="1"/>
          </p:cNvSpPr>
          <p:nvPr>
            <p:ph type="dt" sz="half" idx="2"/>
          </p:nvPr>
        </p:nvSpPr>
        <p:spPr>
          <a:xfrm>
            <a:off x="681038" y="6497053"/>
            <a:ext cx="900000" cy="224424"/>
          </a:xfrm>
          <a:prstGeom prst="rect">
            <a:avLst/>
          </a:prstGeom>
        </p:spPr>
        <p:txBody>
          <a:bodyPr vert="horz" lIns="91440" tIns="45720" rIns="91440" bIns="45720" rtlCol="0" anchor="ctr"/>
          <a:lstStyle>
            <a:lvl1pPr algn="l">
              <a:defRPr sz="1000">
                <a:solidFill>
                  <a:schemeClr val="bg1"/>
                </a:solidFill>
              </a:defRPr>
            </a:lvl1pPr>
          </a:lstStyle>
          <a:p>
            <a:fld id="{000ED527-1A16-484A-B6E6-EE720FBEE1BF}" type="datetime1">
              <a:rPr lang="da-DK" smtClean="0"/>
              <a:t>11-10-2018</a:t>
            </a:fld>
            <a:endParaRPr lang="da-DK"/>
          </a:p>
        </p:txBody>
      </p:sp>
      <p:sp>
        <p:nvSpPr>
          <p:cNvPr id="6" name="Slide Number Placeholder 5"/>
          <p:cNvSpPr>
            <a:spLocks noGrp="1"/>
          </p:cNvSpPr>
          <p:nvPr>
            <p:ph type="sldNum" sz="quarter" idx="4"/>
          </p:nvPr>
        </p:nvSpPr>
        <p:spPr>
          <a:xfrm>
            <a:off x="8684963" y="6497053"/>
            <a:ext cx="540000" cy="224424"/>
          </a:xfrm>
          <a:prstGeom prst="rect">
            <a:avLst/>
          </a:prstGeom>
        </p:spPr>
        <p:txBody>
          <a:bodyPr vert="horz" lIns="91440" tIns="45720" rIns="91440" bIns="45720" rtlCol="0" anchor="ctr"/>
          <a:lstStyle>
            <a:lvl1pPr algn="r">
              <a:defRPr sz="1000">
                <a:solidFill>
                  <a:schemeClr val="bg1"/>
                </a:solidFill>
              </a:defRPr>
            </a:lvl1pPr>
          </a:lstStyle>
          <a:p>
            <a:fld id="{E7E5932B-54F0-4AEA-819F-A2BA2C770074}" type="slidenum">
              <a:rPr lang="da-DK" smtClean="0"/>
              <a:pPr/>
              <a:t>‹nr.›</a:t>
            </a:fld>
            <a:endParaRPr lang="da-DK"/>
          </a:p>
        </p:txBody>
      </p:sp>
    </p:spTree>
    <p:extLst>
      <p:ext uri="{BB962C8B-B14F-4D97-AF65-F5344CB8AC3E}">
        <p14:creationId xmlns:p14="http://schemas.microsoft.com/office/powerpoint/2010/main" val="9666568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4" r:id="rId3"/>
    <p:sldLayoutId id="2147483685" r:id="rId4"/>
    <p:sldLayoutId id="2147483686" r:id="rId5"/>
    <p:sldLayoutId id="2147483675" r:id="rId6"/>
    <p:sldLayoutId id="2147483687" r:id="rId7"/>
    <p:sldLayoutId id="2147483697" r:id="rId8"/>
  </p:sldLayoutIdLst>
  <p:hf hdr="0" ftr="0"/>
  <p:txStyles>
    <p:titleStyle>
      <a:lvl1pPr algn="l" defTabSz="914400" rtl="0" eaLnBrk="1" latinLnBrk="0" hangingPunct="1">
        <a:lnSpc>
          <a:spcPct val="90000"/>
        </a:lnSpc>
        <a:spcBef>
          <a:spcPct val="0"/>
        </a:spcBef>
        <a:buNone/>
        <a:defRPr sz="3200" kern="1200">
          <a:solidFill>
            <a:schemeClr val="tx1"/>
          </a:solidFill>
          <a:latin typeface="Century" panose="02040604050505020304" pitchFamily="18" charset="0"/>
          <a:ea typeface="+mj-ea"/>
          <a:cs typeface="+mj-cs"/>
        </a:defRPr>
      </a:lvl1pPr>
    </p:titleStyle>
    <p:bodyStyle>
      <a:lvl1pPr marL="182563" indent="-182563" algn="just" defTabSz="914400" rtl="0" eaLnBrk="1" latinLnBrk="0" hangingPunct="1">
        <a:lnSpc>
          <a:spcPct val="90000"/>
        </a:lnSpc>
        <a:spcBef>
          <a:spcPts val="1000"/>
        </a:spcBef>
        <a:buClr>
          <a:srgbClr val="006265"/>
        </a:buClr>
        <a:buFont typeface="Wingdings" panose="05000000000000000000" pitchFamily="2" charset="2"/>
        <a:buChar char="§"/>
        <a:defRPr sz="2400" kern="1200">
          <a:solidFill>
            <a:schemeClr val="tx1"/>
          </a:solidFill>
          <a:latin typeface="+mn-lt"/>
          <a:ea typeface="+mn-ea"/>
          <a:cs typeface="+mn-cs"/>
        </a:defRPr>
      </a:lvl1pPr>
      <a:lvl2pPr marL="539750" indent="-184150" algn="just" defTabSz="914400" rtl="0" eaLnBrk="1" latinLnBrk="0" hangingPunct="1">
        <a:lnSpc>
          <a:spcPct val="90000"/>
        </a:lnSpc>
        <a:spcBef>
          <a:spcPts val="600"/>
        </a:spcBef>
        <a:buClr>
          <a:srgbClr val="006265"/>
        </a:buClr>
        <a:buFont typeface="Wingdings" panose="05000000000000000000" pitchFamily="2" charset="2"/>
        <a:buChar char="§"/>
        <a:defRPr sz="1800" kern="1200">
          <a:solidFill>
            <a:schemeClr val="tx1"/>
          </a:solidFill>
          <a:latin typeface="+mn-lt"/>
          <a:ea typeface="+mn-ea"/>
          <a:cs typeface="+mn-cs"/>
        </a:defRPr>
      </a:lvl2pPr>
      <a:lvl3pPr marL="895350" indent="-173038" algn="just" defTabSz="914400" rtl="0" eaLnBrk="1" latinLnBrk="0" hangingPunct="1">
        <a:lnSpc>
          <a:spcPct val="90000"/>
        </a:lnSpc>
        <a:spcBef>
          <a:spcPts val="600"/>
        </a:spcBef>
        <a:buClr>
          <a:srgbClr val="006265"/>
        </a:buClr>
        <a:buFont typeface="Wingdings" panose="05000000000000000000" pitchFamily="2" charset="2"/>
        <a:buChar char="§"/>
        <a:defRPr sz="1600" kern="1200">
          <a:solidFill>
            <a:schemeClr val="tx1"/>
          </a:solidFill>
          <a:latin typeface="+mn-lt"/>
          <a:ea typeface="+mn-ea"/>
          <a:cs typeface="+mn-cs"/>
        </a:defRPr>
      </a:lvl3pPr>
      <a:lvl4pPr marL="1250950" indent="-173038" algn="just" defTabSz="914400" rtl="0" eaLnBrk="1" latinLnBrk="0" hangingPunct="1">
        <a:lnSpc>
          <a:spcPct val="90000"/>
        </a:lnSpc>
        <a:spcBef>
          <a:spcPts val="300"/>
        </a:spcBef>
        <a:buClr>
          <a:srgbClr val="006265"/>
        </a:buClr>
        <a:buFont typeface="Wingdings" panose="05000000000000000000" pitchFamily="2" charset="2"/>
        <a:buChar char="§"/>
        <a:defRPr sz="1600" kern="1200">
          <a:solidFill>
            <a:schemeClr val="tx1"/>
          </a:solidFill>
          <a:latin typeface="+mn-lt"/>
          <a:ea typeface="+mn-ea"/>
          <a:cs typeface="+mn-cs"/>
        </a:defRPr>
      </a:lvl4pPr>
      <a:lvl5pPr marL="1612900" indent="-177800" algn="just" defTabSz="914400" rtl="0" eaLnBrk="1" latinLnBrk="0" hangingPunct="1">
        <a:lnSpc>
          <a:spcPct val="90000"/>
        </a:lnSpc>
        <a:spcBef>
          <a:spcPts val="300"/>
        </a:spcBef>
        <a:buClr>
          <a:srgbClr val="006265"/>
        </a:buClr>
        <a:buFont typeface="Wingdings" panose="05000000000000000000" pitchFamily="2" charset="2"/>
        <a:buChar char="§"/>
        <a:defRPr sz="1600" kern="1200">
          <a:solidFill>
            <a:schemeClr val="tx1"/>
          </a:solidFill>
          <a:latin typeface="+mn-lt"/>
          <a:ea typeface="+mn-ea"/>
          <a:cs typeface="+mn-cs"/>
        </a:defRPr>
      </a:lvl5pPr>
      <a:lvl6pPr marL="2286000" indent="0" algn="just"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9"/>
            <a:ext cx="8543925" cy="626274"/>
          </a:xfrm>
          <a:prstGeom prst="rect">
            <a:avLst/>
          </a:prstGeom>
        </p:spPr>
        <p:txBody>
          <a:bodyPr vert="horz" lIns="36000" tIns="45720" rIns="36000" bIns="45720" rtlCol="0" anchor="ctr">
            <a:normAutofit/>
          </a:bodyPr>
          <a:lstStyle/>
          <a:p>
            <a:r>
              <a:rPr lang="da-DK" dirty="0"/>
              <a:t>Klik for at redigere i master</a:t>
            </a:r>
            <a:endParaRPr lang="en-US" dirty="0"/>
          </a:p>
        </p:txBody>
      </p:sp>
      <p:sp>
        <p:nvSpPr>
          <p:cNvPr id="3" name="Text Placeholder 2"/>
          <p:cNvSpPr>
            <a:spLocks noGrp="1"/>
          </p:cNvSpPr>
          <p:nvPr>
            <p:ph type="body" idx="1"/>
          </p:nvPr>
        </p:nvSpPr>
        <p:spPr>
          <a:xfrm>
            <a:off x="681038" y="1722922"/>
            <a:ext cx="4209939" cy="4697129"/>
          </a:xfrm>
          <a:prstGeom prst="rect">
            <a:avLst/>
          </a:prstGeom>
          <a:noFill/>
        </p:spPr>
        <p:style>
          <a:lnRef idx="0">
            <a:scrgbClr r="0" g="0" b="0"/>
          </a:lnRef>
          <a:fillRef idx="1001">
            <a:schemeClr val="lt1"/>
          </a:fillRef>
          <a:effectRef idx="0">
            <a:scrgbClr r="0" g="0" b="0"/>
          </a:effectRef>
          <a:fontRef idx="major"/>
        </p:style>
        <p:txBody>
          <a:bodyPr vert="horz" lIns="36000" tIns="45720" rIns="36000" bIns="45720" rtlCol="0">
            <a:noAutofit/>
          </a:bodyPr>
          <a:lstStyle/>
          <a:p>
            <a:pPr lvl="0"/>
            <a:r>
              <a:rPr lang="da-DK" dirty="0"/>
              <a:t>Rediger typografien i masterens</a:t>
            </a:r>
          </a:p>
          <a:p>
            <a:pPr lvl="1"/>
            <a:r>
              <a:rPr lang="da-DK" dirty="0"/>
              <a:t>Andet niveau</a:t>
            </a:r>
          </a:p>
          <a:p>
            <a:pPr lvl="2"/>
            <a:r>
              <a:rPr lang="da-DK" dirty="0"/>
              <a:t>Tredje niveau</a:t>
            </a:r>
          </a:p>
          <a:p>
            <a:pPr lvl="3"/>
            <a:r>
              <a:rPr lang="da-DK" dirty="0"/>
              <a:t>Fjerde niveau</a:t>
            </a:r>
          </a:p>
          <a:p>
            <a:pPr lvl="4"/>
            <a:r>
              <a:rPr lang="da-DK" dirty="0"/>
              <a:t>Femte niveau</a:t>
            </a:r>
          </a:p>
          <a:p>
            <a:pPr lvl="5"/>
            <a:endParaRPr lang="da-DK" dirty="0"/>
          </a:p>
        </p:txBody>
      </p:sp>
      <p:sp>
        <p:nvSpPr>
          <p:cNvPr id="4" name="Date Placeholder 3"/>
          <p:cNvSpPr>
            <a:spLocks noGrp="1"/>
          </p:cNvSpPr>
          <p:nvPr>
            <p:ph type="dt" sz="half" idx="2"/>
          </p:nvPr>
        </p:nvSpPr>
        <p:spPr>
          <a:xfrm>
            <a:off x="681038" y="6497053"/>
            <a:ext cx="900000" cy="224424"/>
          </a:xfrm>
          <a:prstGeom prst="rect">
            <a:avLst/>
          </a:prstGeom>
        </p:spPr>
        <p:txBody>
          <a:bodyPr vert="horz" lIns="91440" tIns="45720" rIns="91440" bIns="45720" rtlCol="0" anchor="ctr"/>
          <a:lstStyle>
            <a:lvl1pPr algn="l">
              <a:defRPr sz="1000">
                <a:solidFill>
                  <a:schemeClr val="tx2"/>
                </a:solidFill>
              </a:defRPr>
            </a:lvl1pPr>
          </a:lstStyle>
          <a:p>
            <a:fld id="{232EE6C3-A783-4B4A-B368-C1E3140A9269}" type="datetime1">
              <a:rPr lang="da-DK" smtClean="0"/>
              <a:t>11-10-2018</a:t>
            </a:fld>
            <a:endParaRPr lang="da-DK"/>
          </a:p>
        </p:txBody>
      </p:sp>
      <p:sp>
        <p:nvSpPr>
          <p:cNvPr id="6" name="Slide Number Placeholder 5"/>
          <p:cNvSpPr>
            <a:spLocks noGrp="1"/>
          </p:cNvSpPr>
          <p:nvPr>
            <p:ph type="sldNum" sz="quarter" idx="4"/>
          </p:nvPr>
        </p:nvSpPr>
        <p:spPr>
          <a:xfrm>
            <a:off x="8684963" y="6497053"/>
            <a:ext cx="540000" cy="224424"/>
          </a:xfrm>
          <a:prstGeom prst="rect">
            <a:avLst/>
          </a:prstGeom>
        </p:spPr>
        <p:txBody>
          <a:bodyPr vert="horz" lIns="91440" tIns="45720" rIns="91440" bIns="45720" rtlCol="0" anchor="ctr"/>
          <a:lstStyle>
            <a:lvl1pPr algn="r">
              <a:defRPr sz="1000">
                <a:solidFill>
                  <a:schemeClr val="tx2"/>
                </a:solidFill>
              </a:defRPr>
            </a:lvl1pPr>
          </a:lstStyle>
          <a:p>
            <a:fld id="{E7E5932B-54F0-4AEA-819F-A2BA2C770074}" type="slidenum">
              <a:rPr lang="da-DK" smtClean="0"/>
              <a:pPr/>
              <a:t>‹nr.›</a:t>
            </a:fld>
            <a:endParaRPr lang="da-DK"/>
          </a:p>
        </p:txBody>
      </p:sp>
    </p:spTree>
    <p:extLst>
      <p:ext uri="{BB962C8B-B14F-4D97-AF65-F5344CB8AC3E}">
        <p14:creationId xmlns:p14="http://schemas.microsoft.com/office/powerpoint/2010/main" val="3842570626"/>
      </p:ext>
    </p:extLst>
  </p:cSld>
  <p:clrMap bg1="lt1" tx1="dk1" bg2="lt2" tx2="dk2" accent1="accent1" accent2="accent2" accent3="accent3" accent4="accent4" accent5="accent5" accent6="accent6" hlink="hlink" folHlink="folHlink"/>
  <p:sldLayoutIdLst>
    <p:sldLayoutId id="2147483694" r:id="rId1"/>
  </p:sldLayoutIdLst>
  <p:hf hdr="0" ftr="0"/>
  <p:txStyles>
    <p:titleStyle>
      <a:lvl1pPr algn="l" defTabSz="914400" rtl="0" eaLnBrk="1" latinLnBrk="0" hangingPunct="1">
        <a:lnSpc>
          <a:spcPct val="90000"/>
        </a:lnSpc>
        <a:spcBef>
          <a:spcPct val="0"/>
        </a:spcBef>
        <a:buNone/>
        <a:defRPr sz="3200" kern="1200">
          <a:solidFill>
            <a:schemeClr val="tx1"/>
          </a:solidFill>
          <a:latin typeface="Century" panose="02040604050505020304" pitchFamily="18" charset="0"/>
          <a:ea typeface="+mj-ea"/>
          <a:cs typeface="+mj-cs"/>
        </a:defRPr>
      </a:lvl1pPr>
    </p:titleStyle>
    <p:bodyStyle>
      <a:lvl1pPr marL="182563" indent="-182563" algn="just" defTabSz="914400" rtl="0" eaLnBrk="1" latinLnBrk="0" hangingPunct="1">
        <a:lnSpc>
          <a:spcPct val="90000"/>
        </a:lnSpc>
        <a:spcBef>
          <a:spcPts val="1000"/>
        </a:spcBef>
        <a:buClr>
          <a:srgbClr val="006265"/>
        </a:buClr>
        <a:buFont typeface="Wingdings" panose="05000000000000000000" pitchFamily="2" charset="2"/>
        <a:buChar char="§"/>
        <a:defRPr sz="2400" kern="1200">
          <a:solidFill>
            <a:schemeClr val="tx1"/>
          </a:solidFill>
          <a:latin typeface="+mn-lt"/>
          <a:ea typeface="+mn-ea"/>
          <a:cs typeface="+mn-cs"/>
        </a:defRPr>
      </a:lvl1pPr>
      <a:lvl2pPr marL="539750" indent="-184150" algn="just" defTabSz="914400" rtl="0" eaLnBrk="1" latinLnBrk="0" hangingPunct="1">
        <a:lnSpc>
          <a:spcPct val="90000"/>
        </a:lnSpc>
        <a:spcBef>
          <a:spcPts val="600"/>
        </a:spcBef>
        <a:buClr>
          <a:srgbClr val="006265"/>
        </a:buClr>
        <a:buFont typeface="Wingdings" panose="05000000000000000000" pitchFamily="2" charset="2"/>
        <a:buChar char="§"/>
        <a:defRPr sz="1800" kern="1200">
          <a:solidFill>
            <a:schemeClr val="tx1"/>
          </a:solidFill>
          <a:latin typeface="+mn-lt"/>
          <a:ea typeface="+mn-ea"/>
          <a:cs typeface="+mn-cs"/>
        </a:defRPr>
      </a:lvl2pPr>
      <a:lvl3pPr marL="895350" indent="-173038" algn="just" defTabSz="914400" rtl="0" eaLnBrk="1" latinLnBrk="0" hangingPunct="1">
        <a:lnSpc>
          <a:spcPct val="90000"/>
        </a:lnSpc>
        <a:spcBef>
          <a:spcPts val="600"/>
        </a:spcBef>
        <a:buClr>
          <a:srgbClr val="006265"/>
        </a:buClr>
        <a:buFont typeface="Wingdings" panose="05000000000000000000" pitchFamily="2" charset="2"/>
        <a:buChar char="§"/>
        <a:defRPr sz="1600" kern="1200">
          <a:solidFill>
            <a:schemeClr val="tx1"/>
          </a:solidFill>
          <a:latin typeface="+mn-lt"/>
          <a:ea typeface="+mn-ea"/>
          <a:cs typeface="+mn-cs"/>
        </a:defRPr>
      </a:lvl3pPr>
      <a:lvl4pPr marL="1250950" indent="-173038" algn="just" defTabSz="914400" rtl="0" eaLnBrk="1" latinLnBrk="0" hangingPunct="1">
        <a:lnSpc>
          <a:spcPct val="90000"/>
        </a:lnSpc>
        <a:spcBef>
          <a:spcPts val="300"/>
        </a:spcBef>
        <a:buClr>
          <a:srgbClr val="006265"/>
        </a:buClr>
        <a:buFont typeface="Wingdings" panose="05000000000000000000" pitchFamily="2" charset="2"/>
        <a:buChar char="§"/>
        <a:defRPr sz="1600" kern="1200">
          <a:solidFill>
            <a:schemeClr val="tx1"/>
          </a:solidFill>
          <a:latin typeface="+mn-lt"/>
          <a:ea typeface="+mn-ea"/>
          <a:cs typeface="+mn-cs"/>
        </a:defRPr>
      </a:lvl4pPr>
      <a:lvl5pPr marL="1612900" indent="-177800" algn="just" defTabSz="914400" rtl="0" eaLnBrk="1" latinLnBrk="0" hangingPunct="1">
        <a:lnSpc>
          <a:spcPct val="90000"/>
        </a:lnSpc>
        <a:spcBef>
          <a:spcPts val="300"/>
        </a:spcBef>
        <a:buClr>
          <a:srgbClr val="006265"/>
        </a:buClr>
        <a:buFont typeface="Wingdings" panose="05000000000000000000" pitchFamily="2" charset="2"/>
        <a:buChar char="§"/>
        <a:defRPr sz="1600" kern="1200">
          <a:solidFill>
            <a:schemeClr val="tx1"/>
          </a:solidFill>
          <a:latin typeface="+mn-lt"/>
          <a:ea typeface="+mn-ea"/>
          <a:cs typeface="+mn-cs"/>
        </a:defRPr>
      </a:lvl5pPr>
      <a:lvl6pPr marL="2286000" indent="0" algn="just"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9"/>
            <a:ext cx="8543925" cy="626274"/>
          </a:xfrm>
          <a:prstGeom prst="rect">
            <a:avLst/>
          </a:prstGeom>
        </p:spPr>
        <p:txBody>
          <a:bodyPr vert="horz" lIns="36000" tIns="45720" rIns="36000" bIns="45720" rtlCol="0" anchor="ctr">
            <a:normAutofit/>
          </a:bodyPr>
          <a:lstStyle/>
          <a:p>
            <a:r>
              <a:rPr lang="da-DK" dirty="0"/>
              <a:t>Klik for at redigere i master</a:t>
            </a:r>
            <a:endParaRPr lang="en-US" dirty="0"/>
          </a:p>
        </p:txBody>
      </p:sp>
      <p:sp>
        <p:nvSpPr>
          <p:cNvPr id="3" name="Text Placeholder 2"/>
          <p:cNvSpPr>
            <a:spLocks noGrp="1"/>
          </p:cNvSpPr>
          <p:nvPr>
            <p:ph type="body" idx="1"/>
          </p:nvPr>
        </p:nvSpPr>
        <p:spPr>
          <a:xfrm>
            <a:off x="681038" y="1722922"/>
            <a:ext cx="8543925" cy="4697129"/>
          </a:xfrm>
          <a:prstGeom prst="rect">
            <a:avLst/>
          </a:prstGeom>
          <a:noFill/>
        </p:spPr>
        <p:style>
          <a:lnRef idx="0">
            <a:scrgbClr r="0" g="0" b="0"/>
          </a:lnRef>
          <a:fillRef idx="1001">
            <a:schemeClr val="lt1"/>
          </a:fillRef>
          <a:effectRef idx="0">
            <a:scrgbClr r="0" g="0" b="0"/>
          </a:effectRef>
          <a:fontRef idx="major"/>
        </p:style>
        <p:txBody>
          <a:bodyPr vert="horz" lIns="36000" tIns="45720" rIns="36000" bIns="45720" rtlCol="0">
            <a:noAutofit/>
          </a:bodyPr>
          <a:lstStyle/>
          <a:p>
            <a:pPr lvl="0"/>
            <a:r>
              <a:rPr lang="da-DK" dirty="0"/>
              <a:t>Rediger typografien i masterens</a:t>
            </a:r>
          </a:p>
          <a:p>
            <a:pPr lvl="1"/>
            <a:r>
              <a:rPr lang="da-DK" dirty="0"/>
              <a:t>Andet niveau</a:t>
            </a:r>
          </a:p>
          <a:p>
            <a:pPr lvl="5"/>
            <a:endParaRPr lang="da-DK" dirty="0"/>
          </a:p>
        </p:txBody>
      </p:sp>
      <p:sp>
        <p:nvSpPr>
          <p:cNvPr id="4" name="Date Placeholder 3"/>
          <p:cNvSpPr>
            <a:spLocks noGrp="1"/>
          </p:cNvSpPr>
          <p:nvPr>
            <p:ph type="dt" sz="half" idx="2"/>
          </p:nvPr>
        </p:nvSpPr>
        <p:spPr>
          <a:xfrm>
            <a:off x="681038" y="6497053"/>
            <a:ext cx="900000" cy="224424"/>
          </a:xfrm>
          <a:prstGeom prst="rect">
            <a:avLst/>
          </a:prstGeom>
        </p:spPr>
        <p:txBody>
          <a:bodyPr vert="horz" lIns="91440" tIns="45720" rIns="91440" bIns="45720" rtlCol="0" anchor="ctr"/>
          <a:lstStyle>
            <a:lvl1pPr algn="l">
              <a:defRPr sz="1000">
                <a:solidFill>
                  <a:schemeClr val="tx2"/>
                </a:solidFill>
              </a:defRPr>
            </a:lvl1pPr>
          </a:lstStyle>
          <a:p>
            <a:fld id="{76425C10-AF5E-4C9C-8B4B-04B7091ABBBA}" type="datetime1">
              <a:rPr lang="da-DK" smtClean="0"/>
              <a:t>11-10-2018</a:t>
            </a:fld>
            <a:endParaRPr lang="da-DK"/>
          </a:p>
        </p:txBody>
      </p:sp>
      <p:sp>
        <p:nvSpPr>
          <p:cNvPr id="6" name="Slide Number Placeholder 5"/>
          <p:cNvSpPr>
            <a:spLocks noGrp="1"/>
          </p:cNvSpPr>
          <p:nvPr>
            <p:ph type="sldNum" sz="quarter" idx="4"/>
          </p:nvPr>
        </p:nvSpPr>
        <p:spPr>
          <a:xfrm>
            <a:off x="8684963" y="6497053"/>
            <a:ext cx="540000" cy="224424"/>
          </a:xfrm>
          <a:prstGeom prst="rect">
            <a:avLst/>
          </a:prstGeom>
        </p:spPr>
        <p:txBody>
          <a:bodyPr vert="horz" lIns="91440" tIns="45720" rIns="91440" bIns="45720" rtlCol="0" anchor="ctr"/>
          <a:lstStyle>
            <a:lvl1pPr algn="r">
              <a:defRPr sz="1000">
                <a:solidFill>
                  <a:schemeClr val="tx2"/>
                </a:solidFill>
              </a:defRPr>
            </a:lvl1pPr>
          </a:lstStyle>
          <a:p>
            <a:fld id="{E7E5932B-54F0-4AEA-819F-A2BA2C770074}" type="slidenum">
              <a:rPr lang="da-DK" smtClean="0"/>
              <a:pPr/>
              <a:t>‹nr.›</a:t>
            </a:fld>
            <a:endParaRPr lang="da-DK"/>
          </a:p>
        </p:txBody>
      </p:sp>
    </p:spTree>
    <p:extLst>
      <p:ext uri="{BB962C8B-B14F-4D97-AF65-F5344CB8AC3E}">
        <p14:creationId xmlns:p14="http://schemas.microsoft.com/office/powerpoint/2010/main" val="3865657413"/>
      </p:ext>
    </p:extLst>
  </p:cSld>
  <p:clrMap bg1="lt1" tx1="dk1" bg2="lt2" tx2="dk2" accent1="accent1" accent2="accent2" accent3="accent3" accent4="accent4" accent5="accent5" accent6="accent6" hlink="hlink" folHlink="folHlink"/>
  <p:sldLayoutIdLst>
    <p:sldLayoutId id="2147483691" r:id="rId1"/>
  </p:sldLayoutIdLst>
  <p:hf hdr="0" ftr="0"/>
  <p:txStyles>
    <p:titleStyle>
      <a:lvl1pPr algn="l" defTabSz="914400" rtl="0" eaLnBrk="1" latinLnBrk="0" hangingPunct="1">
        <a:lnSpc>
          <a:spcPct val="90000"/>
        </a:lnSpc>
        <a:spcBef>
          <a:spcPct val="0"/>
        </a:spcBef>
        <a:buNone/>
        <a:defRPr sz="3200" kern="1200">
          <a:solidFill>
            <a:schemeClr val="tx1"/>
          </a:solidFill>
          <a:latin typeface="Century" panose="02040604050505020304" pitchFamily="18" charset="0"/>
          <a:ea typeface="+mj-ea"/>
          <a:cs typeface="+mj-cs"/>
        </a:defRPr>
      </a:lvl1pPr>
    </p:titleStyle>
    <p:bodyStyle>
      <a:lvl1pPr marL="342900" indent="-342900" algn="l" defTabSz="914400" rtl="0" eaLnBrk="1" latinLnBrk="0" hangingPunct="1">
        <a:lnSpc>
          <a:spcPct val="90000"/>
        </a:lnSpc>
        <a:spcBef>
          <a:spcPts val="1000"/>
        </a:spcBef>
        <a:buClr>
          <a:srgbClr val="006265"/>
        </a:buClr>
        <a:buFont typeface="+mj-lt"/>
        <a:buAutoNum type="arabicPeriod"/>
        <a:defRPr sz="2400" kern="1200">
          <a:solidFill>
            <a:schemeClr val="tx1"/>
          </a:solidFill>
          <a:latin typeface="+mn-lt"/>
          <a:ea typeface="+mn-ea"/>
          <a:cs typeface="+mn-cs"/>
        </a:defRPr>
      </a:lvl1pPr>
      <a:lvl2pPr marL="698500" indent="-342900" algn="l" defTabSz="914400" rtl="0" eaLnBrk="1" latinLnBrk="0" hangingPunct="1">
        <a:lnSpc>
          <a:spcPct val="90000"/>
        </a:lnSpc>
        <a:spcBef>
          <a:spcPts val="600"/>
        </a:spcBef>
        <a:buClr>
          <a:srgbClr val="006265"/>
        </a:buClr>
        <a:buFont typeface="+mj-lt"/>
        <a:buAutoNum type="arabicPeriod"/>
        <a:defRPr sz="1800" kern="1200">
          <a:solidFill>
            <a:schemeClr val="tx1"/>
          </a:solidFill>
          <a:latin typeface="+mn-lt"/>
          <a:ea typeface="+mn-ea"/>
          <a:cs typeface="+mn-cs"/>
        </a:defRPr>
      </a:lvl2pPr>
      <a:lvl3pPr marL="895350" indent="-173038" algn="l" defTabSz="914400" rtl="0" eaLnBrk="1" latinLnBrk="0" hangingPunct="1">
        <a:lnSpc>
          <a:spcPct val="90000"/>
        </a:lnSpc>
        <a:spcBef>
          <a:spcPts val="500"/>
        </a:spcBef>
        <a:buClr>
          <a:srgbClr val="006265"/>
        </a:buClr>
        <a:buFont typeface="Wingdings" panose="05000000000000000000" pitchFamily="2" charset="2"/>
        <a:buChar char="§"/>
        <a:defRPr sz="1400" kern="1200">
          <a:solidFill>
            <a:schemeClr val="tx1"/>
          </a:solidFill>
          <a:latin typeface="+mn-lt"/>
          <a:ea typeface="+mn-ea"/>
          <a:cs typeface="+mn-cs"/>
        </a:defRPr>
      </a:lvl3pPr>
      <a:lvl4pPr marL="1250950" indent="-173038" algn="l" defTabSz="914400" rtl="0" eaLnBrk="1" latinLnBrk="0" hangingPunct="1">
        <a:lnSpc>
          <a:spcPct val="90000"/>
        </a:lnSpc>
        <a:spcBef>
          <a:spcPts val="500"/>
        </a:spcBef>
        <a:buClr>
          <a:srgbClr val="006265"/>
        </a:buClr>
        <a:buFont typeface="Wingdings" panose="05000000000000000000" pitchFamily="2" charset="2"/>
        <a:buChar char="§"/>
        <a:defRPr sz="1400" kern="1200">
          <a:solidFill>
            <a:schemeClr val="tx1"/>
          </a:solidFill>
          <a:latin typeface="+mn-lt"/>
          <a:ea typeface="+mn-ea"/>
          <a:cs typeface="+mn-cs"/>
        </a:defRPr>
      </a:lvl4pPr>
      <a:lvl5pPr marL="1612900" indent="-177800" algn="l" defTabSz="914400" rtl="0" eaLnBrk="1" latinLnBrk="0" hangingPunct="1">
        <a:lnSpc>
          <a:spcPct val="90000"/>
        </a:lnSpc>
        <a:spcBef>
          <a:spcPts val="500"/>
        </a:spcBef>
        <a:buClr>
          <a:srgbClr val="006265"/>
        </a:buClr>
        <a:buFont typeface="Wingdings" panose="05000000000000000000" pitchFamily="2" charset="2"/>
        <a:buChar char="§"/>
        <a:defRPr sz="14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4" name="Lige forbindelse 73">
            <a:extLst>
              <a:ext uri="{FF2B5EF4-FFF2-40B4-BE49-F238E27FC236}">
                <a16:creationId xmlns:a16="http://schemas.microsoft.com/office/drawing/2014/main" id="{4E8DF3EF-3E47-40DA-B373-D9ED0F673CBC}"/>
              </a:ext>
            </a:extLst>
          </p:cNvPr>
          <p:cNvCxnSpPr>
            <a:endCxn id="40" idx="3"/>
          </p:cNvCxnSpPr>
          <p:nvPr/>
        </p:nvCxnSpPr>
        <p:spPr>
          <a:xfrm flipH="1">
            <a:off x="5894118" y="5863386"/>
            <a:ext cx="2083218" cy="2483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Lige forbindelse 74">
            <a:extLst>
              <a:ext uri="{FF2B5EF4-FFF2-40B4-BE49-F238E27FC236}">
                <a16:creationId xmlns:a16="http://schemas.microsoft.com/office/drawing/2014/main" id="{5B9C993D-4C26-4F38-AD5A-C3B37BDA3EAD}"/>
              </a:ext>
            </a:extLst>
          </p:cNvPr>
          <p:cNvCxnSpPr>
            <a:cxnSpLocks/>
            <a:stCxn id="31" idx="2"/>
            <a:endCxn id="51" idx="1"/>
          </p:cNvCxnSpPr>
          <p:nvPr/>
        </p:nvCxnSpPr>
        <p:spPr>
          <a:xfrm>
            <a:off x="8114319" y="5863386"/>
            <a:ext cx="374702" cy="2483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Pladsholder til dato 3">
            <a:extLst>
              <a:ext uri="{FF2B5EF4-FFF2-40B4-BE49-F238E27FC236}">
                <a16:creationId xmlns:a16="http://schemas.microsoft.com/office/drawing/2014/main" id="{5F9FA941-2C99-40E1-B514-C19F4A74DE21}"/>
              </a:ext>
            </a:extLst>
          </p:cNvPr>
          <p:cNvSpPr>
            <a:spLocks noGrp="1"/>
          </p:cNvSpPr>
          <p:nvPr>
            <p:ph type="dt" sz="half" idx="10"/>
          </p:nvPr>
        </p:nvSpPr>
        <p:spPr/>
        <p:txBody>
          <a:bodyPr/>
          <a:lstStyle/>
          <a:p>
            <a:fld id="{87AC0B78-8AB4-457A-ABCF-C38E8A50BFC0}" type="datetime1">
              <a:rPr lang="da-DK" smtClean="0"/>
              <a:t>11-10-2018</a:t>
            </a:fld>
            <a:endParaRPr lang="da-DK"/>
          </a:p>
        </p:txBody>
      </p:sp>
      <p:sp>
        <p:nvSpPr>
          <p:cNvPr id="5" name="Pladsholder til slidenummer 4">
            <a:extLst>
              <a:ext uri="{FF2B5EF4-FFF2-40B4-BE49-F238E27FC236}">
                <a16:creationId xmlns:a16="http://schemas.microsoft.com/office/drawing/2014/main" id="{B68D62CF-DB34-4F2D-80FA-0F78126625D0}"/>
              </a:ext>
            </a:extLst>
          </p:cNvPr>
          <p:cNvSpPr>
            <a:spLocks noGrp="1"/>
          </p:cNvSpPr>
          <p:nvPr>
            <p:ph type="sldNum" sz="quarter" idx="12"/>
          </p:nvPr>
        </p:nvSpPr>
        <p:spPr/>
        <p:txBody>
          <a:bodyPr/>
          <a:lstStyle/>
          <a:p>
            <a:fld id="{E7E5932B-54F0-4AEA-819F-A2BA2C770074}" type="slidenum">
              <a:rPr lang="da-DK" smtClean="0"/>
              <a:t>1</a:t>
            </a:fld>
            <a:endParaRPr lang="da-DK"/>
          </a:p>
        </p:txBody>
      </p:sp>
      <p:sp>
        <p:nvSpPr>
          <p:cNvPr id="13" name="Pladsholder til indhold 2">
            <a:extLst>
              <a:ext uri="{FF2B5EF4-FFF2-40B4-BE49-F238E27FC236}">
                <a16:creationId xmlns:a16="http://schemas.microsoft.com/office/drawing/2014/main" id="{3C7F80A6-0DB3-4DA5-9583-3BDD41E68C2D}"/>
              </a:ext>
            </a:extLst>
          </p:cNvPr>
          <p:cNvSpPr>
            <a:spLocks noGrp="1"/>
          </p:cNvSpPr>
          <p:nvPr>
            <p:ph idx="1"/>
          </p:nvPr>
        </p:nvSpPr>
        <p:spPr>
          <a:xfrm>
            <a:off x="678682" y="1428943"/>
            <a:ext cx="8543924" cy="2381247"/>
          </a:xfrm>
          <a:ln>
            <a:noFill/>
          </a:ln>
        </p:spPr>
        <p:txBody>
          <a:bodyPr/>
          <a:lstStyle/>
          <a:p>
            <a:pPr marL="0" indent="0">
              <a:buNone/>
            </a:pPr>
            <a:r>
              <a:rPr lang="da-DK" sz="1600" b="1" dirty="0"/>
              <a:t>KODEKS FOR STYRING AF AKTIVER </a:t>
            </a:r>
          </a:p>
          <a:p>
            <a:pPr marL="0" indent="0">
              <a:spcBef>
                <a:spcPts val="0"/>
              </a:spcBef>
              <a:buNone/>
            </a:pPr>
            <a:r>
              <a:rPr lang="da-DK" sz="1200" i="1" dirty="0">
                <a:solidFill>
                  <a:srgbClr val="006265"/>
                </a:solidFill>
              </a:rPr>
              <a:t>PÅ FORKANT MED KRAV TIL FORSYNINGSSELSKABER OG -VÆRKER</a:t>
            </a:r>
          </a:p>
          <a:p>
            <a:pPr marL="0" indent="0">
              <a:buNone/>
            </a:pPr>
            <a:r>
              <a:rPr lang="da-DK" sz="1200" dirty="0"/>
              <a:t>Vand- og spildevandsselskaber samt varmeselskaber og –værker bliver mødt af stadig mere regulering og krav om effektivisering. DANVA og Dansk Fjernvarme er derfor gået sammen om at udarbejde et kodeks for styring af aktiver, ligesom bl.a. DANVA og Dansk Fjernvarme i fællesskab udarbejdede kodeks for god selskabsledelse.</a:t>
            </a:r>
          </a:p>
          <a:p>
            <a:pPr marL="0" indent="0">
              <a:buNone/>
            </a:pPr>
            <a:r>
              <a:rPr lang="da-DK" sz="1200" dirty="0"/>
              <a:t>Kodeks for styring af aktiver skal danne grundlag for udveksling af erfaringer. Kodeks skal også omfatte et antal konkrete forslag til, hvordan selskaber og værker kan arbejde med styring af aktiver, så investeringer, drift og forsyningssikkerhed løbende overvejes og tilpasses. </a:t>
            </a:r>
          </a:p>
          <a:p>
            <a:pPr marL="0" indent="0">
              <a:buNone/>
            </a:pPr>
            <a:r>
              <a:rPr lang="da-DK" sz="1200" dirty="0"/>
              <a:t>Arbejdet med kodekset er gået i gang primo oktober, og fokus er bl.a. nedsættelse af styregruppe og referencegruppe. Over de kommende måneder gennemføres interviews og møder i styregruppe og referencegruppe. Arbejdet afsluttes efter uge 4, så forslag og resultater kan præsenteres fra uge 9 og frem. </a:t>
            </a:r>
          </a:p>
        </p:txBody>
      </p:sp>
      <p:sp>
        <p:nvSpPr>
          <p:cNvPr id="9" name="Pladsholder til indhold 2">
            <a:extLst>
              <a:ext uri="{FF2B5EF4-FFF2-40B4-BE49-F238E27FC236}">
                <a16:creationId xmlns:a16="http://schemas.microsoft.com/office/drawing/2014/main" id="{969C7E6A-0EDB-453B-9DB9-96A95A90E3A4}"/>
              </a:ext>
            </a:extLst>
          </p:cNvPr>
          <p:cNvSpPr txBox="1">
            <a:spLocks/>
          </p:cNvSpPr>
          <p:nvPr/>
        </p:nvSpPr>
        <p:spPr>
          <a:xfrm>
            <a:off x="678682" y="3917482"/>
            <a:ext cx="4191701" cy="2579571"/>
          </a:xfrm>
          <a:prstGeom prst="rect">
            <a:avLst/>
          </a:prstGeom>
          <a:noFill/>
          <a:ln>
            <a:solidFill>
              <a:schemeClr val="accent1"/>
            </a:solidFill>
          </a:ln>
          <a:effectLst/>
        </p:spPr>
        <p:txBody>
          <a:bodyPr vert="horz" lIns="36000" tIns="45720" rIns="36000" bIns="45720" rtlCol="0">
            <a:noAutofit/>
          </a:bodyPr>
          <a:lstStyle>
            <a:lvl1pPr marL="182563" indent="-182563" algn="just" defTabSz="914400" rtl="0" eaLnBrk="1" latinLnBrk="0" hangingPunct="1">
              <a:lnSpc>
                <a:spcPct val="90000"/>
              </a:lnSpc>
              <a:spcBef>
                <a:spcPts val="1000"/>
              </a:spcBef>
              <a:buClr>
                <a:srgbClr val="006265"/>
              </a:buClr>
              <a:buFont typeface="Wingdings" panose="05000000000000000000" pitchFamily="2" charset="2"/>
              <a:buChar char="§"/>
              <a:defRPr sz="2400" kern="1200">
                <a:solidFill>
                  <a:schemeClr val="tx1"/>
                </a:solidFill>
                <a:latin typeface="+mj-lt"/>
                <a:ea typeface="+mj-ea"/>
                <a:cs typeface="+mj-cs"/>
              </a:defRPr>
            </a:lvl1pPr>
            <a:lvl2pPr marL="539750" indent="-184150" algn="just" defTabSz="914400" rtl="0" eaLnBrk="1" latinLnBrk="0" hangingPunct="1">
              <a:lnSpc>
                <a:spcPct val="90000"/>
              </a:lnSpc>
              <a:spcBef>
                <a:spcPts val="600"/>
              </a:spcBef>
              <a:buClr>
                <a:srgbClr val="006265"/>
              </a:buClr>
              <a:buFont typeface="Wingdings" panose="05000000000000000000" pitchFamily="2" charset="2"/>
              <a:buChar char="§"/>
              <a:defRPr sz="1800" kern="1200">
                <a:solidFill>
                  <a:schemeClr val="tx1"/>
                </a:solidFill>
                <a:latin typeface="+mj-lt"/>
                <a:ea typeface="+mj-ea"/>
                <a:cs typeface="+mj-cs"/>
              </a:defRPr>
            </a:lvl2pPr>
            <a:lvl3pPr marL="895350" indent="-173038" algn="just" defTabSz="914400" rtl="0" eaLnBrk="1" latinLnBrk="0" hangingPunct="1">
              <a:lnSpc>
                <a:spcPct val="90000"/>
              </a:lnSpc>
              <a:spcBef>
                <a:spcPts val="600"/>
              </a:spcBef>
              <a:buClr>
                <a:srgbClr val="006265"/>
              </a:buClr>
              <a:buFont typeface="Wingdings" panose="05000000000000000000" pitchFamily="2" charset="2"/>
              <a:buChar char="§"/>
              <a:defRPr sz="1600" kern="1200">
                <a:solidFill>
                  <a:schemeClr val="tx1"/>
                </a:solidFill>
                <a:latin typeface="+mj-lt"/>
                <a:ea typeface="+mj-ea"/>
                <a:cs typeface="+mj-cs"/>
              </a:defRPr>
            </a:lvl3pPr>
            <a:lvl4pPr marL="1250950" indent="-173038" algn="just" defTabSz="914400" rtl="0" eaLnBrk="1" latinLnBrk="0" hangingPunct="1">
              <a:lnSpc>
                <a:spcPct val="90000"/>
              </a:lnSpc>
              <a:spcBef>
                <a:spcPts val="300"/>
              </a:spcBef>
              <a:buClr>
                <a:srgbClr val="006265"/>
              </a:buClr>
              <a:buFont typeface="Wingdings" panose="05000000000000000000" pitchFamily="2" charset="2"/>
              <a:buChar char="§"/>
              <a:defRPr sz="1600" kern="1200">
                <a:solidFill>
                  <a:schemeClr val="tx1"/>
                </a:solidFill>
                <a:latin typeface="+mj-lt"/>
                <a:ea typeface="+mj-ea"/>
                <a:cs typeface="+mj-cs"/>
              </a:defRPr>
            </a:lvl4pPr>
            <a:lvl5pPr marL="1612900" indent="-177800" algn="just" defTabSz="914400" rtl="0" eaLnBrk="1" latinLnBrk="0" hangingPunct="1">
              <a:lnSpc>
                <a:spcPct val="90000"/>
              </a:lnSpc>
              <a:spcBef>
                <a:spcPts val="300"/>
              </a:spcBef>
              <a:buClr>
                <a:srgbClr val="006265"/>
              </a:buClr>
              <a:buFont typeface="Wingdings" panose="05000000000000000000" pitchFamily="2" charset="2"/>
              <a:buChar char="§"/>
              <a:defRPr sz="1600" kern="1200">
                <a:solidFill>
                  <a:schemeClr val="tx1"/>
                </a:solidFill>
                <a:latin typeface="+mj-lt"/>
                <a:ea typeface="+mj-ea"/>
                <a:cs typeface="+mj-cs"/>
              </a:defRPr>
            </a:lvl5pPr>
            <a:lvl6pPr marL="2286000" indent="0" algn="just" defTabSz="914400" rtl="0" eaLnBrk="1" latinLnBrk="0" hangingPunct="1">
              <a:lnSpc>
                <a:spcPct val="90000"/>
              </a:lnSpc>
              <a:spcBef>
                <a:spcPts val="500"/>
              </a:spcBef>
              <a:buFont typeface="Arial" panose="020B0604020202020204" pitchFamily="34" charset="0"/>
              <a:buNone/>
              <a:defRPr sz="1800" kern="1200">
                <a:solidFill>
                  <a:schemeClr val="tx1"/>
                </a:solidFill>
                <a:latin typeface="+mj-lt"/>
                <a:ea typeface="+mj-ea"/>
                <a:cs typeface="+mj-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9pPr>
          </a:lstStyle>
          <a:p>
            <a:pPr marL="0" indent="0">
              <a:buFont typeface="Wingdings" panose="05000000000000000000" pitchFamily="2" charset="2"/>
              <a:buNone/>
            </a:pPr>
            <a:r>
              <a:rPr lang="da-DK" sz="1200" b="1" dirty="0"/>
              <a:t>OVERORDNET PLAN</a:t>
            </a:r>
          </a:p>
        </p:txBody>
      </p:sp>
      <p:sp>
        <p:nvSpPr>
          <p:cNvPr id="10" name="Pil: højre 9">
            <a:extLst>
              <a:ext uri="{FF2B5EF4-FFF2-40B4-BE49-F238E27FC236}">
                <a16:creationId xmlns:a16="http://schemas.microsoft.com/office/drawing/2014/main" id="{B10AFDC5-C0E1-4634-B8F4-C4C6FF3EC83F}"/>
              </a:ext>
            </a:extLst>
          </p:cNvPr>
          <p:cNvSpPr/>
          <p:nvPr/>
        </p:nvSpPr>
        <p:spPr>
          <a:xfrm>
            <a:off x="3447644" y="4209673"/>
            <a:ext cx="1365615" cy="246998"/>
          </a:xfrm>
          <a:prstGeom prst="rightArrow">
            <a:avLst>
              <a:gd name="adj1" fmla="val 100000"/>
              <a:gd name="adj2" fmla="val 16038"/>
            </a:avLst>
          </a:prstGeom>
          <a:solidFill>
            <a:srgbClr val="006265"/>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200" b="1" dirty="0">
                <a:solidFill>
                  <a:schemeClr val="tx2"/>
                </a:solidFill>
                <a:latin typeface="+mj-lt"/>
                <a:cs typeface="Arial" panose="020B0604020202020204" pitchFamily="34" charset="0"/>
              </a:rPr>
              <a:t>RAPPORTERING</a:t>
            </a:r>
          </a:p>
        </p:txBody>
      </p:sp>
      <p:sp>
        <p:nvSpPr>
          <p:cNvPr id="11" name="Pil: højre 10">
            <a:extLst>
              <a:ext uri="{FF2B5EF4-FFF2-40B4-BE49-F238E27FC236}">
                <a16:creationId xmlns:a16="http://schemas.microsoft.com/office/drawing/2014/main" id="{EDF2DAC3-3E13-4828-87BB-3E7D9BCFEF2A}"/>
              </a:ext>
            </a:extLst>
          </p:cNvPr>
          <p:cNvSpPr/>
          <p:nvPr/>
        </p:nvSpPr>
        <p:spPr>
          <a:xfrm>
            <a:off x="2084609" y="4209673"/>
            <a:ext cx="1415431" cy="246998"/>
          </a:xfrm>
          <a:prstGeom prst="rightArrow">
            <a:avLst>
              <a:gd name="adj1" fmla="val 100000"/>
              <a:gd name="adj2" fmla="val 16038"/>
            </a:avLst>
          </a:prstGeom>
          <a:solidFill>
            <a:srgbClr val="006265"/>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200" b="1" dirty="0">
                <a:solidFill>
                  <a:schemeClr val="tx2"/>
                </a:solidFill>
                <a:latin typeface="+mj-lt"/>
                <a:cs typeface="Arial" panose="020B0604020202020204" pitchFamily="34" charset="0"/>
              </a:rPr>
              <a:t>DESIGN</a:t>
            </a:r>
          </a:p>
        </p:txBody>
      </p:sp>
      <p:sp>
        <p:nvSpPr>
          <p:cNvPr id="12" name="Pil: højre 11">
            <a:extLst>
              <a:ext uri="{FF2B5EF4-FFF2-40B4-BE49-F238E27FC236}">
                <a16:creationId xmlns:a16="http://schemas.microsoft.com/office/drawing/2014/main" id="{701C0DC3-49B3-4CC8-8B41-17699512BD65}"/>
              </a:ext>
            </a:extLst>
          </p:cNvPr>
          <p:cNvSpPr/>
          <p:nvPr/>
        </p:nvSpPr>
        <p:spPr>
          <a:xfrm>
            <a:off x="937622" y="4209673"/>
            <a:ext cx="1219003" cy="246998"/>
          </a:xfrm>
          <a:prstGeom prst="rightArrow">
            <a:avLst>
              <a:gd name="adj1" fmla="val 100000"/>
              <a:gd name="adj2" fmla="val 16038"/>
            </a:avLst>
          </a:prstGeom>
          <a:solidFill>
            <a:srgbClr val="006265"/>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200" b="1" dirty="0">
                <a:solidFill>
                  <a:schemeClr val="tx2"/>
                </a:solidFill>
                <a:latin typeface="+mj-lt"/>
                <a:cs typeface="Arial" panose="020B0604020202020204" pitchFamily="34" charset="0"/>
              </a:rPr>
              <a:t>OPSTART </a:t>
            </a:r>
          </a:p>
        </p:txBody>
      </p:sp>
      <p:sp>
        <p:nvSpPr>
          <p:cNvPr id="14" name="Pladsholder til indhold 2">
            <a:extLst>
              <a:ext uri="{FF2B5EF4-FFF2-40B4-BE49-F238E27FC236}">
                <a16:creationId xmlns:a16="http://schemas.microsoft.com/office/drawing/2014/main" id="{52D763F5-FF65-41F0-AC30-DC3BD62DDA12}"/>
              </a:ext>
            </a:extLst>
          </p:cNvPr>
          <p:cNvSpPr txBox="1">
            <a:spLocks/>
          </p:cNvSpPr>
          <p:nvPr/>
        </p:nvSpPr>
        <p:spPr>
          <a:xfrm>
            <a:off x="5042242" y="3948374"/>
            <a:ext cx="4191701" cy="2579571"/>
          </a:xfrm>
          <a:prstGeom prst="rect">
            <a:avLst/>
          </a:prstGeom>
          <a:noFill/>
          <a:ln>
            <a:solidFill>
              <a:schemeClr val="accent1"/>
            </a:solidFill>
          </a:ln>
          <a:effectLst/>
        </p:spPr>
        <p:txBody>
          <a:bodyPr vert="horz" lIns="36000" tIns="45720" rIns="36000" bIns="45720" rtlCol="0">
            <a:noAutofit/>
          </a:bodyPr>
          <a:lstStyle>
            <a:lvl1pPr marL="182563" indent="-182563" algn="just" defTabSz="914400" rtl="0" eaLnBrk="1" latinLnBrk="0" hangingPunct="1">
              <a:lnSpc>
                <a:spcPct val="90000"/>
              </a:lnSpc>
              <a:spcBef>
                <a:spcPts val="1000"/>
              </a:spcBef>
              <a:buClr>
                <a:srgbClr val="006265"/>
              </a:buClr>
              <a:buFont typeface="Wingdings" panose="05000000000000000000" pitchFamily="2" charset="2"/>
              <a:buChar char="§"/>
              <a:defRPr sz="2400" kern="1200">
                <a:solidFill>
                  <a:schemeClr val="tx1"/>
                </a:solidFill>
                <a:latin typeface="+mj-lt"/>
                <a:ea typeface="+mj-ea"/>
                <a:cs typeface="+mj-cs"/>
              </a:defRPr>
            </a:lvl1pPr>
            <a:lvl2pPr marL="539750" indent="-184150" algn="just" defTabSz="914400" rtl="0" eaLnBrk="1" latinLnBrk="0" hangingPunct="1">
              <a:lnSpc>
                <a:spcPct val="90000"/>
              </a:lnSpc>
              <a:spcBef>
                <a:spcPts val="600"/>
              </a:spcBef>
              <a:buClr>
                <a:srgbClr val="006265"/>
              </a:buClr>
              <a:buFont typeface="Wingdings" panose="05000000000000000000" pitchFamily="2" charset="2"/>
              <a:buChar char="§"/>
              <a:defRPr sz="1800" kern="1200">
                <a:solidFill>
                  <a:schemeClr val="tx1"/>
                </a:solidFill>
                <a:latin typeface="+mj-lt"/>
                <a:ea typeface="+mj-ea"/>
                <a:cs typeface="+mj-cs"/>
              </a:defRPr>
            </a:lvl2pPr>
            <a:lvl3pPr marL="895350" indent="-173038" algn="just" defTabSz="914400" rtl="0" eaLnBrk="1" latinLnBrk="0" hangingPunct="1">
              <a:lnSpc>
                <a:spcPct val="90000"/>
              </a:lnSpc>
              <a:spcBef>
                <a:spcPts val="600"/>
              </a:spcBef>
              <a:buClr>
                <a:srgbClr val="006265"/>
              </a:buClr>
              <a:buFont typeface="Wingdings" panose="05000000000000000000" pitchFamily="2" charset="2"/>
              <a:buChar char="§"/>
              <a:defRPr sz="1600" kern="1200">
                <a:solidFill>
                  <a:schemeClr val="tx1"/>
                </a:solidFill>
                <a:latin typeface="+mj-lt"/>
                <a:ea typeface="+mj-ea"/>
                <a:cs typeface="+mj-cs"/>
              </a:defRPr>
            </a:lvl3pPr>
            <a:lvl4pPr marL="1250950" indent="-173038" algn="just" defTabSz="914400" rtl="0" eaLnBrk="1" latinLnBrk="0" hangingPunct="1">
              <a:lnSpc>
                <a:spcPct val="90000"/>
              </a:lnSpc>
              <a:spcBef>
                <a:spcPts val="300"/>
              </a:spcBef>
              <a:buClr>
                <a:srgbClr val="006265"/>
              </a:buClr>
              <a:buFont typeface="Wingdings" panose="05000000000000000000" pitchFamily="2" charset="2"/>
              <a:buChar char="§"/>
              <a:defRPr sz="1600" kern="1200">
                <a:solidFill>
                  <a:schemeClr val="tx1"/>
                </a:solidFill>
                <a:latin typeface="+mj-lt"/>
                <a:ea typeface="+mj-ea"/>
                <a:cs typeface="+mj-cs"/>
              </a:defRPr>
            </a:lvl4pPr>
            <a:lvl5pPr marL="1612900" indent="-177800" algn="just" defTabSz="914400" rtl="0" eaLnBrk="1" latinLnBrk="0" hangingPunct="1">
              <a:lnSpc>
                <a:spcPct val="90000"/>
              </a:lnSpc>
              <a:spcBef>
                <a:spcPts val="300"/>
              </a:spcBef>
              <a:buClr>
                <a:srgbClr val="006265"/>
              </a:buClr>
              <a:buFont typeface="Wingdings" panose="05000000000000000000" pitchFamily="2" charset="2"/>
              <a:buChar char="§"/>
              <a:defRPr sz="1600" kern="1200">
                <a:solidFill>
                  <a:schemeClr val="tx1"/>
                </a:solidFill>
                <a:latin typeface="+mj-lt"/>
                <a:ea typeface="+mj-ea"/>
                <a:cs typeface="+mj-cs"/>
              </a:defRPr>
            </a:lvl5pPr>
            <a:lvl6pPr marL="2286000" indent="0" algn="just" defTabSz="914400" rtl="0" eaLnBrk="1" latinLnBrk="0" hangingPunct="1">
              <a:lnSpc>
                <a:spcPct val="90000"/>
              </a:lnSpc>
              <a:spcBef>
                <a:spcPts val="500"/>
              </a:spcBef>
              <a:buFont typeface="Arial" panose="020B0604020202020204" pitchFamily="34" charset="0"/>
              <a:buNone/>
              <a:defRPr sz="1800" kern="1200">
                <a:solidFill>
                  <a:schemeClr val="tx1"/>
                </a:solidFill>
                <a:latin typeface="+mj-lt"/>
                <a:ea typeface="+mj-ea"/>
                <a:cs typeface="+mj-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9pPr>
          </a:lstStyle>
          <a:p>
            <a:pPr marL="0" indent="0">
              <a:buFont typeface="Wingdings" panose="05000000000000000000" pitchFamily="2" charset="2"/>
              <a:buNone/>
            </a:pPr>
            <a:r>
              <a:rPr lang="da-DK" sz="1200" b="1" dirty="0"/>
              <a:t>UDDRAG AF ORGANISERING</a:t>
            </a:r>
          </a:p>
        </p:txBody>
      </p:sp>
      <p:sp>
        <p:nvSpPr>
          <p:cNvPr id="15" name="Pil: højre 14">
            <a:extLst>
              <a:ext uri="{FF2B5EF4-FFF2-40B4-BE49-F238E27FC236}">
                <a16:creationId xmlns:a16="http://schemas.microsoft.com/office/drawing/2014/main" id="{C48FAC3A-9E40-44AB-8BB3-D56E0AC03ED8}"/>
              </a:ext>
            </a:extLst>
          </p:cNvPr>
          <p:cNvSpPr/>
          <p:nvPr/>
        </p:nvSpPr>
        <p:spPr>
          <a:xfrm>
            <a:off x="3447644" y="6217919"/>
            <a:ext cx="1365615" cy="204161"/>
          </a:xfrm>
          <a:prstGeom prst="rightArrow">
            <a:avLst>
              <a:gd name="adj1" fmla="val 100000"/>
              <a:gd name="adj2" fmla="val 16038"/>
            </a:avLst>
          </a:prstGeom>
          <a:solidFill>
            <a:schemeClr val="accent4"/>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000" b="1" dirty="0">
                <a:solidFill>
                  <a:schemeClr val="tx2"/>
                </a:solidFill>
                <a:latin typeface="+mj-lt"/>
                <a:cs typeface="Arial" panose="020B0604020202020204" pitchFamily="34" charset="0"/>
              </a:rPr>
              <a:t>4 - 10</a:t>
            </a:r>
          </a:p>
        </p:txBody>
      </p:sp>
      <p:sp>
        <p:nvSpPr>
          <p:cNvPr id="16" name="Pil: højre 15">
            <a:extLst>
              <a:ext uri="{FF2B5EF4-FFF2-40B4-BE49-F238E27FC236}">
                <a16:creationId xmlns:a16="http://schemas.microsoft.com/office/drawing/2014/main" id="{E77F4EB4-6701-4E54-A9EF-699CCFFFEED0}"/>
              </a:ext>
            </a:extLst>
          </p:cNvPr>
          <p:cNvSpPr/>
          <p:nvPr/>
        </p:nvSpPr>
        <p:spPr>
          <a:xfrm>
            <a:off x="2084609" y="6217919"/>
            <a:ext cx="1415431" cy="204161"/>
          </a:xfrm>
          <a:prstGeom prst="rightArrow">
            <a:avLst>
              <a:gd name="adj1" fmla="val 100000"/>
              <a:gd name="adj2" fmla="val 16038"/>
            </a:avLst>
          </a:prstGeom>
          <a:solidFill>
            <a:schemeClr val="accent4"/>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000" b="1" dirty="0">
                <a:solidFill>
                  <a:schemeClr val="tx2"/>
                </a:solidFill>
                <a:latin typeface="+mj-lt"/>
                <a:cs typeface="Arial" panose="020B0604020202020204" pitchFamily="34" charset="0"/>
              </a:rPr>
              <a:t>45 - 3</a:t>
            </a:r>
          </a:p>
        </p:txBody>
      </p:sp>
      <p:sp>
        <p:nvSpPr>
          <p:cNvPr id="17" name="Pil: højre 16">
            <a:extLst>
              <a:ext uri="{FF2B5EF4-FFF2-40B4-BE49-F238E27FC236}">
                <a16:creationId xmlns:a16="http://schemas.microsoft.com/office/drawing/2014/main" id="{055ADE69-99CD-454E-A86F-6036DE809796}"/>
              </a:ext>
            </a:extLst>
          </p:cNvPr>
          <p:cNvSpPr/>
          <p:nvPr/>
        </p:nvSpPr>
        <p:spPr>
          <a:xfrm>
            <a:off x="937622" y="6217919"/>
            <a:ext cx="1219003" cy="204161"/>
          </a:xfrm>
          <a:prstGeom prst="rightArrow">
            <a:avLst>
              <a:gd name="adj1" fmla="val 100000"/>
              <a:gd name="adj2" fmla="val 16038"/>
            </a:avLst>
          </a:prstGeom>
          <a:solidFill>
            <a:schemeClr val="accent4"/>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000" b="1" dirty="0">
                <a:solidFill>
                  <a:schemeClr val="tx2"/>
                </a:solidFill>
                <a:latin typeface="+mj-lt"/>
                <a:cs typeface="Arial" panose="020B0604020202020204" pitchFamily="34" charset="0"/>
              </a:rPr>
              <a:t>41 - 44 </a:t>
            </a:r>
          </a:p>
        </p:txBody>
      </p:sp>
      <p:sp>
        <p:nvSpPr>
          <p:cNvPr id="18" name="Rektangel 17">
            <a:extLst>
              <a:ext uri="{FF2B5EF4-FFF2-40B4-BE49-F238E27FC236}">
                <a16:creationId xmlns:a16="http://schemas.microsoft.com/office/drawing/2014/main" id="{BAF50F63-A085-48C9-A552-2A484C0E58E2}"/>
              </a:ext>
            </a:extLst>
          </p:cNvPr>
          <p:cNvSpPr/>
          <p:nvPr/>
        </p:nvSpPr>
        <p:spPr>
          <a:xfrm>
            <a:off x="635270" y="6217919"/>
            <a:ext cx="346508" cy="2244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ctr"/>
            <a:r>
              <a:rPr lang="da-DK" sz="1000" b="1" dirty="0">
                <a:solidFill>
                  <a:schemeClr val="tx1"/>
                </a:solidFill>
                <a:latin typeface="+mj-lt"/>
              </a:rPr>
              <a:t>Uge</a:t>
            </a:r>
          </a:p>
        </p:txBody>
      </p:sp>
      <p:sp>
        <p:nvSpPr>
          <p:cNvPr id="19" name="Rektangel 18">
            <a:extLst>
              <a:ext uri="{FF2B5EF4-FFF2-40B4-BE49-F238E27FC236}">
                <a16:creationId xmlns:a16="http://schemas.microsoft.com/office/drawing/2014/main" id="{1256748E-6EA7-497F-8F59-97E47433526C}"/>
              </a:ext>
            </a:extLst>
          </p:cNvPr>
          <p:cNvSpPr/>
          <p:nvPr/>
        </p:nvSpPr>
        <p:spPr>
          <a:xfrm>
            <a:off x="937622" y="4520830"/>
            <a:ext cx="756000" cy="252000"/>
          </a:xfrm>
          <a:prstGeom prst="rect">
            <a:avLst/>
          </a:prstGeom>
          <a:solidFill>
            <a:schemeClr val="bg2">
              <a:alpha val="98000"/>
            </a:schemeClr>
          </a:solidFill>
          <a:ln>
            <a:solidFill>
              <a:srgbClr val="00626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ctr"/>
            <a:r>
              <a:rPr lang="da-DK" sz="900" dirty="0">
                <a:solidFill>
                  <a:schemeClr val="tx1"/>
                </a:solidFill>
                <a:latin typeface="+mj-lt"/>
              </a:rPr>
              <a:t>Organisering</a:t>
            </a:r>
          </a:p>
        </p:txBody>
      </p:sp>
      <p:sp>
        <p:nvSpPr>
          <p:cNvPr id="20" name="Rektangel 19">
            <a:extLst>
              <a:ext uri="{FF2B5EF4-FFF2-40B4-BE49-F238E27FC236}">
                <a16:creationId xmlns:a16="http://schemas.microsoft.com/office/drawing/2014/main" id="{F0EA8D23-45F7-4E5E-ABF8-A8F3DA95AD8F}"/>
              </a:ext>
            </a:extLst>
          </p:cNvPr>
          <p:cNvSpPr/>
          <p:nvPr/>
        </p:nvSpPr>
        <p:spPr>
          <a:xfrm>
            <a:off x="2114582" y="5905995"/>
            <a:ext cx="1279656" cy="252000"/>
          </a:xfrm>
          <a:prstGeom prst="rect">
            <a:avLst/>
          </a:prstGeom>
          <a:solidFill>
            <a:schemeClr val="bg2">
              <a:alpha val="98000"/>
            </a:schemeClr>
          </a:solidFill>
          <a:ln>
            <a:solidFill>
              <a:srgbClr val="00626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ctr"/>
            <a:r>
              <a:rPr lang="da-DK" sz="900" dirty="0">
                <a:solidFill>
                  <a:schemeClr val="tx1"/>
                </a:solidFill>
                <a:latin typeface="+mj-lt"/>
              </a:rPr>
              <a:t>Interviews</a:t>
            </a:r>
          </a:p>
        </p:txBody>
      </p:sp>
      <p:sp>
        <p:nvSpPr>
          <p:cNvPr id="22" name="Rektangel 21">
            <a:extLst>
              <a:ext uri="{FF2B5EF4-FFF2-40B4-BE49-F238E27FC236}">
                <a16:creationId xmlns:a16="http://schemas.microsoft.com/office/drawing/2014/main" id="{10E5F079-F4FD-4202-9E28-AD8FD55101C5}"/>
              </a:ext>
            </a:extLst>
          </p:cNvPr>
          <p:cNvSpPr/>
          <p:nvPr/>
        </p:nvSpPr>
        <p:spPr>
          <a:xfrm>
            <a:off x="3452584" y="5352981"/>
            <a:ext cx="724352" cy="252000"/>
          </a:xfrm>
          <a:prstGeom prst="rect">
            <a:avLst/>
          </a:prstGeom>
          <a:solidFill>
            <a:schemeClr val="bg2">
              <a:alpha val="98000"/>
            </a:schemeClr>
          </a:solidFill>
          <a:ln>
            <a:solidFill>
              <a:srgbClr val="00626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ctr"/>
            <a:r>
              <a:rPr lang="da-DK" sz="900" dirty="0">
                <a:solidFill>
                  <a:schemeClr val="tx1"/>
                </a:solidFill>
                <a:latin typeface="+mj-lt"/>
              </a:rPr>
              <a:t>Opstilling af kodeks</a:t>
            </a:r>
          </a:p>
        </p:txBody>
      </p:sp>
      <p:sp>
        <p:nvSpPr>
          <p:cNvPr id="23" name="Rektangel 22">
            <a:extLst>
              <a:ext uri="{FF2B5EF4-FFF2-40B4-BE49-F238E27FC236}">
                <a16:creationId xmlns:a16="http://schemas.microsoft.com/office/drawing/2014/main" id="{C9C59136-B318-47B0-A532-ECF5604F3908}"/>
              </a:ext>
            </a:extLst>
          </p:cNvPr>
          <p:cNvSpPr/>
          <p:nvPr/>
        </p:nvSpPr>
        <p:spPr>
          <a:xfrm>
            <a:off x="3975233" y="5905995"/>
            <a:ext cx="803831" cy="252000"/>
          </a:xfrm>
          <a:prstGeom prst="rect">
            <a:avLst/>
          </a:prstGeom>
          <a:solidFill>
            <a:schemeClr val="bg2">
              <a:alpha val="98000"/>
            </a:schemeClr>
          </a:solidFill>
          <a:ln>
            <a:solidFill>
              <a:srgbClr val="00626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ctr"/>
            <a:r>
              <a:rPr lang="da-DK" sz="900" dirty="0">
                <a:solidFill>
                  <a:schemeClr val="tx1"/>
                </a:solidFill>
                <a:latin typeface="+mj-lt"/>
              </a:rPr>
              <a:t>Præsentation af kodeks</a:t>
            </a:r>
          </a:p>
        </p:txBody>
      </p:sp>
      <p:sp>
        <p:nvSpPr>
          <p:cNvPr id="24" name="Rektangel 23">
            <a:extLst>
              <a:ext uri="{FF2B5EF4-FFF2-40B4-BE49-F238E27FC236}">
                <a16:creationId xmlns:a16="http://schemas.microsoft.com/office/drawing/2014/main" id="{419454CA-77A5-4368-AF7C-BCB81CE0F054}"/>
              </a:ext>
            </a:extLst>
          </p:cNvPr>
          <p:cNvSpPr/>
          <p:nvPr/>
        </p:nvSpPr>
        <p:spPr>
          <a:xfrm>
            <a:off x="2850029" y="5075404"/>
            <a:ext cx="856644" cy="252000"/>
          </a:xfrm>
          <a:prstGeom prst="rect">
            <a:avLst/>
          </a:prstGeom>
          <a:solidFill>
            <a:schemeClr val="bg2">
              <a:alpha val="98000"/>
            </a:schemeClr>
          </a:solidFill>
          <a:ln>
            <a:solidFill>
              <a:srgbClr val="00626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ctr"/>
            <a:r>
              <a:rPr lang="da-DK" sz="900" dirty="0">
                <a:solidFill>
                  <a:schemeClr val="tx1"/>
                </a:solidFill>
                <a:latin typeface="+mj-lt"/>
              </a:rPr>
              <a:t>Udarbejd introduktion</a:t>
            </a:r>
          </a:p>
        </p:txBody>
      </p:sp>
      <p:sp>
        <p:nvSpPr>
          <p:cNvPr id="26" name="Rektangel 25">
            <a:extLst>
              <a:ext uri="{FF2B5EF4-FFF2-40B4-BE49-F238E27FC236}">
                <a16:creationId xmlns:a16="http://schemas.microsoft.com/office/drawing/2014/main" id="{48CC9B2D-7BFA-47A6-9BA1-BA556ED0A72D}"/>
              </a:ext>
            </a:extLst>
          </p:cNvPr>
          <p:cNvSpPr/>
          <p:nvPr/>
        </p:nvSpPr>
        <p:spPr>
          <a:xfrm>
            <a:off x="1516647" y="5630638"/>
            <a:ext cx="1219002" cy="252000"/>
          </a:xfrm>
          <a:prstGeom prst="rect">
            <a:avLst/>
          </a:prstGeom>
          <a:solidFill>
            <a:schemeClr val="bg2">
              <a:alpha val="98000"/>
            </a:schemeClr>
          </a:solidFill>
          <a:ln>
            <a:solidFill>
              <a:srgbClr val="00626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ctr"/>
            <a:r>
              <a:rPr lang="da-DK" sz="900" dirty="0">
                <a:solidFill>
                  <a:schemeClr val="tx1"/>
                </a:solidFill>
                <a:latin typeface="+mj-lt"/>
              </a:rPr>
              <a:t>Aftaler</a:t>
            </a:r>
          </a:p>
        </p:txBody>
      </p:sp>
      <p:sp>
        <p:nvSpPr>
          <p:cNvPr id="27" name="Rektangel 26">
            <a:extLst>
              <a:ext uri="{FF2B5EF4-FFF2-40B4-BE49-F238E27FC236}">
                <a16:creationId xmlns:a16="http://schemas.microsoft.com/office/drawing/2014/main" id="{A7CF9962-BEC8-40D5-B79E-125C23A46A6B}"/>
              </a:ext>
            </a:extLst>
          </p:cNvPr>
          <p:cNvSpPr/>
          <p:nvPr/>
        </p:nvSpPr>
        <p:spPr>
          <a:xfrm>
            <a:off x="937622" y="4795746"/>
            <a:ext cx="756000" cy="252000"/>
          </a:xfrm>
          <a:prstGeom prst="rect">
            <a:avLst/>
          </a:prstGeom>
          <a:solidFill>
            <a:schemeClr val="bg2">
              <a:alpha val="98000"/>
            </a:schemeClr>
          </a:solidFill>
          <a:ln>
            <a:solidFill>
              <a:srgbClr val="00626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ctr"/>
            <a:r>
              <a:rPr lang="da-DK" sz="900" dirty="0">
                <a:solidFill>
                  <a:schemeClr val="tx1"/>
                </a:solidFill>
                <a:latin typeface="+mj-lt"/>
              </a:rPr>
              <a:t>Styregruppe</a:t>
            </a:r>
          </a:p>
        </p:txBody>
      </p:sp>
      <p:sp>
        <p:nvSpPr>
          <p:cNvPr id="28" name="Rektangel 27">
            <a:extLst>
              <a:ext uri="{FF2B5EF4-FFF2-40B4-BE49-F238E27FC236}">
                <a16:creationId xmlns:a16="http://schemas.microsoft.com/office/drawing/2014/main" id="{7504E3A1-856E-42A6-B746-DDE306DDAC0E}"/>
              </a:ext>
            </a:extLst>
          </p:cNvPr>
          <p:cNvSpPr/>
          <p:nvPr/>
        </p:nvSpPr>
        <p:spPr>
          <a:xfrm>
            <a:off x="937622" y="5075404"/>
            <a:ext cx="756000" cy="252000"/>
          </a:xfrm>
          <a:prstGeom prst="rect">
            <a:avLst/>
          </a:prstGeom>
          <a:solidFill>
            <a:schemeClr val="bg2">
              <a:alpha val="98000"/>
            </a:schemeClr>
          </a:solidFill>
          <a:ln>
            <a:solidFill>
              <a:srgbClr val="00626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ctr"/>
            <a:r>
              <a:rPr lang="da-DK" sz="900" dirty="0" err="1">
                <a:solidFill>
                  <a:schemeClr val="tx1"/>
                </a:solidFill>
                <a:latin typeface="+mj-lt"/>
              </a:rPr>
              <a:t>Reference-gruppe</a:t>
            </a:r>
            <a:endParaRPr lang="da-DK" sz="900" dirty="0">
              <a:solidFill>
                <a:schemeClr val="tx1"/>
              </a:solidFill>
              <a:latin typeface="+mj-lt"/>
            </a:endParaRPr>
          </a:p>
        </p:txBody>
      </p:sp>
      <p:sp>
        <p:nvSpPr>
          <p:cNvPr id="29" name="Rektangel 28">
            <a:extLst>
              <a:ext uri="{FF2B5EF4-FFF2-40B4-BE49-F238E27FC236}">
                <a16:creationId xmlns:a16="http://schemas.microsoft.com/office/drawing/2014/main" id="{B52F2BC4-F5F8-45FA-88A5-70BE0884CE04}"/>
              </a:ext>
            </a:extLst>
          </p:cNvPr>
          <p:cNvSpPr/>
          <p:nvPr/>
        </p:nvSpPr>
        <p:spPr>
          <a:xfrm>
            <a:off x="1884545" y="5352981"/>
            <a:ext cx="724352" cy="252000"/>
          </a:xfrm>
          <a:prstGeom prst="rect">
            <a:avLst/>
          </a:prstGeom>
          <a:solidFill>
            <a:schemeClr val="bg2">
              <a:alpha val="98000"/>
            </a:schemeClr>
          </a:solidFill>
          <a:ln>
            <a:solidFill>
              <a:srgbClr val="00626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ctr"/>
            <a:r>
              <a:rPr lang="da-DK" sz="900" dirty="0">
                <a:solidFill>
                  <a:schemeClr val="tx1"/>
                </a:solidFill>
                <a:latin typeface="+mj-lt"/>
              </a:rPr>
              <a:t>Forberedelse</a:t>
            </a:r>
          </a:p>
        </p:txBody>
      </p:sp>
      <p:sp>
        <p:nvSpPr>
          <p:cNvPr id="30" name="Rektangel 29">
            <a:extLst>
              <a:ext uri="{FF2B5EF4-FFF2-40B4-BE49-F238E27FC236}">
                <a16:creationId xmlns:a16="http://schemas.microsoft.com/office/drawing/2014/main" id="{841C2020-9203-4BB9-83F5-D659D7CB5203}"/>
              </a:ext>
            </a:extLst>
          </p:cNvPr>
          <p:cNvSpPr/>
          <p:nvPr/>
        </p:nvSpPr>
        <p:spPr>
          <a:xfrm>
            <a:off x="3876524" y="5630638"/>
            <a:ext cx="724352" cy="252000"/>
          </a:xfrm>
          <a:prstGeom prst="rect">
            <a:avLst/>
          </a:prstGeom>
          <a:solidFill>
            <a:schemeClr val="bg2">
              <a:alpha val="98000"/>
            </a:schemeClr>
          </a:solidFill>
          <a:ln>
            <a:solidFill>
              <a:srgbClr val="00626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ctr"/>
            <a:r>
              <a:rPr lang="da-DK" sz="900" dirty="0">
                <a:solidFill>
                  <a:schemeClr val="tx1"/>
                </a:solidFill>
                <a:latin typeface="+mj-lt"/>
              </a:rPr>
              <a:t>Udarbejd guide for brug</a:t>
            </a:r>
          </a:p>
        </p:txBody>
      </p:sp>
      <p:sp>
        <p:nvSpPr>
          <p:cNvPr id="31" name="Rektangel 30">
            <a:extLst>
              <a:ext uri="{FF2B5EF4-FFF2-40B4-BE49-F238E27FC236}">
                <a16:creationId xmlns:a16="http://schemas.microsoft.com/office/drawing/2014/main" id="{D3C75DFD-4308-4251-BC95-5D883F3DA46D}"/>
              </a:ext>
            </a:extLst>
          </p:cNvPr>
          <p:cNvSpPr/>
          <p:nvPr/>
        </p:nvSpPr>
        <p:spPr>
          <a:xfrm>
            <a:off x="7125795" y="5162703"/>
            <a:ext cx="1977048" cy="700683"/>
          </a:xfrm>
          <a:prstGeom prst="rect">
            <a:avLst/>
          </a:prstGeom>
          <a:solidFill>
            <a:schemeClr val="bg2">
              <a:alpha val="98000"/>
            </a:schemeClr>
          </a:solidFill>
          <a:ln>
            <a:solidFill>
              <a:srgbClr val="00626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t" anchorCtr="0" forceAA="0" compatLnSpc="1">
            <a:prstTxWarp prst="textNoShape">
              <a:avLst/>
            </a:prstTxWarp>
            <a:noAutofit/>
          </a:bodyPr>
          <a:lstStyle/>
          <a:p>
            <a:r>
              <a:rPr lang="da-DK" sz="1000" b="1" dirty="0">
                <a:solidFill>
                  <a:schemeClr val="tx1"/>
                </a:solidFill>
                <a:latin typeface="+mj-lt"/>
              </a:rPr>
              <a:t>PROJEKTGRUPPE</a:t>
            </a:r>
            <a:endParaRPr lang="da-DK" sz="900" b="1" dirty="0">
              <a:solidFill>
                <a:schemeClr val="tx1"/>
              </a:solidFill>
              <a:latin typeface="+mj-lt"/>
            </a:endParaRPr>
          </a:p>
        </p:txBody>
      </p:sp>
      <p:sp>
        <p:nvSpPr>
          <p:cNvPr id="32" name="Rektangel 31">
            <a:extLst>
              <a:ext uri="{FF2B5EF4-FFF2-40B4-BE49-F238E27FC236}">
                <a16:creationId xmlns:a16="http://schemas.microsoft.com/office/drawing/2014/main" id="{95B24F2A-51C9-46FB-8986-EFB93339CF19}"/>
              </a:ext>
            </a:extLst>
          </p:cNvPr>
          <p:cNvSpPr/>
          <p:nvPr/>
        </p:nvSpPr>
        <p:spPr>
          <a:xfrm>
            <a:off x="5071904" y="5162703"/>
            <a:ext cx="1977048" cy="707619"/>
          </a:xfrm>
          <a:prstGeom prst="rect">
            <a:avLst/>
          </a:prstGeom>
          <a:solidFill>
            <a:schemeClr val="bg2">
              <a:alpha val="98000"/>
            </a:schemeClr>
          </a:solidFill>
          <a:ln>
            <a:solidFill>
              <a:srgbClr val="00626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t" anchorCtr="0" forceAA="0" compatLnSpc="1">
            <a:prstTxWarp prst="textNoShape">
              <a:avLst/>
            </a:prstTxWarp>
            <a:noAutofit/>
          </a:bodyPr>
          <a:lstStyle/>
          <a:p>
            <a:r>
              <a:rPr lang="da-DK" sz="900" b="1" dirty="0">
                <a:solidFill>
                  <a:schemeClr val="tx1"/>
                </a:solidFill>
                <a:latin typeface="+mj-lt"/>
              </a:rPr>
              <a:t>REFERENCEGRUPPE</a:t>
            </a:r>
          </a:p>
        </p:txBody>
      </p:sp>
      <p:sp>
        <p:nvSpPr>
          <p:cNvPr id="33" name="Rektangel 32">
            <a:extLst>
              <a:ext uri="{FF2B5EF4-FFF2-40B4-BE49-F238E27FC236}">
                <a16:creationId xmlns:a16="http://schemas.microsoft.com/office/drawing/2014/main" id="{49C61882-B21F-4205-8DED-C3DE8DBF828D}"/>
              </a:ext>
            </a:extLst>
          </p:cNvPr>
          <p:cNvSpPr/>
          <p:nvPr/>
        </p:nvSpPr>
        <p:spPr>
          <a:xfrm>
            <a:off x="5515849" y="4196794"/>
            <a:ext cx="1977048" cy="707619"/>
          </a:xfrm>
          <a:prstGeom prst="rect">
            <a:avLst/>
          </a:prstGeom>
          <a:solidFill>
            <a:schemeClr val="bg2">
              <a:alpha val="98000"/>
            </a:schemeClr>
          </a:solidFill>
          <a:ln>
            <a:solidFill>
              <a:srgbClr val="00626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t" anchorCtr="0" forceAA="0" compatLnSpc="1">
            <a:prstTxWarp prst="textNoShape">
              <a:avLst/>
            </a:prstTxWarp>
            <a:noAutofit/>
          </a:bodyPr>
          <a:lstStyle/>
          <a:p>
            <a:r>
              <a:rPr lang="da-DK" sz="1000" b="1" dirty="0">
                <a:solidFill>
                  <a:schemeClr val="tx1"/>
                </a:solidFill>
                <a:latin typeface="+mj-lt"/>
              </a:rPr>
              <a:t>STYREGRUPPE</a:t>
            </a:r>
            <a:endParaRPr lang="da-DK" sz="900" b="1" dirty="0">
              <a:solidFill>
                <a:schemeClr val="tx1"/>
              </a:solidFill>
              <a:latin typeface="+mj-lt"/>
            </a:endParaRPr>
          </a:p>
        </p:txBody>
      </p:sp>
      <p:pic>
        <p:nvPicPr>
          <p:cNvPr id="34" name="Billede 33">
            <a:extLst>
              <a:ext uri="{FF2B5EF4-FFF2-40B4-BE49-F238E27FC236}">
                <a16:creationId xmlns:a16="http://schemas.microsoft.com/office/drawing/2014/main" id="{6D4E7949-DF19-46C9-88DF-9B7C72AD0CF7}"/>
              </a:ext>
            </a:extLst>
          </p:cNvPr>
          <p:cNvPicPr>
            <a:picLocks noChangeAspect="1"/>
          </p:cNvPicPr>
          <p:nvPr/>
        </p:nvPicPr>
        <p:blipFill>
          <a:blip r:embed="rId2">
            <a:duotone>
              <a:schemeClr val="bg2">
                <a:shade val="45000"/>
                <a:satMod val="135000"/>
              </a:schemeClr>
              <a:prstClr val="white"/>
            </a:duotone>
          </a:blip>
          <a:stretch>
            <a:fillRect/>
          </a:stretch>
        </p:blipFill>
        <p:spPr>
          <a:xfrm>
            <a:off x="5110906" y="5999565"/>
            <a:ext cx="263502" cy="224424"/>
          </a:xfrm>
          <a:prstGeom prst="rect">
            <a:avLst/>
          </a:prstGeom>
        </p:spPr>
      </p:pic>
      <p:sp>
        <p:nvSpPr>
          <p:cNvPr id="35" name="Rektangel 34">
            <a:extLst>
              <a:ext uri="{FF2B5EF4-FFF2-40B4-BE49-F238E27FC236}">
                <a16:creationId xmlns:a16="http://schemas.microsoft.com/office/drawing/2014/main" id="{40DE6BAB-62A8-4253-B5C9-B76764E372EC}"/>
              </a:ext>
            </a:extLst>
          </p:cNvPr>
          <p:cNvSpPr/>
          <p:nvPr/>
        </p:nvSpPr>
        <p:spPr>
          <a:xfrm>
            <a:off x="5570794" y="4413147"/>
            <a:ext cx="931916" cy="493147"/>
          </a:xfrm>
          <a:prstGeom prst="rect">
            <a:avLst/>
          </a:prstGeom>
          <a:solidFill>
            <a:schemeClr val="bg2">
              <a:alpha val="9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t" anchorCtr="0" forceAA="0" compatLnSpc="1">
            <a:prstTxWarp prst="textNoShape">
              <a:avLst/>
            </a:prstTxWarp>
            <a:noAutofit/>
          </a:bodyPr>
          <a:lstStyle/>
          <a:p>
            <a:r>
              <a:rPr lang="da-DK" sz="900" dirty="0">
                <a:solidFill>
                  <a:schemeClr val="tx1"/>
                </a:solidFill>
                <a:latin typeface="+mj-lt"/>
              </a:rPr>
              <a:t>Kim Mortensen</a:t>
            </a:r>
          </a:p>
          <a:p>
            <a:r>
              <a:rPr lang="da-DK" sz="900" dirty="0">
                <a:solidFill>
                  <a:schemeClr val="tx1"/>
                </a:solidFill>
                <a:latin typeface="+mj-lt"/>
              </a:rPr>
              <a:t>Carl-Emil Larsen</a:t>
            </a:r>
          </a:p>
          <a:p>
            <a:r>
              <a:rPr lang="da-DK" sz="900" dirty="0" err="1" smtClean="0">
                <a:solidFill>
                  <a:schemeClr val="tx1"/>
                </a:solidFill>
                <a:latin typeface="+mj-lt"/>
              </a:rPr>
              <a:t>Myndighedsrep</a:t>
            </a:r>
            <a:r>
              <a:rPr lang="da-DK" sz="900" dirty="0" smtClean="0">
                <a:solidFill>
                  <a:schemeClr val="tx1"/>
                </a:solidFill>
                <a:latin typeface="+mj-lt"/>
              </a:rPr>
              <a:t>.</a:t>
            </a:r>
            <a:endParaRPr lang="da-DK" sz="900" dirty="0">
              <a:solidFill>
                <a:schemeClr val="tx1"/>
              </a:solidFill>
              <a:latin typeface="+mj-lt"/>
            </a:endParaRPr>
          </a:p>
          <a:p>
            <a:endParaRPr lang="da-DK" sz="900" dirty="0">
              <a:solidFill>
                <a:schemeClr val="tx1"/>
              </a:solidFill>
              <a:latin typeface="+mj-lt"/>
            </a:endParaRPr>
          </a:p>
        </p:txBody>
      </p:sp>
      <p:sp>
        <p:nvSpPr>
          <p:cNvPr id="36" name="Rektangel 35">
            <a:extLst>
              <a:ext uri="{FF2B5EF4-FFF2-40B4-BE49-F238E27FC236}">
                <a16:creationId xmlns:a16="http://schemas.microsoft.com/office/drawing/2014/main" id="{807B15F2-B6BD-4B38-8C98-E207D6D6B120}"/>
              </a:ext>
            </a:extLst>
          </p:cNvPr>
          <p:cNvSpPr/>
          <p:nvPr/>
        </p:nvSpPr>
        <p:spPr>
          <a:xfrm>
            <a:off x="6502710" y="4411266"/>
            <a:ext cx="931916" cy="493147"/>
          </a:xfrm>
          <a:prstGeom prst="rect">
            <a:avLst/>
          </a:prstGeom>
          <a:solidFill>
            <a:schemeClr val="bg2">
              <a:alpha val="9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t" anchorCtr="0" forceAA="0" compatLnSpc="1">
            <a:prstTxWarp prst="textNoShape">
              <a:avLst/>
            </a:prstTxWarp>
            <a:noAutofit/>
          </a:bodyPr>
          <a:lstStyle/>
          <a:p>
            <a:r>
              <a:rPr lang="da-DK" sz="900" dirty="0">
                <a:solidFill>
                  <a:schemeClr val="tx1"/>
                </a:solidFill>
                <a:latin typeface="+mj-lt"/>
              </a:rPr>
              <a:t>-</a:t>
            </a:r>
          </a:p>
          <a:p>
            <a:r>
              <a:rPr lang="da-DK" sz="900" dirty="0">
                <a:solidFill>
                  <a:schemeClr val="tx1"/>
                </a:solidFill>
                <a:latin typeface="+mj-lt"/>
              </a:rPr>
              <a:t>-</a:t>
            </a:r>
          </a:p>
          <a:p>
            <a:r>
              <a:rPr lang="da-DK" sz="900" dirty="0" smtClean="0">
                <a:solidFill>
                  <a:schemeClr val="tx1"/>
                </a:solidFill>
                <a:highlight>
                  <a:srgbClr val="FFFFFF"/>
                </a:highlight>
                <a:latin typeface="+mj-lt"/>
              </a:rPr>
              <a:t>Peter Hartwig*</a:t>
            </a:r>
          </a:p>
          <a:p>
            <a:endParaRPr lang="da-DK" sz="900" dirty="0">
              <a:solidFill>
                <a:schemeClr val="tx1"/>
              </a:solidFill>
              <a:latin typeface="+mj-lt"/>
            </a:endParaRPr>
          </a:p>
        </p:txBody>
      </p:sp>
      <p:sp>
        <p:nvSpPr>
          <p:cNvPr id="37" name="Rektangel 36">
            <a:extLst>
              <a:ext uri="{FF2B5EF4-FFF2-40B4-BE49-F238E27FC236}">
                <a16:creationId xmlns:a16="http://schemas.microsoft.com/office/drawing/2014/main" id="{647F8487-DB22-4F7C-AAF4-A75C190A1EB8}"/>
              </a:ext>
            </a:extLst>
          </p:cNvPr>
          <p:cNvSpPr/>
          <p:nvPr/>
        </p:nvSpPr>
        <p:spPr>
          <a:xfrm>
            <a:off x="7166853" y="5371747"/>
            <a:ext cx="931916" cy="384479"/>
          </a:xfrm>
          <a:prstGeom prst="rect">
            <a:avLst/>
          </a:prstGeom>
          <a:solidFill>
            <a:schemeClr val="bg2">
              <a:alpha val="9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t" anchorCtr="0" forceAA="0" compatLnSpc="1">
            <a:prstTxWarp prst="textNoShape">
              <a:avLst/>
            </a:prstTxWarp>
            <a:noAutofit/>
          </a:bodyPr>
          <a:lstStyle/>
          <a:p>
            <a:r>
              <a:rPr lang="da-DK" sz="900" dirty="0">
                <a:solidFill>
                  <a:schemeClr val="tx1"/>
                </a:solidFill>
                <a:latin typeface="+mj-lt"/>
              </a:rPr>
              <a:t>Peter Hartwig</a:t>
            </a:r>
          </a:p>
          <a:p>
            <a:r>
              <a:rPr lang="da-DK" sz="900" dirty="0">
                <a:solidFill>
                  <a:schemeClr val="tx1"/>
                </a:solidFill>
                <a:latin typeface="+mj-lt"/>
              </a:rPr>
              <a:t>Niels </a:t>
            </a:r>
            <a:r>
              <a:rPr lang="da-DK" sz="900" dirty="0" smtClean="0">
                <a:solidFill>
                  <a:schemeClr val="tx1"/>
                </a:solidFill>
                <a:latin typeface="+mj-lt"/>
              </a:rPr>
              <a:t>Bjerregaard</a:t>
            </a:r>
            <a:endParaRPr lang="da-DK" sz="900" dirty="0">
              <a:solidFill>
                <a:schemeClr val="tx1"/>
              </a:solidFill>
              <a:latin typeface="+mj-lt"/>
            </a:endParaRPr>
          </a:p>
          <a:p>
            <a:endParaRPr lang="da-DK" sz="900" dirty="0">
              <a:solidFill>
                <a:schemeClr val="tx1"/>
              </a:solidFill>
              <a:latin typeface="+mj-lt"/>
            </a:endParaRPr>
          </a:p>
        </p:txBody>
      </p:sp>
      <p:sp>
        <p:nvSpPr>
          <p:cNvPr id="38" name="Rektangel 37">
            <a:extLst>
              <a:ext uri="{FF2B5EF4-FFF2-40B4-BE49-F238E27FC236}">
                <a16:creationId xmlns:a16="http://schemas.microsoft.com/office/drawing/2014/main" id="{C69E8EBE-598B-4F79-BBD5-F6BF80B74FAC}"/>
              </a:ext>
            </a:extLst>
          </p:cNvPr>
          <p:cNvSpPr/>
          <p:nvPr/>
        </p:nvSpPr>
        <p:spPr>
          <a:xfrm>
            <a:off x="8098769" y="5369866"/>
            <a:ext cx="931916" cy="384479"/>
          </a:xfrm>
          <a:prstGeom prst="rect">
            <a:avLst/>
          </a:prstGeom>
          <a:solidFill>
            <a:schemeClr val="bg2">
              <a:alpha val="9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t" anchorCtr="0" forceAA="0" compatLnSpc="1">
            <a:prstTxWarp prst="textNoShape">
              <a:avLst/>
            </a:prstTxWarp>
            <a:noAutofit/>
          </a:bodyPr>
          <a:lstStyle/>
          <a:p>
            <a:r>
              <a:rPr lang="da-DK" sz="900" dirty="0">
                <a:solidFill>
                  <a:schemeClr val="tx1"/>
                </a:solidFill>
                <a:latin typeface="+mj-lt"/>
              </a:rPr>
              <a:t>Peter Skovsgaard</a:t>
            </a:r>
          </a:p>
          <a:p>
            <a:endParaRPr lang="da-DK" sz="900" dirty="0">
              <a:solidFill>
                <a:schemeClr val="tx1"/>
              </a:solidFill>
              <a:latin typeface="+mj-lt"/>
            </a:endParaRPr>
          </a:p>
        </p:txBody>
      </p:sp>
      <p:sp>
        <p:nvSpPr>
          <p:cNvPr id="3" name="Rektangel 2">
            <a:extLst>
              <a:ext uri="{FF2B5EF4-FFF2-40B4-BE49-F238E27FC236}">
                <a16:creationId xmlns:a16="http://schemas.microsoft.com/office/drawing/2014/main" id="{597C63A4-2538-4761-AF41-B2AB4FC801EA}"/>
              </a:ext>
            </a:extLst>
          </p:cNvPr>
          <p:cNvSpPr/>
          <p:nvPr/>
        </p:nvSpPr>
        <p:spPr>
          <a:xfrm rot="455060">
            <a:off x="5252485" y="5478882"/>
            <a:ext cx="1615885" cy="25601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ctr"/>
            <a:r>
              <a:rPr lang="da-DK" sz="1200" dirty="0">
                <a:solidFill>
                  <a:srgbClr val="C00000"/>
                </a:solidFill>
                <a:latin typeface="+mj-lt"/>
              </a:rPr>
              <a:t>Under afklaring</a:t>
            </a:r>
          </a:p>
        </p:txBody>
      </p:sp>
      <p:pic>
        <p:nvPicPr>
          <p:cNvPr id="39" name="Billede 38">
            <a:extLst>
              <a:ext uri="{FF2B5EF4-FFF2-40B4-BE49-F238E27FC236}">
                <a16:creationId xmlns:a16="http://schemas.microsoft.com/office/drawing/2014/main" id="{C3D17979-4608-42A0-A13A-9336BF1715FA}"/>
              </a:ext>
            </a:extLst>
          </p:cNvPr>
          <p:cNvPicPr>
            <a:picLocks noChangeAspect="1"/>
          </p:cNvPicPr>
          <p:nvPr/>
        </p:nvPicPr>
        <p:blipFill>
          <a:blip r:embed="rId2">
            <a:duotone>
              <a:schemeClr val="bg2">
                <a:shade val="45000"/>
                <a:satMod val="135000"/>
              </a:schemeClr>
              <a:prstClr val="white"/>
            </a:duotone>
          </a:blip>
          <a:stretch>
            <a:fillRect/>
          </a:stretch>
        </p:blipFill>
        <p:spPr>
          <a:xfrm>
            <a:off x="5370761" y="5999565"/>
            <a:ext cx="263502" cy="224424"/>
          </a:xfrm>
          <a:prstGeom prst="rect">
            <a:avLst/>
          </a:prstGeom>
        </p:spPr>
      </p:pic>
      <p:pic>
        <p:nvPicPr>
          <p:cNvPr id="40" name="Billede 39">
            <a:extLst>
              <a:ext uri="{FF2B5EF4-FFF2-40B4-BE49-F238E27FC236}">
                <a16:creationId xmlns:a16="http://schemas.microsoft.com/office/drawing/2014/main" id="{3EFCEED1-5ADD-4431-A242-96D004998201}"/>
              </a:ext>
            </a:extLst>
          </p:cNvPr>
          <p:cNvPicPr>
            <a:picLocks noChangeAspect="1"/>
          </p:cNvPicPr>
          <p:nvPr/>
        </p:nvPicPr>
        <p:blipFill>
          <a:blip r:embed="rId2">
            <a:duotone>
              <a:schemeClr val="bg2">
                <a:shade val="45000"/>
                <a:satMod val="135000"/>
              </a:schemeClr>
              <a:prstClr val="white"/>
            </a:duotone>
          </a:blip>
          <a:stretch>
            <a:fillRect/>
          </a:stretch>
        </p:blipFill>
        <p:spPr>
          <a:xfrm>
            <a:off x="5630616" y="5999565"/>
            <a:ext cx="263502" cy="224424"/>
          </a:xfrm>
          <a:prstGeom prst="rect">
            <a:avLst/>
          </a:prstGeom>
        </p:spPr>
      </p:pic>
      <p:pic>
        <p:nvPicPr>
          <p:cNvPr id="41" name="Billede 40">
            <a:extLst>
              <a:ext uri="{FF2B5EF4-FFF2-40B4-BE49-F238E27FC236}">
                <a16:creationId xmlns:a16="http://schemas.microsoft.com/office/drawing/2014/main" id="{C87BABD8-E4F6-4AC3-AE89-7137C7D8E44D}"/>
              </a:ext>
            </a:extLst>
          </p:cNvPr>
          <p:cNvPicPr>
            <a:picLocks noChangeAspect="1"/>
          </p:cNvPicPr>
          <p:nvPr/>
        </p:nvPicPr>
        <p:blipFill>
          <a:blip r:embed="rId2">
            <a:duotone>
              <a:schemeClr val="bg2">
                <a:shade val="45000"/>
                <a:satMod val="135000"/>
              </a:schemeClr>
              <a:prstClr val="white"/>
            </a:duotone>
          </a:blip>
          <a:stretch>
            <a:fillRect/>
          </a:stretch>
        </p:blipFill>
        <p:spPr>
          <a:xfrm>
            <a:off x="5890471" y="5999565"/>
            <a:ext cx="263502" cy="224424"/>
          </a:xfrm>
          <a:prstGeom prst="rect">
            <a:avLst/>
          </a:prstGeom>
        </p:spPr>
      </p:pic>
      <p:pic>
        <p:nvPicPr>
          <p:cNvPr id="42" name="Billede 41">
            <a:extLst>
              <a:ext uri="{FF2B5EF4-FFF2-40B4-BE49-F238E27FC236}">
                <a16:creationId xmlns:a16="http://schemas.microsoft.com/office/drawing/2014/main" id="{667ADF78-0254-474D-A446-02071C8E4742}"/>
              </a:ext>
            </a:extLst>
          </p:cNvPr>
          <p:cNvPicPr>
            <a:picLocks noChangeAspect="1"/>
          </p:cNvPicPr>
          <p:nvPr/>
        </p:nvPicPr>
        <p:blipFill>
          <a:blip r:embed="rId2">
            <a:duotone>
              <a:schemeClr val="bg2">
                <a:shade val="45000"/>
                <a:satMod val="135000"/>
              </a:schemeClr>
              <a:prstClr val="white"/>
            </a:duotone>
          </a:blip>
          <a:stretch>
            <a:fillRect/>
          </a:stretch>
        </p:blipFill>
        <p:spPr>
          <a:xfrm>
            <a:off x="6150326" y="5999565"/>
            <a:ext cx="263502" cy="224424"/>
          </a:xfrm>
          <a:prstGeom prst="rect">
            <a:avLst/>
          </a:prstGeom>
        </p:spPr>
      </p:pic>
      <p:pic>
        <p:nvPicPr>
          <p:cNvPr id="43" name="Billede 42">
            <a:extLst>
              <a:ext uri="{FF2B5EF4-FFF2-40B4-BE49-F238E27FC236}">
                <a16:creationId xmlns:a16="http://schemas.microsoft.com/office/drawing/2014/main" id="{CE7CD626-E24B-4571-B70F-140D7C4B0B91}"/>
              </a:ext>
            </a:extLst>
          </p:cNvPr>
          <p:cNvPicPr>
            <a:picLocks noChangeAspect="1"/>
          </p:cNvPicPr>
          <p:nvPr/>
        </p:nvPicPr>
        <p:blipFill>
          <a:blip r:embed="rId2">
            <a:duotone>
              <a:schemeClr val="bg2">
                <a:shade val="45000"/>
                <a:satMod val="135000"/>
              </a:schemeClr>
              <a:prstClr val="white"/>
            </a:duotone>
          </a:blip>
          <a:stretch>
            <a:fillRect/>
          </a:stretch>
        </p:blipFill>
        <p:spPr>
          <a:xfrm>
            <a:off x="6410181" y="5999565"/>
            <a:ext cx="263502" cy="224424"/>
          </a:xfrm>
          <a:prstGeom prst="rect">
            <a:avLst/>
          </a:prstGeom>
        </p:spPr>
      </p:pic>
      <p:pic>
        <p:nvPicPr>
          <p:cNvPr id="44" name="Billede 43">
            <a:extLst>
              <a:ext uri="{FF2B5EF4-FFF2-40B4-BE49-F238E27FC236}">
                <a16:creationId xmlns:a16="http://schemas.microsoft.com/office/drawing/2014/main" id="{3EE2975D-86D2-4230-90A7-C9DBBDD05564}"/>
              </a:ext>
            </a:extLst>
          </p:cNvPr>
          <p:cNvPicPr>
            <a:picLocks noChangeAspect="1"/>
          </p:cNvPicPr>
          <p:nvPr/>
        </p:nvPicPr>
        <p:blipFill>
          <a:blip r:embed="rId2">
            <a:duotone>
              <a:schemeClr val="bg2">
                <a:shade val="45000"/>
                <a:satMod val="135000"/>
              </a:schemeClr>
              <a:prstClr val="white"/>
            </a:duotone>
          </a:blip>
          <a:stretch>
            <a:fillRect/>
          </a:stretch>
        </p:blipFill>
        <p:spPr>
          <a:xfrm>
            <a:off x="6670036" y="5999565"/>
            <a:ext cx="263502" cy="224424"/>
          </a:xfrm>
          <a:prstGeom prst="rect">
            <a:avLst/>
          </a:prstGeom>
        </p:spPr>
      </p:pic>
      <p:pic>
        <p:nvPicPr>
          <p:cNvPr id="45" name="Billede 44">
            <a:extLst>
              <a:ext uri="{FF2B5EF4-FFF2-40B4-BE49-F238E27FC236}">
                <a16:creationId xmlns:a16="http://schemas.microsoft.com/office/drawing/2014/main" id="{4F06E9BD-EDEE-4657-B9CA-992A6484FB7A}"/>
              </a:ext>
            </a:extLst>
          </p:cNvPr>
          <p:cNvPicPr>
            <a:picLocks noChangeAspect="1"/>
          </p:cNvPicPr>
          <p:nvPr/>
        </p:nvPicPr>
        <p:blipFill>
          <a:blip r:embed="rId2">
            <a:duotone>
              <a:schemeClr val="bg2">
                <a:shade val="45000"/>
                <a:satMod val="135000"/>
              </a:schemeClr>
              <a:prstClr val="white"/>
            </a:duotone>
          </a:blip>
          <a:stretch>
            <a:fillRect/>
          </a:stretch>
        </p:blipFill>
        <p:spPr>
          <a:xfrm>
            <a:off x="6929891" y="5999565"/>
            <a:ext cx="263502" cy="224424"/>
          </a:xfrm>
          <a:prstGeom prst="rect">
            <a:avLst/>
          </a:prstGeom>
        </p:spPr>
      </p:pic>
      <p:pic>
        <p:nvPicPr>
          <p:cNvPr id="46" name="Billede 45">
            <a:extLst>
              <a:ext uri="{FF2B5EF4-FFF2-40B4-BE49-F238E27FC236}">
                <a16:creationId xmlns:a16="http://schemas.microsoft.com/office/drawing/2014/main" id="{6069D31E-D109-4BCB-B256-A3C57D50D33E}"/>
              </a:ext>
            </a:extLst>
          </p:cNvPr>
          <p:cNvPicPr>
            <a:picLocks noChangeAspect="1"/>
          </p:cNvPicPr>
          <p:nvPr/>
        </p:nvPicPr>
        <p:blipFill>
          <a:blip r:embed="rId2">
            <a:duotone>
              <a:schemeClr val="bg2">
                <a:shade val="45000"/>
                <a:satMod val="135000"/>
              </a:schemeClr>
              <a:prstClr val="white"/>
            </a:duotone>
          </a:blip>
          <a:stretch>
            <a:fillRect/>
          </a:stretch>
        </p:blipFill>
        <p:spPr>
          <a:xfrm>
            <a:off x="7189746" y="5999565"/>
            <a:ext cx="263502" cy="224424"/>
          </a:xfrm>
          <a:prstGeom prst="rect">
            <a:avLst/>
          </a:prstGeom>
        </p:spPr>
      </p:pic>
      <p:pic>
        <p:nvPicPr>
          <p:cNvPr id="47" name="Billede 46">
            <a:extLst>
              <a:ext uri="{FF2B5EF4-FFF2-40B4-BE49-F238E27FC236}">
                <a16:creationId xmlns:a16="http://schemas.microsoft.com/office/drawing/2014/main" id="{477AFFC8-2DE0-46BD-8AC7-CC68CD259FD3}"/>
              </a:ext>
            </a:extLst>
          </p:cNvPr>
          <p:cNvPicPr>
            <a:picLocks noChangeAspect="1"/>
          </p:cNvPicPr>
          <p:nvPr/>
        </p:nvPicPr>
        <p:blipFill>
          <a:blip r:embed="rId2">
            <a:duotone>
              <a:schemeClr val="bg2">
                <a:shade val="45000"/>
                <a:satMod val="135000"/>
              </a:schemeClr>
              <a:prstClr val="white"/>
            </a:duotone>
          </a:blip>
          <a:stretch>
            <a:fillRect/>
          </a:stretch>
        </p:blipFill>
        <p:spPr>
          <a:xfrm>
            <a:off x="7449601" y="5999565"/>
            <a:ext cx="263502" cy="224424"/>
          </a:xfrm>
          <a:prstGeom prst="rect">
            <a:avLst/>
          </a:prstGeom>
        </p:spPr>
      </p:pic>
      <p:pic>
        <p:nvPicPr>
          <p:cNvPr id="48" name="Billede 47">
            <a:extLst>
              <a:ext uri="{FF2B5EF4-FFF2-40B4-BE49-F238E27FC236}">
                <a16:creationId xmlns:a16="http://schemas.microsoft.com/office/drawing/2014/main" id="{AC5F19E2-0CB3-4552-B057-FEC27F5B3527}"/>
              </a:ext>
            </a:extLst>
          </p:cNvPr>
          <p:cNvPicPr>
            <a:picLocks noChangeAspect="1"/>
          </p:cNvPicPr>
          <p:nvPr/>
        </p:nvPicPr>
        <p:blipFill>
          <a:blip r:embed="rId2">
            <a:duotone>
              <a:schemeClr val="bg2">
                <a:shade val="45000"/>
                <a:satMod val="135000"/>
              </a:schemeClr>
              <a:prstClr val="white"/>
            </a:duotone>
          </a:blip>
          <a:stretch>
            <a:fillRect/>
          </a:stretch>
        </p:blipFill>
        <p:spPr>
          <a:xfrm>
            <a:off x="7709456" y="5999565"/>
            <a:ext cx="263502" cy="224424"/>
          </a:xfrm>
          <a:prstGeom prst="rect">
            <a:avLst/>
          </a:prstGeom>
        </p:spPr>
      </p:pic>
      <p:pic>
        <p:nvPicPr>
          <p:cNvPr id="49" name="Billede 48">
            <a:extLst>
              <a:ext uri="{FF2B5EF4-FFF2-40B4-BE49-F238E27FC236}">
                <a16:creationId xmlns:a16="http://schemas.microsoft.com/office/drawing/2014/main" id="{B0D8EA6F-3536-4F27-A164-EC6705FC0478}"/>
              </a:ext>
            </a:extLst>
          </p:cNvPr>
          <p:cNvPicPr>
            <a:picLocks noChangeAspect="1"/>
          </p:cNvPicPr>
          <p:nvPr/>
        </p:nvPicPr>
        <p:blipFill>
          <a:blip r:embed="rId2">
            <a:duotone>
              <a:schemeClr val="bg2">
                <a:shade val="45000"/>
                <a:satMod val="135000"/>
              </a:schemeClr>
              <a:prstClr val="white"/>
            </a:duotone>
          </a:blip>
          <a:stretch>
            <a:fillRect/>
          </a:stretch>
        </p:blipFill>
        <p:spPr>
          <a:xfrm>
            <a:off x="7969311" y="5999565"/>
            <a:ext cx="263502" cy="224424"/>
          </a:xfrm>
          <a:prstGeom prst="rect">
            <a:avLst/>
          </a:prstGeom>
        </p:spPr>
      </p:pic>
      <p:pic>
        <p:nvPicPr>
          <p:cNvPr id="50" name="Billede 49">
            <a:extLst>
              <a:ext uri="{FF2B5EF4-FFF2-40B4-BE49-F238E27FC236}">
                <a16:creationId xmlns:a16="http://schemas.microsoft.com/office/drawing/2014/main" id="{B9B8E5B3-D8D8-4C14-929E-B6596F06B4E4}"/>
              </a:ext>
            </a:extLst>
          </p:cNvPr>
          <p:cNvPicPr>
            <a:picLocks noChangeAspect="1"/>
          </p:cNvPicPr>
          <p:nvPr/>
        </p:nvPicPr>
        <p:blipFill>
          <a:blip r:embed="rId2">
            <a:duotone>
              <a:schemeClr val="bg2">
                <a:shade val="45000"/>
                <a:satMod val="135000"/>
              </a:schemeClr>
              <a:prstClr val="white"/>
            </a:duotone>
          </a:blip>
          <a:stretch>
            <a:fillRect/>
          </a:stretch>
        </p:blipFill>
        <p:spPr>
          <a:xfrm>
            <a:off x="8229166" y="5999565"/>
            <a:ext cx="263502" cy="224424"/>
          </a:xfrm>
          <a:prstGeom prst="rect">
            <a:avLst/>
          </a:prstGeom>
        </p:spPr>
      </p:pic>
      <p:pic>
        <p:nvPicPr>
          <p:cNvPr id="51" name="Billede 50">
            <a:extLst>
              <a:ext uri="{FF2B5EF4-FFF2-40B4-BE49-F238E27FC236}">
                <a16:creationId xmlns:a16="http://schemas.microsoft.com/office/drawing/2014/main" id="{B298544B-CF15-4B3E-8430-E4AA58964192}"/>
              </a:ext>
            </a:extLst>
          </p:cNvPr>
          <p:cNvPicPr>
            <a:picLocks noChangeAspect="1"/>
          </p:cNvPicPr>
          <p:nvPr/>
        </p:nvPicPr>
        <p:blipFill>
          <a:blip r:embed="rId2">
            <a:duotone>
              <a:schemeClr val="bg2">
                <a:shade val="45000"/>
                <a:satMod val="135000"/>
              </a:schemeClr>
              <a:prstClr val="white"/>
            </a:duotone>
          </a:blip>
          <a:stretch>
            <a:fillRect/>
          </a:stretch>
        </p:blipFill>
        <p:spPr>
          <a:xfrm>
            <a:off x="8489021" y="5999565"/>
            <a:ext cx="263502" cy="224424"/>
          </a:xfrm>
          <a:prstGeom prst="rect">
            <a:avLst/>
          </a:prstGeom>
        </p:spPr>
      </p:pic>
      <p:pic>
        <p:nvPicPr>
          <p:cNvPr id="52" name="Billede 51">
            <a:extLst>
              <a:ext uri="{FF2B5EF4-FFF2-40B4-BE49-F238E27FC236}">
                <a16:creationId xmlns:a16="http://schemas.microsoft.com/office/drawing/2014/main" id="{6980220A-7F49-49F5-9964-98D008FD46D5}"/>
              </a:ext>
            </a:extLst>
          </p:cNvPr>
          <p:cNvPicPr>
            <a:picLocks noChangeAspect="1"/>
          </p:cNvPicPr>
          <p:nvPr/>
        </p:nvPicPr>
        <p:blipFill>
          <a:blip r:embed="rId2">
            <a:duotone>
              <a:schemeClr val="bg2">
                <a:shade val="45000"/>
                <a:satMod val="135000"/>
              </a:schemeClr>
              <a:prstClr val="white"/>
            </a:duotone>
          </a:blip>
          <a:stretch>
            <a:fillRect/>
          </a:stretch>
        </p:blipFill>
        <p:spPr>
          <a:xfrm>
            <a:off x="8748882" y="5999565"/>
            <a:ext cx="263502" cy="224424"/>
          </a:xfrm>
          <a:prstGeom prst="rect">
            <a:avLst/>
          </a:prstGeom>
        </p:spPr>
      </p:pic>
      <p:pic>
        <p:nvPicPr>
          <p:cNvPr id="53" name="Billede 52">
            <a:extLst>
              <a:ext uri="{FF2B5EF4-FFF2-40B4-BE49-F238E27FC236}">
                <a16:creationId xmlns:a16="http://schemas.microsoft.com/office/drawing/2014/main" id="{600660E8-9C27-426C-B454-90F01F575DD7}"/>
              </a:ext>
            </a:extLst>
          </p:cNvPr>
          <p:cNvPicPr>
            <a:picLocks noChangeAspect="1"/>
          </p:cNvPicPr>
          <p:nvPr/>
        </p:nvPicPr>
        <p:blipFill>
          <a:blip r:embed="rId2">
            <a:duotone>
              <a:schemeClr val="bg2">
                <a:shade val="45000"/>
                <a:satMod val="135000"/>
              </a:schemeClr>
              <a:prstClr val="white"/>
            </a:duotone>
          </a:blip>
          <a:stretch>
            <a:fillRect/>
          </a:stretch>
        </p:blipFill>
        <p:spPr>
          <a:xfrm>
            <a:off x="5118931" y="6257840"/>
            <a:ext cx="263502" cy="224424"/>
          </a:xfrm>
          <a:prstGeom prst="rect">
            <a:avLst/>
          </a:prstGeom>
        </p:spPr>
      </p:pic>
      <p:pic>
        <p:nvPicPr>
          <p:cNvPr id="54" name="Billede 53">
            <a:extLst>
              <a:ext uri="{FF2B5EF4-FFF2-40B4-BE49-F238E27FC236}">
                <a16:creationId xmlns:a16="http://schemas.microsoft.com/office/drawing/2014/main" id="{01CEE6C5-B717-4778-954D-E4B87CCEC57E}"/>
              </a:ext>
            </a:extLst>
          </p:cNvPr>
          <p:cNvPicPr>
            <a:picLocks noChangeAspect="1"/>
          </p:cNvPicPr>
          <p:nvPr/>
        </p:nvPicPr>
        <p:blipFill>
          <a:blip r:embed="rId2">
            <a:duotone>
              <a:schemeClr val="bg2">
                <a:shade val="45000"/>
                <a:satMod val="135000"/>
              </a:schemeClr>
              <a:prstClr val="white"/>
            </a:duotone>
          </a:blip>
          <a:stretch>
            <a:fillRect/>
          </a:stretch>
        </p:blipFill>
        <p:spPr>
          <a:xfrm>
            <a:off x="5378786" y="6257840"/>
            <a:ext cx="263502" cy="224424"/>
          </a:xfrm>
          <a:prstGeom prst="rect">
            <a:avLst/>
          </a:prstGeom>
        </p:spPr>
      </p:pic>
      <p:pic>
        <p:nvPicPr>
          <p:cNvPr id="55" name="Billede 54">
            <a:extLst>
              <a:ext uri="{FF2B5EF4-FFF2-40B4-BE49-F238E27FC236}">
                <a16:creationId xmlns:a16="http://schemas.microsoft.com/office/drawing/2014/main" id="{AA6E8D7B-1DB2-46ED-ABAC-9BB7F69B99CE}"/>
              </a:ext>
            </a:extLst>
          </p:cNvPr>
          <p:cNvPicPr>
            <a:picLocks noChangeAspect="1"/>
          </p:cNvPicPr>
          <p:nvPr/>
        </p:nvPicPr>
        <p:blipFill>
          <a:blip r:embed="rId2">
            <a:duotone>
              <a:schemeClr val="bg2">
                <a:shade val="45000"/>
                <a:satMod val="135000"/>
              </a:schemeClr>
              <a:prstClr val="white"/>
            </a:duotone>
          </a:blip>
          <a:stretch>
            <a:fillRect/>
          </a:stretch>
        </p:blipFill>
        <p:spPr>
          <a:xfrm>
            <a:off x="5638641" y="6257840"/>
            <a:ext cx="263502" cy="224424"/>
          </a:xfrm>
          <a:prstGeom prst="rect">
            <a:avLst/>
          </a:prstGeom>
        </p:spPr>
      </p:pic>
      <p:pic>
        <p:nvPicPr>
          <p:cNvPr id="56" name="Billede 55">
            <a:extLst>
              <a:ext uri="{FF2B5EF4-FFF2-40B4-BE49-F238E27FC236}">
                <a16:creationId xmlns:a16="http://schemas.microsoft.com/office/drawing/2014/main" id="{C6F98579-60EA-4384-BA7A-6918D429140F}"/>
              </a:ext>
            </a:extLst>
          </p:cNvPr>
          <p:cNvPicPr>
            <a:picLocks noChangeAspect="1"/>
          </p:cNvPicPr>
          <p:nvPr/>
        </p:nvPicPr>
        <p:blipFill>
          <a:blip r:embed="rId2">
            <a:duotone>
              <a:schemeClr val="bg2">
                <a:shade val="45000"/>
                <a:satMod val="135000"/>
              </a:schemeClr>
              <a:prstClr val="white"/>
            </a:duotone>
          </a:blip>
          <a:stretch>
            <a:fillRect/>
          </a:stretch>
        </p:blipFill>
        <p:spPr>
          <a:xfrm>
            <a:off x="5898496" y="6257840"/>
            <a:ext cx="263502" cy="224424"/>
          </a:xfrm>
          <a:prstGeom prst="rect">
            <a:avLst/>
          </a:prstGeom>
        </p:spPr>
      </p:pic>
      <p:pic>
        <p:nvPicPr>
          <p:cNvPr id="57" name="Billede 56">
            <a:extLst>
              <a:ext uri="{FF2B5EF4-FFF2-40B4-BE49-F238E27FC236}">
                <a16:creationId xmlns:a16="http://schemas.microsoft.com/office/drawing/2014/main" id="{B054E2BA-6AB7-4133-801A-356B77B19328}"/>
              </a:ext>
            </a:extLst>
          </p:cNvPr>
          <p:cNvPicPr>
            <a:picLocks noChangeAspect="1"/>
          </p:cNvPicPr>
          <p:nvPr/>
        </p:nvPicPr>
        <p:blipFill>
          <a:blip r:embed="rId2">
            <a:duotone>
              <a:schemeClr val="bg2">
                <a:shade val="45000"/>
                <a:satMod val="135000"/>
              </a:schemeClr>
              <a:prstClr val="white"/>
            </a:duotone>
          </a:blip>
          <a:stretch>
            <a:fillRect/>
          </a:stretch>
        </p:blipFill>
        <p:spPr>
          <a:xfrm>
            <a:off x="6158351" y="6257840"/>
            <a:ext cx="263502" cy="224424"/>
          </a:xfrm>
          <a:prstGeom prst="rect">
            <a:avLst/>
          </a:prstGeom>
        </p:spPr>
      </p:pic>
      <p:pic>
        <p:nvPicPr>
          <p:cNvPr id="58" name="Billede 57">
            <a:extLst>
              <a:ext uri="{FF2B5EF4-FFF2-40B4-BE49-F238E27FC236}">
                <a16:creationId xmlns:a16="http://schemas.microsoft.com/office/drawing/2014/main" id="{ABC0E698-493B-4EA1-8B63-DA3583CCBBA5}"/>
              </a:ext>
            </a:extLst>
          </p:cNvPr>
          <p:cNvPicPr>
            <a:picLocks noChangeAspect="1"/>
          </p:cNvPicPr>
          <p:nvPr/>
        </p:nvPicPr>
        <p:blipFill>
          <a:blip r:embed="rId2">
            <a:duotone>
              <a:schemeClr val="bg2">
                <a:shade val="45000"/>
                <a:satMod val="135000"/>
              </a:schemeClr>
              <a:prstClr val="white"/>
            </a:duotone>
          </a:blip>
          <a:stretch>
            <a:fillRect/>
          </a:stretch>
        </p:blipFill>
        <p:spPr>
          <a:xfrm>
            <a:off x="6418206" y="6257840"/>
            <a:ext cx="263502" cy="224424"/>
          </a:xfrm>
          <a:prstGeom prst="rect">
            <a:avLst/>
          </a:prstGeom>
        </p:spPr>
      </p:pic>
      <p:pic>
        <p:nvPicPr>
          <p:cNvPr id="59" name="Billede 58">
            <a:extLst>
              <a:ext uri="{FF2B5EF4-FFF2-40B4-BE49-F238E27FC236}">
                <a16:creationId xmlns:a16="http://schemas.microsoft.com/office/drawing/2014/main" id="{9B7136D0-F246-4FCC-B884-54317B69E592}"/>
              </a:ext>
            </a:extLst>
          </p:cNvPr>
          <p:cNvPicPr>
            <a:picLocks noChangeAspect="1"/>
          </p:cNvPicPr>
          <p:nvPr/>
        </p:nvPicPr>
        <p:blipFill>
          <a:blip r:embed="rId2">
            <a:duotone>
              <a:schemeClr val="bg2">
                <a:shade val="45000"/>
                <a:satMod val="135000"/>
              </a:schemeClr>
              <a:prstClr val="white"/>
            </a:duotone>
          </a:blip>
          <a:stretch>
            <a:fillRect/>
          </a:stretch>
        </p:blipFill>
        <p:spPr>
          <a:xfrm>
            <a:off x="6678061" y="6257840"/>
            <a:ext cx="263502" cy="224424"/>
          </a:xfrm>
          <a:prstGeom prst="rect">
            <a:avLst/>
          </a:prstGeom>
        </p:spPr>
      </p:pic>
      <p:pic>
        <p:nvPicPr>
          <p:cNvPr id="60" name="Billede 59">
            <a:extLst>
              <a:ext uri="{FF2B5EF4-FFF2-40B4-BE49-F238E27FC236}">
                <a16:creationId xmlns:a16="http://schemas.microsoft.com/office/drawing/2014/main" id="{43C854EF-CDBE-4AAB-87BD-8DF2167C5994}"/>
              </a:ext>
            </a:extLst>
          </p:cNvPr>
          <p:cNvPicPr>
            <a:picLocks noChangeAspect="1"/>
          </p:cNvPicPr>
          <p:nvPr/>
        </p:nvPicPr>
        <p:blipFill>
          <a:blip r:embed="rId2">
            <a:duotone>
              <a:schemeClr val="bg2">
                <a:shade val="45000"/>
                <a:satMod val="135000"/>
              </a:schemeClr>
              <a:prstClr val="white"/>
            </a:duotone>
          </a:blip>
          <a:stretch>
            <a:fillRect/>
          </a:stretch>
        </p:blipFill>
        <p:spPr>
          <a:xfrm>
            <a:off x="6937916" y="6257840"/>
            <a:ext cx="263502" cy="224424"/>
          </a:xfrm>
          <a:prstGeom prst="rect">
            <a:avLst/>
          </a:prstGeom>
        </p:spPr>
      </p:pic>
      <p:pic>
        <p:nvPicPr>
          <p:cNvPr id="61" name="Billede 60">
            <a:extLst>
              <a:ext uri="{FF2B5EF4-FFF2-40B4-BE49-F238E27FC236}">
                <a16:creationId xmlns:a16="http://schemas.microsoft.com/office/drawing/2014/main" id="{94AB0284-623E-4EAF-B136-84FD3B704E2F}"/>
              </a:ext>
            </a:extLst>
          </p:cNvPr>
          <p:cNvPicPr>
            <a:picLocks noChangeAspect="1"/>
          </p:cNvPicPr>
          <p:nvPr/>
        </p:nvPicPr>
        <p:blipFill>
          <a:blip r:embed="rId2">
            <a:duotone>
              <a:schemeClr val="bg2">
                <a:shade val="45000"/>
                <a:satMod val="135000"/>
              </a:schemeClr>
              <a:prstClr val="white"/>
            </a:duotone>
          </a:blip>
          <a:stretch>
            <a:fillRect/>
          </a:stretch>
        </p:blipFill>
        <p:spPr>
          <a:xfrm>
            <a:off x="7197771" y="6257840"/>
            <a:ext cx="263502" cy="224424"/>
          </a:xfrm>
          <a:prstGeom prst="rect">
            <a:avLst/>
          </a:prstGeom>
        </p:spPr>
      </p:pic>
      <p:pic>
        <p:nvPicPr>
          <p:cNvPr id="62" name="Billede 61">
            <a:extLst>
              <a:ext uri="{FF2B5EF4-FFF2-40B4-BE49-F238E27FC236}">
                <a16:creationId xmlns:a16="http://schemas.microsoft.com/office/drawing/2014/main" id="{02AC1139-5C72-46C6-B157-8F18805C184F}"/>
              </a:ext>
            </a:extLst>
          </p:cNvPr>
          <p:cNvPicPr>
            <a:picLocks noChangeAspect="1"/>
          </p:cNvPicPr>
          <p:nvPr/>
        </p:nvPicPr>
        <p:blipFill>
          <a:blip r:embed="rId2">
            <a:duotone>
              <a:schemeClr val="bg2">
                <a:shade val="45000"/>
                <a:satMod val="135000"/>
              </a:schemeClr>
              <a:prstClr val="white"/>
            </a:duotone>
          </a:blip>
          <a:stretch>
            <a:fillRect/>
          </a:stretch>
        </p:blipFill>
        <p:spPr>
          <a:xfrm>
            <a:off x="7457626" y="6257840"/>
            <a:ext cx="263502" cy="224424"/>
          </a:xfrm>
          <a:prstGeom prst="rect">
            <a:avLst/>
          </a:prstGeom>
        </p:spPr>
      </p:pic>
      <p:pic>
        <p:nvPicPr>
          <p:cNvPr id="63" name="Billede 62">
            <a:extLst>
              <a:ext uri="{FF2B5EF4-FFF2-40B4-BE49-F238E27FC236}">
                <a16:creationId xmlns:a16="http://schemas.microsoft.com/office/drawing/2014/main" id="{787AFB65-63BF-4621-996B-EF291B3AF528}"/>
              </a:ext>
            </a:extLst>
          </p:cNvPr>
          <p:cNvPicPr>
            <a:picLocks noChangeAspect="1"/>
          </p:cNvPicPr>
          <p:nvPr/>
        </p:nvPicPr>
        <p:blipFill>
          <a:blip r:embed="rId2">
            <a:duotone>
              <a:schemeClr val="bg2">
                <a:shade val="45000"/>
                <a:satMod val="135000"/>
              </a:schemeClr>
              <a:prstClr val="white"/>
            </a:duotone>
          </a:blip>
          <a:stretch>
            <a:fillRect/>
          </a:stretch>
        </p:blipFill>
        <p:spPr>
          <a:xfrm>
            <a:off x="7717481" y="6257840"/>
            <a:ext cx="263502" cy="224424"/>
          </a:xfrm>
          <a:prstGeom prst="rect">
            <a:avLst/>
          </a:prstGeom>
        </p:spPr>
      </p:pic>
      <p:pic>
        <p:nvPicPr>
          <p:cNvPr id="64" name="Billede 63">
            <a:extLst>
              <a:ext uri="{FF2B5EF4-FFF2-40B4-BE49-F238E27FC236}">
                <a16:creationId xmlns:a16="http://schemas.microsoft.com/office/drawing/2014/main" id="{B25B9FCB-DA6E-47EB-A8A0-74B17A0A49B1}"/>
              </a:ext>
            </a:extLst>
          </p:cNvPr>
          <p:cNvPicPr>
            <a:picLocks noChangeAspect="1"/>
          </p:cNvPicPr>
          <p:nvPr/>
        </p:nvPicPr>
        <p:blipFill>
          <a:blip r:embed="rId2">
            <a:duotone>
              <a:schemeClr val="bg2">
                <a:shade val="45000"/>
                <a:satMod val="135000"/>
              </a:schemeClr>
              <a:prstClr val="white"/>
            </a:duotone>
          </a:blip>
          <a:stretch>
            <a:fillRect/>
          </a:stretch>
        </p:blipFill>
        <p:spPr>
          <a:xfrm>
            <a:off x="7977336" y="6257840"/>
            <a:ext cx="263502" cy="224424"/>
          </a:xfrm>
          <a:prstGeom prst="rect">
            <a:avLst/>
          </a:prstGeom>
        </p:spPr>
      </p:pic>
      <p:pic>
        <p:nvPicPr>
          <p:cNvPr id="65" name="Billede 64">
            <a:extLst>
              <a:ext uri="{FF2B5EF4-FFF2-40B4-BE49-F238E27FC236}">
                <a16:creationId xmlns:a16="http://schemas.microsoft.com/office/drawing/2014/main" id="{BF00001C-9F9B-470A-AF6E-94398F126FDE}"/>
              </a:ext>
            </a:extLst>
          </p:cNvPr>
          <p:cNvPicPr>
            <a:picLocks noChangeAspect="1"/>
          </p:cNvPicPr>
          <p:nvPr/>
        </p:nvPicPr>
        <p:blipFill>
          <a:blip r:embed="rId2">
            <a:duotone>
              <a:schemeClr val="bg2">
                <a:shade val="45000"/>
                <a:satMod val="135000"/>
              </a:schemeClr>
              <a:prstClr val="white"/>
            </a:duotone>
          </a:blip>
          <a:stretch>
            <a:fillRect/>
          </a:stretch>
        </p:blipFill>
        <p:spPr>
          <a:xfrm>
            <a:off x="8237191" y="6257840"/>
            <a:ext cx="263502" cy="224424"/>
          </a:xfrm>
          <a:prstGeom prst="rect">
            <a:avLst/>
          </a:prstGeom>
        </p:spPr>
      </p:pic>
      <p:pic>
        <p:nvPicPr>
          <p:cNvPr id="66" name="Billede 65">
            <a:extLst>
              <a:ext uri="{FF2B5EF4-FFF2-40B4-BE49-F238E27FC236}">
                <a16:creationId xmlns:a16="http://schemas.microsoft.com/office/drawing/2014/main" id="{274E2CF2-396C-4A44-9F6E-23197555861B}"/>
              </a:ext>
            </a:extLst>
          </p:cNvPr>
          <p:cNvPicPr>
            <a:picLocks noChangeAspect="1"/>
          </p:cNvPicPr>
          <p:nvPr/>
        </p:nvPicPr>
        <p:blipFill>
          <a:blip r:embed="rId2">
            <a:duotone>
              <a:schemeClr val="bg2">
                <a:shade val="45000"/>
                <a:satMod val="135000"/>
              </a:schemeClr>
              <a:prstClr val="white"/>
            </a:duotone>
          </a:blip>
          <a:stretch>
            <a:fillRect/>
          </a:stretch>
        </p:blipFill>
        <p:spPr>
          <a:xfrm>
            <a:off x="8497046" y="6257840"/>
            <a:ext cx="263502" cy="224424"/>
          </a:xfrm>
          <a:prstGeom prst="rect">
            <a:avLst/>
          </a:prstGeom>
        </p:spPr>
      </p:pic>
      <p:pic>
        <p:nvPicPr>
          <p:cNvPr id="67" name="Billede 66">
            <a:extLst>
              <a:ext uri="{FF2B5EF4-FFF2-40B4-BE49-F238E27FC236}">
                <a16:creationId xmlns:a16="http://schemas.microsoft.com/office/drawing/2014/main" id="{5EAF9B69-2719-405F-BC4D-ADDC50B87252}"/>
              </a:ext>
            </a:extLst>
          </p:cNvPr>
          <p:cNvPicPr>
            <a:picLocks noChangeAspect="1"/>
          </p:cNvPicPr>
          <p:nvPr/>
        </p:nvPicPr>
        <p:blipFill>
          <a:blip r:embed="rId2">
            <a:duotone>
              <a:schemeClr val="bg2">
                <a:shade val="45000"/>
                <a:satMod val="135000"/>
              </a:schemeClr>
              <a:prstClr val="white"/>
            </a:duotone>
          </a:blip>
          <a:stretch>
            <a:fillRect/>
          </a:stretch>
        </p:blipFill>
        <p:spPr>
          <a:xfrm>
            <a:off x="8756907" y="6257840"/>
            <a:ext cx="263502" cy="224424"/>
          </a:xfrm>
          <a:prstGeom prst="rect">
            <a:avLst/>
          </a:prstGeom>
        </p:spPr>
      </p:pic>
      <p:sp>
        <p:nvSpPr>
          <p:cNvPr id="68" name="Rektangel 67">
            <a:extLst>
              <a:ext uri="{FF2B5EF4-FFF2-40B4-BE49-F238E27FC236}">
                <a16:creationId xmlns:a16="http://schemas.microsoft.com/office/drawing/2014/main" id="{077BB733-BB08-4EA7-B2A5-917413F27581}"/>
              </a:ext>
            </a:extLst>
          </p:cNvPr>
          <p:cNvSpPr/>
          <p:nvPr/>
        </p:nvSpPr>
        <p:spPr>
          <a:xfrm>
            <a:off x="6977662" y="4870381"/>
            <a:ext cx="2256281" cy="2048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t" anchorCtr="0" forceAA="0" compatLnSpc="1">
            <a:prstTxWarp prst="textNoShape">
              <a:avLst/>
            </a:prstTxWarp>
            <a:noAutofit/>
          </a:bodyPr>
          <a:lstStyle/>
          <a:p>
            <a:r>
              <a:rPr lang="da-DK" sz="800" i="1" dirty="0">
                <a:solidFill>
                  <a:schemeClr val="bg1">
                    <a:lumMod val="50000"/>
                  </a:schemeClr>
                </a:solidFill>
                <a:latin typeface="+mj-lt"/>
              </a:rPr>
              <a:t>* Ekstern projektleder fra konsulentfirmaet Kouno. </a:t>
            </a:r>
          </a:p>
        </p:txBody>
      </p:sp>
      <p:cxnSp>
        <p:nvCxnSpPr>
          <p:cNvPr id="69" name="Forbindelse: vinklet 68">
            <a:extLst>
              <a:ext uri="{FF2B5EF4-FFF2-40B4-BE49-F238E27FC236}">
                <a16:creationId xmlns:a16="http://schemas.microsoft.com/office/drawing/2014/main" id="{C209E9FF-834D-42F9-A90D-3DB57173827A}"/>
              </a:ext>
            </a:extLst>
          </p:cNvPr>
          <p:cNvCxnSpPr>
            <a:cxnSpLocks/>
            <a:stCxn id="31" idx="0"/>
            <a:endCxn id="33" idx="2"/>
          </p:cNvCxnSpPr>
          <p:nvPr/>
        </p:nvCxnSpPr>
        <p:spPr>
          <a:xfrm rot="16200000" flipV="1">
            <a:off x="7180201" y="4228585"/>
            <a:ext cx="258290" cy="1609946"/>
          </a:xfrm>
          <a:prstGeom prst="bentConnector3">
            <a:avLst>
              <a:gd name="adj1" fmla="val 23914"/>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Lige forbindelse 71">
            <a:extLst>
              <a:ext uri="{FF2B5EF4-FFF2-40B4-BE49-F238E27FC236}">
                <a16:creationId xmlns:a16="http://schemas.microsoft.com/office/drawing/2014/main" id="{21A38AE4-DA29-4B0B-9B47-8CAA82FEE2E3}"/>
              </a:ext>
            </a:extLst>
          </p:cNvPr>
          <p:cNvCxnSpPr>
            <a:stCxn id="32" idx="3"/>
            <a:endCxn id="31" idx="1"/>
          </p:cNvCxnSpPr>
          <p:nvPr/>
        </p:nvCxnSpPr>
        <p:spPr>
          <a:xfrm flipV="1">
            <a:off x="7048952" y="5513045"/>
            <a:ext cx="76843" cy="34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79" name="Billede 78">
            <a:extLst>
              <a:ext uri="{FF2B5EF4-FFF2-40B4-BE49-F238E27FC236}">
                <a16:creationId xmlns:a16="http://schemas.microsoft.com/office/drawing/2014/main" id="{F61B23B1-20F2-4F82-9487-C3899ECCDF95}"/>
              </a:ext>
            </a:extLst>
          </p:cNvPr>
          <p:cNvPicPr>
            <a:picLocks noChangeAspect="1"/>
          </p:cNvPicPr>
          <p:nvPr/>
        </p:nvPicPr>
        <p:blipFill>
          <a:blip r:embed="rId3"/>
          <a:stretch>
            <a:fillRect/>
          </a:stretch>
        </p:blipFill>
        <p:spPr>
          <a:xfrm>
            <a:off x="8008454" y="5546676"/>
            <a:ext cx="174221" cy="158666"/>
          </a:xfrm>
          <a:prstGeom prst="rect">
            <a:avLst/>
          </a:prstGeom>
        </p:spPr>
      </p:pic>
      <p:pic>
        <p:nvPicPr>
          <p:cNvPr id="80" name="Billede 79">
            <a:extLst>
              <a:ext uri="{FF2B5EF4-FFF2-40B4-BE49-F238E27FC236}">
                <a16:creationId xmlns:a16="http://schemas.microsoft.com/office/drawing/2014/main" id="{8A920EC6-4945-4CC6-9D14-791BBCE95B71}"/>
              </a:ext>
            </a:extLst>
          </p:cNvPr>
          <p:cNvPicPr>
            <a:picLocks noChangeAspect="1"/>
          </p:cNvPicPr>
          <p:nvPr/>
        </p:nvPicPr>
        <p:blipFill>
          <a:blip r:embed="rId3"/>
          <a:stretch>
            <a:fillRect/>
          </a:stretch>
        </p:blipFill>
        <p:spPr>
          <a:xfrm>
            <a:off x="6339773" y="4578506"/>
            <a:ext cx="174221" cy="158666"/>
          </a:xfrm>
          <a:prstGeom prst="rect">
            <a:avLst/>
          </a:prstGeom>
        </p:spPr>
      </p:pic>
      <p:pic>
        <p:nvPicPr>
          <p:cNvPr id="81" name="Billede 80">
            <a:extLst>
              <a:ext uri="{FF2B5EF4-FFF2-40B4-BE49-F238E27FC236}">
                <a16:creationId xmlns:a16="http://schemas.microsoft.com/office/drawing/2014/main" id="{8272830B-5ADA-4E0E-B0F3-BF6983BE6C57}"/>
              </a:ext>
            </a:extLst>
          </p:cNvPr>
          <p:cNvPicPr>
            <a:picLocks noChangeAspect="1"/>
          </p:cNvPicPr>
          <p:nvPr/>
        </p:nvPicPr>
        <p:blipFill>
          <a:blip r:embed="rId4"/>
          <a:stretch>
            <a:fillRect/>
          </a:stretch>
        </p:blipFill>
        <p:spPr>
          <a:xfrm>
            <a:off x="8922448" y="5413737"/>
            <a:ext cx="150695" cy="160113"/>
          </a:xfrm>
          <a:prstGeom prst="rect">
            <a:avLst/>
          </a:prstGeom>
        </p:spPr>
      </p:pic>
      <p:pic>
        <p:nvPicPr>
          <p:cNvPr id="82" name="Billede 81">
            <a:extLst>
              <a:ext uri="{FF2B5EF4-FFF2-40B4-BE49-F238E27FC236}">
                <a16:creationId xmlns:a16="http://schemas.microsoft.com/office/drawing/2014/main" id="{590C6665-872A-46B4-BBC3-63111362A100}"/>
              </a:ext>
            </a:extLst>
          </p:cNvPr>
          <p:cNvPicPr>
            <a:picLocks noChangeAspect="1"/>
          </p:cNvPicPr>
          <p:nvPr/>
        </p:nvPicPr>
        <p:blipFill>
          <a:blip r:embed="rId4"/>
          <a:stretch>
            <a:fillRect/>
          </a:stretch>
        </p:blipFill>
        <p:spPr>
          <a:xfrm>
            <a:off x="6342858" y="4440773"/>
            <a:ext cx="150695" cy="160113"/>
          </a:xfrm>
          <a:prstGeom prst="rect">
            <a:avLst/>
          </a:prstGeom>
        </p:spPr>
      </p:pic>
      <p:pic>
        <p:nvPicPr>
          <p:cNvPr id="83" name="Billede 82">
            <a:extLst>
              <a:ext uri="{FF2B5EF4-FFF2-40B4-BE49-F238E27FC236}">
                <a16:creationId xmlns:a16="http://schemas.microsoft.com/office/drawing/2014/main" id="{18886BED-BF25-4CAA-B952-6E7B4CA3309D}"/>
              </a:ext>
            </a:extLst>
          </p:cNvPr>
          <p:cNvPicPr>
            <a:picLocks noChangeAspect="1"/>
          </p:cNvPicPr>
          <p:nvPr/>
        </p:nvPicPr>
        <p:blipFill>
          <a:blip r:embed="rId5"/>
          <a:stretch>
            <a:fillRect/>
          </a:stretch>
        </p:blipFill>
        <p:spPr>
          <a:xfrm>
            <a:off x="813964" y="441052"/>
            <a:ext cx="1862577" cy="470616"/>
          </a:xfrm>
          <a:prstGeom prst="rect">
            <a:avLst/>
          </a:prstGeom>
        </p:spPr>
      </p:pic>
      <p:pic>
        <p:nvPicPr>
          <p:cNvPr id="84" name="Billede 83">
            <a:extLst>
              <a:ext uri="{FF2B5EF4-FFF2-40B4-BE49-F238E27FC236}">
                <a16:creationId xmlns:a16="http://schemas.microsoft.com/office/drawing/2014/main" id="{E1CBBD73-AE0C-47BC-A1DE-DA2439D63873}"/>
              </a:ext>
            </a:extLst>
          </p:cNvPr>
          <p:cNvPicPr>
            <a:picLocks noChangeAspect="1"/>
          </p:cNvPicPr>
          <p:nvPr/>
        </p:nvPicPr>
        <p:blipFill>
          <a:blip r:embed="rId6"/>
          <a:stretch>
            <a:fillRect/>
          </a:stretch>
        </p:blipFill>
        <p:spPr>
          <a:xfrm>
            <a:off x="7515935" y="441052"/>
            <a:ext cx="1718008" cy="498776"/>
          </a:xfrm>
          <a:prstGeom prst="rect">
            <a:avLst/>
          </a:prstGeom>
        </p:spPr>
      </p:pic>
    </p:spTree>
    <p:extLst>
      <p:ext uri="{BB962C8B-B14F-4D97-AF65-F5344CB8AC3E}">
        <p14:creationId xmlns:p14="http://schemas.microsoft.com/office/powerpoint/2010/main" val="3724053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a:extLst>
              <a:ext uri="{FF2B5EF4-FFF2-40B4-BE49-F238E27FC236}">
                <a16:creationId xmlns:a16="http://schemas.microsoft.com/office/drawing/2014/main" id="{5F9FA941-2C99-40E1-B514-C19F4A74DE21}"/>
              </a:ext>
            </a:extLst>
          </p:cNvPr>
          <p:cNvSpPr>
            <a:spLocks noGrp="1"/>
          </p:cNvSpPr>
          <p:nvPr>
            <p:ph type="dt" sz="half" idx="10"/>
          </p:nvPr>
        </p:nvSpPr>
        <p:spPr/>
        <p:txBody>
          <a:bodyPr/>
          <a:lstStyle/>
          <a:p>
            <a:fld id="{87AC0B78-8AB4-457A-ABCF-C38E8A50BFC0}" type="datetime1">
              <a:rPr lang="da-DK" smtClean="0"/>
              <a:t>11-10-2018</a:t>
            </a:fld>
            <a:endParaRPr lang="da-DK"/>
          </a:p>
        </p:txBody>
      </p:sp>
      <p:sp>
        <p:nvSpPr>
          <p:cNvPr id="5" name="Pladsholder til slidenummer 4">
            <a:extLst>
              <a:ext uri="{FF2B5EF4-FFF2-40B4-BE49-F238E27FC236}">
                <a16:creationId xmlns:a16="http://schemas.microsoft.com/office/drawing/2014/main" id="{B68D62CF-DB34-4F2D-80FA-0F78126625D0}"/>
              </a:ext>
            </a:extLst>
          </p:cNvPr>
          <p:cNvSpPr>
            <a:spLocks noGrp="1"/>
          </p:cNvSpPr>
          <p:nvPr>
            <p:ph type="sldNum" sz="quarter" idx="12"/>
          </p:nvPr>
        </p:nvSpPr>
        <p:spPr/>
        <p:txBody>
          <a:bodyPr/>
          <a:lstStyle/>
          <a:p>
            <a:fld id="{E7E5932B-54F0-4AEA-819F-A2BA2C770074}" type="slidenum">
              <a:rPr lang="da-DK" smtClean="0"/>
              <a:t>2</a:t>
            </a:fld>
            <a:endParaRPr lang="da-DK"/>
          </a:p>
        </p:txBody>
      </p:sp>
      <p:sp>
        <p:nvSpPr>
          <p:cNvPr id="13" name="Pladsholder til indhold 2">
            <a:extLst>
              <a:ext uri="{FF2B5EF4-FFF2-40B4-BE49-F238E27FC236}">
                <a16:creationId xmlns:a16="http://schemas.microsoft.com/office/drawing/2014/main" id="{3C7F80A6-0DB3-4DA5-9583-3BDD41E68C2D}"/>
              </a:ext>
            </a:extLst>
          </p:cNvPr>
          <p:cNvSpPr>
            <a:spLocks noGrp="1"/>
          </p:cNvSpPr>
          <p:nvPr>
            <p:ph idx="1"/>
          </p:nvPr>
        </p:nvSpPr>
        <p:spPr>
          <a:xfrm>
            <a:off x="678682" y="1953920"/>
            <a:ext cx="4191701" cy="2820203"/>
          </a:xfrm>
          <a:ln>
            <a:noFill/>
          </a:ln>
        </p:spPr>
        <p:txBody>
          <a:bodyPr/>
          <a:lstStyle/>
          <a:p>
            <a:pPr marL="0" indent="0">
              <a:buNone/>
            </a:pPr>
            <a:r>
              <a:rPr lang="da-DK" sz="1200" b="1" dirty="0"/>
              <a:t>PROJEKTETS PRODUKTER</a:t>
            </a:r>
          </a:p>
          <a:p>
            <a:pPr marL="0" indent="0">
              <a:buNone/>
            </a:pPr>
            <a:r>
              <a:rPr lang="da-DK" sz="1200" dirty="0"/>
              <a:t>Projektet bygger på bl.a. selskabers og værkers opgaveløsning i dag. Projektet udarbejder ud fra det bl.a. følgende: </a:t>
            </a:r>
          </a:p>
          <a:p>
            <a:pPr marL="0" indent="0">
              <a:buNone/>
            </a:pPr>
            <a:endParaRPr lang="da-DK" sz="1200" dirty="0"/>
          </a:p>
        </p:txBody>
      </p:sp>
      <p:sp>
        <p:nvSpPr>
          <p:cNvPr id="24" name="Rektangel 23">
            <a:extLst>
              <a:ext uri="{FF2B5EF4-FFF2-40B4-BE49-F238E27FC236}">
                <a16:creationId xmlns:a16="http://schemas.microsoft.com/office/drawing/2014/main" id="{BB96CD79-15F2-47B8-8F8D-C7E0774FAD8F}"/>
              </a:ext>
            </a:extLst>
          </p:cNvPr>
          <p:cNvSpPr/>
          <p:nvPr/>
        </p:nvSpPr>
        <p:spPr>
          <a:xfrm>
            <a:off x="6174405" y="3860876"/>
            <a:ext cx="2892593" cy="625642"/>
          </a:xfrm>
          <a:prstGeom prst="rect">
            <a:avLst/>
          </a:prstGeom>
          <a:solidFill>
            <a:schemeClr val="bg2">
              <a:alpha val="9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just"/>
            <a:r>
              <a:rPr lang="da-DK" sz="1200" dirty="0">
                <a:solidFill>
                  <a:schemeClr val="tx1"/>
                </a:solidFill>
                <a:latin typeface="+mj-lt"/>
              </a:rPr>
              <a:t>Interviews gennemføres med selskaber og værker om deres udfordringer, opgaveløsning og behov. </a:t>
            </a:r>
          </a:p>
        </p:txBody>
      </p:sp>
      <p:sp>
        <p:nvSpPr>
          <p:cNvPr id="26" name="Rektangel 25">
            <a:extLst>
              <a:ext uri="{FF2B5EF4-FFF2-40B4-BE49-F238E27FC236}">
                <a16:creationId xmlns:a16="http://schemas.microsoft.com/office/drawing/2014/main" id="{7CFA7B11-BEF6-4BC4-8DCB-19AE850379FC}"/>
              </a:ext>
            </a:extLst>
          </p:cNvPr>
          <p:cNvSpPr/>
          <p:nvPr/>
        </p:nvSpPr>
        <p:spPr>
          <a:xfrm>
            <a:off x="6174405" y="4474102"/>
            <a:ext cx="2892593" cy="625642"/>
          </a:xfrm>
          <a:prstGeom prst="rect">
            <a:avLst/>
          </a:prstGeom>
          <a:solidFill>
            <a:schemeClr val="bg2">
              <a:alpha val="9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just"/>
            <a:r>
              <a:rPr lang="da-DK" sz="1200" dirty="0">
                <a:solidFill>
                  <a:schemeClr val="tx1"/>
                </a:solidFill>
                <a:latin typeface="+mj-lt"/>
              </a:rPr>
              <a:t>Medarbejdere i selskaber og værker inddrages gennem forløbet, så arbejdet gennemføres i tæt samspil med selskaberne.</a:t>
            </a:r>
          </a:p>
        </p:txBody>
      </p:sp>
      <p:sp>
        <p:nvSpPr>
          <p:cNvPr id="28" name="Rektangel 27">
            <a:extLst>
              <a:ext uri="{FF2B5EF4-FFF2-40B4-BE49-F238E27FC236}">
                <a16:creationId xmlns:a16="http://schemas.microsoft.com/office/drawing/2014/main" id="{16324068-C256-4BBE-A0AD-2E0230946F59}"/>
              </a:ext>
            </a:extLst>
          </p:cNvPr>
          <p:cNvSpPr/>
          <p:nvPr/>
        </p:nvSpPr>
        <p:spPr>
          <a:xfrm>
            <a:off x="6174405" y="3130652"/>
            <a:ext cx="2892593" cy="625642"/>
          </a:xfrm>
          <a:prstGeom prst="rect">
            <a:avLst/>
          </a:prstGeom>
          <a:solidFill>
            <a:schemeClr val="bg2">
              <a:alpha val="9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just"/>
            <a:r>
              <a:rPr lang="da-DK" sz="1200" dirty="0">
                <a:solidFill>
                  <a:schemeClr val="tx1"/>
                </a:solidFill>
                <a:latin typeface="+mj-lt"/>
              </a:rPr>
              <a:t>Selskaber og medarbejdere med forskellig rolle indgår i referencegruppen, der sparrer med projektet, så anbefalinger er relevante. </a:t>
            </a:r>
          </a:p>
        </p:txBody>
      </p:sp>
      <p:sp>
        <p:nvSpPr>
          <p:cNvPr id="30" name="Rektangel 29">
            <a:extLst>
              <a:ext uri="{FF2B5EF4-FFF2-40B4-BE49-F238E27FC236}">
                <a16:creationId xmlns:a16="http://schemas.microsoft.com/office/drawing/2014/main" id="{4869A361-4D81-4087-96C5-167FCE5ACA9A}"/>
              </a:ext>
            </a:extLst>
          </p:cNvPr>
          <p:cNvSpPr/>
          <p:nvPr/>
        </p:nvSpPr>
        <p:spPr>
          <a:xfrm>
            <a:off x="6174405" y="2438377"/>
            <a:ext cx="2892593" cy="625642"/>
          </a:xfrm>
          <a:prstGeom prst="rect">
            <a:avLst/>
          </a:prstGeom>
          <a:solidFill>
            <a:schemeClr val="bg2">
              <a:alpha val="9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just"/>
            <a:r>
              <a:rPr lang="da-DK" sz="1200" dirty="0">
                <a:solidFill>
                  <a:schemeClr val="tx1"/>
                </a:solidFill>
                <a:latin typeface="+mj-lt"/>
              </a:rPr>
              <a:t>Myndigheder er repræsenteret i styregruppen for arbejdet, så det er afstemt med forventninger fra myndighedsside.  </a:t>
            </a:r>
          </a:p>
        </p:txBody>
      </p:sp>
      <p:sp>
        <p:nvSpPr>
          <p:cNvPr id="32" name="Rektangel 31">
            <a:extLst>
              <a:ext uri="{FF2B5EF4-FFF2-40B4-BE49-F238E27FC236}">
                <a16:creationId xmlns:a16="http://schemas.microsoft.com/office/drawing/2014/main" id="{62F711D6-668B-453A-8465-53F1135EB033}"/>
              </a:ext>
            </a:extLst>
          </p:cNvPr>
          <p:cNvSpPr/>
          <p:nvPr/>
        </p:nvSpPr>
        <p:spPr>
          <a:xfrm>
            <a:off x="678682" y="2689506"/>
            <a:ext cx="4191701" cy="821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just"/>
            <a:r>
              <a:rPr lang="da-DK" sz="1200" dirty="0">
                <a:solidFill>
                  <a:srgbClr val="006265"/>
                </a:solidFill>
                <a:latin typeface="+mj-lt"/>
              </a:rPr>
              <a:t>1. INTRODUKTION TIL STYRING AF AKTIVER</a:t>
            </a:r>
          </a:p>
          <a:p>
            <a:pPr algn="just"/>
            <a:r>
              <a:rPr lang="da-DK" sz="1200" dirty="0">
                <a:solidFill>
                  <a:schemeClr val="tx1"/>
                </a:solidFill>
                <a:latin typeface="+mj-lt"/>
              </a:rPr>
              <a:t>Brugeren får her overblik over indhold og gode eksempler på, hvordan værker og selskaber arbejder med styring af aktiver inden for spildevand, vand og fjernvarme. </a:t>
            </a:r>
          </a:p>
        </p:txBody>
      </p:sp>
      <p:sp>
        <p:nvSpPr>
          <p:cNvPr id="33" name="Rektangel 32">
            <a:extLst>
              <a:ext uri="{FF2B5EF4-FFF2-40B4-BE49-F238E27FC236}">
                <a16:creationId xmlns:a16="http://schemas.microsoft.com/office/drawing/2014/main" id="{10E59EB4-DC93-4E84-8B2A-496EF7D629DC}"/>
              </a:ext>
            </a:extLst>
          </p:cNvPr>
          <p:cNvSpPr/>
          <p:nvPr/>
        </p:nvSpPr>
        <p:spPr>
          <a:xfrm>
            <a:off x="678682" y="3506474"/>
            <a:ext cx="4191701" cy="821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just"/>
            <a:r>
              <a:rPr lang="da-DK" sz="1200" dirty="0">
                <a:solidFill>
                  <a:srgbClr val="006265"/>
                </a:solidFill>
                <a:latin typeface="+mj-lt"/>
              </a:rPr>
              <a:t>2. KODEKS FOR STYRING AF AKTIVER</a:t>
            </a:r>
          </a:p>
          <a:p>
            <a:pPr algn="just"/>
            <a:r>
              <a:rPr lang="da-DK" sz="1200" dirty="0">
                <a:solidFill>
                  <a:schemeClr val="tx1"/>
                </a:solidFill>
                <a:latin typeface="+mj-lt"/>
              </a:rPr>
              <a:t>Brugeren får her forslag til, hvordan selskab og værk kan arbejde med styring af aktiver, så det er relevant for både det mindre værk og det store selskab. </a:t>
            </a:r>
          </a:p>
        </p:txBody>
      </p:sp>
      <p:sp>
        <p:nvSpPr>
          <p:cNvPr id="34" name="Rektangel 33">
            <a:extLst>
              <a:ext uri="{FF2B5EF4-FFF2-40B4-BE49-F238E27FC236}">
                <a16:creationId xmlns:a16="http://schemas.microsoft.com/office/drawing/2014/main" id="{CF6F6E5D-8E19-4AA8-8CFA-25E8826C40F5}"/>
              </a:ext>
            </a:extLst>
          </p:cNvPr>
          <p:cNvSpPr/>
          <p:nvPr/>
        </p:nvSpPr>
        <p:spPr>
          <a:xfrm>
            <a:off x="678682" y="4323442"/>
            <a:ext cx="4191701" cy="821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just"/>
            <a:r>
              <a:rPr lang="da-DK" sz="1200" dirty="0">
                <a:solidFill>
                  <a:srgbClr val="006265"/>
                </a:solidFill>
                <a:latin typeface="+mj-lt"/>
              </a:rPr>
              <a:t>3. GUIDE FOR BRUG AF KODEKS</a:t>
            </a:r>
          </a:p>
          <a:p>
            <a:pPr algn="just"/>
            <a:r>
              <a:rPr lang="da-DK" sz="1200" dirty="0">
                <a:solidFill>
                  <a:schemeClr val="tx1"/>
                </a:solidFill>
                <a:latin typeface="+mj-lt"/>
              </a:rPr>
              <a:t>Brugeren får her forslag til, hvordan selskab kan vurdere eget arbejde med styring af aktiver og tage stilling, hvor kodeks følges, og hvor det ikke følges. </a:t>
            </a:r>
          </a:p>
        </p:txBody>
      </p:sp>
      <p:cxnSp>
        <p:nvCxnSpPr>
          <p:cNvPr id="35" name="Lige forbindelse 34">
            <a:extLst>
              <a:ext uri="{FF2B5EF4-FFF2-40B4-BE49-F238E27FC236}">
                <a16:creationId xmlns:a16="http://schemas.microsoft.com/office/drawing/2014/main" id="{F49BBECC-9931-46CA-B579-97E94E0D45F8}"/>
              </a:ext>
            </a:extLst>
          </p:cNvPr>
          <p:cNvCxnSpPr>
            <a:cxnSpLocks/>
          </p:cNvCxnSpPr>
          <p:nvPr/>
        </p:nvCxnSpPr>
        <p:spPr>
          <a:xfrm flipV="1">
            <a:off x="721995" y="5140968"/>
            <a:ext cx="4105074" cy="13"/>
          </a:xfrm>
          <a:prstGeom prst="line">
            <a:avLst/>
          </a:prstGeom>
        </p:spPr>
        <p:style>
          <a:lnRef idx="1">
            <a:schemeClr val="accent1"/>
          </a:lnRef>
          <a:fillRef idx="0">
            <a:schemeClr val="accent1"/>
          </a:fillRef>
          <a:effectRef idx="0">
            <a:schemeClr val="accent1"/>
          </a:effectRef>
          <a:fontRef idx="minor">
            <a:schemeClr val="tx1"/>
          </a:fontRef>
        </p:style>
      </p:cxnSp>
      <p:sp>
        <p:nvSpPr>
          <p:cNvPr id="3" name="Rektangel 2">
            <a:extLst>
              <a:ext uri="{FF2B5EF4-FFF2-40B4-BE49-F238E27FC236}">
                <a16:creationId xmlns:a16="http://schemas.microsoft.com/office/drawing/2014/main" id="{750FED38-DDA2-49B1-8FE1-AF19DFD2F4D4}"/>
              </a:ext>
            </a:extLst>
          </p:cNvPr>
          <p:cNvSpPr/>
          <p:nvPr/>
        </p:nvSpPr>
        <p:spPr>
          <a:xfrm>
            <a:off x="5123603" y="3860876"/>
            <a:ext cx="983279" cy="625642"/>
          </a:xfrm>
          <a:prstGeom prst="rect">
            <a:avLst/>
          </a:prstGeom>
          <a:solidFill>
            <a:schemeClr val="bg2">
              <a:alpha val="9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r"/>
            <a:r>
              <a:rPr lang="da-DK" sz="2000" i="1" dirty="0">
                <a:solidFill>
                  <a:srgbClr val="006265"/>
                </a:solidFill>
                <a:latin typeface="Verdana" panose="020B0604030504040204" pitchFamily="34" charset="0"/>
                <a:ea typeface="Verdana" panose="020B0604030504040204" pitchFamily="34" charset="0"/>
              </a:rPr>
              <a:t>≈</a:t>
            </a:r>
            <a:r>
              <a:rPr lang="da-DK" sz="2800" b="1" i="1" dirty="0">
                <a:solidFill>
                  <a:srgbClr val="006265"/>
                </a:solidFill>
                <a:latin typeface="+mj-lt"/>
              </a:rPr>
              <a:t>30</a:t>
            </a:r>
            <a:endParaRPr lang="da-DK" sz="2400" b="1" i="1" dirty="0">
              <a:solidFill>
                <a:srgbClr val="006265"/>
              </a:solidFill>
              <a:latin typeface="+mj-lt"/>
            </a:endParaRPr>
          </a:p>
        </p:txBody>
      </p:sp>
      <p:sp>
        <p:nvSpPr>
          <p:cNvPr id="25" name="Rektangel 24">
            <a:extLst>
              <a:ext uri="{FF2B5EF4-FFF2-40B4-BE49-F238E27FC236}">
                <a16:creationId xmlns:a16="http://schemas.microsoft.com/office/drawing/2014/main" id="{C1259080-0F1B-45ED-B4A6-2DB1F9A18632}"/>
              </a:ext>
            </a:extLst>
          </p:cNvPr>
          <p:cNvSpPr/>
          <p:nvPr/>
        </p:nvSpPr>
        <p:spPr>
          <a:xfrm>
            <a:off x="5123603" y="4493301"/>
            <a:ext cx="983279" cy="625642"/>
          </a:xfrm>
          <a:prstGeom prst="rect">
            <a:avLst/>
          </a:prstGeom>
          <a:solidFill>
            <a:schemeClr val="bg2">
              <a:alpha val="9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r"/>
            <a:r>
              <a:rPr lang="da-DK" sz="2000" i="1" dirty="0">
                <a:solidFill>
                  <a:srgbClr val="006265"/>
                </a:solidFill>
                <a:latin typeface="Verdana" panose="020B0604030504040204" pitchFamily="34" charset="0"/>
                <a:ea typeface="Verdana" panose="020B0604030504040204" pitchFamily="34" charset="0"/>
              </a:rPr>
              <a:t>≈</a:t>
            </a:r>
            <a:r>
              <a:rPr lang="da-DK" sz="2800" b="1" i="1" dirty="0">
                <a:solidFill>
                  <a:srgbClr val="006265"/>
                </a:solidFill>
                <a:latin typeface="+mj-lt"/>
              </a:rPr>
              <a:t>100</a:t>
            </a:r>
            <a:endParaRPr lang="da-DK" sz="2400" b="1" i="1" dirty="0">
              <a:solidFill>
                <a:srgbClr val="006265"/>
              </a:solidFill>
              <a:latin typeface="+mj-lt"/>
            </a:endParaRPr>
          </a:p>
        </p:txBody>
      </p:sp>
      <p:sp>
        <p:nvSpPr>
          <p:cNvPr id="27" name="Rektangel 26">
            <a:extLst>
              <a:ext uri="{FF2B5EF4-FFF2-40B4-BE49-F238E27FC236}">
                <a16:creationId xmlns:a16="http://schemas.microsoft.com/office/drawing/2014/main" id="{49E81C70-74E2-47C4-B67D-8F77C756A5FE}"/>
              </a:ext>
            </a:extLst>
          </p:cNvPr>
          <p:cNvSpPr/>
          <p:nvPr/>
        </p:nvSpPr>
        <p:spPr>
          <a:xfrm>
            <a:off x="5123603" y="3130652"/>
            <a:ext cx="983279" cy="625642"/>
          </a:xfrm>
          <a:prstGeom prst="rect">
            <a:avLst/>
          </a:prstGeom>
          <a:solidFill>
            <a:schemeClr val="bg2">
              <a:alpha val="9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r"/>
            <a:r>
              <a:rPr lang="da-DK" sz="2800" b="1" i="1" dirty="0">
                <a:solidFill>
                  <a:srgbClr val="006265"/>
                </a:solidFill>
                <a:latin typeface="+mj-lt"/>
              </a:rPr>
              <a:t>8</a:t>
            </a:r>
          </a:p>
        </p:txBody>
      </p:sp>
      <p:sp>
        <p:nvSpPr>
          <p:cNvPr id="29" name="Rektangel 28">
            <a:extLst>
              <a:ext uri="{FF2B5EF4-FFF2-40B4-BE49-F238E27FC236}">
                <a16:creationId xmlns:a16="http://schemas.microsoft.com/office/drawing/2014/main" id="{3A520B63-9191-4BC6-A148-FB66204A190F}"/>
              </a:ext>
            </a:extLst>
          </p:cNvPr>
          <p:cNvSpPr/>
          <p:nvPr/>
        </p:nvSpPr>
        <p:spPr>
          <a:xfrm>
            <a:off x="5123603" y="2438377"/>
            <a:ext cx="983279" cy="625642"/>
          </a:xfrm>
          <a:prstGeom prst="rect">
            <a:avLst/>
          </a:prstGeom>
          <a:solidFill>
            <a:schemeClr val="bg2">
              <a:alpha val="9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r"/>
            <a:r>
              <a:rPr lang="da-DK" sz="2800" b="1" i="1" dirty="0">
                <a:solidFill>
                  <a:srgbClr val="006265"/>
                </a:solidFill>
                <a:latin typeface="+mj-lt"/>
              </a:rPr>
              <a:t>3</a:t>
            </a:r>
          </a:p>
        </p:txBody>
      </p:sp>
      <p:sp>
        <p:nvSpPr>
          <p:cNvPr id="39" name="Rektangel 38">
            <a:extLst>
              <a:ext uri="{FF2B5EF4-FFF2-40B4-BE49-F238E27FC236}">
                <a16:creationId xmlns:a16="http://schemas.microsoft.com/office/drawing/2014/main" id="{501F84D9-3B0A-452A-BA3F-35B179A65169}"/>
              </a:ext>
            </a:extLst>
          </p:cNvPr>
          <p:cNvSpPr/>
          <p:nvPr/>
        </p:nvSpPr>
        <p:spPr>
          <a:xfrm>
            <a:off x="2370742" y="5886782"/>
            <a:ext cx="1930067" cy="384467"/>
          </a:xfrm>
          <a:prstGeom prst="rect">
            <a:avLst/>
          </a:prstGeom>
          <a:solidFill>
            <a:schemeClr val="bg2">
              <a:alpha val="9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t" anchorCtr="0" forceAA="0" compatLnSpc="1">
            <a:prstTxWarp prst="textNoShape">
              <a:avLst/>
            </a:prstTxWarp>
            <a:noAutofit/>
          </a:bodyPr>
          <a:lstStyle/>
          <a:p>
            <a:r>
              <a:rPr lang="da-DK" sz="1200" b="1" dirty="0">
                <a:solidFill>
                  <a:schemeClr val="tx1"/>
                </a:solidFill>
                <a:latin typeface="+mj-lt"/>
              </a:rPr>
              <a:t>Peter Hartwig</a:t>
            </a:r>
          </a:p>
          <a:p>
            <a:r>
              <a:rPr lang="da-DK" sz="1000" dirty="0">
                <a:solidFill>
                  <a:srgbClr val="006265"/>
                </a:solidFill>
                <a:latin typeface="+mj-lt"/>
              </a:rPr>
              <a:t>T</a:t>
            </a:r>
            <a:r>
              <a:rPr lang="da-DK" sz="1000" dirty="0">
                <a:solidFill>
                  <a:schemeClr val="tx1"/>
                </a:solidFill>
                <a:latin typeface="+mj-lt"/>
              </a:rPr>
              <a:t> 21 96 21 44</a:t>
            </a:r>
          </a:p>
          <a:p>
            <a:r>
              <a:rPr lang="da-DK" sz="1000" dirty="0">
                <a:solidFill>
                  <a:srgbClr val="006265"/>
                </a:solidFill>
                <a:latin typeface="+mj-lt"/>
              </a:rPr>
              <a:t>E</a:t>
            </a:r>
            <a:r>
              <a:rPr lang="da-DK" sz="1000" dirty="0">
                <a:solidFill>
                  <a:schemeClr val="tx1"/>
                </a:solidFill>
                <a:latin typeface="+mj-lt"/>
              </a:rPr>
              <a:t> phartwig@kouno.dk</a:t>
            </a:r>
          </a:p>
          <a:p>
            <a:endParaRPr lang="da-DK" sz="1200" dirty="0">
              <a:solidFill>
                <a:schemeClr val="tx1"/>
              </a:solidFill>
              <a:latin typeface="+mj-lt"/>
            </a:endParaRPr>
          </a:p>
        </p:txBody>
      </p:sp>
      <p:sp>
        <p:nvSpPr>
          <p:cNvPr id="40" name="Rektangel 39">
            <a:extLst>
              <a:ext uri="{FF2B5EF4-FFF2-40B4-BE49-F238E27FC236}">
                <a16:creationId xmlns:a16="http://schemas.microsoft.com/office/drawing/2014/main" id="{9B134E8B-5908-4BA5-A7AF-21E676E51D77}"/>
              </a:ext>
            </a:extLst>
          </p:cNvPr>
          <p:cNvSpPr/>
          <p:nvPr/>
        </p:nvSpPr>
        <p:spPr>
          <a:xfrm>
            <a:off x="6174404" y="5886782"/>
            <a:ext cx="1930067" cy="388893"/>
          </a:xfrm>
          <a:prstGeom prst="rect">
            <a:avLst/>
          </a:prstGeom>
          <a:solidFill>
            <a:schemeClr val="bg2">
              <a:alpha val="9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t" anchorCtr="0" forceAA="0" compatLnSpc="1">
            <a:prstTxWarp prst="textNoShape">
              <a:avLst/>
            </a:prstTxWarp>
            <a:noAutofit/>
          </a:bodyPr>
          <a:lstStyle/>
          <a:p>
            <a:r>
              <a:rPr lang="da-DK" sz="1200" b="1" dirty="0">
                <a:solidFill>
                  <a:schemeClr val="tx1"/>
                </a:solidFill>
                <a:latin typeface="+mj-lt"/>
              </a:rPr>
              <a:t>Peter Skovsgaard</a:t>
            </a:r>
          </a:p>
          <a:p>
            <a:r>
              <a:rPr lang="da-DK" sz="1000" dirty="0">
                <a:solidFill>
                  <a:srgbClr val="006265"/>
                </a:solidFill>
                <a:latin typeface="+mj-lt"/>
              </a:rPr>
              <a:t>T</a:t>
            </a:r>
            <a:r>
              <a:rPr lang="da-DK" sz="1000" dirty="0">
                <a:solidFill>
                  <a:schemeClr val="tx1"/>
                </a:solidFill>
                <a:latin typeface="+mj-lt"/>
              </a:rPr>
              <a:t> 28 18 27 84 </a:t>
            </a:r>
          </a:p>
          <a:p>
            <a:r>
              <a:rPr lang="da-DK" sz="1000" dirty="0">
                <a:solidFill>
                  <a:srgbClr val="006265"/>
                </a:solidFill>
                <a:latin typeface="+mj-lt"/>
              </a:rPr>
              <a:t>E</a:t>
            </a:r>
            <a:r>
              <a:rPr lang="da-DK" sz="1000" dirty="0">
                <a:solidFill>
                  <a:schemeClr val="tx1"/>
                </a:solidFill>
                <a:latin typeface="+mj-lt"/>
              </a:rPr>
              <a:t> psk@danskfjernvarme.dk</a:t>
            </a:r>
          </a:p>
          <a:p>
            <a:endParaRPr lang="da-DK" sz="1200" dirty="0">
              <a:solidFill>
                <a:schemeClr val="tx1"/>
              </a:solidFill>
              <a:latin typeface="+mj-lt"/>
            </a:endParaRPr>
          </a:p>
          <a:p>
            <a:endParaRPr lang="da-DK" sz="1200" dirty="0">
              <a:solidFill>
                <a:schemeClr val="tx1"/>
              </a:solidFill>
              <a:latin typeface="+mj-lt"/>
            </a:endParaRPr>
          </a:p>
        </p:txBody>
      </p:sp>
      <p:sp>
        <p:nvSpPr>
          <p:cNvPr id="43" name="Rektangel 42">
            <a:extLst>
              <a:ext uri="{FF2B5EF4-FFF2-40B4-BE49-F238E27FC236}">
                <a16:creationId xmlns:a16="http://schemas.microsoft.com/office/drawing/2014/main" id="{D159D599-E5F9-4C8B-98F2-3E929A9C2A98}"/>
              </a:ext>
            </a:extLst>
          </p:cNvPr>
          <p:cNvSpPr/>
          <p:nvPr/>
        </p:nvSpPr>
        <p:spPr>
          <a:xfrm>
            <a:off x="4253323" y="5886782"/>
            <a:ext cx="1930067" cy="384467"/>
          </a:xfrm>
          <a:prstGeom prst="rect">
            <a:avLst/>
          </a:prstGeom>
          <a:solidFill>
            <a:schemeClr val="bg2">
              <a:alpha val="9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t" anchorCtr="0" forceAA="0" compatLnSpc="1">
            <a:prstTxWarp prst="textNoShape">
              <a:avLst/>
            </a:prstTxWarp>
            <a:noAutofit/>
          </a:bodyPr>
          <a:lstStyle/>
          <a:p>
            <a:r>
              <a:rPr lang="da-DK" sz="1200" b="1" dirty="0">
                <a:solidFill>
                  <a:schemeClr val="tx1"/>
                </a:solidFill>
                <a:latin typeface="+mj-lt"/>
              </a:rPr>
              <a:t>Niels </a:t>
            </a:r>
            <a:r>
              <a:rPr lang="da-DK" sz="1200" b="1" dirty="0" smtClean="0">
                <a:solidFill>
                  <a:schemeClr val="tx1"/>
                </a:solidFill>
                <a:latin typeface="+mj-lt"/>
              </a:rPr>
              <a:t>V. Bjerregaard</a:t>
            </a:r>
            <a:endParaRPr lang="da-DK" sz="1200" b="1" dirty="0">
              <a:solidFill>
                <a:schemeClr val="tx1"/>
              </a:solidFill>
              <a:latin typeface="+mj-lt"/>
            </a:endParaRPr>
          </a:p>
          <a:p>
            <a:r>
              <a:rPr lang="da-DK" sz="1000" dirty="0">
                <a:solidFill>
                  <a:srgbClr val="006265"/>
                </a:solidFill>
                <a:latin typeface="+mj-lt"/>
              </a:rPr>
              <a:t>T </a:t>
            </a:r>
            <a:r>
              <a:rPr lang="da-DK" sz="1000" dirty="0">
                <a:solidFill>
                  <a:schemeClr val="tx1"/>
                </a:solidFill>
                <a:latin typeface="+mj-lt"/>
              </a:rPr>
              <a:t>87 93 35 04</a:t>
            </a:r>
          </a:p>
          <a:p>
            <a:r>
              <a:rPr lang="da-DK" sz="1000" dirty="0">
                <a:solidFill>
                  <a:srgbClr val="006265"/>
                </a:solidFill>
                <a:latin typeface="+mj-lt"/>
              </a:rPr>
              <a:t>E</a:t>
            </a:r>
            <a:r>
              <a:rPr lang="da-DK" sz="1000" dirty="0">
                <a:solidFill>
                  <a:schemeClr val="tx1"/>
                </a:solidFill>
                <a:latin typeface="+mj-lt"/>
              </a:rPr>
              <a:t> nvb@danva.dk</a:t>
            </a:r>
          </a:p>
          <a:p>
            <a:endParaRPr lang="da-DK" sz="1200" dirty="0">
              <a:solidFill>
                <a:schemeClr val="tx1"/>
              </a:solidFill>
              <a:latin typeface="+mj-lt"/>
            </a:endParaRPr>
          </a:p>
        </p:txBody>
      </p:sp>
      <p:pic>
        <p:nvPicPr>
          <p:cNvPr id="41" name="Billede 40">
            <a:extLst>
              <a:ext uri="{FF2B5EF4-FFF2-40B4-BE49-F238E27FC236}">
                <a16:creationId xmlns:a16="http://schemas.microsoft.com/office/drawing/2014/main" id="{CBE80A76-50CD-4D3B-95B7-F9C360009F37}"/>
              </a:ext>
            </a:extLst>
          </p:cNvPr>
          <p:cNvPicPr>
            <a:picLocks noChangeAspect="1"/>
          </p:cNvPicPr>
          <p:nvPr/>
        </p:nvPicPr>
        <p:blipFill>
          <a:blip r:embed="rId2"/>
          <a:stretch>
            <a:fillRect/>
          </a:stretch>
        </p:blipFill>
        <p:spPr>
          <a:xfrm>
            <a:off x="4008296" y="5807780"/>
            <a:ext cx="241870" cy="220275"/>
          </a:xfrm>
          <a:prstGeom prst="rect">
            <a:avLst/>
          </a:prstGeom>
        </p:spPr>
      </p:pic>
      <p:pic>
        <p:nvPicPr>
          <p:cNvPr id="44" name="Billede 43">
            <a:extLst>
              <a:ext uri="{FF2B5EF4-FFF2-40B4-BE49-F238E27FC236}">
                <a16:creationId xmlns:a16="http://schemas.microsoft.com/office/drawing/2014/main" id="{5721520D-949F-4700-B5D0-466A61F11CAD}"/>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152391" y="5845353"/>
            <a:ext cx="359701" cy="82858"/>
          </a:xfrm>
          <a:prstGeom prst="rect">
            <a:avLst/>
          </a:prstGeom>
        </p:spPr>
      </p:pic>
      <p:pic>
        <p:nvPicPr>
          <p:cNvPr id="42" name="Billede 41">
            <a:extLst>
              <a:ext uri="{FF2B5EF4-FFF2-40B4-BE49-F238E27FC236}">
                <a16:creationId xmlns:a16="http://schemas.microsoft.com/office/drawing/2014/main" id="{1875E5AC-D766-4303-B531-EB629405E9ED}"/>
              </a:ext>
            </a:extLst>
          </p:cNvPr>
          <p:cNvPicPr>
            <a:picLocks noChangeAspect="1"/>
          </p:cNvPicPr>
          <p:nvPr/>
        </p:nvPicPr>
        <p:blipFill>
          <a:blip r:embed="rId4"/>
          <a:stretch>
            <a:fillRect/>
          </a:stretch>
        </p:blipFill>
        <p:spPr>
          <a:xfrm>
            <a:off x="5965195" y="5830060"/>
            <a:ext cx="209209" cy="222284"/>
          </a:xfrm>
          <a:prstGeom prst="rect">
            <a:avLst/>
          </a:prstGeom>
        </p:spPr>
      </p:pic>
      <p:sp>
        <p:nvSpPr>
          <p:cNvPr id="45" name="Pladsholder til indhold 2">
            <a:extLst>
              <a:ext uri="{FF2B5EF4-FFF2-40B4-BE49-F238E27FC236}">
                <a16:creationId xmlns:a16="http://schemas.microsoft.com/office/drawing/2014/main" id="{59D0F308-0846-43E8-955D-12AC33E220B6}"/>
              </a:ext>
            </a:extLst>
          </p:cNvPr>
          <p:cNvSpPr txBox="1">
            <a:spLocks/>
          </p:cNvSpPr>
          <p:nvPr/>
        </p:nvSpPr>
        <p:spPr>
          <a:xfrm>
            <a:off x="659059" y="1527845"/>
            <a:ext cx="8543924" cy="394427"/>
          </a:xfrm>
          <a:prstGeom prst="rect">
            <a:avLst/>
          </a:prstGeom>
          <a:noFill/>
          <a:ln>
            <a:noFill/>
          </a:ln>
          <a:effectLst/>
        </p:spPr>
        <p:txBody>
          <a:bodyPr vert="horz" lIns="36000" tIns="45720" rIns="36000" bIns="45720" rtlCol="0">
            <a:noAutofit/>
          </a:bodyPr>
          <a:lstStyle>
            <a:lvl1pPr marL="182563" indent="-182563" algn="just" defTabSz="914400" rtl="0" eaLnBrk="1" latinLnBrk="0" hangingPunct="1">
              <a:lnSpc>
                <a:spcPct val="90000"/>
              </a:lnSpc>
              <a:spcBef>
                <a:spcPts val="1000"/>
              </a:spcBef>
              <a:buClr>
                <a:srgbClr val="006265"/>
              </a:buClr>
              <a:buFont typeface="Wingdings" panose="05000000000000000000" pitchFamily="2" charset="2"/>
              <a:buChar char="§"/>
              <a:defRPr sz="2400" kern="1200">
                <a:solidFill>
                  <a:schemeClr val="tx1"/>
                </a:solidFill>
                <a:latin typeface="+mj-lt"/>
                <a:ea typeface="+mj-ea"/>
                <a:cs typeface="+mj-cs"/>
              </a:defRPr>
            </a:lvl1pPr>
            <a:lvl2pPr marL="539750" indent="-184150" algn="just" defTabSz="914400" rtl="0" eaLnBrk="1" latinLnBrk="0" hangingPunct="1">
              <a:lnSpc>
                <a:spcPct val="90000"/>
              </a:lnSpc>
              <a:spcBef>
                <a:spcPts val="600"/>
              </a:spcBef>
              <a:buClr>
                <a:srgbClr val="006265"/>
              </a:buClr>
              <a:buFont typeface="Wingdings" panose="05000000000000000000" pitchFamily="2" charset="2"/>
              <a:buChar char="§"/>
              <a:defRPr sz="1800" kern="1200">
                <a:solidFill>
                  <a:schemeClr val="tx1"/>
                </a:solidFill>
                <a:latin typeface="+mj-lt"/>
                <a:ea typeface="+mj-ea"/>
                <a:cs typeface="+mj-cs"/>
              </a:defRPr>
            </a:lvl2pPr>
            <a:lvl3pPr marL="895350" indent="-173038" algn="just" defTabSz="914400" rtl="0" eaLnBrk="1" latinLnBrk="0" hangingPunct="1">
              <a:lnSpc>
                <a:spcPct val="90000"/>
              </a:lnSpc>
              <a:spcBef>
                <a:spcPts val="600"/>
              </a:spcBef>
              <a:buClr>
                <a:srgbClr val="006265"/>
              </a:buClr>
              <a:buFont typeface="Wingdings" panose="05000000000000000000" pitchFamily="2" charset="2"/>
              <a:buChar char="§"/>
              <a:defRPr sz="1600" kern="1200">
                <a:solidFill>
                  <a:schemeClr val="tx1"/>
                </a:solidFill>
                <a:latin typeface="+mj-lt"/>
                <a:ea typeface="+mj-ea"/>
                <a:cs typeface="+mj-cs"/>
              </a:defRPr>
            </a:lvl3pPr>
            <a:lvl4pPr marL="1250950" indent="-173038" algn="just" defTabSz="914400" rtl="0" eaLnBrk="1" latinLnBrk="0" hangingPunct="1">
              <a:lnSpc>
                <a:spcPct val="90000"/>
              </a:lnSpc>
              <a:spcBef>
                <a:spcPts val="300"/>
              </a:spcBef>
              <a:buClr>
                <a:srgbClr val="006265"/>
              </a:buClr>
              <a:buFont typeface="Wingdings" panose="05000000000000000000" pitchFamily="2" charset="2"/>
              <a:buChar char="§"/>
              <a:defRPr sz="1600" kern="1200">
                <a:solidFill>
                  <a:schemeClr val="tx1"/>
                </a:solidFill>
                <a:latin typeface="+mj-lt"/>
                <a:ea typeface="+mj-ea"/>
                <a:cs typeface="+mj-cs"/>
              </a:defRPr>
            </a:lvl4pPr>
            <a:lvl5pPr marL="1612900" indent="-177800" algn="just" defTabSz="914400" rtl="0" eaLnBrk="1" latinLnBrk="0" hangingPunct="1">
              <a:lnSpc>
                <a:spcPct val="90000"/>
              </a:lnSpc>
              <a:spcBef>
                <a:spcPts val="300"/>
              </a:spcBef>
              <a:buClr>
                <a:srgbClr val="006265"/>
              </a:buClr>
              <a:buFont typeface="Wingdings" panose="05000000000000000000" pitchFamily="2" charset="2"/>
              <a:buChar char="§"/>
              <a:defRPr sz="1600" kern="1200">
                <a:solidFill>
                  <a:schemeClr val="tx1"/>
                </a:solidFill>
                <a:latin typeface="+mj-lt"/>
                <a:ea typeface="+mj-ea"/>
                <a:cs typeface="+mj-cs"/>
              </a:defRPr>
            </a:lvl5pPr>
            <a:lvl6pPr marL="2286000" indent="0" algn="just" defTabSz="914400" rtl="0" eaLnBrk="1" latinLnBrk="0" hangingPunct="1">
              <a:lnSpc>
                <a:spcPct val="90000"/>
              </a:lnSpc>
              <a:spcBef>
                <a:spcPts val="500"/>
              </a:spcBef>
              <a:buFont typeface="Arial" panose="020B0604020202020204" pitchFamily="34" charset="0"/>
              <a:buNone/>
              <a:defRPr sz="1800" kern="1200">
                <a:solidFill>
                  <a:schemeClr val="tx1"/>
                </a:solidFill>
                <a:latin typeface="+mj-lt"/>
                <a:ea typeface="+mj-ea"/>
                <a:cs typeface="+mj-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9pPr>
          </a:lstStyle>
          <a:p>
            <a:pPr marL="0" indent="0">
              <a:buFont typeface="Wingdings" panose="05000000000000000000" pitchFamily="2" charset="2"/>
              <a:buNone/>
            </a:pPr>
            <a:r>
              <a:rPr lang="da-DK" sz="1600" b="1" dirty="0"/>
              <a:t>KODEKS FOR STYRING AF AKTIVER </a:t>
            </a:r>
          </a:p>
          <a:p>
            <a:pPr marL="0" indent="0">
              <a:spcBef>
                <a:spcPts val="0"/>
              </a:spcBef>
              <a:buFont typeface="Wingdings" panose="05000000000000000000" pitchFamily="2" charset="2"/>
              <a:buNone/>
            </a:pPr>
            <a:r>
              <a:rPr lang="da-DK" sz="1200" i="1" dirty="0">
                <a:solidFill>
                  <a:srgbClr val="006265"/>
                </a:solidFill>
              </a:rPr>
              <a:t>PÅ FORKANT MED KRAV TIL FORSYNINGSSELSKABER OG -VÆRKER</a:t>
            </a:r>
            <a:endParaRPr lang="da-DK" sz="1200" i="1" dirty="0"/>
          </a:p>
        </p:txBody>
      </p:sp>
      <p:pic>
        <p:nvPicPr>
          <p:cNvPr id="47" name="Billede 46">
            <a:extLst>
              <a:ext uri="{FF2B5EF4-FFF2-40B4-BE49-F238E27FC236}">
                <a16:creationId xmlns:a16="http://schemas.microsoft.com/office/drawing/2014/main" id="{21ABB2B4-C772-42A3-BEA6-27F31C7411EC}"/>
              </a:ext>
            </a:extLst>
          </p:cNvPr>
          <p:cNvPicPr>
            <a:picLocks noChangeAspect="1"/>
          </p:cNvPicPr>
          <p:nvPr/>
        </p:nvPicPr>
        <p:blipFill>
          <a:blip r:embed="rId5"/>
          <a:stretch>
            <a:fillRect/>
          </a:stretch>
        </p:blipFill>
        <p:spPr>
          <a:xfrm>
            <a:off x="707555" y="395793"/>
            <a:ext cx="1862577" cy="470616"/>
          </a:xfrm>
          <a:prstGeom prst="rect">
            <a:avLst/>
          </a:prstGeom>
        </p:spPr>
      </p:pic>
      <p:pic>
        <p:nvPicPr>
          <p:cNvPr id="48" name="Billede 47">
            <a:extLst>
              <a:ext uri="{FF2B5EF4-FFF2-40B4-BE49-F238E27FC236}">
                <a16:creationId xmlns:a16="http://schemas.microsoft.com/office/drawing/2014/main" id="{7CDCF158-5A86-4DF9-B7B0-0C46F6CF1E6D}"/>
              </a:ext>
            </a:extLst>
          </p:cNvPr>
          <p:cNvPicPr>
            <a:picLocks noChangeAspect="1"/>
          </p:cNvPicPr>
          <p:nvPr/>
        </p:nvPicPr>
        <p:blipFill>
          <a:blip r:embed="rId6"/>
          <a:stretch>
            <a:fillRect/>
          </a:stretch>
        </p:blipFill>
        <p:spPr>
          <a:xfrm>
            <a:off x="7348990" y="381713"/>
            <a:ext cx="1718008" cy="498776"/>
          </a:xfrm>
          <a:prstGeom prst="rect">
            <a:avLst/>
          </a:prstGeom>
        </p:spPr>
      </p:pic>
      <p:sp>
        <p:nvSpPr>
          <p:cNvPr id="14" name="Pladsholder til indhold 2">
            <a:extLst>
              <a:ext uri="{FF2B5EF4-FFF2-40B4-BE49-F238E27FC236}">
                <a16:creationId xmlns:a16="http://schemas.microsoft.com/office/drawing/2014/main" id="{52D763F5-FF65-41F0-AC30-DC3BD62DDA12}"/>
              </a:ext>
            </a:extLst>
          </p:cNvPr>
          <p:cNvSpPr txBox="1">
            <a:spLocks/>
          </p:cNvSpPr>
          <p:nvPr/>
        </p:nvSpPr>
        <p:spPr>
          <a:xfrm>
            <a:off x="5253139" y="1991706"/>
            <a:ext cx="4191701" cy="3191346"/>
          </a:xfrm>
          <a:prstGeom prst="rect">
            <a:avLst/>
          </a:prstGeom>
          <a:noFill/>
          <a:ln>
            <a:solidFill>
              <a:schemeClr val="accent1"/>
            </a:solidFill>
          </a:ln>
          <a:effectLst/>
        </p:spPr>
        <p:txBody>
          <a:bodyPr vert="horz" lIns="36000" tIns="45720" rIns="36000" bIns="45720" rtlCol="0">
            <a:noAutofit/>
          </a:bodyPr>
          <a:lstStyle>
            <a:lvl1pPr marL="182563" indent="-182563" algn="just" defTabSz="914400" rtl="0" eaLnBrk="1" latinLnBrk="0" hangingPunct="1">
              <a:lnSpc>
                <a:spcPct val="90000"/>
              </a:lnSpc>
              <a:spcBef>
                <a:spcPts val="1000"/>
              </a:spcBef>
              <a:buClr>
                <a:srgbClr val="006265"/>
              </a:buClr>
              <a:buFont typeface="Wingdings" panose="05000000000000000000" pitchFamily="2" charset="2"/>
              <a:buChar char="§"/>
              <a:defRPr sz="2400" kern="1200">
                <a:solidFill>
                  <a:schemeClr val="tx1"/>
                </a:solidFill>
                <a:latin typeface="+mj-lt"/>
                <a:ea typeface="+mj-ea"/>
                <a:cs typeface="+mj-cs"/>
              </a:defRPr>
            </a:lvl1pPr>
            <a:lvl2pPr marL="539750" indent="-184150" algn="just" defTabSz="914400" rtl="0" eaLnBrk="1" latinLnBrk="0" hangingPunct="1">
              <a:lnSpc>
                <a:spcPct val="90000"/>
              </a:lnSpc>
              <a:spcBef>
                <a:spcPts val="600"/>
              </a:spcBef>
              <a:buClr>
                <a:srgbClr val="006265"/>
              </a:buClr>
              <a:buFont typeface="Wingdings" panose="05000000000000000000" pitchFamily="2" charset="2"/>
              <a:buChar char="§"/>
              <a:defRPr sz="1800" kern="1200">
                <a:solidFill>
                  <a:schemeClr val="tx1"/>
                </a:solidFill>
                <a:latin typeface="+mj-lt"/>
                <a:ea typeface="+mj-ea"/>
                <a:cs typeface="+mj-cs"/>
              </a:defRPr>
            </a:lvl2pPr>
            <a:lvl3pPr marL="895350" indent="-173038" algn="just" defTabSz="914400" rtl="0" eaLnBrk="1" latinLnBrk="0" hangingPunct="1">
              <a:lnSpc>
                <a:spcPct val="90000"/>
              </a:lnSpc>
              <a:spcBef>
                <a:spcPts val="600"/>
              </a:spcBef>
              <a:buClr>
                <a:srgbClr val="006265"/>
              </a:buClr>
              <a:buFont typeface="Wingdings" panose="05000000000000000000" pitchFamily="2" charset="2"/>
              <a:buChar char="§"/>
              <a:defRPr sz="1600" kern="1200">
                <a:solidFill>
                  <a:schemeClr val="tx1"/>
                </a:solidFill>
                <a:latin typeface="+mj-lt"/>
                <a:ea typeface="+mj-ea"/>
                <a:cs typeface="+mj-cs"/>
              </a:defRPr>
            </a:lvl3pPr>
            <a:lvl4pPr marL="1250950" indent="-173038" algn="just" defTabSz="914400" rtl="0" eaLnBrk="1" latinLnBrk="0" hangingPunct="1">
              <a:lnSpc>
                <a:spcPct val="90000"/>
              </a:lnSpc>
              <a:spcBef>
                <a:spcPts val="300"/>
              </a:spcBef>
              <a:buClr>
                <a:srgbClr val="006265"/>
              </a:buClr>
              <a:buFont typeface="Wingdings" panose="05000000000000000000" pitchFamily="2" charset="2"/>
              <a:buChar char="§"/>
              <a:defRPr sz="1600" kern="1200">
                <a:solidFill>
                  <a:schemeClr val="tx1"/>
                </a:solidFill>
                <a:latin typeface="+mj-lt"/>
                <a:ea typeface="+mj-ea"/>
                <a:cs typeface="+mj-cs"/>
              </a:defRPr>
            </a:lvl4pPr>
            <a:lvl5pPr marL="1612900" indent="-177800" algn="just" defTabSz="914400" rtl="0" eaLnBrk="1" latinLnBrk="0" hangingPunct="1">
              <a:lnSpc>
                <a:spcPct val="90000"/>
              </a:lnSpc>
              <a:spcBef>
                <a:spcPts val="300"/>
              </a:spcBef>
              <a:buClr>
                <a:srgbClr val="006265"/>
              </a:buClr>
              <a:buFont typeface="Wingdings" panose="05000000000000000000" pitchFamily="2" charset="2"/>
              <a:buChar char="§"/>
              <a:defRPr sz="1600" kern="1200">
                <a:solidFill>
                  <a:schemeClr val="tx1"/>
                </a:solidFill>
                <a:latin typeface="+mj-lt"/>
                <a:ea typeface="+mj-ea"/>
                <a:cs typeface="+mj-cs"/>
              </a:defRPr>
            </a:lvl5pPr>
            <a:lvl6pPr marL="2286000" indent="0" algn="just" defTabSz="914400" rtl="0" eaLnBrk="1" latinLnBrk="0" hangingPunct="1">
              <a:lnSpc>
                <a:spcPct val="90000"/>
              </a:lnSpc>
              <a:spcBef>
                <a:spcPts val="500"/>
              </a:spcBef>
              <a:buFont typeface="Arial" panose="020B0604020202020204" pitchFamily="34" charset="0"/>
              <a:buNone/>
              <a:defRPr sz="1800" kern="1200">
                <a:solidFill>
                  <a:schemeClr val="tx1"/>
                </a:solidFill>
                <a:latin typeface="+mj-lt"/>
                <a:ea typeface="+mj-ea"/>
                <a:cs typeface="+mj-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j-ea"/>
                <a:cs typeface="+mj-cs"/>
              </a:defRPr>
            </a:lvl9pPr>
          </a:lstStyle>
          <a:p>
            <a:pPr marL="0" indent="0">
              <a:buFont typeface="Wingdings" panose="05000000000000000000" pitchFamily="2" charset="2"/>
              <a:buNone/>
            </a:pPr>
            <a:r>
              <a:rPr lang="da-DK" sz="1200" b="1" dirty="0" smtClean="0"/>
              <a:t>FORVENTET INVOLVERING </a:t>
            </a:r>
            <a:r>
              <a:rPr lang="da-DK" sz="1200" b="1" dirty="0"/>
              <a:t>GENNEM PROJEKTET</a:t>
            </a:r>
          </a:p>
        </p:txBody>
      </p:sp>
    </p:spTree>
    <p:extLst>
      <p:ext uri="{BB962C8B-B14F-4D97-AF65-F5344CB8AC3E}">
        <p14:creationId xmlns:p14="http://schemas.microsoft.com/office/powerpoint/2010/main" val="2492126981"/>
      </p:ext>
    </p:extLst>
  </p:cSld>
  <p:clrMapOvr>
    <a:masterClrMapping/>
  </p:clrMapOvr>
</p:sld>
</file>

<file path=ppt/theme/theme1.xml><?xml version="1.0" encoding="utf-8"?>
<a:theme xmlns:a="http://schemas.openxmlformats.org/drawingml/2006/main" name="Office-tema">
  <a:themeElements>
    <a:clrScheme name="Kouno">
      <a:dk1>
        <a:srgbClr val="000000"/>
      </a:dk1>
      <a:lt1>
        <a:srgbClr val="797979"/>
      </a:lt1>
      <a:dk2>
        <a:srgbClr val="FFFFFF"/>
      </a:dk2>
      <a:lt2>
        <a:srgbClr val="FFFFFF"/>
      </a:lt2>
      <a:accent1>
        <a:srgbClr val="006265"/>
      </a:accent1>
      <a:accent2>
        <a:srgbClr val="007363"/>
      </a:accent2>
      <a:accent3>
        <a:srgbClr val="394A58"/>
      </a:accent3>
      <a:accent4>
        <a:srgbClr val="635245"/>
      </a:accent4>
      <a:accent5>
        <a:srgbClr val="FF9933"/>
      </a:accent5>
      <a:accent6>
        <a:srgbClr val="738639"/>
      </a:accent6>
      <a:hlink>
        <a:srgbClr val="006265"/>
      </a:hlink>
      <a:folHlink>
        <a:srgbClr val="394A58"/>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alpha val="98000"/>
          </a:schemeClr>
        </a:solidFill>
        <a:ln>
          <a:solidFill>
            <a:srgbClr val="006265"/>
          </a:solidFill>
        </a:ln>
      </a:spPr>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defPPr algn="ctr">
          <a:defRPr sz="1800" dirty="0" err="1" smtClean="0">
            <a:solidFill>
              <a:schemeClr val="tx1"/>
            </a:solidFill>
            <a:latin typeface="+mj-lt"/>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æsentation4" id="{99529674-EE2E-42BA-9590-627397763738}" vid="{C8CA0328-88EF-4935-8EF0-B867B63040AD}"/>
    </a:ext>
  </a:extLst>
</a:theme>
</file>

<file path=ppt/theme/theme2.xml><?xml version="1.0" encoding="utf-8"?>
<a:theme xmlns:a="http://schemas.openxmlformats.org/drawingml/2006/main" name="Kouno - Tekstbokse">
  <a:themeElements>
    <a:clrScheme name="Kouno">
      <a:dk1>
        <a:srgbClr val="000000"/>
      </a:dk1>
      <a:lt1>
        <a:srgbClr val="F2F2F2"/>
      </a:lt1>
      <a:dk2>
        <a:srgbClr val="7F7F7F"/>
      </a:dk2>
      <a:lt2>
        <a:srgbClr val="F2F2F2"/>
      </a:lt2>
      <a:accent1>
        <a:srgbClr val="006265"/>
      </a:accent1>
      <a:accent2>
        <a:srgbClr val="007363"/>
      </a:accent2>
      <a:accent3>
        <a:srgbClr val="394A58"/>
      </a:accent3>
      <a:accent4>
        <a:srgbClr val="635245"/>
      </a:accent4>
      <a:accent5>
        <a:srgbClr val="FF9933"/>
      </a:accent5>
      <a:accent6>
        <a:srgbClr val="738639"/>
      </a:accent6>
      <a:hlink>
        <a:srgbClr val="006265"/>
      </a:hlink>
      <a:folHlink>
        <a:srgbClr val="394A58"/>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spPr>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defPPr algn="ctr">
          <a:defRPr sz="1800" dirty="0" err="1" smtClean="0">
            <a:solidFill>
              <a:schemeClr val="tx1"/>
            </a:solidFill>
            <a:latin typeface="+mj-lt"/>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æsentation4" id="{99529674-EE2E-42BA-9590-627397763738}" vid="{27A982C0-F2D8-4E42-B6D0-99DD2BA50AE1}"/>
    </a:ext>
  </a:extLst>
</a:theme>
</file>

<file path=ppt/theme/theme3.xml><?xml version="1.0" encoding="utf-8"?>
<a:theme xmlns:a="http://schemas.openxmlformats.org/drawingml/2006/main" name="Kouno - Indhold">
  <a:themeElements>
    <a:clrScheme name="Kouno">
      <a:dk1>
        <a:srgbClr val="000000"/>
      </a:dk1>
      <a:lt1>
        <a:srgbClr val="F2F2F2"/>
      </a:lt1>
      <a:dk2>
        <a:srgbClr val="7F7F7F"/>
      </a:dk2>
      <a:lt2>
        <a:srgbClr val="F2F2F2"/>
      </a:lt2>
      <a:accent1>
        <a:srgbClr val="006265"/>
      </a:accent1>
      <a:accent2>
        <a:srgbClr val="007363"/>
      </a:accent2>
      <a:accent3>
        <a:srgbClr val="394A58"/>
      </a:accent3>
      <a:accent4>
        <a:srgbClr val="635245"/>
      </a:accent4>
      <a:accent5>
        <a:srgbClr val="FF9933"/>
      </a:accent5>
      <a:accent6>
        <a:srgbClr val="738639"/>
      </a:accent6>
      <a:hlink>
        <a:srgbClr val="006265"/>
      </a:hlink>
      <a:folHlink>
        <a:srgbClr val="394A58"/>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rgbClr val="006265"/>
          </a:solidFill>
        </a:ln>
      </a:spPr>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defPPr algn="ctr">
          <a:defRPr sz="1800" dirty="0" err="1" smtClean="0">
            <a:solidFill>
              <a:schemeClr val="tx1"/>
            </a:solidFill>
            <a:latin typeface="+mj-lt"/>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æsentation4" id="{99529674-EE2E-42BA-9590-627397763738}" vid="{06DF7BC1-3F5D-4527-8434-B5B76200ED5E}"/>
    </a:ext>
  </a:extLst>
</a:theme>
</file>

<file path=ppt/theme/theme4.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D6241BE1E1ED5749972DD7544A600B31" ma:contentTypeVersion="2" ma:contentTypeDescription="Opret et nyt dokument." ma:contentTypeScope="" ma:versionID="c61e0363e524af4e502460171e9b34df">
  <xsd:schema xmlns:xsd="http://www.w3.org/2001/XMLSchema" xmlns:xs="http://www.w3.org/2001/XMLSchema" xmlns:p="http://schemas.microsoft.com/office/2006/metadata/properties" xmlns:ns2="a8b09b08-e38b-4633-9346-1aa4a3aea65d" targetNamespace="http://schemas.microsoft.com/office/2006/metadata/properties" ma:root="true" ma:fieldsID="a6bcf5497bb67820508163284ccd8b63" ns2:_="">
    <xsd:import namespace="a8b09b08-e38b-4633-9346-1aa4a3aea65d"/>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b09b08-e38b-4633-9346-1aa4a3aea6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E9F2A31-D809-48F5-BF3E-885D27E3A1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8b09b08-e38b-4633-9346-1aa4a3aea6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52FF029-D42B-4A68-813F-B004CEB8B029}">
  <ds:schemaRefs>
    <ds:schemaRef ds:uri="a8b09b08-e38b-4633-9346-1aa4a3aea65d"/>
    <ds:schemaRef ds:uri="http://purl.org/dc/elements/1.1/"/>
    <ds:schemaRef ds:uri="http://schemas.microsoft.com/office/infopath/2007/PartnerControls"/>
    <ds:schemaRef ds:uri="http://purl.org/dc/terms/"/>
    <ds:schemaRef ds:uri="http://schemas.openxmlformats.org/package/2006/metadata/core-properties"/>
    <ds:schemaRef ds:uri="http://schemas.microsoft.com/office/2006/documentManagement/types"/>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AC6342F1-3DC0-4C2D-9FE3-D709F51B6F2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Tilbud præsentation</Template>
  <TotalTime>11848</TotalTime>
  <Words>485</Words>
  <Application>Microsoft Office PowerPoint</Application>
  <PresentationFormat>A4-papir (210 x 297 mm)</PresentationFormat>
  <Paragraphs>70</Paragraphs>
  <Slides>2</Slides>
  <Notes>0</Notes>
  <HiddenSlides>0</HiddenSlides>
  <MMClips>0</MMClips>
  <ScaleCrop>false</ScaleCrop>
  <HeadingPairs>
    <vt:vector size="6" baseType="variant">
      <vt:variant>
        <vt:lpstr>Benyttede skrifttyper</vt:lpstr>
      </vt:variant>
      <vt:variant>
        <vt:i4>6</vt:i4>
      </vt:variant>
      <vt:variant>
        <vt:lpstr>Tema</vt:lpstr>
      </vt:variant>
      <vt:variant>
        <vt:i4>3</vt:i4>
      </vt:variant>
      <vt:variant>
        <vt:lpstr>Slidetitler</vt:lpstr>
      </vt:variant>
      <vt:variant>
        <vt:i4>2</vt:i4>
      </vt:variant>
    </vt:vector>
  </HeadingPairs>
  <TitlesOfParts>
    <vt:vector size="11" baseType="lpstr">
      <vt:lpstr>Arial</vt:lpstr>
      <vt:lpstr>Calibri</vt:lpstr>
      <vt:lpstr>Calibri Light</vt:lpstr>
      <vt:lpstr>Century</vt:lpstr>
      <vt:lpstr>Verdana</vt:lpstr>
      <vt:lpstr>Wingdings</vt:lpstr>
      <vt:lpstr>Office-tema</vt:lpstr>
      <vt:lpstr>Kouno - Tekstbokse</vt:lpstr>
      <vt:lpstr>Kouno - Indhold</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Dansk Fjernvarme</dc:title>
  <dc:creator>Jens Lyhne Højberg</dc:creator>
  <cp:lastModifiedBy>Niels Vinderslev Bjerregaard</cp:lastModifiedBy>
  <cp:revision>264</cp:revision>
  <cp:lastPrinted>2018-03-15T13:06:16Z</cp:lastPrinted>
  <dcterms:created xsi:type="dcterms:W3CDTF">2018-02-14T08:37:22Z</dcterms:created>
  <dcterms:modified xsi:type="dcterms:W3CDTF">2018-10-11T08:12:32Z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0x010100D6241BE1E1ED5749972DD7544A600B31</vt:lpwstr>
  </property>
</Properties>
</file>